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5" r:id="rId2"/>
  </p:sldMasterIdLst>
  <p:notesMasterIdLst>
    <p:notesMasterId r:id="rId3"/>
  </p:notesMasterIdLst>
  <p:sldIdLst>
    <p:sldId id="256" r:id="rId4"/>
    <p:sldId id="257" r:id="rId5"/>
    <p:sldId id="258" r:id="rId6"/>
    <p:sldId id="267" r:id="rId7"/>
    <p:sldId id="287" r:id="rId8"/>
    <p:sldId id="269" r:id="rId9"/>
    <p:sldId id="265" r:id="rId10"/>
    <p:sldId id="271" r:id="rId11"/>
    <p:sldId id="272" r:id="rId12"/>
    <p:sldId id="282" r:id="rId13"/>
    <p:sldId id="292" r:id="rId14"/>
    <p:sldId id="268" r:id="rId15"/>
    <p:sldId id="281" r:id="rId16"/>
    <p:sldId id="283" r:id="rId17"/>
    <p:sldId id="279" r:id="rId18"/>
    <p:sldId id="266" r:id="rId19"/>
    <p:sldId id="270" r:id="rId20"/>
    <p:sldId id="284" r:id="rId21"/>
    <p:sldId id="280" r:id="rId22"/>
    <p:sldId id="293" r:id="rId23"/>
    <p:sldId id="264" r:id="rId24"/>
    <p:sldId id="274" r:id="rId25"/>
    <p:sldId id="278" r:id="rId26"/>
    <p:sldId id="273" r:id="rId27"/>
    <p:sldId id="294" r:id="rId28"/>
    <p:sldId id="285" r:id="rId29"/>
    <p:sldId id="275" r:id="rId30"/>
    <p:sldId id="263" r:id="rId31"/>
    <p:sldId id="286" r:id="rId32"/>
    <p:sldId id="295" r:id="rId33"/>
    <p:sldId id="313" r:id="rId34"/>
    <p:sldId id="342" r:id="rId35"/>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3" d="100"/>
          <a:sy n="73" d="100"/>
        </p:scale>
        <p:origin x="1008" y="948"/>
      </p:cViewPr>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tags" Target="tags/tag75.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slide" Target="slides/slide1.xml" /><Relationship Id="rId40"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3E87F-6F8C-4029-9E58-748AE3DB5FCC}"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5CE84-6DDD-4320-B38A-6CE4995A509B}"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solidFill>
                  <a:prstClr val="black"/>
                </a:solidFill>
              </a:rPr>
              <a:t>4</a:t>
            </a:fld>
            <a:endParaRPr lang="en-US" altLang="zh-CN">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DC4523-8E27-4274-86DC-1B16C7F679C9}" type="slidenum">
              <a:rPr lang="zh-CN" altLang="en-US" smtClean="0"/>
              <a:t>28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D3F996-14CB-48CE-976F-19B59A4AE6A5}"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069A2-4738-483B-BB51-FE5DE9408108}"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D3F996-14CB-48CE-976F-19B59A4AE6A5}" type="slidenum">
              <a:rPr lang="zh-CN" altLang="en-US" smtClean="0"/>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solidFill>
                  <a:prstClr val="black"/>
                </a:solidFill>
              </a:rPr>
              <a:t>16</a:t>
            </a:fld>
            <a:endParaRPr lang="en-US" altLang="zh-CN">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069A2-4738-483B-BB51-FE5DE9408108}" type="slidenum">
              <a:rPr lang="zh-CN" altLang="en-US" smtClean="0"/>
              <a:t>21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23</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6" name="矩形 5"/>
          <p:cNvSpPr/>
          <p:nvPr userDrawn="1"/>
        </p:nvSpPr>
        <p:spPr>
          <a:xfrm>
            <a:off x="0" y="627962"/>
            <a:ext cx="12192000" cy="623003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51895"/>
            <a:ext cx="10515600" cy="653184"/>
          </a:xfrm>
        </p:spPr>
        <p:txBody>
          <a:bodyPr>
            <a:normAutofit/>
          </a:bodyPr>
          <a:lstStyle>
            <a:lvl1pPr algn="ctr">
              <a:defRPr sz="2800" b="1">
                <a:solidFill>
                  <a:schemeClr val="tx2"/>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advClick="0" advTm="3000"/>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1.jpeg" /><Relationship Id="rId7"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slideLayout" Target="../slideLayouts/slideLayout15.xml" /><Relationship Id="rId11" Type="http://schemas.openxmlformats.org/officeDocument/2006/relationships/slideLayout" Target="../slideLayouts/slideLayout1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slideLayout" Target="../slideLayouts/slideLayout11.xml" /><Relationship Id="rId7" Type="http://schemas.openxmlformats.org/officeDocument/2006/relationships/slideLayout" Target="../slideLayouts/slideLayout12.xml" /><Relationship Id="rId8" Type="http://schemas.openxmlformats.org/officeDocument/2006/relationships/slideLayout" Target="../slideLayouts/slideLayout13.xml" /><Relationship Id="rId9"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6">
            <a:lum/>
          </a:blip>
          <a:stretch>
            <a:fillRect t="-6000" b="-6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microsoft.com/office/2007/relationships/media" Target="../media/media1.mp3" /><Relationship Id="rId4"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1.jpeg" /><Relationship Id="rId4" Type="http://schemas.openxmlformats.org/officeDocument/2006/relationships/image" Target="../media/image12.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jpeg" /><Relationship Id="rId3" Type="http://schemas.openxmlformats.org/officeDocument/2006/relationships/image" Target="../media/image1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5.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jpeg" /><Relationship Id="rId6" Type="http://schemas.openxmlformats.org/officeDocument/2006/relationships/image" Target="../media/image19.jpeg" /><Relationship Id="rId7" Type="http://schemas.openxmlformats.org/officeDocument/2006/relationships/image" Target="../media/image20.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2" Type="http://schemas.openxmlformats.org/officeDocument/2006/relationships/notesSlide" Target="../notesSlides/notesSlide11.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1.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2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jpeg"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image" Target="../media/image8.jpeg" /><Relationship Id="rId4"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5367398" y="2477940"/>
            <a:ext cx="6462788" cy="923330"/>
          </a:xfrm>
          <a:prstGeom prst="rect">
            <a:avLst/>
          </a:prstGeom>
          <a:noFill/>
          <a:effectLst>
            <a:outerShdw blurRad="63500" sx="102000" sy="102000" algn="ctr" rotWithShape="0">
              <a:prstClr val="black">
                <a:alpha val="50000"/>
              </a:prstClr>
            </a:outerShdw>
          </a:effectLst>
        </p:spPr>
        <p:txBody>
          <a:bodyPr wrap="square" rtlCol="0">
            <a:spAutoFit/>
          </a:bodyPr>
          <a:lstStyle/>
          <a:p>
            <a:pPr algn="r"/>
            <a:r>
              <a:rPr lang="zh-CN" altLang="en-US" sz="5400" b="1" smtClean="0">
                <a:solidFill>
                  <a:srgbClr val="FFCB05"/>
                </a:solidFill>
                <a:latin typeface="+mj-ea"/>
                <a:ea typeface="+mj-ea"/>
              </a:rPr>
              <a:t>彩色</a:t>
            </a:r>
            <a:r>
              <a:rPr lang="zh-CN" altLang="en-US" sz="5400" b="1" smtClean="0">
                <a:solidFill>
                  <a:srgbClr val="52B3B9"/>
                </a:solidFill>
                <a:latin typeface="+mj-ea"/>
                <a:ea typeface="+mj-ea"/>
              </a:rPr>
              <a:t>工作</a:t>
            </a:r>
            <a:r>
              <a:rPr lang="zh-CN" altLang="en-US" sz="5400" b="1" smtClean="0">
                <a:solidFill>
                  <a:srgbClr val="F4551B"/>
                </a:solidFill>
                <a:latin typeface="+mj-ea"/>
                <a:ea typeface="+mj-ea"/>
              </a:rPr>
              <a:t>总结</a:t>
            </a:r>
            <a:r>
              <a:rPr lang="zh-CN" altLang="en-US" sz="5400" b="1" smtClean="0">
                <a:solidFill>
                  <a:srgbClr val="36A0C6"/>
                </a:solidFill>
                <a:latin typeface="+mj-ea"/>
                <a:ea typeface="+mj-ea"/>
              </a:rPr>
              <a:t>模板</a:t>
            </a:r>
            <a:endParaRPr lang="zh-CN" altLang="en-US" sz="5400" b="1">
              <a:solidFill>
                <a:srgbClr val="36A0C6"/>
              </a:solidFill>
              <a:latin typeface="+mj-ea"/>
              <a:ea typeface="+mj-ea"/>
            </a:endParaRPr>
          </a:p>
        </p:txBody>
      </p:sp>
      <p:sp>
        <p:nvSpPr>
          <p:cNvPr id="3" name="TextBox 17"/>
          <p:cNvSpPr txBox="1"/>
          <p:nvPr/>
        </p:nvSpPr>
        <p:spPr>
          <a:xfrm>
            <a:off x="4995014" y="3379672"/>
            <a:ext cx="6835172" cy="623312"/>
          </a:xfrm>
          <a:prstGeom prst="rect">
            <a:avLst/>
          </a:prstGeom>
          <a:noFill/>
        </p:spPr>
        <p:txBody>
          <a:bodyPr wrap="square" rtlCol="0">
            <a:spAutoFit/>
          </a:bodyPr>
          <a:lstStyle/>
          <a:p>
            <a:pPr algn="r">
              <a:lnSpc>
                <a:spcPct val="130000"/>
              </a:lnSpc>
            </a:pPr>
            <a:r>
              <a:rPr lang="en-US" sz="1400" b="1">
                <a:solidFill>
                  <a:schemeClr val="tx1">
                    <a:lumMod val="50000"/>
                    <a:lumOff val="50000"/>
                  </a:schemeClr>
                </a:solidFill>
                <a:ea typeface="Roboto Light" charset="0"/>
                <a:cs typeface="Roboto Light" charset="0"/>
              </a:rPr>
              <a:t>Lorem Ipsum </a:t>
            </a:r>
            <a:r>
              <a:rPr lang="en-US" sz="1400">
                <a:solidFill>
                  <a:schemeClr val="tx1">
                    <a:lumMod val="50000"/>
                    <a:lumOff val="50000"/>
                  </a:schemeClr>
                </a:solidFill>
                <a:ea typeface="Roboto Light" charset="0"/>
                <a:cs typeface="Roboto Light" charset="0"/>
              </a:rPr>
              <a:t>is simply dummy text of the printing and typesetting industry. Lorem Ipsum has been the industry's standard dummy text ever since</a:t>
            </a:r>
            <a:endParaRPr lang="en-US" sz="1400">
              <a:solidFill>
                <a:schemeClr val="tx1">
                  <a:lumMod val="50000"/>
                  <a:lumOff val="50000"/>
                </a:schemeClr>
              </a:solidFill>
              <a:ea typeface="Roboto Light" charset="0"/>
              <a:cs typeface="Roboto Light" charset="0"/>
            </a:endParaRPr>
          </a:p>
        </p:txBody>
      </p:sp>
      <p:pic>
        <p:nvPicPr>
          <p:cNvPr id="8" name="m-taku - Komorebi">
            <a:hlinkClick action="ppaction://media"/>
          </p:cNvPr>
          <p:cNvPicPr>
            <a:picLocks noChangeAspect="1"/>
          </p:cNvPicPr>
          <p:nvPr>
            <a:audioFile r:link="rId3"/>
            <p:extLst>
              <p:ext uri="{DAA4B4D4-6D71-4841-9C94-3DE7FCFB9230}">
                <p14:media xmlns:p14="http://schemas.microsoft.com/office/powerpoint/2010/main" r:embed="rId4"/>
              </p:ext>
            </p:extLst>
          </p:nvPr>
        </p:nvPicPr>
        <p:blipFill>
          <a:blip r:embed="rId2"/>
          <a:stretch>
            <a:fillRect/>
          </a:stretch>
        </p:blipFill>
        <p:spPr>
          <a:xfrm>
            <a:off x="12940073" y="1711408"/>
            <a:ext cx="609600" cy="609600"/>
          </a:xfrm>
          <a:prstGeom prst="rect">
            <a:avLst/>
          </a:prstGeom>
        </p:spPr>
      </p:pic>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par>
                          <p:cTn id="8" fill="hold" nodeType="afterGroup">
                            <p:stCondLst>
                              <p:cond delay="1"/>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nodeType="afterGroup">
                            <p:stCondLst>
                              <p:cond delay="501"/>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64" presetClass="path" presetSubtype="0" decel="100000" fill="hold" grpId="1" nodeType="withEffect">
                                  <p:stCondLst>
                                    <p:cond delay="0"/>
                                  </p:stCondLst>
                                  <p:childTnLst>
                                    <p:animMotion origin="layout" path="M 0 2.59259E-06 L 0 0.05" pathEditMode="relative" rAng="0" ptsTypes="AA">
                                      <p:cBhvr>
                                        <p:cTn id="19"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7" repeatCount="indefinite" fill="hold" display="0">
                  <p:stCondLst>
                    <p:cond delay="indefinite"/>
                  </p:stCondLst>
                  <p:endCondLst>
                    <p:cond evt="onStopAudio" delay="0">
                      <p:tgtEl>
                        <p:sldTgt/>
                      </p:tgtEl>
                    </p:cond>
                  </p:endCondLst>
                </p:cTn>
                <p:tgtEl>
                  <p:spTgt spid="8"/>
                </p:tgtEl>
              </p:cMediaNode>
            </p:audio>
          </p:childTnLst>
        </p:cTn>
      </p:par>
    </p:tnLst>
    <p:bldLst>
      <p:bldP spid="2" grpId="0"/>
      <p:bldP spid="3" grpId="0"/>
      <p:bldP spid="3" grpId="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 name="Freeform 6"/>
          <p:cNvSpPr/>
          <p:nvPr/>
        </p:nvSpPr>
        <p:spPr bwMode="auto">
          <a:xfrm>
            <a:off x="2816498" y="5713414"/>
            <a:ext cx="1270927" cy="865187"/>
          </a:xfrm>
          <a:custGeom>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vert="horz" wrap="square" lIns="91383" tIns="45690" rIns="91383" bIns="45690" numCol="1" anchor="t" anchorCtr="0" compatLnSpc="1"/>
          <a:lstStyle/>
          <a:p>
            <a:endParaRPr lang="zh-CN" altLang="en-US" sz="2000"/>
          </a:p>
        </p:txBody>
      </p:sp>
      <p:sp>
        <p:nvSpPr>
          <p:cNvPr id="34" name="Freeform 8"/>
          <p:cNvSpPr/>
          <p:nvPr/>
        </p:nvSpPr>
        <p:spPr bwMode="auto">
          <a:xfrm>
            <a:off x="1545570" y="1000839"/>
            <a:ext cx="3863550" cy="4575175"/>
          </a:xfrm>
          <a:custGeom>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vert="horz" wrap="square" lIns="91383" tIns="45690" rIns="91383" bIns="45690" numCol="1" anchor="t" anchorCtr="0" compatLnSpc="1"/>
          <a:lstStyle/>
          <a:p>
            <a:endParaRPr lang="zh-CN" altLang="en-US" sz="2000"/>
          </a:p>
        </p:txBody>
      </p:sp>
      <p:sp>
        <p:nvSpPr>
          <p:cNvPr id="35" name="Freeform 9"/>
          <p:cNvSpPr/>
          <p:nvPr/>
        </p:nvSpPr>
        <p:spPr bwMode="auto">
          <a:xfrm>
            <a:off x="2527725" y="1000840"/>
            <a:ext cx="2643399" cy="1652587"/>
          </a:xfrm>
          <a:custGeom>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vert="horz" wrap="square" lIns="91383" tIns="45690" rIns="91383" bIns="45690" numCol="1" anchor="t" anchorCtr="0" compatLnSpc="1"/>
          <a:lstStyle/>
          <a:p>
            <a:endParaRPr lang="zh-CN" altLang="en-US" sz="2000"/>
          </a:p>
        </p:txBody>
      </p:sp>
      <p:sp>
        <p:nvSpPr>
          <p:cNvPr id="36" name="Freeform 10"/>
          <p:cNvSpPr/>
          <p:nvPr/>
        </p:nvSpPr>
        <p:spPr bwMode="auto">
          <a:xfrm>
            <a:off x="3920824" y="1937461"/>
            <a:ext cx="1488301" cy="2387600"/>
          </a:xfrm>
          <a:custGeom>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vert="horz" wrap="square" lIns="91383" tIns="45690" rIns="91383" bIns="45690" numCol="1" anchor="t" anchorCtr="0" compatLnSpc="1"/>
          <a:lstStyle/>
          <a:p>
            <a:endParaRPr lang="zh-CN" altLang="en-US" sz="2000"/>
          </a:p>
        </p:txBody>
      </p:sp>
      <p:sp>
        <p:nvSpPr>
          <p:cNvPr id="37" name="Freeform 11"/>
          <p:cNvSpPr/>
          <p:nvPr/>
        </p:nvSpPr>
        <p:spPr bwMode="auto">
          <a:xfrm>
            <a:off x="1526531" y="1251663"/>
            <a:ext cx="1632687" cy="2435225"/>
          </a:xfrm>
          <a:custGeom>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tx2"/>
          </a:solidFill>
          <a:ln w="57150">
            <a:solidFill>
              <a:schemeClr val="bg1"/>
            </a:solidFill>
          </a:ln>
          <a:effectLst>
            <a:innerShdw blurRad="63500" dist="50800" dir="13500000">
              <a:prstClr val="black">
                <a:alpha val="50000"/>
              </a:prstClr>
            </a:innerShdw>
          </a:effectLst>
        </p:spPr>
        <p:txBody>
          <a:bodyPr vert="horz" wrap="square" lIns="91383" tIns="45690" rIns="91383" bIns="45690" numCol="1" anchor="t" anchorCtr="0" compatLnSpc="1"/>
          <a:lstStyle/>
          <a:p>
            <a:endParaRPr lang="zh-CN" altLang="en-US" sz="2000"/>
          </a:p>
        </p:txBody>
      </p:sp>
      <p:grpSp>
        <p:nvGrpSpPr>
          <p:cNvPr id="38" name="组合 37"/>
          <p:cNvGrpSpPr/>
          <p:nvPr/>
        </p:nvGrpSpPr>
        <p:grpSpPr>
          <a:xfrm>
            <a:off x="1664968" y="1922140"/>
            <a:ext cx="1151527" cy="1575808"/>
            <a:chOff x="1681435" y="1637023"/>
            <a:chExt cx="1152128" cy="1575808"/>
          </a:xfrm>
        </p:grpSpPr>
        <p:sp>
          <p:nvSpPr>
            <p:cNvPr id="39" name="TextBox 38"/>
            <p:cNvSpPr txBox="1"/>
            <p:nvPr/>
          </p:nvSpPr>
          <p:spPr>
            <a:xfrm>
              <a:off x="2007270" y="1637023"/>
              <a:ext cx="462227" cy="630942"/>
            </a:xfrm>
            <a:prstGeom prst="rect">
              <a:avLst/>
            </a:prstGeom>
            <a:noFill/>
          </p:spPr>
          <p:txBody>
            <a:bodyPr wrap="none" rtlCol="0">
              <a:spAutoFit/>
            </a:bodyPr>
            <a:lstStyle/>
            <a:p>
              <a:r>
                <a:rPr lang="en-US" altLang="zh-CN" sz="3500" b="1">
                  <a:solidFill>
                    <a:srgbClr val="F8F8F8"/>
                  </a:solidFill>
                  <a:latin typeface="+mj-ea"/>
                  <a:ea typeface="+mj-ea"/>
                </a:rPr>
                <a:t>1</a:t>
              </a:r>
              <a:endParaRPr lang="zh-CN" altLang="en-US" sz="3500" b="1">
                <a:solidFill>
                  <a:srgbClr val="F8F8F8"/>
                </a:solidFill>
                <a:latin typeface="+mj-ea"/>
                <a:ea typeface="+mj-ea"/>
              </a:endParaRPr>
            </a:p>
          </p:txBody>
        </p:sp>
        <p:sp>
          <p:nvSpPr>
            <p:cNvPr id="40" name="TextBox 39"/>
            <p:cNvSpPr txBox="1"/>
            <p:nvPr/>
          </p:nvSpPr>
          <p:spPr>
            <a:xfrm>
              <a:off x="1681435" y="2157597"/>
              <a:ext cx="1152128" cy="1055234"/>
            </a:xfrm>
            <a:prstGeom prst="rect">
              <a:avLst/>
            </a:prstGeom>
            <a:noFill/>
          </p:spPr>
          <p:txBody>
            <a:bodyPr wrap="square" rtlCol="0">
              <a:spAutoFit/>
            </a:bodyPr>
            <a:lstStyle/>
            <a:p>
              <a:pPr algn="ctr"/>
              <a:r>
                <a:rPr lang="zh-CN" altLang="en-US" sz="2000">
                  <a:solidFill>
                    <a:srgbClr val="F8F8F8"/>
                  </a:solidFill>
                  <a:latin typeface="+mn-ea"/>
                </a:rPr>
                <a:t>请输入您的文字</a:t>
              </a:r>
              <a:endParaRPr lang="zh-CN" altLang="en-US" sz="2000">
                <a:solidFill>
                  <a:srgbClr val="F8F8F8"/>
                </a:solidFill>
                <a:latin typeface="+mn-ea"/>
              </a:endParaRPr>
            </a:p>
          </p:txBody>
        </p:sp>
      </p:grpSp>
      <p:grpSp>
        <p:nvGrpSpPr>
          <p:cNvPr id="41" name="组合 40"/>
          <p:cNvGrpSpPr/>
          <p:nvPr/>
        </p:nvGrpSpPr>
        <p:grpSpPr>
          <a:xfrm>
            <a:off x="3303045" y="1105475"/>
            <a:ext cx="1151527" cy="1157766"/>
            <a:chOff x="3362324" y="871906"/>
            <a:chExt cx="1152128" cy="1157765"/>
          </a:xfrm>
        </p:grpSpPr>
        <p:sp>
          <p:nvSpPr>
            <p:cNvPr id="42" name="TextBox 41"/>
            <p:cNvSpPr txBox="1"/>
            <p:nvPr/>
          </p:nvSpPr>
          <p:spPr>
            <a:xfrm>
              <a:off x="3616226" y="871906"/>
              <a:ext cx="430150" cy="569387"/>
            </a:xfrm>
            <a:prstGeom prst="rect">
              <a:avLst/>
            </a:prstGeom>
            <a:noFill/>
          </p:spPr>
          <p:txBody>
            <a:bodyPr wrap="none" rtlCol="0">
              <a:spAutoFit/>
            </a:bodyPr>
            <a:lstStyle/>
            <a:p>
              <a:r>
                <a:rPr lang="en-US" altLang="zh-CN" sz="3100" b="1">
                  <a:solidFill>
                    <a:srgbClr val="F8F8F8"/>
                  </a:solidFill>
                  <a:latin typeface="+mj-ea"/>
                  <a:ea typeface="+mj-ea"/>
                </a:rPr>
                <a:t>2</a:t>
              </a:r>
              <a:endParaRPr lang="zh-CN" altLang="en-US" sz="3100" b="1">
                <a:solidFill>
                  <a:srgbClr val="F8F8F8"/>
                </a:solidFill>
                <a:latin typeface="+mj-ea"/>
                <a:ea typeface="+mj-ea"/>
              </a:endParaRPr>
            </a:p>
          </p:txBody>
        </p:sp>
        <p:sp>
          <p:nvSpPr>
            <p:cNvPr id="43" name="TextBox 42"/>
            <p:cNvSpPr txBox="1"/>
            <p:nvPr/>
          </p:nvSpPr>
          <p:spPr>
            <a:xfrm>
              <a:off x="3362324" y="1414119"/>
              <a:ext cx="1152128" cy="615552"/>
            </a:xfrm>
            <a:prstGeom prst="rect">
              <a:avLst/>
            </a:prstGeom>
            <a:noFill/>
          </p:spPr>
          <p:txBody>
            <a:bodyPr wrap="square" rtlCol="0">
              <a:spAutoFit/>
            </a:bodyPr>
            <a:lstStyle/>
            <a:p>
              <a:pPr algn="ctr"/>
              <a:r>
                <a:rPr lang="zh-CN" altLang="en-US" sz="1700">
                  <a:solidFill>
                    <a:srgbClr val="F8F8F8"/>
                  </a:solidFill>
                  <a:latin typeface="+mn-ea"/>
                </a:rPr>
                <a:t>请输入您的文字</a:t>
              </a:r>
              <a:endParaRPr lang="zh-CN" altLang="en-US" sz="1700">
                <a:solidFill>
                  <a:srgbClr val="F8F8F8"/>
                </a:solidFill>
                <a:latin typeface="+mn-ea"/>
              </a:endParaRPr>
            </a:p>
          </p:txBody>
        </p:sp>
      </p:grpSp>
      <p:grpSp>
        <p:nvGrpSpPr>
          <p:cNvPr id="44" name="组合 43"/>
          <p:cNvGrpSpPr/>
          <p:nvPr/>
        </p:nvGrpSpPr>
        <p:grpSpPr>
          <a:xfrm>
            <a:off x="4120287" y="2453168"/>
            <a:ext cx="1151527" cy="1668487"/>
            <a:chOff x="4138032" y="2168050"/>
            <a:chExt cx="1152128" cy="1668483"/>
          </a:xfrm>
        </p:grpSpPr>
        <p:sp>
          <p:nvSpPr>
            <p:cNvPr id="45" name="TextBox 44"/>
            <p:cNvSpPr txBox="1"/>
            <p:nvPr/>
          </p:nvSpPr>
          <p:spPr>
            <a:xfrm>
              <a:off x="4463867" y="2168050"/>
              <a:ext cx="462227" cy="630940"/>
            </a:xfrm>
            <a:prstGeom prst="rect">
              <a:avLst/>
            </a:prstGeom>
            <a:noFill/>
          </p:spPr>
          <p:txBody>
            <a:bodyPr wrap="none" rtlCol="0">
              <a:spAutoFit/>
            </a:bodyPr>
            <a:lstStyle/>
            <a:p>
              <a:r>
                <a:rPr lang="en-US" altLang="zh-CN" sz="3500" b="1">
                  <a:solidFill>
                    <a:srgbClr val="F8F8F8"/>
                  </a:solidFill>
                  <a:latin typeface="+mj-ea"/>
                  <a:ea typeface="+mj-ea"/>
                </a:rPr>
                <a:t>3</a:t>
              </a:r>
              <a:endParaRPr lang="zh-CN" altLang="en-US" sz="3500" b="1">
                <a:solidFill>
                  <a:srgbClr val="F8F8F8"/>
                </a:solidFill>
                <a:latin typeface="+mj-ea"/>
                <a:ea typeface="+mj-ea"/>
              </a:endParaRPr>
            </a:p>
          </p:txBody>
        </p:sp>
        <p:sp>
          <p:nvSpPr>
            <p:cNvPr id="46" name="TextBox 45"/>
            <p:cNvSpPr txBox="1"/>
            <p:nvPr/>
          </p:nvSpPr>
          <p:spPr>
            <a:xfrm>
              <a:off x="4138032" y="2781301"/>
              <a:ext cx="1152128" cy="1055232"/>
            </a:xfrm>
            <a:prstGeom prst="rect">
              <a:avLst/>
            </a:prstGeom>
            <a:noFill/>
          </p:spPr>
          <p:txBody>
            <a:bodyPr wrap="square" rtlCol="0">
              <a:spAutoFit/>
            </a:bodyPr>
            <a:lstStyle/>
            <a:p>
              <a:pPr algn="ctr"/>
              <a:r>
                <a:rPr lang="zh-CN" altLang="en-US" sz="2000">
                  <a:solidFill>
                    <a:srgbClr val="F8F8F8"/>
                  </a:solidFill>
                  <a:latin typeface="+mn-ea"/>
                </a:rPr>
                <a:t>请输入您的文字</a:t>
              </a:r>
              <a:endParaRPr lang="zh-CN" altLang="en-US" sz="2000">
                <a:solidFill>
                  <a:srgbClr val="F8F8F8"/>
                </a:solidFill>
                <a:latin typeface="+mn-ea"/>
              </a:endParaRPr>
            </a:p>
          </p:txBody>
        </p:sp>
      </p:grpSp>
      <p:grpSp>
        <p:nvGrpSpPr>
          <p:cNvPr id="47" name="组合 46"/>
          <p:cNvGrpSpPr/>
          <p:nvPr/>
        </p:nvGrpSpPr>
        <p:grpSpPr>
          <a:xfrm>
            <a:off x="2913161" y="3953141"/>
            <a:ext cx="1151527" cy="1568147"/>
            <a:chOff x="2930276" y="3668024"/>
            <a:chExt cx="1152128" cy="1568147"/>
          </a:xfrm>
        </p:grpSpPr>
        <p:sp>
          <p:nvSpPr>
            <p:cNvPr id="48" name="TextBox 47"/>
            <p:cNvSpPr txBox="1"/>
            <p:nvPr/>
          </p:nvSpPr>
          <p:spPr>
            <a:xfrm>
              <a:off x="3256111" y="3668024"/>
              <a:ext cx="462227" cy="630942"/>
            </a:xfrm>
            <a:prstGeom prst="rect">
              <a:avLst/>
            </a:prstGeom>
            <a:noFill/>
          </p:spPr>
          <p:txBody>
            <a:bodyPr wrap="none" rtlCol="0">
              <a:spAutoFit/>
            </a:bodyPr>
            <a:lstStyle/>
            <a:p>
              <a:r>
                <a:rPr lang="en-US" altLang="zh-CN" sz="3500" b="1">
                  <a:solidFill>
                    <a:srgbClr val="F8F8F8"/>
                  </a:solidFill>
                  <a:latin typeface="+mj-ea"/>
                  <a:ea typeface="+mj-ea"/>
                </a:rPr>
                <a:t>4</a:t>
              </a:r>
              <a:endParaRPr lang="zh-CN" altLang="en-US" sz="3500" b="1">
                <a:solidFill>
                  <a:srgbClr val="F8F8F8"/>
                </a:solidFill>
                <a:latin typeface="+mj-ea"/>
                <a:ea typeface="+mj-ea"/>
              </a:endParaRPr>
            </a:p>
          </p:txBody>
        </p:sp>
        <p:sp>
          <p:nvSpPr>
            <p:cNvPr id="49" name="TextBox 48"/>
            <p:cNvSpPr txBox="1"/>
            <p:nvPr/>
          </p:nvSpPr>
          <p:spPr>
            <a:xfrm>
              <a:off x="2930276" y="4180937"/>
              <a:ext cx="1152128" cy="1055234"/>
            </a:xfrm>
            <a:prstGeom prst="rect">
              <a:avLst/>
            </a:prstGeom>
            <a:noFill/>
          </p:spPr>
          <p:txBody>
            <a:bodyPr wrap="square" rtlCol="0">
              <a:spAutoFit/>
            </a:bodyPr>
            <a:lstStyle/>
            <a:p>
              <a:pPr algn="ctr"/>
              <a:r>
                <a:rPr lang="zh-CN" altLang="en-US" sz="2000">
                  <a:solidFill>
                    <a:srgbClr val="F8F8F8"/>
                  </a:solidFill>
                  <a:latin typeface="+mn-ea"/>
                </a:rPr>
                <a:t>请输入您的文字</a:t>
              </a:r>
              <a:endParaRPr lang="zh-CN" altLang="en-US" sz="2000">
                <a:solidFill>
                  <a:srgbClr val="F8F8F8"/>
                </a:solidFill>
                <a:latin typeface="+mn-ea"/>
              </a:endParaRPr>
            </a:p>
          </p:txBody>
        </p:sp>
      </p:grpSp>
      <p:sp>
        <p:nvSpPr>
          <p:cNvPr id="50" name="TextBox 49"/>
          <p:cNvSpPr txBox="1"/>
          <p:nvPr/>
        </p:nvSpPr>
        <p:spPr>
          <a:xfrm>
            <a:off x="2858597" y="5898592"/>
            <a:ext cx="1151527" cy="405693"/>
          </a:xfrm>
          <a:prstGeom prst="rect">
            <a:avLst/>
          </a:prstGeom>
          <a:noFill/>
        </p:spPr>
        <p:txBody>
          <a:bodyPr wrap="square" lIns="91383" tIns="45690" rIns="91383" bIns="45690" rtlCol="0">
            <a:spAutoFit/>
          </a:bodyPr>
          <a:lstStyle/>
          <a:p>
            <a:pPr algn="ctr"/>
            <a:r>
              <a:rPr lang="zh-CN" altLang="en-US" sz="2000" b="1">
                <a:solidFill>
                  <a:srgbClr val="F8F8F8"/>
                </a:solidFill>
                <a:latin typeface="+mn-ea"/>
              </a:rPr>
              <a:t>标题</a:t>
            </a:r>
            <a:endParaRPr lang="zh-CN" altLang="en-US" sz="2000" b="1">
              <a:solidFill>
                <a:srgbClr val="F8F8F8"/>
              </a:solidFill>
              <a:latin typeface="+mn-ea"/>
            </a:endParaRPr>
          </a:p>
        </p:txBody>
      </p:sp>
      <p:sp>
        <p:nvSpPr>
          <p:cNvPr id="51" name="TextBox 50"/>
          <p:cNvSpPr txBox="1"/>
          <p:nvPr/>
        </p:nvSpPr>
        <p:spPr>
          <a:xfrm>
            <a:off x="7212309" y="1415732"/>
            <a:ext cx="4030349" cy="923269"/>
          </a:xfrm>
          <a:prstGeom prst="rect">
            <a:avLst/>
          </a:prstGeom>
          <a:noFill/>
        </p:spPr>
        <p:txBody>
          <a:bodyPr wrap="square" lIns="91383" tIns="45690" rIns="91383" bIns="45690" rtlCol="0">
            <a:spAutoFit/>
          </a:bodyPr>
          <a:lstStyle/>
          <a:p>
            <a:pPr>
              <a:lnSpc>
                <a:spcPct val="150000"/>
              </a:lnSpc>
            </a:pPr>
            <a:r>
              <a:rPr lang="zh-CN" altLang="en-US">
                <a:solidFill>
                  <a:schemeClr val="tx1">
                    <a:lumMod val="50000"/>
                    <a:lumOff val="50000"/>
                  </a:schemeClr>
                </a:solidFill>
                <a:latin typeface="+mn-ea"/>
              </a:rPr>
              <a:t>请输入您的文字请输入您的文字</a:t>
            </a:r>
            <a:endParaRPr lang="en-US" altLang="zh-CN">
              <a:solidFill>
                <a:schemeClr val="tx1">
                  <a:lumMod val="50000"/>
                  <a:lumOff val="50000"/>
                </a:schemeClr>
              </a:solidFill>
              <a:latin typeface="+mn-ea"/>
            </a:endParaRPr>
          </a:p>
          <a:p>
            <a:pPr>
              <a:lnSpc>
                <a:spcPct val="150000"/>
              </a:lnSpc>
            </a:pPr>
            <a:r>
              <a:rPr lang="zh-CN" altLang="en-US">
                <a:solidFill>
                  <a:schemeClr val="tx1">
                    <a:lumMod val="50000"/>
                    <a:lumOff val="50000"/>
                  </a:schemeClr>
                </a:solidFill>
                <a:latin typeface="+mn-ea"/>
              </a:rPr>
              <a:t>请输入您的文字请输入您的文字</a:t>
            </a:r>
            <a:endParaRPr lang="zh-CN" altLang="en-US">
              <a:solidFill>
                <a:schemeClr val="tx1">
                  <a:lumMod val="50000"/>
                  <a:lumOff val="50000"/>
                </a:schemeClr>
              </a:solidFill>
              <a:latin typeface="+mn-ea"/>
            </a:endParaRPr>
          </a:p>
        </p:txBody>
      </p:sp>
      <p:grpSp>
        <p:nvGrpSpPr>
          <p:cNvPr id="52" name="组合 51"/>
          <p:cNvGrpSpPr/>
          <p:nvPr/>
        </p:nvGrpSpPr>
        <p:grpSpPr>
          <a:xfrm>
            <a:off x="6011812" y="1405498"/>
            <a:ext cx="961585" cy="962084"/>
            <a:chOff x="6409426" y="1173624"/>
            <a:chExt cx="962086" cy="962084"/>
          </a:xfrm>
          <a:solidFill>
            <a:schemeClr val="bg2"/>
          </a:solidFill>
        </p:grpSpPr>
        <p:sp>
          <p:nvSpPr>
            <p:cNvPr id="53" name="椭圆 52"/>
            <p:cNvSpPr/>
            <p:nvPr/>
          </p:nvSpPr>
          <p:spPr bwMode="auto">
            <a:xfrm>
              <a:off x="6409426" y="1173624"/>
              <a:ext cx="962086" cy="962084"/>
            </a:xfrm>
            <a:prstGeom prst="ellipse">
              <a:avLst/>
            </a:prstGeom>
            <a:solidFill>
              <a:schemeClr val="tx2"/>
            </a:solidFill>
            <a:ln w="57150">
              <a:solidFill>
                <a:schemeClr val="bg1"/>
              </a:solid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2000"/>
            </a:p>
          </p:txBody>
        </p:sp>
        <p:sp>
          <p:nvSpPr>
            <p:cNvPr id="54" name="TextBox 53"/>
            <p:cNvSpPr txBox="1"/>
            <p:nvPr/>
          </p:nvSpPr>
          <p:spPr>
            <a:xfrm>
              <a:off x="6653352" y="1318965"/>
              <a:ext cx="462227" cy="630942"/>
            </a:xfrm>
            <a:prstGeom prst="rect">
              <a:avLst/>
            </a:prstGeom>
            <a:noFill/>
          </p:spPr>
          <p:txBody>
            <a:bodyPr wrap="none" rtlCol="0">
              <a:spAutoFit/>
            </a:bodyPr>
            <a:lstStyle/>
            <a:p>
              <a:r>
                <a:rPr lang="en-US" altLang="zh-CN" sz="3500" b="1">
                  <a:solidFill>
                    <a:srgbClr val="F8F8F8"/>
                  </a:solidFill>
                  <a:latin typeface="+mj-ea"/>
                  <a:ea typeface="+mj-ea"/>
                </a:rPr>
                <a:t>1</a:t>
              </a:r>
              <a:endParaRPr lang="zh-CN" altLang="en-US" sz="3500" b="1">
                <a:solidFill>
                  <a:srgbClr val="F8F8F8"/>
                </a:solidFill>
                <a:latin typeface="+mj-ea"/>
                <a:ea typeface="+mj-ea"/>
              </a:endParaRPr>
            </a:p>
          </p:txBody>
        </p:sp>
      </p:grpSp>
      <p:grpSp>
        <p:nvGrpSpPr>
          <p:cNvPr id="55" name="组合 54"/>
          <p:cNvGrpSpPr/>
          <p:nvPr/>
        </p:nvGrpSpPr>
        <p:grpSpPr>
          <a:xfrm>
            <a:off x="6011812" y="2626782"/>
            <a:ext cx="961585" cy="962084"/>
            <a:chOff x="6409426" y="2394908"/>
            <a:chExt cx="962086" cy="962084"/>
          </a:xfrm>
          <a:solidFill>
            <a:schemeClr val="accent1"/>
          </a:solidFill>
        </p:grpSpPr>
        <p:sp>
          <p:nvSpPr>
            <p:cNvPr id="56" name="椭圆 55"/>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2000"/>
            </a:p>
          </p:txBody>
        </p:sp>
        <p:sp>
          <p:nvSpPr>
            <p:cNvPr id="57" name="TextBox 56"/>
            <p:cNvSpPr txBox="1"/>
            <p:nvPr/>
          </p:nvSpPr>
          <p:spPr>
            <a:xfrm>
              <a:off x="6635866" y="2536283"/>
              <a:ext cx="406091" cy="523220"/>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r>
                <a:rPr lang="en-US" altLang="zh-CN"/>
                <a:t>2</a:t>
              </a:r>
              <a:endParaRPr lang="zh-CN" altLang="en-US"/>
            </a:p>
          </p:txBody>
        </p:sp>
      </p:grpSp>
      <p:grpSp>
        <p:nvGrpSpPr>
          <p:cNvPr id="58" name="组合 57"/>
          <p:cNvGrpSpPr/>
          <p:nvPr/>
        </p:nvGrpSpPr>
        <p:grpSpPr>
          <a:xfrm>
            <a:off x="6011808" y="3799977"/>
            <a:ext cx="961585" cy="962084"/>
            <a:chOff x="6409429" y="3568104"/>
            <a:chExt cx="962087" cy="962084"/>
          </a:xfrm>
          <a:solidFill>
            <a:schemeClr val="accent2"/>
          </a:solidFill>
        </p:grpSpPr>
        <p:sp>
          <p:nvSpPr>
            <p:cNvPr id="59" name="椭圆 58"/>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2000"/>
            </a:p>
          </p:txBody>
        </p:sp>
        <p:sp>
          <p:nvSpPr>
            <p:cNvPr id="60" name="TextBox 59"/>
            <p:cNvSpPr txBox="1"/>
            <p:nvPr/>
          </p:nvSpPr>
          <p:spPr>
            <a:xfrm>
              <a:off x="6635870" y="3702117"/>
              <a:ext cx="406092" cy="523220"/>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r>
                <a:rPr lang="en-US" altLang="zh-CN"/>
                <a:t>3</a:t>
              </a:r>
              <a:endParaRPr lang="zh-CN" altLang="en-US"/>
            </a:p>
          </p:txBody>
        </p:sp>
      </p:grpSp>
      <p:grpSp>
        <p:nvGrpSpPr>
          <p:cNvPr id="61" name="组合 60"/>
          <p:cNvGrpSpPr/>
          <p:nvPr/>
        </p:nvGrpSpPr>
        <p:grpSpPr>
          <a:xfrm>
            <a:off x="6011812" y="5101033"/>
            <a:ext cx="961585" cy="962084"/>
            <a:chOff x="6409426" y="4869160"/>
            <a:chExt cx="962086" cy="962084"/>
          </a:xfrm>
          <a:solidFill>
            <a:srgbClr val="7030A0"/>
          </a:solidFill>
        </p:grpSpPr>
        <p:sp>
          <p:nvSpPr>
            <p:cNvPr id="62" name="椭圆 61"/>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2000"/>
            </a:p>
          </p:txBody>
        </p:sp>
        <p:sp>
          <p:nvSpPr>
            <p:cNvPr id="63" name="TextBox 62"/>
            <p:cNvSpPr txBox="1"/>
            <p:nvPr/>
          </p:nvSpPr>
          <p:spPr>
            <a:xfrm>
              <a:off x="6616830" y="5005505"/>
              <a:ext cx="406091" cy="523220"/>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r>
                <a:rPr lang="en-US" altLang="zh-CN"/>
                <a:t>4</a:t>
              </a:r>
              <a:endParaRPr lang="zh-CN" altLang="en-US"/>
            </a:p>
          </p:txBody>
        </p:sp>
      </p:grpSp>
      <p:sp>
        <p:nvSpPr>
          <p:cNvPr id="64" name="TextBox 63"/>
          <p:cNvSpPr txBox="1"/>
          <p:nvPr/>
        </p:nvSpPr>
        <p:spPr>
          <a:xfrm>
            <a:off x="7212309" y="2603087"/>
            <a:ext cx="4030349" cy="923269"/>
          </a:xfrm>
          <a:prstGeom prst="rect">
            <a:avLst/>
          </a:prstGeom>
          <a:noFill/>
        </p:spPr>
        <p:txBody>
          <a:bodyPr wrap="square" lIns="91383" tIns="45690" rIns="91383" bIns="45690" rtlCol="0">
            <a:spAutoFit/>
          </a:bodyPr>
          <a:lstStyle/>
          <a:p>
            <a:pPr>
              <a:lnSpc>
                <a:spcPct val="150000"/>
              </a:lnSpc>
            </a:pPr>
            <a:r>
              <a:rPr lang="zh-CN" altLang="en-US">
                <a:solidFill>
                  <a:schemeClr val="tx1">
                    <a:lumMod val="50000"/>
                    <a:lumOff val="50000"/>
                  </a:schemeClr>
                </a:solidFill>
                <a:latin typeface="+mn-ea"/>
              </a:rPr>
              <a:t>请输入您的文字请输入您的文字</a:t>
            </a:r>
            <a:endParaRPr lang="en-US" altLang="zh-CN">
              <a:solidFill>
                <a:schemeClr val="tx1">
                  <a:lumMod val="50000"/>
                  <a:lumOff val="50000"/>
                </a:schemeClr>
              </a:solidFill>
              <a:latin typeface="+mn-ea"/>
            </a:endParaRPr>
          </a:p>
          <a:p>
            <a:pPr>
              <a:lnSpc>
                <a:spcPct val="150000"/>
              </a:lnSpc>
            </a:pPr>
            <a:r>
              <a:rPr lang="zh-CN" altLang="en-US">
                <a:solidFill>
                  <a:schemeClr val="tx1">
                    <a:lumMod val="50000"/>
                    <a:lumOff val="50000"/>
                  </a:schemeClr>
                </a:solidFill>
                <a:latin typeface="+mn-ea"/>
              </a:rPr>
              <a:t>请输入您的文字请输入您的文字</a:t>
            </a:r>
            <a:endParaRPr lang="zh-CN" altLang="en-US">
              <a:solidFill>
                <a:schemeClr val="tx1">
                  <a:lumMod val="50000"/>
                  <a:lumOff val="50000"/>
                </a:schemeClr>
              </a:solidFill>
              <a:latin typeface="+mn-ea"/>
            </a:endParaRPr>
          </a:p>
        </p:txBody>
      </p:sp>
      <p:sp>
        <p:nvSpPr>
          <p:cNvPr id="65" name="TextBox 64"/>
          <p:cNvSpPr txBox="1"/>
          <p:nvPr/>
        </p:nvSpPr>
        <p:spPr>
          <a:xfrm>
            <a:off x="7212309" y="3790443"/>
            <a:ext cx="4030349" cy="923269"/>
          </a:xfrm>
          <a:prstGeom prst="rect">
            <a:avLst/>
          </a:prstGeom>
          <a:noFill/>
        </p:spPr>
        <p:txBody>
          <a:bodyPr wrap="square" lIns="91383" tIns="45690" rIns="91383" bIns="45690" rtlCol="0">
            <a:spAutoFit/>
          </a:bodyPr>
          <a:lstStyle/>
          <a:p>
            <a:pPr>
              <a:lnSpc>
                <a:spcPct val="150000"/>
              </a:lnSpc>
            </a:pPr>
            <a:r>
              <a:rPr lang="zh-CN" altLang="en-US">
                <a:solidFill>
                  <a:schemeClr val="tx1">
                    <a:lumMod val="50000"/>
                    <a:lumOff val="50000"/>
                  </a:schemeClr>
                </a:solidFill>
                <a:latin typeface="+mn-ea"/>
              </a:rPr>
              <a:t>请输入您的文字请输入您的文字</a:t>
            </a:r>
            <a:endParaRPr lang="en-US" altLang="zh-CN">
              <a:solidFill>
                <a:schemeClr val="tx1">
                  <a:lumMod val="50000"/>
                  <a:lumOff val="50000"/>
                </a:schemeClr>
              </a:solidFill>
              <a:latin typeface="+mn-ea"/>
            </a:endParaRPr>
          </a:p>
          <a:p>
            <a:pPr>
              <a:lnSpc>
                <a:spcPct val="150000"/>
              </a:lnSpc>
            </a:pPr>
            <a:r>
              <a:rPr lang="zh-CN" altLang="en-US">
                <a:solidFill>
                  <a:schemeClr val="tx1">
                    <a:lumMod val="50000"/>
                    <a:lumOff val="50000"/>
                  </a:schemeClr>
                </a:solidFill>
                <a:latin typeface="+mn-ea"/>
              </a:rPr>
              <a:t>请输入您的文字请输入您的文字</a:t>
            </a:r>
            <a:endParaRPr lang="zh-CN" altLang="en-US">
              <a:solidFill>
                <a:schemeClr val="tx1">
                  <a:lumMod val="50000"/>
                  <a:lumOff val="50000"/>
                </a:schemeClr>
              </a:solidFill>
              <a:latin typeface="+mn-ea"/>
            </a:endParaRPr>
          </a:p>
        </p:txBody>
      </p:sp>
      <p:sp>
        <p:nvSpPr>
          <p:cNvPr id="66" name="TextBox 65"/>
          <p:cNvSpPr txBox="1"/>
          <p:nvPr/>
        </p:nvSpPr>
        <p:spPr>
          <a:xfrm>
            <a:off x="7212309" y="5100629"/>
            <a:ext cx="4030349" cy="923269"/>
          </a:xfrm>
          <a:prstGeom prst="rect">
            <a:avLst/>
          </a:prstGeom>
          <a:noFill/>
        </p:spPr>
        <p:txBody>
          <a:bodyPr wrap="square" lIns="91383" tIns="45690" rIns="91383" bIns="45690" rtlCol="0">
            <a:spAutoFit/>
          </a:bodyPr>
          <a:lstStyle/>
          <a:p>
            <a:pPr>
              <a:lnSpc>
                <a:spcPct val="150000"/>
              </a:lnSpc>
            </a:pPr>
            <a:r>
              <a:rPr lang="zh-CN" altLang="en-US">
                <a:solidFill>
                  <a:schemeClr val="tx1">
                    <a:lumMod val="50000"/>
                    <a:lumOff val="50000"/>
                  </a:schemeClr>
                </a:solidFill>
                <a:latin typeface="+mn-ea"/>
              </a:rPr>
              <a:t>请输入您的文字请输入您的文字</a:t>
            </a:r>
            <a:endParaRPr lang="en-US" altLang="zh-CN">
              <a:solidFill>
                <a:schemeClr val="tx1">
                  <a:lumMod val="50000"/>
                  <a:lumOff val="50000"/>
                </a:schemeClr>
              </a:solidFill>
              <a:latin typeface="+mn-ea"/>
            </a:endParaRPr>
          </a:p>
          <a:p>
            <a:pPr>
              <a:lnSpc>
                <a:spcPct val="150000"/>
              </a:lnSpc>
            </a:pPr>
            <a:r>
              <a:rPr lang="zh-CN" altLang="en-US">
                <a:solidFill>
                  <a:schemeClr val="tx1">
                    <a:lumMod val="50000"/>
                    <a:lumOff val="50000"/>
                  </a:schemeClr>
                </a:solidFill>
                <a:latin typeface="+mn-ea"/>
              </a:rPr>
              <a:t>请输入您的文字请输入您的文字</a:t>
            </a:r>
            <a:endParaRPr lang="zh-CN" altLang="en-US">
              <a:solidFill>
                <a:schemeClr val="tx1">
                  <a:lumMod val="50000"/>
                  <a:lumOff val="50000"/>
                </a:schemeClr>
              </a:solidFill>
              <a:latin typeface="+mn-ea"/>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300"/>
                                        <p:tgtEl>
                                          <p:spTgt spid="37"/>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300"/>
                                        <p:tgtEl>
                                          <p:spTgt spid="35"/>
                                        </p:tgtEl>
                                      </p:cBhvr>
                                    </p:animEffect>
                                  </p:childTnLst>
                                </p:cTn>
                              </p:par>
                            </p:childTnLst>
                          </p:cTn>
                        </p:par>
                        <p:par>
                          <p:cTn id="12" fill="hold" nodeType="afterGroup">
                            <p:stCondLst>
                              <p:cond delay="600"/>
                            </p:stCondLst>
                            <p:childTnLst>
                              <p:par>
                                <p:cTn id="13" presetID="22" presetClass="entr" presetSubtype="1"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up)">
                                      <p:cBhvr>
                                        <p:cTn id="15" dur="300"/>
                                        <p:tgtEl>
                                          <p:spTgt spid="36"/>
                                        </p:tgtEl>
                                      </p:cBhvr>
                                    </p:animEffect>
                                  </p:childTnLst>
                                </p:cTn>
                              </p:par>
                            </p:childTnLst>
                          </p:cTn>
                        </p:par>
                        <p:par>
                          <p:cTn id="16" fill="hold" nodeType="afterGroup">
                            <p:stCondLst>
                              <p:cond delay="900"/>
                            </p:stCondLst>
                            <p:childTnLst>
                              <p:par>
                                <p:cTn id="17" presetID="22" presetClass="entr" presetSubtype="1"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300"/>
                                        <p:tgtEl>
                                          <p:spTgt spid="34"/>
                                        </p:tgtEl>
                                      </p:cBhvr>
                                    </p:animEffect>
                                  </p:childTnLst>
                                </p:cTn>
                              </p:par>
                            </p:childTnLst>
                          </p:cTn>
                        </p:par>
                        <p:par>
                          <p:cTn id="20" fill="hold" nodeType="afterGroup">
                            <p:stCondLst>
                              <p:cond delay="1200"/>
                            </p:stCondLst>
                            <p:childTnLst>
                              <p:par>
                                <p:cTn id="21" presetID="31"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 calcmode="lin" valueType="num">
                                      <p:cBhvr>
                                        <p:cTn id="25" dur="500" fill="hold"/>
                                        <p:tgtEl>
                                          <p:spTgt spid="38"/>
                                        </p:tgtEl>
                                        <p:attrNameLst>
                                          <p:attrName>style.rotation</p:attrName>
                                        </p:attrNameLst>
                                      </p:cBhvr>
                                      <p:tavLst>
                                        <p:tav tm="0">
                                          <p:val>
                                            <p:fltVal val="90"/>
                                          </p:val>
                                        </p:tav>
                                        <p:tav tm="100000">
                                          <p:val>
                                            <p:fltVal val="0"/>
                                          </p:val>
                                        </p:tav>
                                      </p:tavLst>
                                    </p:anim>
                                    <p:animEffect transition="in" filter="fade">
                                      <p:cBhvr>
                                        <p:cTn id="26" dur="500"/>
                                        <p:tgtEl>
                                          <p:spTgt spid="38"/>
                                        </p:tgtEl>
                                      </p:cBhvr>
                                    </p:animEffect>
                                  </p:childTnLst>
                                </p:cTn>
                              </p:par>
                              <p:par>
                                <p:cTn id="27" presetID="3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 calcmode="lin" valueType="num">
                                      <p:cBhvr>
                                        <p:cTn id="31" dur="500" fill="hold"/>
                                        <p:tgtEl>
                                          <p:spTgt spid="41"/>
                                        </p:tgtEl>
                                        <p:attrNameLst>
                                          <p:attrName>style.rotation</p:attrName>
                                        </p:attrNameLst>
                                      </p:cBhvr>
                                      <p:tavLst>
                                        <p:tav tm="0">
                                          <p:val>
                                            <p:fltVal val="90"/>
                                          </p:val>
                                        </p:tav>
                                        <p:tav tm="100000">
                                          <p:val>
                                            <p:fltVal val="0"/>
                                          </p:val>
                                        </p:tav>
                                      </p:tavLst>
                                    </p:anim>
                                    <p:animEffect transition="in" filter="fade">
                                      <p:cBhvr>
                                        <p:cTn id="32" dur="500"/>
                                        <p:tgtEl>
                                          <p:spTgt spid="41"/>
                                        </p:tgtEl>
                                      </p:cBhvr>
                                    </p:animEffect>
                                  </p:childTnLst>
                                </p:cTn>
                              </p:par>
                              <p:par>
                                <p:cTn id="33" presetID="3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 calcmode="lin" valueType="num">
                                      <p:cBhvr>
                                        <p:cTn id="37" dur="500" fill="hold"/>
                                        <p:tgtEl>
                                          <p:spTgt spid="44"/>
                                        </p:tgtEl>
                                        <p:attrNameLst>
                                          <p:attrName>style.rotation</p:attrName>
                                        </p:attrNameLst>
                                      </p:cBhvr>
                                      <p:tavLst>
                                        <p:tav tm="0">
                                          <p:val>
                                            <p:fltVal val="90"/>
                                          </p:val>
                                        </p:tav>
                                        <p:tav tm="100000">
                                          <p:val>
                                            <p:fltVal val="0"/>
                                          </p:val>
                                        </p:tav>
                                      </p:tavLst>
                                    </p:anim>
                                    <p:animEffect transition="in" filter="fade">
                                      <p:cBhvr>
                                        <p:cTn id="38" dur="500"/>
                                        <p:tgtEl>
                                          <p:spTgt spid="44"/>
                                        </p:tgtEl>
                                      </p:cBhvr>
                                    </p:animEffect>
                                  </p:childTnLst>
                                </p:cTn>
                              </p:par>
                              <p:par>
                                <p:cTn id="39" presetID="3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p:cTn id="41" dur="500" fill="hold"/>
                                        <p:tgtEl>
                                          <p:spTgt spid="47"/>
                                        </p:tgtEl>
                                        <p:attrNameLst>
                                          <p:attrName>ppt_w</p:attrName>
                                        </p:attrNameLst>
                                      </p:cBhvr>
                                      <p:tavLst>
                                        <p:tav tm="0">
                                          <p:val>
                                            <p:fltVal val="0"/>
                                          </p:val>
                                        </p:tav>
                                        <p:tav tm="100000">
                                          <p:val>
                                            <p:strVal val="#ppt_w"/>
                                          </p:val>
                                        </p:tav>
                                      </p:tavLst>
                                    </p:anim>
                                    <p:anim calcmode="lin" valueType="num">
                                      <p:cBhvr>
                                        <p:cTn id="42" dur="500" fill="hold"/>
                                        <p:tgtEl>
                                          <p:spTgt spid="47"/>
                                        </p:tgtEl>
                                        <p:attrNameLst>
                                          <p:attrName>ppt_h</p:attrName>
                                        </p:attrNameLst>
                                      </p:cBhvr>
                                      <p:tavLst>
                                        <p:tav tm="0">
                                          <p:val>
                                            <p:fltVal val="0"/>
                                          </p:val>
                                        </p:tav>
                                        <p:tav tm="100000">
                                          <p:val>
                                            <p:strVal val="#ppt_h"/>
                                          </p:val>
                                        </p:tav>
                                      </p:tavLst>
                                    </p:anim>
                                    <p:anim calcmode="lin" valueType="num">
                                      <p:cBhvr>
                                        <p:cTn id="43" dur="500" fill="hold"/>
                                        <p:tgtEl>
                                          <p:spTgt spid="47"/>
                                        </p:tgtEl>
                                        <p:attrNameLst>
                                          <p:attrName>style.rotation</p:attrName>
                                        </p:attrNameLst>
                                      </p:cBhvr>
                                      <p:tavLst>
                                        <p:tav tm="0">
                                          <p:val>
                                            <p:fltVal val="90"/>
                                          </p:val>
                                        </p:tav>
                                        <p:tav tm="100000">
                                          <p:val>
                                            <p:fltVal val="0"/>
                                          </p:val>
                                        </p:tav>
                                      </p:tavLst>
                                    </p:anim>
                                    <p:animEffect transition="in" filter="fade">
                                      <p:cBhvr>
                                        <p:cTn id="44" dur="500"/>
                                        <p:tgtEl>
                                          <p:spTgt spid="47"/>
                                        </p:tgtEl>
                                      </p:cBhvr>
                                    </p:animEffect>
                                  </p:childTnLst>
                                </p:cTn>
                              </p:par>
                            </p:childTnLst>
                          </p:cTn>
                        </p:par>
                        <p:par>
                          <p:cTn id="45" fill="hold" nodeType="afterGroup">
                            <p:stCondLst>
                              <p:cond delay="17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anim calcmode="lin" valueType="num">
                                      <p:cBhvr>
                                        <p:cTn id="54" dur="1000" fill="hold"/>
                                        <p:tgtEl>
                                          <p:spTgt spid="50"/>
                                        </p:tgtEl>
                                        <p:attrNameLst>
                                          <p:attrName>ppt_x</p:attrName>
                                        </p:attrNameLst>
                                      </p:cBhvr>
                                      <p:tavLst>
                                        <p:tav tm="0">
                                          <p:val>
                                            <p:strVal val="#ppt_x"/>
                                          </p:val>
                                        </p:tav>
                                        <p:tav tm="100000">
                                          <p:val>
                                            <p:strVal val="#ppt_x"/>
                                          </p:val>
                                        </p:tav>
                                      </p:tavLst>
                                    </p:anim>
                                    <p:anim calcmode="lin" valueType="num">
                                      <p:cBhvr>
                                        <p:cTn id="55" dur="1000" fill="hold"/>
                                        <p:tgtEl>
                                          <p:spTgt spid="50"/>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2700"/>
                            </p:stCondLst>
                            <p:childTnLst>
                              <p:par>
                                <p:cTn id="57" presetID="21" presetClass="entr" presetSubtype="1"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heel(1)">
                                      <p:cBhvr>
                                        <p:cTn id="59" dur="500"/>
                                        <p:tgtEl>
                                          <p:spTgt spid="52"/>
                                        </p:tgtEl>
                                      </p:cBhvr>
                                    </p:animEffect>
                                  </p:childTnLst>
                                </p:cTn>
                              </p:par>
                            </p:childTnLst>
                          </p:cTn>
                        </p:par>
                        <p:par>
                          <p:cTn id="60" fill="hold" nodeType="afterGroup">
                            <p:stCondLst>
                              <p:cond delay="3200"/>
                            </p:stCondLst>
                            <p:childTnLst>
                              <p:par>
                                <p:cTn id="61" presetID="22" presetClass="entr" presetSubtype="8"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left)">
                                      <p:cBhvr>
                                        <p:cTn id="63" dur="500"/>
                                        <p:tgtEl>
                                          <p:spTgt spid="51"/>
                                        </p:tgtEl>
                                      </p:cBhvr>
                                    </p:animEffect>
                                  </p:childTnLst>
                                </p:cTn>
                              </p:par>
                            </p:childTnLst>
                          </p:cTn>
                        </p:par>
                        <p:par>
                          <p:cTn id="64" fill="hold" nodeType="afterGroup">
                            <p:stCondLst>
                              <p:cond delay="3700"/>
                            </p:stCondLst>
                            <p:childTnLst>
                              <p:par>
                                <p:cTn id="65" presetID="21" presetClass="entr" presetSubtype="1"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heel(1)">
                                      <p:cBhvr>
                                        <p:cTn id="67" dur="500"/>
                                        <p:tgtEl>
                                          <p:spTgt spid="55"/>
                                        </p:tgtEl>
                                      </p:cBhvr>
                                    </p:animEffect>
                                  </p:childTnLst>
                                </p:cTn>
                              </p:par>
                            </p:childTnLst>
                          </p:cTn>
                        </p:par>
                        <p:par>
                          <p:cTn id="68" fill="hold" nodeType="afterGroup">
                            <p:stCondLst>
                              <p:cond delay="4200"/>
                            </p:stCondLst>
                            <p:childTnLst>
                              <p:par>
                                <p:cTn id="69" presetID="22" presetClass="entr" presetSubtype="8"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left)">
                                      <p:cBhvr>
                                        <p:cTn id="71" dur="500"/>
                                        <p:tgtEl>
                                          <p:spTgt spid="64"/>
                                        </p:tgtEl>
                                      </p:cBhvr>
                                    </p:animEffect>
                                  </p:childTnLst>
                                </p:cTn>
                              </p:par>
                            </p:childTnLst>
                          </p:cTn>
                        </p:par>
                        <p:par>
                          <p:cTn id="72" fill="hold" nodeType="afterGroup">
                            <p:stCondLst>
                              <p:cond delay="4700"/>
                            </p:stCondLst>
                            <p:childTnLst>
                              <p:par>
                                <p:cTn id="73" presetID="21" presetClass="entr" presetSubtype="1"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heel(1)">
                                      <p:cBhvr>
                                        <p:cTn id="75" dur="500"/>
                                        <p:tgtEl>
                                          <p:spTgt spid="58"/>
                                        </p:tgtEl>
                                      </p:cBhvr>
                                    </p:animEffect>
                                  </p:childTnLst>
                                </p:cTn>
                              </p:par>
                            </p:childTnLst>
                          </p:cTn>
                        </p:par>
                        <p:par>
                          <p:cTn id="76" fill="hold" nodeType="afterGroup">
                            <p:stCondLst>
                              <p:cond delay="5200"/>
                            </p:stCondLst>
                            <p:childTnLst>
                              <p:par>
                                <p:cTn id="77" presetID="22" presetClass="entr" presetSubtype="8" fill="hold" grpId="0" nodeType="after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left)">
                                      <p:cBhvr>
                                        <p:cTn id="79" dur="500"/>
                                        <p:tgtEl>
                                          <p:spTgt spid="65"/>
                                        </p:tgtEl>
                                      </p:cBhvr>
                                    </p:animEffect>
                                  </p:childTnLst>
                                </p:cTn>
                              </p:par>
                            </p:childTnLst>
                          </p:cTn>
                        </p:par>
                        <p:par>
                          <p:cTn id="80" fill="hold" nodeType="afterGroup">
                            <p:stCondLst>
                              <p:cond delay="5700"/>
                            </p:stCondLst>
                            <p:childTnLst>
                              <p:par>
                                <p:cTn id="81" presetID="21" presetClass="entr" presetSubtype="1"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wheel(1)">
                                      <p:cBhvr>
                                        <p:cTn id="83" dur="500"/>
                                        <p:tgtEl>
                                          <p:spTgt spid="61"/>
                                        </p:tgtEl>
                                      </p:cBhvr>
                                    </p:animEffect>
                                  </p:childTnLst>
                                </p:cTn>
                              </p:par>
                            </p:childTnLst>
                          </p:cTn>
                        </p:par>
                        <p:par>
                          <p:cTn id="84" fill="hold" nodeType="afterGroup">
                            <p:stCondLst>
                              <p:cond delay="6200"/>
                            </p:stCondLst>
                            <p:childTnLst>
                              <p:par>
                                <p:cTn id="85" presetID="22" presetClass="entr" presetSubtype="8"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50" grpId="0"/>
      <p:bldP spid="51" grpId="0"/>
      <p:bldP spid="64" grpId="0"/>
      <p:bldP spid="65" grpId="0"/>
      <p:bldP spid="6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283"/>
          <p:cNvSpPr txBox="1"/>
          <p:nvPr/>
        </p:nvSpPr>
        <p:spPr>
          <a:xfrm>
            <a:off x="6004444" y="2133103"/>
            <a:ext cx="1073807" cy="1015428"/>
          </a:xfrm>
          <a:prstGeom prst="rect">
            <a:avLst/>
          </a:prstGeom>
          <a:noFill/>
          <a:ln>
            <a:solidFill>
              <a:srgbClr val="36A0C6"/>
            </a:solidFill>
          </a:ln>
        </p:spPr>
        <p:txBody>
          <a:bodyPr wrap="square" rtlCol="0">
            <a:spAutoFit/>
          </a:bodyPr>
          <a:lstStyle/>
          <a:p>
            <a:pPr algn="ctr"/>
            <a:r>
              <a:rPr lang="en-US" altLang="zh-CN" sz="6000" smtClean="0">
                <a:solidFill>
                  <a:srgbClr val="36A0C6"/>
                </a:solidFill>
                <a:latin typeface="微软雅黑" panose="020b0503020204020204" pitchFamily="34" charset="-122"/>
                <a:ea typeface="微软雅黑" panose="020b0503020204020204" pitchFamily="34" charset="-122"/>
              </a:rPr>
              <a:t>2</a:t>
            </a:r>
            <a:endParaRPr lang="zh-CN" altLang="en-US" sz="6000">
              <a:solidFill>
                <a:srgbClr val="36A0C6"/>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7452703" y="2046868"/>
            <a:ext cx="3877985" cy="1621410"/>
            <a:chOff x="5159245" y="2700409"/>
            <a:chExt cx="3878883" cy="1621785"/>
          </a:xfrm>
        </p:grpSpPr>
        <p:sp>
          <p:nvSpPr>
            <p:cNvPr id="7" name="矩形 6"/>
            <p:cNvSpPr/>
            <p:nvPr/>
          </p:nvSpPr>
          <p:spPr>
            <a:xfrm>
              <a:off x="5159245" y="2700409"/>
              <a:ext cx="3878883" cy="831060"/>
            </a:xfrm>
            <a:prstGeom prst="rect">
              <a:avLst/>
            </a:prstGeom>
          </p:spPr>
          <p:txBody>
            <a:bodyPr wrap="none">
              <a:spAutoFit/>
            </a:bodyPr>
            <a:lstStyle/>
            <a:p>
              <a:r>
                <a:rPr kumimoji="1" lang="zh-CN" altLang="en-US" sz="4800" b="1" smtClean="0">
                  <a:solidFill>
                    <a:srgbClr val="F4551B"/>
                  </a:solidFill>
                  <a:latin typeface="微软雅黑" panose="020b0503020204020204" pitchFamily="34" charset="-122"/>
                  <a:ea typeface="微软雅黑" panose="020b0503020204020204" pitchFamily="34" charset="-122"/>
                </a:rPr>
                <a:t>添加标题内容</a:t>
              </a:r>
              <a:endParaRPr kumimoji="1" lang="zh-CN" altLang="en-US" sz="4800" b="1">
                <a:solidFill>
                  <a:srgbClr val="F4551B"/>
                </a:solidFill>
                <a:latin typeface="微软雅黑" panose="020b0503020204020204" pitchFamily="34" charset="-122"/>
                <a:ea typeface="微软雅黑" panose="020b0503020204020204" pitchFamily="34" charset="-122"/>
              </a:endParaRPr>
            </a:p>
          </p:txBody>
        </p:sp>
        <p:sp>
          <p:nvSpPr>
            <p:cNvPr id="8" name="矩形 7"/>
            <p:cNvSpPr/>
            <p:nvPr/>
          </p:nvSpPr>
          <p:spPr>
            <a:xfrm>
              <a:off x="5197346" y="3569506"/>
              <a:ext cx="3839885" cy="752688"/>
            </a:xfrm>
            <a:prstGeom prst="rect">
              <a:avLst/>
            </a:prstGeom>
          </p:spPr>
          <p:txBody>
            <a:bodyPr wrap="square">
              <a:spAutoFit/>
            </a:bodyPr>
            <a:lstStyle/>
            <a:p>
              <a:pPr>
                <a:lnSpc>
                  <a:spcPct val="130000"/>
                </a:lnSpc>
              </a:pPr>
              <a:r>
                <a:rPr lang="zh-CN" altLang="en-US" sz="110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Oval 6"/>
          <p:cNvSpPr>
            <a:spLocks noChangeArrowheads="1"/>
          </p:cNvSpPr>
          <p:nvPr/>
        </p:nvSpPr>
        <p:spPr bwMode="auto">
          <a:xfrm>
            <a:off x="1638305" y="1178943"/>
            <a:ext cx="5021801" cy="5025520"/>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71" tIns="45685" rIns="91371" bIns="4568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730" b="1">
              <a:solidFill>
                <a:schemeClr val="tx1"/>
              </a:solidFill>
              <a:latin typeface="+mn-lt"/>
              <a:ea typeface="+mn-ea"/>
              <a:cs typeface="+mn-ea"/>
              <a:sym typeface="+mn-lt"/>
            </a:endParaRPr>
          </a:p>
        </p:txBody>
      </p:sp>
      <p:sp>
        <p:nvSpPr>
          <p:cNvPr id="18" name="Oval 10"/>
          <p:cNvSpPr>
            <a:spLocks noChangeArrowheads="1"/>
          </p:cNvSpPr>
          <p:nvPr/>
        </p:nvSpPr>
        <p:spPr bwMode="auto">
          <a:xfrm>
            <a:off x="5402276" y="1407444"/>
            <a:ext cx="585296" cy="614228"/>
          </a:xfrm>
          <a:prstGeom prst="ellipse">
            <a:avLst/>
          </a:prstGeom>
          <a:solidFill>
            <a:schemeClr val="accent2"/>
          </a:solidFill>
          <a:ln>
            <a:noFill/>
          </a:ln>
        </p:spPr>
        <p:txBody>
          <a:bodyPr lIns="91371" tIns="45685" rIns="91371" bIns="4568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bg1"/>
                </a:solidFill>
                <a:latin typeface="+mn-lt"/>
                <a:ea typeface="+mn-ea"/>
                <a:cs typeface="+mn-ea"/>
                <a:sym typeface="+mn-lt"/>
              </a:rPr>
              <a:t>1</a:t>
            </a:r>
            <a:endParaRPr lang="zh-CN" altLang="en-US" sz="2400" b="1">
              <a:solidFill>
                <a:schemeClr val="bg1"/>
              </a:solidFill>
              <a:latin typeface="+mn-lt"/>
              <a:ea typeface="+mn-ea"/>
              <a:cs typeface="+mn-ea"/>
              <a:sym typeface="+mn-lt"/>
            </a:endParaRPr>
          </a:p>
        </p:txBody>
      </p:sp>
      <p:sp>
        <p:nvSpPr>
          <p:cNvPr id="19" name="Oval 11"/>
          <p:cNvSpPr>
            <a:spLocks noChangeArrowheads="1"/>
          </p:cNvSpPr>
          <p:nvPr/>
        </p:nvSpPr>
        <p:spPr bwMode="auto">
          <a:xfrm>
            <a:off x="5402276" y="5390412"/>
            <a:ext cx="585296" cy="614228"/>
          </a:xfrm>
          <a:prstGeom prst="ellipse">
            <a:avLst/>
          </a:prstGeom>
          <a:solidFill>
            <a:schemeClr val="accent2"/>
          </a:solidFill>
          <a:ln>
            <a:noFill/>
          </a:ln>
        </p:spPr>
        <p:txBody>
          <a:bodyPr lIns="91371" tIns="45685" rIns="91371" bIns="4568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bg1"/>
                </a:solidFill>
                <a:latin typeface="+mn-lt"/>
                <a:ea typeface="+mn-ea"/>
                <a:cs typeface="+mn-ea"/>
                <a:sym typeface="+mn-lt"/>
              </a:rPr>
              <a:t>5</a:t>
            </a:r>
            <a:endParaRPr lang="zh-CN" altLang="en-US" sz="2400" b="1">
              <a:solidFill>
                <a:schemeClr val="bg1"/>
              </a:solidFill>
              <a:latin typeface="+mn-lt"/>
              <a:ea typeface="+mn-ea"/>
              <a:cs typeface="+mn-ea"/>
              <a:sym typeface="+mn-lt"/>
            </a:endParaRPr>
          </a:p>
        </p:txBody>
      </p:sp>
      <p:sp>
        <p:nvSpPr>
          <p:cNvPr id="20" name="Oval 12"/>
          <p:cNvSpPr>
            <a:spLocks noChangeArrowheads="1"/>
          </p:cNvSpPr>
          <p:nvPr/>
        </p:nvSpPr>
        <p:spPr bwMode="auto">
          <a:xfrm>
            <a:off x="6106533" y="4465287"/>
            <a:ext cx="586882" cy="585543"/>
          </a:xfrm>
          <a:prstGeom prst="ellipse">
            <a:avLst/>
          </a:prstGeom>
          <a:solidFill>
            <a:schemeClr val="accent1"/>
          </a:solidFill>
          <a:ln>
            <a:noFill/>
          </a:ln>
        </p:spPr>
        <p:txBody>
          <a:bodyPr lIns="91371" tIns="45685" rIns="91371" bIns="4568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bg1"/>
                </a:solidFill>
                <a:latin typeface="+mn-lt"/>
                <a:ea typeface="+mn-ea"/>
                <a:cs typeface="+mn-ea"/>
                <a:sym typeface="+mn-lt"/>
              </a:rPr>
              <a:t>4</a:t>
            </a:r>
            <a:endParaRPr lang="zh-CN" altLang="en-US" sz="2400" b="1">
              <a:solidFill>
                <a:schemeClr val="bg1"/>
              </a:solidFill>
              <a:latin typeface="+mn-lt"/>
              <a:ea typeface="+mn-ea"/>
              <a:cs typeface="+mn-ea"/>
              <a:sym typeface="+mn-lt"/>
            </a:endParaRPr>
          </a:p>
        </p:txBody>
      </p:sp>
      <p:sp>
        <p:nvSpPr>
          <p:cNvPr id="21" name="Oval 13"/>
          <p:cNvSpPr>
            <a:spLocks noChangeArrowheads="1"/>
          </p:cNvSpPr>
          <p:nvPr/>
        </p:nvSpPr>
        <p:spPr bwMode="auto">
          <a:xfrm>
            <a:off x="6106533" y="2332577"/>
            <a:ext cx="586882" cy="585543"/>
          </a:xfrm>
          <a:prstGeom prst="ellipse">
            <a:avLst/>
          </a:prstGeom>
          <a:solidFill>
            <a:schemeClr val="accent1"/>
          </a:solidFill>
          <a:ln>
            <a:noFill/>
          </a:ln>
        </p:spPr>
        <p:txBody>
          <a:bodyPr lIns="91371" tIns="45685" rIns="91371" bIns="4568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bg1"/>
                </a:solidFill>
                <a:latin typeface="+mn-lt"/>
                <a:ea typeface="+mn-ea"/>
                <a:cs typeface="+mn-ea"/>
                <a:sym typeface="+mn-lt"/>
              </a:rPr>
              <a:t>2</a:t>
            </a:r>
            <a:endParaRPr lang="zh-CN" altLang="en-US" sz="2400" b="1">
              <a:solidFill>
                <a:schemeClr val="bg1"/>
              </a:solidFill>
              <a:latin typeface="+mn-lt"/>
              <a:ea typeface="+mn-ea"/>
              <a:cs typeface="+mn-ea"/>
              <a:sym typeface="+mn-lt"/>
            </a:endParaRPr>
          </a:p>
        </p:txBody>
      </p:sp>
      <p:sp>
        <p:nvSpPr>
          <p:cNvPr id="22" name="Oval 14"/>
          <p:cNvSpPr>
            <a:spLocks noChangeArrowheads="1"/>
          </p:cNvSpPr>
          <p:nvPr/>
        </p:nvSpPr>
        <p:spPr bwMode="auto">
          <a:xfrm>
            <a:off x="6334942" y="3398932"/>
            <a:ext cx="585296" cy="614226"/>
          </a:xfrm>
          <a:prstGeom prst="ellipse">
            <a:avLst/>
          </a:prstGeom>
          <a:solidFill>
            <a:schemeClr val="accent2"/>
          </a:solidFill>
          <a:ln>
            <a:noFill/>
          </a:ln>
        </p:spPr>
        <p:txBody>
          <a:bodyPr lIns="91371" tIns="45685" rIns="91371" bIns="4568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chemeClr val="bg1"/>
                </a:solidFill>
                <a:latin typeface="+mn-lt"/>
                <a:ea typeface="+mn-ea"/>
                <a:cs typeface="+mn-ea"/>
                <a:sym typeface="+mn-lt"/>
              </a:rPr>
              <a:t>3</a:t>
            </a:r>
            <a:endParaRPr lang="zh-CN" altLang="en-US" sz="2400" b="1">
              <a:solidFill>
                <a:schemeClr val="bg1"/>
              </a:solidFill>
              <a:latin typeface="+mn-lt"/>
              <a:ea typeface="+mn-ea"/>
              <a:cs typeface="+mn-ea"/>
              <a:sym typeface="+mn-lt"/>
            </a:endParaRPr>
          </a:p>
        </p:txBody>
      </p:sp>
      <p:sp>
        <p:nvSpPr>
          <p:cNvPr id="23" name="Oval 7"/>
          <p:cNvSpPr>
            <a:spLocks noChangeArrowheads="1"/>
          </p:cNvSpPr>
          <p:nvPr/>
        </p:nvSpPr>
        <p:spPr bwMode="auto">
          <a:xfrm>
            <a:off x="1528860" y="1451879"/>
            <a:ext cx="4449197" cy="444791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371" tIns="45685" rIns="91371" bIns="4568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730" b="1">
              <a:solidFill>
                <a:schemeClr val="tx1"/>
              </a:solidFill>
              <a:latin typeface="+mn-lt"/>
              <a:ea typeface="+mn-ea"/>
              <a:cs typeface="+mn-ea"/>
              <a:sym typeface="+mn-lt"/>
            </a:endParaRPr>
          </a:p>
        </p:txBody>
      </p:sp>
      <p:sp>
        <p:nvSpPr>
          <p:cNvPr id="24" name="Oval 8"/>
          <p:cNvSpPr>
            <a:spLocks noChangeArrowheads="1"/>
          </p:cNvSpPr>
          <p:nvPr/>
        </p:nvSpPr>
        <p:spPr bwMode="auto">
          <a:xfrm>
            <a:off x="1833403" y="1754968"/>
            <a:ext cx="3840108" cy="3841737"/>
          </a:xfrm>
          <a:prstGeom prst="ellipse">
            <a:avLst/>
          </a:prstGeom>
          <a:blipFill dpi="0" rotWithShape="1">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371" tIns="45685" rIns="91371" bIns="4568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730" b="1">
              <a:solidFill>
                <a:schemeClr val="tx1"/>
              </a:solidFill>
              <a:latin typeface="+mn-lt"/>
              <a:ea typeface="+mn-ea"/>
              <a:cs typeface="+mn-ea"/>
              <a:sym typeface="+mn-lt"/>
            </a:endParaRPr>
          </a:p>
        </p:txBody>
      </p:sp>
      <p:pic>
        <p:nvPicPr>
          <p:cNvPr id="25" name="Picture 3" descr="C:\Users\Administrator\Desktop\图片2mm.png"/>
          <p:cNvPicPr>
            <a:picLocks noChangeAspect="1" noChangeArrowheads="1"/>
          </p:cNvPicPr>
          <p:nvPr/>
        </p:nvPicPr>
        <p:blipFill>
          <a:blip r:embed="rId4"/>
          <a:stretch>
            <a:fillRect/>
          </a:stretch>
        </p:blipFill>
        <p:spPr bwMode="auto">
          <a:xfrm>
            <a:off x="1826601" y="1764368"/>
            <a:ext cx="3841970" cy="3841970"/>
          </a:xfrm>
          <a:prstGeom prst="rect">
            <a:avLst/>
          </a:prstGeom>
          <a:noFill/>
          <a:extLst>
            <a:ext uri="{909E8E84-426E-40DD-AFC4-6F175D3DCCD1}">
              <a14:hiddenFill xmlns:a14="http://schemas.microsoft.com/office/drawing/2010/main">
                <a:solidFill>
                  <a:srgbClr val="FFFFFF"/>
                </a:solidFill>
              </a14:hiddenFill>
            </a:ext>
          </a:extLst>
        </p:spPr>
      </p:pic>
      <p:sp>
        <p:nvSpPr>
          <p:cNvPr id="26" name="Oval 9"/>
          <p:cNvSpPr>
            <a:spLocks noChangeArrowheads="1"/>
          </p:cNvSpPr>
          <p:nvPr/>
        </p:nvSpPr>
        <p:spPr bwMode="auto">
          <a:xfrm>
            <a:off x="1120059" y="3972206"/>
            <a:ext cx="1590495" cy="1591171"/>
          </a:xfrm>
          <a:prstGeom prst="ellipse">
            <a:avLst/>
          </a:prstGeom>
          <a:solidFill>
            <a:schemeClr val="accent2"/>
          </a:solidFill>
          <a:ln>
            <a:noFill/>
          </a:ln>
        </p:spPr>
        <p:txBody>
          <a:bodyPr lIns="91371" tIns="45685" rIns="91371" bIns="4568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730" b="1">
              <a:solidFill>
                <a:schemeClr val="tx1"/>
              </a:solidFill>
              <a:latin typeface="+mn-lt"/>
              <a:ea typeface="+mn-ea"/>
              <a:cs typeface="+mn-ea"/>
              <a:sym typeface="+mn-lt"/>
            </a:endParaRPr>
          </a:p>
        </p:txBody>
      </p:sp>
      <p:sp>
        <p:nvSpPr>
          <p:cNvPr id="27" name="TextBox 18"/>
          <p:cNvSpPr txBox="1">
            <a:spLocks noChangeArrowheads="1"/>
          </p:cNvSpPr>
          <p:nvPr/>
        </p:nvSpPr>
        <p:spPr bwMode="auto">
          <a:xfrm>
            <a:off x="1385691" y="4299785"/>
            <a:ext cx="929492" cy="91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1" tIns="45685" rIns="91371" bIns="4568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665" b="1">
                <a:solidFill>
                  <a:schemeClr val="bg1"/>
                </a:solidFill>
                <a:latin typeface="+mn-lt"/>
                <a:ea typeface="+mn-ea"/>
                <a:cs typeface="+mn-ea"/>
                <a:sym typeface="+mn-lt"/>
              </a:rPr>
              <a:t>添加</a:t>
            </a:r>
            <a:endParaRPr lang="en-US" altLang="zh-CN" sz="2665" b="1">
              <a:solidFill>
                <a:schemeClr val="bg1"/>
              </a:solidFill>
              <a:latin typeface="+mn-lt"/>
              <a:ea typeface="+mn-ea"/>
              <a:cs typeface="+mn-ea"/>
              <a:sym typeface="+mn-lt"/>
            </a:endParaRPr>
          </a:p>
          <a:p>
            <a:pPr algn="ctr" eaLnBrk="1" hangingPunct="1">
              <a:spcBef>
                <a:spcPct val="0"/>
              </a:spcBef>
              <a:buFontTx/>
              <a:buNone/>
            </a:pPr>
            <a:r>
              <a:rPr lang="zh-CN" altLang="en-US" sz="2665" b="1">
                <a:solidFill>
                  <a:schemeClr val="bg1"/>
                </a:solidFill>
                <a:latin typeface="+mn-lt"/>
                <a:ea typeface="+mn-ea"/>
                <a:cs typeface="+mn-ea"/>
                <a:sym typeface="+mn-lt"/>
              </a:rPr>
              <a:t>标题</a:t>
            </a:r>
            <a:endParaRPr lang="en-US" altLang="zh-CN" sz="2665" b="1">
              <a:solidFill>
                <a:schemeClr val="bg1"/>
              </a:solidFill>
              <a:latin typeface="+mn-lt"/>
              <a:ea typeface="+mn-ea"/>
              <a:cs typeface="+mn-ea"/>
              <a:sym typeface="+mn-lt"/>
            </a:endParaRPr>
          </a:p>
        </p:txBody>
      </p:sp>
      <p:sp>
        <p:nvSpPr>
          <p:cNvPr id="28" name="矩形 1"/>
          <p:cNvSpPr>
            <a:spLocks noChangeArrowheads="1"/>
          </p:cNvSpPr>
          <p:nvPr/>
        </p:nvSpPr>
        <p:spPr bwMode="auto">
          <a:xfrm>
            <a:off x="6285226" y="1216836"/>
            <a:ext cx="4666257" cy="70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325">
                <a:solidFill>
                  <a:schemeClr val="tx1">
                    <a:lumMod val="50000"/>
                    <a:lumOff val="50000"/>
                  </a:schemeClr>
                </a:solidFill>
                <a:latin typeface="+mn-lt"/>
                <a:ea typeface="+mn-ea"/>
                <a:cs typeface="+mn-ea"/>
                <a:sym typeface="+mn-lt"/>
              </a:rPr>
              <a:t>此处添加标题内容点击此处添加内容点击此处添加内容此处添加标题内容点击此处添加内容点击此处添加内容</a:t>
            </a:r>
            <a:endParaRPr lang="zh-CN" altLang="zh-CN" sz="1325">
              <a:solidFill>
                <a:schemeClr val="tx1">
                  <a:lumMod val="50000"/>
                  <a:lumOff val="50000"/>
                </a:schemeClr>
              </a:solidFill>
              <a:latin typeface="+mn-lt"/>
              <a:ea typeface="+mn-ea"/>
              <a:cs typeface="+mn-ea"/>
              <a:sym typeface="+mn-lt"/>
            </a:endParaRPr>
          </a:p>
        </p:txBody>
      </p:sp>
      <p:sp>
        <p:nvSpPr>
          <p:cNvPr id="29" name="矩形 1"/>
          <p:cNvSpPr>
            <a:spLocks noChangeArrowheads="1"/>
          </p:cNvSpPr>
          <p:nvPr/>
        </p:nvSpPr>
        <p:spPr bwMode="auto">
          <a:xfrm>
            <a:off x="7014988" y="2241346"/>
            <a:ext cx="4310159" cy="70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325">
                <a:solidFill>
                  <a:schemeClr val="tx1">
                    <a:lumMod val="50000"/>
                    <a:lumOff val="50000"/>
                  </a:schemeClr>
                </a:solidFill>
                <a:latin typeface="+mn-lt"/>
                <a:ea typeface="+mn-ea"/>
                <a:cs typeface="+mn-ea"/>
                <a:sym typeface="+mn-lt"/>
              </a:rPr>
              <a:t>此处添加标题内容点击此处添加内容点击此处添加内容此处添加标题内容点击此处添加内容点击此处添加内容</a:t>
            </a:r>
            <a:endParaRPr lang="zh-CN" altLang="zh-CN" sz="1325">
              <a:solidFill>
                <a:schemeClr val="tx1">
                  <a:lumMod val="50000"/>
                  <a:lumOff val="50000"/>
                </a:schemeClr>
              </a:solidFill>
              <a:latin typeface="+mn-lt"/>
              <a:ea typeface="+mn-ea"/>
              <a:cs typeface="+mn-ea"/>
              <a:sym typeface="+mn-lt"/>
            </a:endParaRPr>
          </a:p>
        </p:txBody>
      </p:sp>
      <p:sp>
        <p:nvSpPr>
          <p:cNvPr id="30" name="矩形 1"/>
          <p:cNvSpPr>
            <a:spLocks noChangeArrowheads="1"/>
          </p:cNvSpPr>
          <p:nvPr/>
        </p:nvSpPr>
        <p:spPr bwMode="auto">
          <a:xfrm>
            <a:off x="7167984" y="3375319"/>
            <a:ext cx="4310159" cy="70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325">
                <a:solidFill>
                  <a:schemeClr val="tx1">
                    <a:lumMod val="50000"/>
                    <a:lumOff val="50000"/>
                  </a:schemeClr>
                </a:solidFill>
                <a:latin typeface="+mn-lt"/>
                <a:ea typeface="+mn-ea"/>
                <a:cs typeface="+mn-ea"/>
                <a:sym typeface="+mn-lt"/>
              </a:rPr>
              <a:t>此处添加标题内容点击此处添加内容点击此处添加内容此处添加标题内容点击此处添加内容点击此处添加内容</a:t>
            </a:r>
            <a:endParaRPr lang="zh-CN" altLang="zh-CN" sz="1325">
              <a:solidFill>
                <a:schemeClr val="tx1">
                  <a:lumMod val="50000"/>
                  <a:lumOff val="50000"/>
                </a:schemeClr>
              </a:solidFill>
              <a:latin typeface="+mn-lt"/>
              <a:ea typeface="+mn-ea"/>
              <a:cs typeface="+mn-ea"/>
              <a:sym typeface="+mn-lt"/>
            </a:endParaRPr>
          </a:p>
        </p:txBody>
      </p:sp>
      <p:sp>
        <p:nvSpPr>
          <p:cNvPr id="31" name="矩形 1"/>
          <p:cNvSpPr>
            <a:spLocks noChangeArrowheads="1"/>
          </p:cNvSpPr>
          <p:nvPr/>
        </p:nvSpPr>
        <p:spPr bwMode="auto">
          <a:xfrm>
            <a:off x="7014988" y="4434058"/>
            <a:ext cx="4310159" cy="70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325">
                <a:solidFill>
                  <a:schemeClr val="tx1">
                    <a:lumMod val="50000"/>
                    <a:lumOff val="50000"/>
                  </a:schemeClr>
                </a:solidFill>
                <a:latin typeface="+mn-lt"/>
                <a:ea typeface="+mn-ea"/>
                <a:cs typeface="+mn-ea"/>
                <a:sym typeface="+mn-lt"/>
              </a:rPr>
              <a:t>此处添加标题内容点击此处添加内容点击此处添加内容此处添加标题内容点击此处添加内容点击此处添加内容</a:t>
            </a:r>
            <a:endParaRPr lang="zh-CN" altLang="zh-CN" sz="1325">
              <a:solidFill>
                <a:schemeClr val="tx1">
                  <a:lumMod val="50000"/>
                  <a:lumOff val="50000"/>
                </a:schemeClr>
              </a:solidFill>
              <a:latin typeface="+mn-lt"/>
              <a:ea typeface="+mn-ea"/>
              <a:cs typeface="+mn-ea"/>
              <a:sym typeface="+mn-lt"/>
            </a:endParaRPr>
          </a:p>
        </p:txBody>
      </p:sp>
      <p:sp>
        <p:nvSpPr>
          <p:cNvPr id="32" name="矩形 1"/>
          <p:cNvSpPr>
            <a:spLocks noChangeArrowheads="1"/>
          </p:cNvSpPr>
          <p:nvPr/>
        </p:nvSpPr>
        <p:spPr bwMode="auto">
          <a:xfrm>
            <a:off x="6285226" y="5363455"/>
            <a:ext cx="4666257" cy="70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325">
                <a:solidFill>
                  <a:schemeClr val="tx1">
                    <a:lumMod val="50000"/>
                    <a:lumOff val="50000"/>
                  </a:schemeClr>
                </a:solidFill>
                <a:latin typeface="+mn-lt"/>
                <a:ea typeface="+mn-ea"/>
                <a:cs typeface="+mn-ea"/>
                <a:sym typeface="+mn-lt"/>
              </a:rPr>
              <a:t>此处添加标题内容点击此处添加内容点击此处添加内容此处添加标题内容点击此处添加内容点击此处添加内容</a:t>
            </a:r>
            <a:endParaRPr lang="zh-CN" altLang="zh-CN" sz="1325">
              <a:solidFill>
                <a:schemeClr val="tx1">
                  <a:lumMod val="50000"/>
                  <a:lumOff val="50000"/>
                </a:schemeClr>
              </a:solidFill>
              <a:latin typeface="+mn-lt"/>
              <a:ea typeface="+mn-ea"/>
              <a:cs typeface="+mn-ea"/>
              <a:sym typeface="+mn-lt"/>
            </a:endParaRPr>
          </a:p>
        </p:txBody>
      </p:sp>
      <p:sp>
        <p:nvSpPr>
          <p:cNvPr id="2" name="标题 1"/>
          <p:cNvSpPr>
            <a:spLocks noGrp="1"/>
          </p:cNvSpPr>
          <p:nvPr>
            <p:ph type="title"/>
          </p:nvPr>
        </p:nvSpPr>
        <p:spPr/>
        <p:txBody>
          <a:bodyPr/>
          <a:lstStyle/>
          <a:p>
            <a:r>
              <a:rPr lang="zh-CN" altLang="en-US">
                <a:cs typeface="+mn-ea"/>
                <a:sym typeface="+mn-lt"/>
              </a:rPr>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000"/>
                                        <p:tgtEl>
                                          <p:spTgt spid="24"/>
                                        </p:tgtEl>
                                      </p:cBhvr>
                                    </p:animEffect>
                                  </p:childTnLst>
                                </p:cTn>
                              </p:par>
                              <p:par>
                                <p:cTn id="8" presetID="21"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heel(1)">
                                      <p:cBhvr>
                                        <p:cTn id="10" dur="1000"/>
                                        <p:tgtEl>
                                          <p:spTgt spid="2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1000"/>
                                        <p:tgtEl>
                                          <p:spTgt spid="23"/>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nodeType="afterGroup">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Scale>
                                      <p:cBhvr>
                                        <p:cTn id="23"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24" dur="1000" decel="50000" fill="hold">
                                          <p:stCondLst>
                                            <p:cond delay="0"/>
                                          </p:stCondLst>
                                        </p:cTn>
                                        <p:tgtEl>
                                          <p:spTgt spid="26"/>
                                        </p:tgtEl>
                                        <p:attrNameLst>
                                          <p:attrName>ppt_x</p:attrName>
                                          <p:attrName>ppt_y</p:attrName>
                                        </p:attrNameLst>
                                      </p:cBhvr>
                                      <p:rCtr x="0" y="0"/>
                                    </p:animMotion>
                                    <p:animEffect transition="in" filter="fade">
                                      <p:cBhvr>
                                        <p:cTn id="25" dur="1000"/>
                                        <p:tgtEl>
                                          <p:spTgt spid="26"/>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Scale>
                                      <p:cBhvr>
                                        <p:cTn id="28"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29" dur="1000" decel="50000" fill="hold">
                                          <p:stCondLst>
                                            <p:cond delay="0"/>
                                          </p:stCondLst>
                                        </p:cTn>
                                        <p:tgtEl>
                                          <p:spTgt spid="27"/>
                                        </p:tgtEl>
                                        <p:attrNameLst>
                                          <p:attrName>ppt_x</p:attrName>
                                          <p:attrName>ppt_y</p:attrName>
                                        </p:attrNameLst>
                                      </p:cBhvr>
                                      <p:rCtr x="0" y="0"/>
                                    </p:animMotion>
                                    <p:animEffect transition="in" filter="fade">
                                      <p:cBhvr>
                                        <p:cTn id="30" dur="1000"/>
                                        <p:tgtEl>
                                          <p:spTgt spid="27"/>
                                        </p:tgtEl>
                                      </p:cBhvr>
                                    </p:animEffect>
                                  </p:childTnLst>
                                </p:cTn>
                              </p:par>
                            </p:childTnLst>
                          </p:cTn>
                        </p:par>
                        <p:par>
                          <p:cTn id="31" fill="hold" nodeType="afterGroup">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35" presetClass="path" presetSubtype="0" accel="50000" decel="50000" fill="hold" grpId="1" nodeType="withEffect">
                                  <p:stCondLst>
                                    <p:cond delay="0"/>
                                  </p:stCondLst>
                                  <p:childTnLst>
                                    <p:animMotion origin="layout" path="M 2.70833E-06 1.48148E-06 L -0.17357 0.29051" pathEditMode="relative" rAng="0" ptsTypes="AA">
                                      <p:cBhvr>
                                        <p:cTn id="43" dur="500" spd="-99900" fill="hold"/>
                                        <p:tgtEl>
                                          <p:spTgt spid="18"/>
                                        </p:tgtEl>
                                        <p:attrNameLst>
                                          <p:attrName>ppt_x</p:attrName>
                                          <p:attrName>ppt_y</p:attrName>
                                        </p:attrNameLst>
                                      </p:cBhvr>
                                      <p:rCtr x="-8685" y="14514"/>
                                    </p:animMotion>
                                  </p:childTnLst>
                                </p:cTn>
                              </p:par>
                              <p:par>
                                <p:cTn id="44" presetID="35" presetClass="path" presetSubtype="0" accel="50000" decel="50000" fill="hold" grpId="1" nodeType="withEffect">
                                  <p:stCondLst>
                                    <p:cond delay="0"/>
                                  </p:stCondLst>
                                  <p:childTnLst>
                                    <p:animMotion origin="layout" path="M 2.08333E-07 1.11111E-06 L -0.23138 0.15555" pathEditMode="relative" rAng="0" ptsTypes="AA">
                                      <p:cBhvr>
                                        <p:cTn id="45" dur="500" spd="-99900" fill="hold"/>
                                        <p:tgtEl>
                                          <p:spTgt spid="21"/>
                                        </p:tgtEl>
                                        <p:attrNameLst>
                                          <p:attrName>ppt_x</p:attrName>
                                          <p:attrName>ppt_y</p:attrName>
                                        </p:attrNameLst>
                                      </p:cBhvr>
                                      <p:rCtr x="-11576" y="7778"/>
                                    </p:animMotion>
                                  </p:childTnLst>
                                </p:cTn>
                              </p:par>
                              <p:par>
                                <p:cTn id="46" presetID="35" presetClass="path" presetSubtype="0" accel="50000" decel="50000" fill="hold" grpId="1" nodeType="withEffect">
                                  <p:stCondLst>
                                    <p:cond delay="0"/>
                                  </p:stCondLst>
                                  <p:childTnLst>
                                    <p:animMotion origin="layout" path="M 2.08333E-07 2.22222E-06 L -0.25 2.22222E-06" pathEditMode="relative" rAng="0" ptsTypes="AA">
                                      <p:cBhvr>
                                        <p:cTn id="47" dur="500" spd="-99900" fill="hold"/>
                                        <p:tgtEl>
                                          <p:spTgt spid="22"/>
                                        </p:tgtEl>
                                        <p:attrNameLst>
                                          <p:attrName>ppt_x</p:attrName>
                                          <p:attrName>ppt_y</p:attrName>
                                        </p:attrNameLst>
                                      </p:cBhvr>
                                      <p:rCtr x="-12500" y="0"/>
                                    </p:animMotion>
                                  </p:childTnLst>
                                </p:cTn>
                              </p:par>
                              <p:par>
                                <p:cTn id="48" presetID="35" presetClass="path" presetSubtype="0" accel="50000" decel="50000" fill="hold" grpId="1" nodeType="withEffect">
                                  <p:stCondLst>
                                    <p:cond delay="0"/>
                                  </p:stCondLst>
                                  <p:childTnLst>
                                    <p:animMotion origin="layout" path="M 2.08333E-07 2.22045E-16 L -0.23138 -0.15556" pathEditMode="relative" rAng="0" ptsTypes="AA">
                                      <p:cBhvr>
                                        <p:cTn id="49" dur="500" spd="-99900" fill="hold"/>
                                        <p:tgtEl>
                                          <p:spTgt spid="20"/>
                                        </p:tgtEl>
                                        <p:attrNameLst>
                                          <p:attrName>ppt_x</p:attrName>
                                          <p:attrName>ppt_y</p:attrName>
                                        </p:attrNameLst>
                                      </p:cBhvr>
                                      <p:rCtr x="-11576" y="-7778"/>
                                    </p:animMotion>
                                  </p:childTnLst>
                                </p:cTn>
                              </p:par>
                              <p:par>
                                <p:cTn id="50" presetID="35" presetClass="path" presetSubtype="0" accel="50000" decel="50000" fill="hold" grpId="1" nodeType="withEffect">
                                  <p:stCondLst>
                                    <p:cond delay="0"/>
                                  </p:stCondLst>
                                  <p:childTnLst>
                                    <p:animMotion origin="layout" path="M 2.70833E-06 2.96296E-06 L -0.17357 -0.29051" pathEditMode="relative" rAng="0" ptsTypes="AA">
                                      <p:cBhvr>
                                        <p:cTn id="51" dur="500" spd="-99900" fill="hold"/>
                                        <p:tgtEl>
                                          <p:spTgt spid="19"/>
                                        </p:tgtEl>
                                        <p:attrNameLst>
                                          <p:attrName>ppt_x</p:attrName>
                                          <p:attrName>ppt_y</p:attrName>
                                        </p:attrNameLst>
                                      </p:cBhvr>
                                      <p:rCtr x="-8685" y="-14537"/>
                                    </p:animMotion>
                                  </p:childTnLst>
                                </p:cTn>
                              </p:par>
                            </p:childTnLst>
                          </p:cTn>
                        </p:par>
                        <p:par>
                          <p:cTn id="52" fill="hold" nodeType="afterGroup">
                            <p:stCondLst>
                              <p:cond delay="3000"/>
                            </p:stCondLst>
                            <p:childTnLst>
                              <p:par>
                                <p:cTn id="53" presetID="47"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4" grpId="0" animBg="1"/>
      <p:bldP spid="26" grpId="0" animBg="1"/>
      <p:bldP spid="27"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972253" y="1556793"/>
            <a:ext cx="6239881" cy="480053"/>
            <a:chOff x="1115616" y="1923678"/>
            <a:chExt cx="4680520" cy="360040"/>
          </a:xfrm>
        </p:grpSpPr>
        <p:sp>
          <p:nvSpPr>
            <p:cNvPr id="3" name="矩形 2"/>
            <p:cNvSpPr/>
            <p:nvPr/>
          </p:nvSpPr>
          <p:spPr>
            <a:xfrm>
              <a:off x="1115616" y="1923678"/>
              <a:ext cx="4680520" cy="360040"/>
            </a:xfrm>
            <a:prstGeom prst="rect">
              <a:avLst/>
            </a:prstGeom>
            <a:solidFill>
              <a:schemeClr val="accent3"/>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 name="矩形 3"/>
            <p:cNvSpPr/>
            <p:nvPr/>
          </p:nvSpPr>
          <p:spPr>
            <a:xfrm>
              <a:off x="1331640" y="1971586"/>
              <a:ext cx="3793232" cy="253916"/>
            </a:xfrm>
            <a:prstGeom prst="rect">
              <a:avLst/>
            </a:prstGeom>
          </p:spPr>
          <p:txBody>
            <a:bodyPr wrap="square">
              <a:spAutoFit/>
            </a:bodyPr>
            <a:lstStyle/>
            <a:p>
              <a:pPr lvl="0"/>
              <a:r>
                <a:rPr lang="zh-CN" altLang="en-US" sz="1600">
                  <a:solidFill>
                    <a:schemeClr val="bg1"/>
                  </a:solidFill>
                  <a:latin typeface="+mj-ea"/>
                  <a:cs typeface="华文黑体" pitchFamily="2" charset="-122"/>
                </a:rPr>
                <a:t>在此框中选择粘贴，并选择只保留文字。</a:t>
              </a:r>
              <a:endParaRPr lang="zh-CN" altLang="en-US" sz="1600">
                <a:solidFill>
                  <a:schemeClr val="bg1"/>
                </a:solidFill>
                <a:latin typeface="+mj-ea"/>
                <a:cs typeface="华文黑体" pitchFamily="2" charset="-122"/>
              </a:endParaRPr>
            </a:p>
          </p:txBody>
        </p:sp>
      </p:grpSp>
      <p:grpSp>
        <p:nvGrpSpPr>
          <p:cNvPr id="5" name="组合 4"/>
          <p:cNvGrpSpPr/>
          <p:nvPr/>
        </p:nvGrpSpPr>
        <p:grpSpPr>
          <a:xfrm>
            <a:off x="1717222" y="2234126"/>
            <a:ext cx="6239881" cy="480053"/>
            <a:chOff x="1115616" y="1923678"/>
            <a:chExt cx="4680520" cy="360040"/>
          </a:xfrm>
        </p:grpSpPr>
        <p:sp>
          <p:nvSpPr>
            <p:cNvPr id="6" name="矩形 5"/>
            <p:cNvSpPr/>
            <p:nvPr/>
          </p:nvSpPr>
          <p:spPr>
            <a:xfrm>
              <a:off x="1115616" y="1923678"/>
              <a:ext cx="4680520" cy="360040"/>
            </a:xfrm>
            <a:prstGeom prst="rect">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 name="矩形 6"/>
            <p:cNvSpPr/>
            <p:nvPr/>
          </p:nvSpPr>
          <p:spPr>
            <a:xfrm>
              <a:off x="1331640" y="1971586"/>
              <a:ext cx="3793232" cy="253916"/>
            </a:xfrm>
            <a:prstGeom prst="rect">
              <a:avLst/>
            </a:prstGeom>
          </p:spPr>
          <p:txBody>
            <a:bodyPr wrap="square">
              <a:spAutoFit/>
            </a:bodyPr>
            <a:lstStyle/>
            <a:p>
              <a:pPr lvl="0"/>
              <a:r>
                <a:rPr lang="zh-CN" altLang="en-US" sz="1600">
                  <a:solidFill>
                    <a:schemeClr val="bg1"/>
                  </a:solidFill>
                  <a:latin typeface="+mj-ea"/>
                  <a:cs typeface="华文黑体" pitchFamily="2" charset="-122"/>
                </a:rPr>
                <a:t>在此框中选择粘贴，并选择只保留文字。</a:t>
              </a:r>
              <a:endParaRPr lang="zh-CN" altLang="en-US" sz="1600">
                <a:solidFill>
                  <a:schemeClr val="bg1"/>
                </a:solidFill>
                <a:latin typeface="+mj-ea"/>
                <a:cs typeface="华文黑体" pitchFamily="2" charset="-122"/>
              </a:endParaRPr>
            </a:p>
          </p:txBody>
        </p:sp>
      </p:grpSp>
      <p:grpSp>
        <p:nvGrpSpPr>
          <p:cNvPr id="8" name="组合 7"/>
          <p:cNvGrpSpPr/>
          <p:nvPr/>
        </p:nvGrpSpPr>
        <p:grpSpPr>
          <a:xfrm>
            <a:off x="4706010" y="2633468"/>
            <a:ext cx="6284724" cy="2131939"/>
            <a:chOff x="3402371" y="2556352"/>
            <a:chExt cx="4714157" cy="1598954"/>
          </a:xfrm>
        </p:grpSpPr>
        <p:sp>
          <p:nvSpPr>
            <p:cNvPr id="9" name="任意多边形 8"/>
            <p:cNvSpPr/>
            <p:nvPr/>
          </p:nvSpPr>
          <p:spPr>
            <a:xfrm>
              <a:off x="3402371" y="2556352"/>
              <a:ext cx="4714157" cy="1598954"/>
            </a:xfrm>
            <a:custGeom>
              <a:gdLst>
                <a:gd name="connsiteX0" fmla="*/ 0 w 2171700"/>
                <a:gd name="connsiteY0" fmla="*/ 736600 h 736600"/>
                <a:gd name="connsiteX1" fmla="*/ 165100 w 2171700"/>
                <a:gd name="connsiteY1" fmla="*/ 584200 h 736600"/>
                <a:gd name="connsiteX2" fmla="*/ 88900 w 2171700"/>
                <a:gd name="connsiteY2" fmla="*/ 165100 h 736600"/>
                <a:gd name="connsiteX3" fmla="*/ 2044700 w 2171700"/>
                <a:gd name="connsiteY3" fmla="*/ 0 h 736600"/>
                <a:gd name="connsiteX4" fmla="*/ 2171700 w 2171700"/>
                <a:gd name="connsiteY4" fmla="*/ 431800 h 736600"/>
                <a:gd name="connsiteX5" fmla="*/ 0 w 2171700"/>
                <a:gd name="connsiteY5" fmla="*/ 736600 h 736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736600">
                  <a:moveTo>
                    <a:pt x="0" y="736600"/>
                  </a:moveTo>
                  <a:lnTo>
                    <a:pt x="165100" y="584200"/>
                  </a:lnTo>
                  <a:lnTo>
                    <a:pt x="88900" y="165100"/>
                  </a:lnTo>
                  <a:lnTo>
                    <a:pt x="2044700" y="0"/>
                  </a:lnTo>
                  <a:lnTo>
                    <a:pt x="2171700" y="431800"/>
                  </a:lnTo>
                  <a:lnTo>
                    <a:pt x="0" y="7366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1179608">
              <a:off x="3899962" y="2920991"/>
              <a:ext cx="3814865" cy="623248"/>
            </a:xfrm>
            <a:prstGeom prst="rect">
              <a:avLst/>
            </a:prstGeom>
          </p:spPr>
          <p:txBody>
            <a:bodyPr wrap="square">
              <a:spAutoFit/>
            </a:bodyPr>
            <a:lstStyle/>
            <a:p>
              <a:pPr lvl="0"/>
              <a:r>
                <a:rPr lang="zh-CN" altLang="en-US" sz="1600">
                  <a:solidFill>
                    <a:schemeClr val="bg1"/>
                  </a:solidFill>
                  <a:latin typeface="+mj-ea"/>
                  <a:cs typeface="华文黑体" pitchFamily="2" charset="-122"/>
                </a:rPr>
                <a:t>您的内容打在这里，</a:t>
              </a:r>
              <a:endParaRPr lang="en-US" altLang="zh-CN" sz="1600">
                <a:solidFill>
                  <a:schemeClr val="bg1"/>
                </a:solidFill>
                <a:latin typeface="+mj-ea"/>
                <a:cs typeface="华文黑体" pitchFamily="2" charset="-122"/>
              </a:endParaRPr>
            </a:p>
            <a:p>
              <a:pPr lvl="0"/>
              <a:r>
                <a:rPr lang="zh-CN" altLang="en-US" sz="1600">
                  <a:solidFill>
                    <a:schemeClr val="bg1"/>
                  </a:solidFill>
                  <a:latin typeface="+mj-ea"/>
                  <a:cs typeface="华文黑体" pitchFamily="2" charset="-122"/>
                </a:rPr>
                <a:t>或者通过复制您的文本后，在此框中选择粘贴，并选择只保留文字。</a:t>
              </a:r>
              <a:endParaRPr lang="zh-CN" altLang="en-US" sz="1600">
                <a:solidFill>
                  <a:schemeClr val="bg1"/>
                </a:solidFill>
                <a:latin typeface="+mj-ea"/>
                <a:cs typeface="华文黑体" pitchFamily="2" charset="-122"/>
              </a:endParaRPr>
            </a:p>
          </p:txBody>
        </p:sp>
      </p:grpSp>
      <p:grpSp>
        <p:nvGrpSpPr>
          <p:cNvPr id="11" name="组合 10"/>
          <p:cNvGrpSpPr/>
          <p:nvPr/>
        </p:nvGrpSpPr>
        <p:grpSpPr>
          <a:xfrm>
            <a:off x="2806457" y="3530673"/>
            <a:ext cx="1784912" cy="1786045"/>
            <a:chOff x="1958442" y="2691059"/>
            <a:chExt cx="1338858" cy="1339534"/>
          </a:xfrm>
        </p:grpSpPr>
        <p:sp>
          <p:nvSpPr>
            <p:cNvPr id="12" name="Freeform 23"/>
            <p:cNvSpPr>
              <a:spLocks noEditPoints="1"/>
            </p:cNvSpPr>
            <p:nvPr/>
          </p:nvSpPr>
          <p:spPr bwMode="auto">
            <a:xfrm>
              <a:off x="2300518" y="2883577"/>
              <a:ext cx="743267" cy="1147016"/>
            </a:xfrm>
            <a:custGeom>
              <a:gdLst>
                <a:gd name="T0" fmla="*/ 54 w 70"/>
                <a:gd name="T1" fmla="*/ 93 h 108"/>
                <a:gd name="T2" fmla="*/ 66 w 70"/>
                <a:gd name="T3" fmla="*/ 84 h 108"/>
                <a:gd name="T4" fmla="*/ 70 w 70"/>
                <a:gd name="T5" fmla="*/ 78 h 108"/>
                <a:gd name="T6" fmla="*/ 62 w 70"/>
                <a:gd name="T7" fmla="*/ 63 h 108"/>
                <a:gd name="T8" fmla="*/ 49 w 70"/>
                <a:gd name="T9" fmla="*/ 45 h 108"/>
                <a:gd name="T10" fmla="*/ 43 w 70"/>
                <a:gd name="T11" fmla="*/ 42 h 108"/>
                <a:gd name="T12" fmla="*/ 34 w 70"/>
                <a:gd name="T13" fmla="*/ 40 h 108"/>
                <a:gd name="T14" fmla="*/ 35 w 70"/>
                <a:gd name="T15" fmla="*/ 36 h 108"/>
                <a:gd name="T16" fmla="*/ 40 w 70"/>
                <a:gd name="T17" fmla="*/ 24 h 108"/>
                <a:gd name="T18" fmla="*/ 38 w 70"/>
                <a:gd name="T19" fmla="*/ 6 h 108"/>
                <a:gd name="T20" fmla="*/ 17 w 70"/>
                <a:gd name="T21" fmla="*/ 9 h 108"/>
                <a:gd name="T22" fmla="*/ 15 w 70"/>
                <a:gd name="T23" fmla="*/ 18 h 108"/>
                <a:gd name="T24" fmla="*/ 13 w 70"/>
                <a:gd name="T25" fmla="*/ 21 h 108"/>
                <a:gd name="T26" fmla="*/ 15 w 70"/>
                <a:gd name="T27" fmla="*/ 25 h 108"/>
                <a:gd name="T28" fmla="*/ 15 w 70"/>
                <a:gd name="T29" fmla="*/ 26 h 108"/>
                <a:gd name="T30" fmla="*/ 18 w 70"/>
                <a:gd name="T31" fmla="*/ 32 h 108"/>
                <a:gd name="T32" fmla="*/ 32 w 70"/>
                <a:gd name="T33" fmla="*/ 47 h 108"/>
                <a:gd name="T34" fmla="*/ 35 w 70"/>
                <a:gd name="T35" fmla="*/ 51 h 108"/>
                <a:gd name="T36" fmla="*/ 37 w 70"/>
                <a:gd name="T37" fmla="*/ 48 h 108"/>
                <a:gd name="T38" fmla="*/ 34 w 70"/>
                <a:gd name="T39" fmla="*/ 41 h 108"/>
                <a:gd name="T40" fmla="*/ 37 w 70"/>
                <a:gd name="T41" fmla="*/ 41 h 108"/>
                <a:gd name="T42" fmla="*/ 46 w 70"/>
                <a:gd name="T43" fmla="*/ 48 h 108"/>
                <a:gd name="T44" fmla="*/ 41 w 70"/>
                <a:gd name="T45" fmla="*/ 48 h 108"/>
                <a:gd name="T46" fmla="*/ 39 w 70"/>
                <a:gd name="T47" fmla="*/ 60 h 108"/>
                <a:gd name="T48" fmla="*/ 31 w 70"/>
                <a:gd name="T49" fmla="*/ 49 h 108"/>
                <a:gd name="T50" fmla="*/ 24 w 70"/>
                <a:gd name="T51" fmla="*/ 52 h 108"/>
                <a:gd name="T52" fmla="*/ 18 w 70"/>
                <a:gd name="T53" fmla="*/ 43 h 108"/>
                <a:gd name="T54" fmla="*/ 15 w 70"/>
                <a:gd name="T55" fmla="*/ 36 h 108"/>
                <a:gd name="T56" fmla="*/ 12 w 70"/>
                <a:gd name="T57" fmla="*/ 40 h 108"/>
                <a:gd name="T58" fmla="*/ 0 w 70"/>
                <a:gd name="T59" fmla="*/ 52 h 108"/>
                <a:gd name="T60" fmla="*/ 6 w 70"/>
                <a:gd name="T61" fmla="*/ 75 h 108"/>
                <a:gd name="T62" fmla="*/ 12 w 70"/>
                <a:gd name="T63" fmla="*/ 93 h 108"/>
                <a:gd name="T64" fmla="*/ 10 w 70"/>
                <a:gd name="T65" fmla="*/ 105 h 108"/>
                <a:gd name="T66" fmla="*/ 30 w 70"/>
                <a:gd name="T67" fmla="*/ 108 h 108"/>
                <a:gd name="T68" fmla="*/ 56 w 70"/>
                <a:gd name="T69" fmla="*/ 103 h 108"/>
                <a:gd name="T70" fmla="*/ 54 w 70"/>
                <a:gd name="T71" fmla="*/ 93 h 108"/>
                <a:gd name="T72" fmla="*/ 44 w 70"/>
                <a:gd name="T73" fmla="*/ 95 h 108"/>
                <a:gd name="T74" fmla="*/ 39 w 70"/>
                <a:gd name="T75" fmla="*/ 95 h 108"/>
                <a:gd name="T76" fmla="*/ 37 w 70"/>
                <a:gd name="T77" fmla="*/ 93 h 108"/>
                <a:gd name="T78" fmla="*/ 40 w 70"/>
                <a:gd name="T79" fmla="*/ 93 h 108"/>
                <a:gd name="T80" fmla="*/ 41 w 70"/>
                <a:gd name="T81" fmla="*/ 89 h 108"/>
                <a:gd name="T82" fmla="*/ 41 w 70"/>
                <a:gd name="T83" fmla="*/ 87 h 108"/>
                <a:gd name="T84" fmla="*/ 46 w 70"/>
                <a:gd name="T85" fmla="*/ 89 h 108"/>
                <a:gd name="T86" fmla="*/ 44 w 70"/>
                <a:gd name="T87" fmla="*/ 95 h 108"/>
                <a:gd name="T88" fmla="*/ 54 w 70"/>
                <a:gd name="T89" fmla="*/ 69 h 108"/>
                <a:gd name="T90" fmla="*/ 59 w 70"/>
                <a:gd name="T91" fmla="*/ 74 h 108"/>
                <a:gd name="T92" fmla="*/ 58 w 70"/>
                <a:gd name="T93" fmla="*/ 76 h 108"/>
                <a:gd name="T94" fmla="*/ 52 w 70"/>
                <a:gd name="T95" fmla="*/ 69 h 108"/>
                <a:gd name="T96" fmla="*/ 54 w 70"/>
                <a:gd name="T97" fmla="*/ 69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108">
                  <a:moveTo>
                    <a:pt x="54" y="93"/>
                  </a:moveTo>
                  <a:cubicBezTo>
                    <a:pt x="55" y="91"/>
                    <a:pt x="64" y="86"/>
                    <a:pt x="66" y="84"/>
                  </a:cubicBezTo>
                  <a:cubicBezTo>
                    <a:pt x="69" y="82"/>
                    <a:pt x="70" y="81"/>
                    <a:pt x="70" y="78"/>
                  </a:cubicBezTo>
                  <a:cubicBezTo>
                    <a:pt x="70" y="75"/>
                    <a:pt x="68" y="72"/>
                    <a:pt x="62" y="63"/>
                  </a:cubicBezTo>
                  <a:cubicBezTo>
                    <a:pt x="55" y="54"/>
                    <a:pt x="51" y="47"/>
                    <a:pt x="49" y="45"/>
                  </a:cubicBezTo>
                  <a:cubicBezTo>
                    <a:pt x="47" y="43"/>
                    <a:pt x="46" y="43"/>
                    <a:pt x="43" y="42"/>
                  </a:cubicBezTo>
                  <a:cubicBezTo>
                    <a:pt x="40" y="41"/>
                    <a:pt x="34" y="41"/>
                    <a:pt x="34" y="40"/>
                  </a:cubicBezTo>
                  <a:cubicBezTo>
                    <a:pt x="33" y="38"/>
                    <a:pt x="34" y="38"/>
                    <a:pt x="35" y="36"/>
                  </a:cubicBezTo>
                  <a:cubicBezTo>
                    <a:pt x="36" y="33"/>
                    <a:pt x="40" y="26"/>
                    <a:pt x="40" y="24"/>
                  </a:cubicBezTo>
                  <a:cubicBezTo>
                    <a:pt x="40" y="21"/>
                    <a:pt x="46" y="10"/>
                    <a:pt x="38" y="6"/>
                  </a:cubicBezTo>
                  <a:cubicBezTo>
                    <a:pt x="31" y="2"/>
                    <a:pt x="21" y="0"/>
                    <a:pt x="17" y="9"/>
                  </a:cubicBezTo>
                  <a:cubicBezTo>
                    <a:pt x="14" y="14"/>
                    <a:pt x="15" y="17"/>
                    <a:pt x="15" y="18"/>
                  </a:cubicBezTo>
                  <a:cubicBezTo>
                    <a:pt x="15" y="18"/>
                    <a:pt x="12" y="18"/>
                    <a:pt x="13" y="21"/>
                  </a:cubicBezTo>
                  <a:cubicBezTo>
                    <a:pt x="14" y="23"/>
                    <a:pt x="15" y="24"/>
                    <a:pt x="15" y="25"/>
                  </a:cubicBezTo>
                  <a:cubicBezTo>
                    <a:pt x="15" y="26"/>
                    <a:pt x="14" y="26"/>
                    <a:pt x="15" y="26"/>
                  </a:cubicBezTo>
                  <a:cubicBezTo>
                    <a:pt x="16" y="27"/>
                    <a:pt x="19" y="30"/>
                    <a:pt x="18" y="32"/>
                  </a:cubicBezTo>
                  <a:cubicBezTo>
                    <a:pt x="18" y="32"/>
                    <a:pt x="30" y="43"/>
                    <a:pt x="32" y="47"/>
                  </a:cubicBezTo>
                  <a:cubicBezTo>
                    <a:pt x="32" y="47"/>
                    <a:pt x="34" y="50"/>
                    <a:pt x="35" y="51"/>
                  </a:cubicBezTo>
                  <a:cubicBezTo>
                    <a:pt x="36" y="52"/>
                    <a:pt x="36" y="50"/>
                    <a:pt x="37" y="48"/>
                  </a:cubicBezTo>
                  <a:cubicBezTo>
                    <a:pt x="37" y="46"/>
                    <a:pt x="34" y="41"/>
                    <a:pt x="34" y="41"/>
                  </a:cubicBezTo>
                  <a:cubicBezTo>
                    <a:pt x="37" y="41"/>
                    <a:pt x="37" y="41"/>
                    <a:pt x="37" y="41"/>
                  </a:cubicBezTo>
                  <a:cubicBezTo>
                    <a:pt x="46" y="48"/>
                    <a:pt x="46" y="48"/>
                    <a:pt x="46" y="48"/>
                  </a:cubicBezTo>
                  <a:cubicBezTo>
                    <a:pt x="46" y="48"/>
                    <a:pt x="41" y="48"/>
                    <a:pt x="41" y="48"/>
                  </a:cubicBezTo>
                  <a:cubicBezTo>
                    <a:pt x="40" y="49"/>
                    <a:pt x="39" y="59"/>
                    <a:pt x="39" y="60"/>
                  </a:cubicBezTo>
                  <a:cubicBezTo>
                    <a:pt x="31" y="49"/>
                    <a:pt x="31" y="49"/>
                    <a:pt x="31" y="49"/>
                  </a:cubicBezTo>
                  <a:cubicBezTo>
                    <a:pt x="24" y="52"/>
                    <a:pt x="24" y="52"/>
                    <a:pt x="24" y="52"/>
                  </a:cubicBezTo>
                  <a:cubicBezTo>
                    <a:pt x="24" y="52"/>
                    <a:pt x="21" y="45"/>
                    <a:pt x="18" y="43"/>
                  </a:cubicBezTo>
                  <a:cubicBezTo>
                    <a:pt x="16" y="40"/>
                    <a:pt x="15" y="36"/>
                    <a:pt x="15" y="36"/>
                  </a:cubicBezTo>
                  <a:cubicBezTo>
                    <a:pt x="15" y="38"/>
                    <a:pt x="14" y="38"/>
                    <a:pt x="12" y="40"/>
                  </a:cubicBezTo>
                  <a:cubicBezTo>
                    <a:pt x="11" y="42"/>
                    <a:pt x="0" y="46"/>
                    <a:pt x="0" y="52"/>
                  </a:cubicBezTo>
                  <a:cubicBezTo>
                    <a:pt x="0" y="58"/>
                    <a:pt x="3" y="67"/>
                    <a:pt x="6" y="75"/>
                  </a:cubicBezTo>
                  <a:cubicBezTo>
                    <a:pt x="9" y="82"/>
                    <a:pt x="12" y="86"/>
                    <a:pt x="12" y="93"/>
                  </a:cubicBezTo>
                  <a:cubicBezTo>
                    <a:pt x="12" y="96"/>
                    <a:pt x="11" y="100"/>
                    <a:pt x="10" y="105"/>
                  </a:cubicBezTo>
                  <a:cubicBezTo>
                    <a:pt x="17" y="107"/>
                    <a:pt x="23" y="108"/>
                    <a:pt x="30" y="108"/>
                  </a:cubicBezTo>
                  <a:cubicBezTo>
                    <a:pt x="39" y="108"/>
                    <a:pt x="48" y="106"/>
                    <a:pt x="56" y="103"/>
                  </a:cubicBezTo>
                  <a:cubicBezTo>
                    <a:pt x="56" y="100"/>
                    <a:pt x="53" y="94"/>
                    <a:pt x="54" y="93"/>
                  </a:cubicBezTo>
                  <a:close/>
                  <a:moveTo>
                    <a:pt x="44" y="95"/>
                  </a:moveTo>
                  <a:cubicBezTo>
                    <a:pt x="44" y="95"/>
                    <a:pt x="41" y="95"/>
                    <a:pt x="39" y="95"/>
                  </a:cubicBezTo>
                  <a:cubicBezTo>
                    <a:pt x="38" y="94"/>
                    <a:pt x="37" y="93"/>
                    <a:pt x="37" y="93"/>
                  </a:cubicBezTo>
                  <a:cubicBezTo>
                    <a:pt x="37" y="93"/>
                    <a:pt x="38" y="94"/>
                    <a:pt x="40" y="93"/>
                  </a:cubicBezTo>
                  <a:cubicBezTo>
                    <a:pt x="41" y="93"/>
                    <a:pt x="42" y="91"/>
                    <a:pt x="41" y="89"/>
                  </a:cubicBezTo>
                  <a:cubicBezTo>
                    <a:pt x="41" y="87"/>
                    <a:pt x="40" y="87"/>
                    <a:pt x="41" y="87"/>
                  </a:cubicBezTo>
                  <a:cubicBezTo>
                    <a:pt x="43" y="87"/>
                    <a:pt x="45" y="87"/>
                    <a:pt x="46" y="89"/>
                  </a:cubicBezTo>
                  <a:cubicBezTo>
                    <a:pt x="46" y="90"/>
                    <a:pt x="45" y="94"/>
                    <a:pt x="44" y="95"/>
                  </a:cubicBezTo>
                  <a:close/>
                  <a:moveTo>
                    <a:pt x="54" y="69"/>
                  </a:moveTo>
                  <a:cubicBezTo>
                    <a:pt x="56" y="70"/>
                    <a:pt x="60" y="73"/>
                    <a:pt x="59" y="74"/>
                  </a:cubicBezTo>
                  <a:cubicBezTo>
                    <a:pt x="58" y="76"/>
                    <a:pt x="58" y="76"/>
                    <a:pt x="58" y="76"/>
                  </a:cubicBezTo>
                  <a:cubicBezTo>
                    <a:pt x="52" y="69"/>
                    <a:pt x="52" y="69"/>
                    <a:pt x="52" y="69"/>
                  </a:cubicBezTo>
                  <a:cubicBezTo>
                    <a:pt x="52" y="69"/>
                    <a:pt x="53" y="67"/>
                    <a:pt x="54" y="69"/>
                  </a:cubicBez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 name="椭圆 12"/>
            <p:cNvSpPr/>
            <p:nvPr/>
          </p:nvSpPr>
          <p:spPr>
            <a:xfrm>
              <a:off x="1958442" y="2691059"/>
              <a:ext cx="1338858" cy="1338858"/>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endParaRPr>
            </a:p>
          </p:txBody>
        </p:sp>
      </p:grpSp>
      <p:sp>
        <p:nvSpPr>
          <p:cNvPr id="14" name="矩形 13"/>
          <p:cNvSpPr>
            <a:spLocks noChangeArrowheads="1"/>
          </p:cNvSpPr>
          <p:nvPr/>
        </p:nvSpPr>
        <p:spPr bwMode="auto">
          <a:xfrm>
            <a:off x="1133278" y="5512377"/>
            <a:ext cx="10363323"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lvl="0"/>
            <a:r>
              <a:rPr lang="zh-CN" altLang="en-US" sz="1400">
                <a:solidFill>
                  <a:schemeClr val="tx1">
                    <a:lumMod val="50000"/>
                    <a:lumOff val="50000"/>
                  </a:schemeClr>
                </a:solidFill>
                <a:latin typeface="+mj-ea"/>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400">
              <a:solidFill>
                <a:schemeClr val="tx1">
                  <a:lumMod val="50000"/>
                  <a:lumOff val="50000"/>
                </a:schemeClr>
              </a:solidFill>
              <a:latin typeface="+mj-ea"/>
              <a:cs typeface="华文黑体" pitchFamily="2" charset="-122"/>
            </a:endParaRPr>
          </a:p>
        </p:txBody>
      </p:sp>
      <p:sp>
        <p:nvSpPr>
          <p:cNvPr id="15" name="标题 14"/>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8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42" presetClass="path" presetSubtype="0" autoRev="1" fill="hold" nodeType="withEffect">
                                  <p:stCondLst>
                                    <p:cond delay="1250"/>
                                  </p:stCondLst>
                                  <p:childTnLst>
                                    <p:animMotion origin="layout" path="M 4.72222E-06 -4.93827E-06 L 4.72222E-06 -0.04074" pathEditMode="relative" rAng="0" ptsTypes="AA">
                                      <p:cBhvr>
                                        <p:cTn id="18" dur="100" fill="hold"/>
                                        <p:tgtEl>
                                          <p:spTgt spid="11"/>
                                        </p:tgtEl>
                                        <p:attrNameLst>
                                          <p:attrName>ppt_x</p:attrName>
                                          <p:attrName>ppt_y</p:attrName>
                                        </p:attrNameLst>
                                      </p:cBhvr>
                                      <p:rCtr x="0" y="-2037"/>
                                    </p:animMotion>
                                  </p:childTnLst>
                                </p:cTn>
                              </p:par>
                              <p:par>
                                <p:cTn id="19" presetID="22" presetClass="entr" presetSubtype="8" fill="hold" nodeType="withEffect">
                                  <p:stCondLst>
                                    <p:cond delay="15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850"/>
                                        <p:tgtEl>
                                          <p:spTgt spid="8"/>
                                        </p:tgtEl>
                                      </p:cBhvr>
                                    </p:animEffect>
                                  </p:childTnLst>
                                </p:cTn>
                              </p:par>
                              <p:par>
                                <p:cTn id="22" presetID="22" presetClass="entr" presetSubtype="8" fill="hold" grpId="0" nodeType="withEffect">
                                  <p:stCondLst>
                                    <p:cond delay="230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4" name="Straight Connector 13"/>
          <p:cNvCxnSpPr/>
          <p:nvPr/>
        </p:nvCxnSpPr>
        <p:spPr>
          <a:xfrm rot="16200000" flipH="1">
            <a:off x="3809985" y="3905254"/>
            <a:ext cx="4572035" cy="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381716" y="2190741"/>
            <a:ext cx="4476199" cy="4000528"/>
            <a:chOff x="4786314" y="1643056"/>
            <a:chExt cx="3357586" cy="3000396"/>
          </a:xfrm>
        </p:grpSpPr>
        <p:sp>
          <p:nvSpPr>
            <p:cNvPr id="16" name="Rectangle 15"/>
            <p:cNvSpPr/>
            <p:nvPr/>
          </p:nvSpPr>
          <p:spPr>
            <a:xfrm>
              <a:off x="4857752" y="2928940"/>
              <a:ext cx="3286148" cy="1714512"/>
            </a:xfrm>
            <a:prstGeom prst="rect">
              <a:avLst/>
            </a:prstGeom>
            <a:blipFill>
              <a:blip r:embed="rId2"/>
              <a:stretch>
                <a:fillRect l="-10668" r="-106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7" name="Group 16"/>
            <p:cNvGrpSpPr/>
            <p:nvPr/>
          </p:nvGrpSpPr>
          <p:grpSpPr>
            <a:xfrm>
              <a:off x="4786314" y="1643056"/>
              <a:ext cx="3357586" cy="841938"/>
              <a:chOff x="4786314" y="1643056"/>
              <a:chExt cx="3357586" cy="841938"/>
            </a:xfrm>
          </p:grpSpPr>
          <p:sp>
            <p:nvSpPr>
              <p:cNvPr id="20" name="Rectangle 19"/>
              <p:cNvSpPr/>
              <p:nvPr/>
            </p:nvSpPr>
            <p:spPr>
              <a:xfrm>
                <a:off x="4786314" y="2000246"/>
                <a:ext cx="3357586" cy="484748"/>
              </a:xfrm>
              <a:prstGeom prst="rect">
                <a:avLst/>
              </a:prstGeom>
            </p:spPr>
            <p:txBody>
              <a:bodyPr wrap="square">
                <a:spAutoFit/>
              </a:bodyPr>
              <a:lstStyle/>
              <a:p>
                <a:r>
                  <a:rPr lang="zh-CN" altLang="en-US" sz="1200">
                    <a:solidFill>
                      <a:schemeClr val="tx1">
                        <a:lumMod val="50000"/>
                        <a:lumOff val="50000"/>
                      </a:schemeClr>
                    </a:solidFill>
                    <a:latin typeface="+mn-ea"/>
                    <a:cs typeface="Open Sans" pitchFamily="34" charset="0"/>
                  </a:rPr>
                  <a:t>此处添加详细文本描述，建议与标题相关并符合整体语言风格，语言描述尽量简洁生动。尽量将每页幻灯片的字数控制在</a:t>
                </a:r>
                <a:r>
                  <a:rPr lang="en-US" altLang="zh-CN" sz="1200">
                    <a:solidFill>
                      <a:schemeClr val="tx1">
                        <a:lumMod val="50000"/>
                        <a:lumOff val="50000"/>
                      </a:schemeClr>
                    </a:solidFill>
                    <a:latin typeface="+mn-ea"/>
                    <a:cs typeface="Open Sans" pitchFamily="34" charset="0"/>
                  </a:rPr>
                  <a:t>200</a:t>
                </a:r>
                <a:r>
                  <a:rPr lang="zh-CN" altLang="en-US" sz="1200">
                    <a:solidFill>
                      <a:schemeClr val="tx1">
                        <a:lumMod val="50000"/>
                        <a:lumOff val="50000"/>
                      </a:schemeClr>
                    </a:solidFill>
                    <a:latin typeface="+mn-ea"/>
                    <a:cs typeface="Open Sans" pitchFamily="34" charset="0"/>
                  </a:rPr>
                  <a:t>字以内，据统计每页幻灯片的最好控制在</a:t>
                </a:r>
                <a:r>
                  <a:rPr lang="en-US" altLang="zh-CN" sz="1200">
                    <a:solidFill>
                      <a:schemeClr val="tx1">
                        <a:lumMod val="50000"/>
                        <a:lumOff val="50000"/>
                      </a:schemeClr>
                    </a:solidFill>
                    <a:latin typeface="+mn-ea"/>
                    <a:cs typeface="Open Sans" pitchFamily="34" charset="0"/>
                  </a:rPr>
                  <a:t>5</a:t>
                </a:r>
                <a:r>
                  <a:rPr lang="zh-CN" altLang="en-US" sz="1200">
                    <a:solidFill>
                      <a:schemeClr val="tx1">
                        <a:lumMod val="50000"/>
                        <a:lumOff val="50000"/>
                      </a:schemeClr>
                    </a:solidFill>
                    <a:latin typeface="+mn-ea"/>
                    <a:cs typeface="Open Sans" pitchFamily="34" charset="0"/>
                  </a:rPr>
                  <a:t>分钟之内。</a:t>
                </a:r>
                <a:endParaRPr lang="zh-CN" altLang="en-US" sz="1200">
                  <a:solidFill>
                    <a:schemeClr val="tx1">
                      <a:lumMod val="50000"/>
                      <a:lumOff val="50000"/>
                    </a:schemeClr>
                  </a:solidFill>
                  <a:latin typeface="+mn-ea"/>
                  <a:cs typeface="Open Sans" pitchFamily="34" charset="0"/>
                </a:endParaRPr>
              </a:p>
            </p:txBody>
          </p:sp>
          <p:sp>
            <p:nvSpPr>
              <p:cNvPr id="21" name="Rectangle 20"/>
              <p:cNvSpPr/>
              <p:nvPr/>
            </p:nvSpPr>
            <p:spPr>
              <a:xfrm>
                <a:off x="4786314" y="1643056"/>
                <a:ext cx="923690" cy="288541"/>
              </a:xfrm>
              <a:prstGeom prst="rect">
                <a:avLst/>
              </a:prstGeom>
            </p:spPr>
            <p:txBody>
              <a:bodyPr wrap="none">
                <a:spAutoFit/>
              </a:bodyPr>
              <a:lstStyle/>
              <a:p>
                <a:r>
                  <a:rPr lang="zh-CN" altLang="en-US" sz="1900">
                    <a:solidFill>
                      <a:schemeClr val="tx1">
                        <a:lumMod val="50000"/>
                        <a:lumOff val="50000"/>
                      </a:schemeClr>
                    </a:solidFill>
                    <a:latin typeface="+mn-ea"/>
                    <a:cs typeface="Open Sans" pitchFamily="34" charset="0"/>
                  </a:rPr>
                  <a:t>项目名称 </a:t>
                </a:r>
                <a:endParaRPr lang="en-US" sz="1900">
                  <a:solidFill>
                    <a:schemeClr val="tx1">
                      <a:lumMod val="50000"/>
                      <a:lumOff val="50000"/>
                    </a:schemeClr>
                  </a:solidFill>
                  <a:latin typeface="+mn-ea"/>
                  <a:cs typeface="Open Sans" pitchFamily="34" charset="0"/>
                </a:endParaRPr>
              </a:p>
            </p:txBody>
          </p:sp>
        </p:grpSp>
      </p:grpSp>
      <p:grpSp>
        <p:nvGrpSpPr>
          <p:cNvPr id="17" name="Group 16"/>
          <p:cNvGrpSpPr/>
          <p:nvPr/>
        </p:nvGrpSpPr>
        <p:grpSpPr>
          <a:xfrm>
            <a:off x="1238850" y="1619238"/>
            <a:ext cx="4476199" cy="3599102"/>
            <a:chOff x="928662" y="1214428"/>
            <a:chExt cx="3357586" cy="2699326"/>
          </a:xfrm>
        </p:grpSpPr>
        <p:sp>
          <p:nvSpPr>
            <p:cNvPr id="15" name="Rectangle 14"/>
            <p:cNvSpPr/>
            <p:nvPr/>
          </p:nvSpPr>
          <p:spPr>
            <a:xfrm>
              <a:off x="1000100" y="1214428"/>
              <a:ext cx="3284113" cy="1714512"/>
            </a:xfrm>
            <a:prstGeom prst="rect">
              <a:avLst/>
            </a:prstGeom>
            <a:blipFill>
              <a:blip r:embed="rId3"/>
              <a:stretch>
                <a:fillRect l="-54413" r="-544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8" name="Group 17"/>
            <p:cNvGrpSpPr/>
            <p:nvPr/>
          </p:nvGrpSpPr>
          <p:grpSpPr>
            <a:xfrm>
              <a:off x="928662" y="3071816"/>
              <a:ext cx="3357586" cy="841938"/>
              <a:chOff x="928662" y="3071816"/>
              <a:chExt cx="3357586" cy="841938"/>
            </a:xfrm>
          </p:grpSpPr>
          <p:sp>
            <p:nvSpPr>
              <p:cNvPr id="22" name="Rectangle 21"/>
              <p:cNvSpPr/>
              <p:nvPr/>
            </p:nvSpPr>
            <p:spPr>
              <a:xfrm>
                <a:off x="928662" y="3429006"/>
                <a:ext cx="3357586" cy="484748"/>
              </a:xfrm>
              <a:prstGeom prst="rect">
                <a:avLst/>
              </a:prstGeom>
            </p:spPr>
            <p:txBody>
              <a:bodyPr wrap="square">
                <a:spAutoFit/>
              </a:bodyPr>
              <a:lstStyle/>
              <a:p>
                <a:r>
                  <a:rPr lang="zh-CN" altLang="en-US" sz="1200">
                    <a:solidFill>
                      <a:schemeClr val="tx1">
                        <a:lumMod val="50000"/>
                        <a:lumOff val="50000"/>
                      </a:schemeClr>
                    </a:solidFill>
                    <a:latin typeface="+mn-ea"/>
                    <a:cs typeface="Open Sans" pitchFamily="34" charset="0"/>
                  </a:rPr>
                  <a:t>此处添加详细文本描述，建议与标题相关并符合整体语言风格，语言描述尽量简洁生动。尽量将每页幻灯片的字数控制在</a:t>
                </a:r>
                <a:r>
                  <a:rPr lang="en-US" altLang="zh-CN" sz="1200">
                    <a:solidFill>
                      <a:schemeClr val="tx1">
                        <a:lumMod val="50000"/>
                        <a:lumOff val="50000"/>
                      </a:schemeClr>
                    </a:solidFill>
                    <a:latin typeface="+mn-ea"/>
                    <a:cs typeface="Open Sans" pitchFamily="34" charset="0"/>
                  </a:rPr>
                  <a:t>200</a:t>
                </a:r>
                <a:r>
                  <a:rPr lang="zh-CN" altLang="en-US" sz="1200">
                    <a:solidFill>
                      <a:schemeClr val="tx1">
                        <a:lumMod val="50000"/>
                        <a:lumOff val="50000"/>
                      </a:schemeClr>
                    </a:solidFill>
                    <a:latin typeface="+mn-ea"/>
                    <a:cs typeface="Open Sans" pitchFamily="34" charset="0"/>
                  </a:rPr>
                  <a:t>字以内，据统计每页幻灯片的最好控制在</a:t>
                </a:r>
                <a:r>
                  <a:rPr lang="en-US" altLang="zh-CN" sz="1200">
                    <a:solidFill>
                      <a:schemeClr val="tx1">
                        <a:lumMod val="50000"/>
                        <a:lumOff val="50000"/>
                      </a:schemeClr>
                    </a:solidFill>
                    <a:latin typeface="+mn-ea"/>
                    <a:cs typeface="Open Sans" pitchFamily="34" charset="0"/>
                  </a:rPr>
                  <a:t>5</a:t>
                </a:r>
                <a:r>
                  <a:rPr lang="zh-CN" altLang="en-US" sz="1200">
                    <a:solidFill>
                      <a:schemeClr val="tx1">
                        <a:lumMod val="50000"/>
                        <a:lumOff val="50000"/>
                      </a:schemeClr>
                    </a:solidFill>
                    <a:latin typeface="+mn-ea"/>
                    <a:cs typeface="Open Sans" pitchFamily="34" charset="0"/>
                  </a:rPr>
                  <a:t>分钟之内。</a:t>
                </a:r>
                <a:endParaRPr lang="zh-CN" altLang="en-US" sz="1200">
                  <a:solidFill>
                    <a:schemeClr val="tx1">
                      <a:lumMod val="50000"/>
                      <a:lumOff val="50000"/>
                    </a:schemeClr>
                  </a:solidFill>
                  <a:latin typeface="+mn-ea"/>
                  <a:cs typeface="Open Sans" pitchFamily="34" charset="0"/>
                </a:endParaRPr>
              </a:p>
            </p:txBody>
          </p:sp>
          <p:sp>
            <p:nvSpPr>
              <p:cNvPr id="23" name="Rectangle 22"/>
              <p:cNvSpPr/>
              <p:nvPr/>
            </p:nvSpPr>
            <p:spPr>
              <a:xfrm>
                <a:off x="928662" y="3071816"/>
                <a:ext cx="923690" cy="288541"/>
              </a:xfrm>
              <a:prstGeom prst="rect">
                <a:avLst/>
              </a:prstGeom>
            </p:spPr>
            <p:txBody>
              <a:bodyPr wrap="none">
                <a:spAutoFit/>
              </a:bodyPr>
              <a:lstStyle/>
              <a:p>
                <a:r>
                  <a:rPr lang="zh-CN" altLang="en-US" sz="1900">
                    <a:solidFill>
                      <a:schemeClr val="tx1">
                        <a:lumMod val="50000"/>
                        <a:lumOff val="50000"/>
                      </a:schemeClr>
                    </a:solidFill>
                    <a:latin typeface="+mn-ea"/>
                    <a:cs typeface="Open Sans" pitchFamily="34" charset="0"/>
                  </a:rPr>
                  <a:t>项目名称 </a:t>
                </a:r>
                <a:endParaRPr lang="en-US" sz="1900">
                  <a:solidFill>
                    <a:schemeClr val="tx1">
                      <a:lumMod val="50000"/>
                      <a:lumOff val="50000"/>
                    </a:schemeClr>
                  </a:solidFill>
                  <a:latin typeface="+mn-ea"/>
                  <a:cs typeface="Open Sans" pitchFamily="34" charset="0"/>
                </a:endParaRPr>
              </a:p>
            </p:txBody>
          </p:sp>
        </p:grpSp>
      </p:gr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Top)">
                                      <p:cBhvr>
                                        <p:cTn id="7" dur="500"/>
                                        <p:tgtEl>
                                          <p:spTgt spid="17"/>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500"/>
                                        <p:tgtEl>
                                          <p:spTgt spid="14"/>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lide(fromTo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6"/>
          <p:cNvSpPr/>
          <p:nvPr/>
        </p:nvSpPr>
        <p:spPr bwMode="auto">
          <a:xfrm>
            <a:off x="1955563" y="1141236"/>
            <a:ext cx="313143"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5" name="Freeform 7"/>
          <p:cNvSpPr/>
          <p:nvPr/>
        </p:nvSpPr>
        <p:spPr bwMode="auto">
          <a:xfrm>
            <a:off x="1955563" y="2478546"/>
            <a:ext cx="313143" cy="591924"/>
          </a:xfrm>
          <a:custGeom>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6" name="Freeform 8"/>
          <p:cNvSpPr/>
          <p:nvPr/>
        </p:nvSpPr>
        <p:spPr bwMode="auto">
          <a:xfrm>
            <a:off x="2357934" y="1141236"/>
            <a:ext cx="313143"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7" name="Freeform 9"/>
          <p:cNvSpPr/>
          <p:nvPr/>
        </p:nvSpPr>
        <p:spPr bwMode="auto">
          <a:xfrm>
            <a:off x="2758622" y="1141236"/>
            <a:ext cx="314824"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8" name="Freeform 10"/>
          <p:cNvSpPr/>
          <p:nvPr/>
        </p:nvSpPr>
        <p:spPr bwMode="auto">
          <a:xfrm>
            <a:off x="3155943" y="1141236"/>
            <a:ext cx="314824" cy="1929235"/>
          </a:xfrm>
          <a:custGeom>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9" name="Freeform 11"/>
          <p:cNvSpPr/>
          <p:nvPr/>
        </p:nvSpPr>
        <p:spPr bwMode="auto">
          <a:xfrm>
            <a:off x="2357934" y="2075499"/>
            <a:ext cx="313143" cy="994972"/>
          </a:xfrm>
          <a:custGeom>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0" name="Freeform 12"/>
          <p:cNvSpPr/>
          <p:nvPr/>
        </p:nvSpPr>
        <p:spPr bwMode="auto">
          <a:xfrm>
            <a:off x="2758622" y="1658956"/>
            <a:ext cx="314824" cy="1411512"/>
          </a:xfrm>
          <a:custGeom>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1" name="Freeform 13"/>
          <p:cNvSpPr/>
          <p:nvPr/>
        </p:nvSpPr>
        <p:spPr bwMode="auto">
          <a:xfrm>
            <a:off x="3155943" y="1385763"/>
            <a:ext cx="314824" cy="1684708"/>
          </a:xfrm>
          <a:custGeom>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12" name="Freeform 14"/>
          <p:cNvSpPr/>
          <p:nvPr/>
        </p:nvSpPr>
        <p:spPr bwMode="auto">
          <a:xfrm>
            <a:off x="4113886" y="1141236"/>
            <a:ext cx="313143"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3" name="Freeform 15"/>
          <p:cNvSpPr/>
          <p:nvPr/>
        </p:nvSpPr>
        <p:spPr bwMode="auto">
          <a:xfrm>
            <a:off x="4514575" y="1141236"/>
            <a:ext cx="314824"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4" name="Freeform 16"/>
          <p:cNvSpPr/>
          <p:nvPr/>
        </p:nvSpPr>
        <p:spPr bwMode="auto">
          <a:xfrm>
            <a:off x="4916947" y="1141236"/>
            <a:ext cx="314824"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5" name="Freeform 17"/>
          <p:cNvSpPr/>
          <p:nvPr/>
        </p:nvSpPr>
        <p:spPr bwMode="auto">
          <a:xfrm>
            <a:off x="5319318" y="1141236"/>
            <a:ext cx="314824"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6" name="Freeform 18"/>
          <p:cNvSpPr/>
          <p:nvPr/>
        </p:nvSpPr>
        <p:spPr bwMode="auto">
          <a:xfrm>
            <a:off x="4113886" y="2783784"/>
            <a:ext cx="313143" cy="286687"/>
          </a:xfrm>
          <a:custGeom>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17" name="Freeform 19"/>
          <p:cNvSpPr/>
          <p:nvPr/>
        </p:nvSpPr>
        <p:spPr bwMode="auto">
          <a:xfrm>
            <a:off x="4514575" y="2083928"/>
            <a:ext cx="314824" cy="986541"/>
          </a:xfrm>
          <a:custGeom>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8" name="Freeform 20"/>
          <p:cNvSpPr/>
          <p:nvPr/>
        </p:nvSpPr>
        <p:spPr bwMode="auto">
          <a:xfrm>
            <a:off x="4916947" y="1385763"/>
            <a:ext cx="314824" cy="1684708"/>
          </a:xfrm>
          <a:custGeom>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9" name="Freeform 21"/>
          <p:cNvSpPr/>
          <p:nvPr/>
        </p:nvSpPr>
        <p:spPr bwMode="auto">
          <a:xfrm>
            <a:off x="5319318" y="2330146"/>
            <a:ext cx="314824" cy="740327"/>
          </a:xfrm>
          <a:custGeom>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0" name="Freeform 22"/>
          <p:cNvSpPr/>
          <p:nvPr/>
        </p:nvSpPr>
        <p:spPr bwMode="auto">
          <a:xfrm>
            <a:off x="6262110" y="1141236"/>
            <a:ext cx="314824"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1" name="Freeform 23"/>
          <p:cNvSpPr/>
          <p:nvPr/>
        </p:nvSpPr>
        <p:spPr bwMode="auto">
          <a:xfrm>
            <a:off x="6664482" y="1141236"/>
            <a:ext cx="313143"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2" name="Freeform 24"/>
          <p:cNvSpPr/>
          <p:nvPr/>
        </p:nvSpPr>
        <p:spPr bwMode="auto">
          <a:xfrm>
            <a:off x="7066850" y="1141236"/>
            <a:ext cx="313143"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3" name="Freeform 25"/>
          <p:cNvSpPr/>
          <p:nvPr/>
        </p:nvSpPr>
        <p:spPr bwMode="auto">
          <a:xfrm>
            <a:off x="7467540" y="1141236"/>
            <a:ext cx="314824"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4" name="Freeform 26"/>
          <p:cNvSpPr/>
          <p:nvPr/>
        </p:nvSpPr>
        <p:spPr bwMode="auto">
          <a:xfrm>
            <a:off x="7467540" y="1377327"/>
            <a:ext cx="314824" cy="1693140"/>
          </a:xfrm>
          <a:custGeom>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5" name="Freeform 27"/>
          <p:cNvSpPr/>
          <p:nvPr/>
        </p:nvSpPr>
        <p:spPr bwMode="auto">
          <a:xfrm>
            <a:off x="7066850" y="1691002"/>
            <a:ext cx="313143" cy="1379471"/>
          </a:xfrm>
          <a:custGeom>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26" name="Freeform 28"/>
          <p:cNvSpPr/>
          <p:nvPr/>
        </p:nvSpPr>
        <p:spPr bwMode="auto">
          <a:xfrm>
            <a:off x="6664482" y="2083928"/>
            <a:ext cx="313143" cy="986541"/>
          </a:xfrm>
          <a:custGeom>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27" name="Freeform 29"/>
          <p:cNvSpPr/>
          <p:nvPr/>
        </p:nvSpPr>
        <p:spPr bwMode="auto">
          <a:xfrm>
            <a:off x="6262110" y="2492039"/>
            <a:ext cx="314824" cy="578433"/>
          </a:xfrm>
          <a:custGeom>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28" name="Freeform 30"/>
          <p:cNvSpPr/>
          <p:nvPr/>
        </p:nvSpPr>
        <p:spPr bwMode="auto">
          <a:xfrm>
            <a:off x="8526500" y="1141236"/>
            <a:ext cx="314824" cy="1929235"/>
          </a:xfrm>
          <a:custGeom>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9" name="Freeform 31"/>
          <p:cNvSpPr/>
          <p:nvPr/>
        </p:nvSpPr>
        <p:spPr bwMode="auto">
          <a:xfrm>
            <a:off x="8923821" y="1141236"/>
            <a:ext cx="314824"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0" name="Freeform 32"/>
          <p:cNvSpPr/>
          <p:nvPr/>
        </p:nvSpPr>
        <p:spPr bwMode="auto">
          <a:xfrm>
            <a:off x="9326190" y="1141236"/>
            <a:ext cx="313143"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1" name="Freeform 33"/>
          <p:cNvSpPr/>
          <p:nvPr/>
        </p:nvSpPr>
        <p:spPr bwMode="auto">
          <a:xfrm>
            <a:off x="9728561" y="1141236"/>
            <a:ext cx="313143" cy="1929235"/>
          </a:xfrm>
          <a:custGeom>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2" name="Freeform 34"/>
          <p:cNvSpPr/>
          <p:nvPr/>
        </p:nvSpPr>
        <p:spPr bwMode="auto">
          <a:xfrm>
            <a:off x="9728561" y="1395882"/>
            <a:ext cx="313143" cy="1674591"/>
          </a:xfrm>
          <a:custGeom>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3" name="Freeform 35"/>
          <p:cNvSpPr/>
          <p:nvPr/>
        </p:nvSpPr>
        <p:spPr bwMode="auto">
          <a:xfrm>
            <a:off x="9326190" y="1542596"/>
            <a:ext cx="313143" cy="1527872"/>
          </a:xfrm>
          <a:custGeom>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34" name="Freeform 36"/>
          <p:cNvSpPr/>
          <p:nvPr/>
        </p:nvSpPr>
        <p:spPr bwMode="auto">
          <a:xfrm>
            <a:off x="8923821" y="2658988"/>
            <a:ext cx="314824" cy="411480"/>
          </a:xfrm>
          <a:custGeom>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35" name="Freeform 37"/>
          <p:cNvSpPr/>
          <p:nvPr/>
        </p:nvSpPr>
        <p:spPr bwMode="auto">
          <a:xfrm>
            <a:off x="8526500" y="1895053"/>
            <a:ext cx="314824" cy="1175417"/>
          </a:xfrm>
          <a:custGeom>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36" name="Oval 38"/>
          <p:cNvSpPr>
            <a:spLocks noChangeArrowheads="1"/>
          </p:cNvSpPr>
          <p:nvPr/>
        </p:nvSpPr>
        <p:spPr bwMode="auto">
          <a:xfrm>
            <a:off x="2305743" y="3392069"/>
            <a:ext cx="794641" cy="798667"/>
          </a:xfrm>
          <a:prstGeom prst="ellipse">
            <a:avLst/>
          </a:prstGeom>
          <a:solidFill>
            <a:schemeClr val="bg1"/>
          </a:solidFill>
          <a:ln w="12700" cap="flat">
            <a:solidFill>
              <a:schemeClr val="accent3"/>
            </a:solidFill>
            <a:prstDash val="solid"/>
            <a:miter lim="800000"/>
          </a:ln>
        </p:spPr>
        <p:txBody>
          <a:bodyPr vert="horz" wrap="square" lIns="96960" tIns="48479" rIns="96960" bIns="48479" numCol="1" anchor="t" anchorCtr="0" compatLnSpc="1"/>
          <a:lstStyle/>
          <a:p>
            <a:endParaRPr lang="zh-CN" altLang="en-US"/>
          </a:p>
        </p:txBody>
      </p:sp>
      <p:sp>
        <p:nvSpPr>
          <p:cNvPr id="37" name="Freeform 39"/>
          <p:cNvSpPr>
            <a:spLocks noEditPoints="1"/>
          </p:cNvSpPr>
          <p:nvPr/>
        </p:nvSpPr>
        <p:spPr bwMode="auto">
          <a:xfrm>
            <a:off x="2494849" y="3577621"/>
            <a:ext cx="421481" cy="427569"/>
          </a:xfrm>
          <a:custGeom>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8" name="Oval 40"/>
          <p:cNvSpPr>
            <a:spLocks noChangeArrowheads="1"/>
          </p:cNvSpPr>
          <p:nvPr/>
        </p:nvSpPr>
        <p:spPr bwMode="auto">
          <a:xfrm>
            <a:off x="4473613" y="3392069"/>
            <a:ext cx="797326" cy="798667"/>
          </a:xfrm>
          <a:prstGeom prst="ellipse">
            <a:avLst/>
          </a:prstGeom>
          <a:solidFill>
            <a:schemeClr val="bg1"/>
          </a:solidFill>
          <a:ln w="12700" cap="flat">
            <a:solidFill>
              <a:schemeClr val="accent2"/>
            </a:solidFill>
            <a:prstDash val="solid"/>
            <a:miter lim="800000"/>
          </a:ln>
        </p:spPr>
        <p:txBody>
          <a:bodyPr vert="horz" wrap="square" lIns="96960" tIns="48479" rIns="96960" bIns="48479" numCol="1" anchor="t" anchorCtr="0" compatLnSpc="1"/>
          <a:lstStyle/>
          <a:p>
            <a:endParaRPr lang="zh-CN" altLang="en-US"/>
          </a:p>
        </p:txBody>
      </p:sp>
      <p:sp>
        <p:nvSpPr>
          <p:cNvPr id="39" name="Oval 41"/>
          <p:cNvSpPr>
            <a:spLocks noChangeArrowheads="1"/>
          </p:cNvSpPr>
          <p:nvPr/>
        </p:nvSpPr>
        <p:spPr bwMode="auto">
          <a:xfrm>
            <a:off x="6630810" y="3392069"/>
            <a:ext cx="794641" cy="798667"/>
          </a:xfrm>
          <a:prstGeom prst="ellipse">
            <a:avLst/>
          </a:prstGeom>
          <a:solidFill>
            <a:schemeClr val="bg1"/>
          </a:solidFill>
          <a:ln w="12700" cap="flat">
            <a:solidFill>
              <a:schemeClr val="accent1"/>
            </a:solidFill>
            <a:prstDash val="solid"/>
            <a:miter lim="800000"/>
          </a:ln>
        </p:spPr>
        <p:txBody>
          <a:bodyPr vert="horz" wrap="square" lIns="96960" tIns="48479" rIns="96960" bIns="48479" numCol="1" anchor="t" anchorCtr="0" compatLnSpc="1"/>
          <a:lstStyle/>
          <a:p>
            <a:endParaRPr lang="zh-CN" altLang="en-US"/>
          </a:p>
        </p:txBody>
      </p:sp>
      <p:sp>
        <p:nvSpPr>
          <p:cNvPr id="40" name="Oval 42"/>
          <p:cNvSpPr>
            <a:spLocks noChangeArrowheads="1"/>
          </p:cNvSpPr>
          <p:nvPr/>
        </p:nvSpPr>
        <p:spPr bwMode="auto">
          <a:xfrm>
            <a:off x="8869523" y="3392069"/>
            <a:ext cx="794641" cy="798667"/>
          </a:xfrm>
          <a:prstGeom prst="ellipse">
            <a:avLst/>
          </a:prstGeom>
          <a:solidFill>
            <a:schemeClr val="bg1"/>
          </a:solidFill>
          <a:ln w="12700" cap="flat">
            <a:solidFill>
              <a:schemeClr val="tx2"/>
            </a:solidFill>
            <a:prstDash val="solid"/>
            <a:miter lim="800000"/>
          </a:ln>
        </p:spPr>
        <p:txBody>
          <a:bodyPr vert="horz" wrap="square" lIns="96960" tIns="48479" rIns="96960" bIns="48479" numCol="1" anchor="t" anchorCtr="0" compatLnSpc="1"/>
          <a:lstStyle/>
          <a:p>
            <a:endParaRPr lang="zh-CN" altLang="en-US"/>
          </a:p>
        </p:txBody>
      </p:sp>
      <p:sp>
        <p:nvSpPr>
          <p:cNvPr id="41" name="Freeform 43"/>
          <p:cNvSpPr>
            <a:spLocks noEditPoints="1"/>
          </p:cNvSpPr>
          <p:nvPr/>
        </p:nvSpPr>
        <p:spPr bwMode="auto">
          <a:xfrm>
            <a:off x="6860501" y="3658290"/>
            <a:ext cx="330205" cy="266227"/>
          </a:xfrm>
          <a:custGeom>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42" name="Freeform 44"/>
          <p:cNvSpPr>
            <a:spLocks noEditPoints="1"/>
          </p:cNvSpPr>
          <p:nvPr/>
        </p:nvSpPr>
        <p:spPr bwMode="auto">
          <a:xfrm>
            <a:off x="4643243" y="3593252"/>
            <a:ext cx="456383" cy="397989"/>
          </a:xfrm>
          <a:custGeom>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43" name="Freeform 45"/>
          <p:cNvSpPr>
            <a:spLocks noEditPoints="1"/>
          </p:cNvSpPr>
          <p:nvPr/>
        </p:nvSpPr>
        <p:spPr bwMode="auto">
          <a:xfrm>
            <a:off x="9097712" y="3600635"/>
            <a:ext cx="338261" cy="376475"/>
          </a:xfrm>
          <a:custGeom>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44" name="TextBox 43"/>
          <p:cNvSpPr txBox="1"/>
          <p:nvPr/>
        </p:nvSpPr>
        <p:spPr>
          <a:xfrm>
            <a:off x="1590591" y="4711295"/>
            <a:ext cx="2224942" cy="1298233"/>
          </a:xfrm>
          <a:prstGeom prst="rect">
            <a:avLst/>
          </a:prstGeom>
          <a:noFill/>
        </p:spPr>
        <p:txBody>
          <a:bodyPr wrap="square" lIns="96960" tIns="48479" rIns="96960" bIns="48479" rtlCol="0">
            <a:spAutoFit/>
          </a:bodyPr>
          <a:lstStyle/>
          <a:p>
            <a:pPr>
              <a:lnSpc>
                <a:spcPct val="130000"/>
              </a:lnSpc>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2151976" y="4304345"/>
            <a:ext cx="1881638" cy="293033"/>
          </a:xfrm>
          <a:prstGeom prst="rect">
            <a:avLst/>
          </a:prstGeom>
          <a:noFill/>
        </p:spPr>
        <p:txBody>
          <a:bodyPr wrap="square" lIns="96960" tIns="0" rIns="96960" bIns="0" rtlCol="0" anchor="t">
            <a:spAutoFit/>
          </a:bodyPr>
          <a:lstStyle/>
          <a:p>
            <a:r>
              <a:rPr lang="zh-CN" altLang="en-US" sz="2800" baseline="-300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773690" y="4711295"/>
            <a:ext cx="2224942" cy="1298233"/>
          </a:xfrm>
          <a:prstGeom prst="rect">
            <a:avLst/>
          </a:prstGeom>
          <a:noFill/>
        </p:spPr>
        <p:txBody>
          <a:bodyPr wrap="square" lIns="96960" tIns="48479" rIns="96960" bIns="48479" rtlCol="0">
            <a:spAutoFit/>
          </a:bodyPr>
          <a:lstStyle/>
          <a:p>
            <a:pPr>
              <a:lnSpc>
                <a:spcPct val="130000"/>
              </a:lnSpc>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335072" y="4344651"/>
            <a:ext cx="1881638" cy="293033"/>
          </a:xfrm>
          <a:prstGeom prst="rect">
            <a:avLst/>
          </a:prstGeom>
          <a:noFill/>
        </p:spPr>
        <p:txBody>
          <a:bodyPr wrap="square" lIns="96960" tIns="0" rIns="96960" bIns="0" rtlCol="0" anchor="t">
            <a:spAutoFit/>
          </a:bodyPr>
          <a:lstStyle/>
          <a:p>
            <a:r>
              <a:rPr lang="zh-CN" altLang="en-US" sz="2800" baseline="-300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5927441" y="4711295"/>
            <a:ext cx="2224942" cy="1298233"/>
          </a:xfrm>
          <a:prstGeom prst="rect">
            <a:avLst/>
          </a:prstGeom>
          <a:noFill/>
        </p:spPr>
        <p:txBody>
          <a:bodyPr wrap="square" lIns="96960" tIns="48479" rIns="96960" bIns="48479" rtlCol="0">
            <a:spAutoFit/>
          </a:bodyPr>
          <a:lstStyle/>
          <a:p>
            <a:pPr>
              <a:lnSpc>
                <a:spcPct val="130000"/>
              </a:lnSpc>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488827" y="4344651"/>
            <a:ext cx="1881638" cy="293033"/>
          </a:xfrm>
          <a:prstGeom prst="rect">
            <a:avLst/>
          </a:prstGeom>
          <a:noFill/>
        </p:spPr>
        <p:txBody>
          <a:bodyPr wrap="square" lIns="96960" tIns="0" rIns="96960" bIns="0" rtlCol="0" anchor="t">
            <a:spAutoFit/>
          </a:bodyPr>
          <a:lstStyle/>
          <a:p>
            <a:r>
              <a:rPr lang="zh-CN" altLang="en-US" sz="2800" baseline="-300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164893" y="4711294"/>
            <a:ext cx="2224942" cy="1298233"/>
          </a:xfrm>
          <a:prstGeom prst="rect">
            <a:avLst/>
          </a:prstGeom>
          <a:noFill/>
        </p:spPr>
        <p:txBody>
          <a:bodyPr wrap="square" lIns="96960" tIns="48479" rIns="96960" bIns="48479" rtlCol="0">
            <a:spAutoFit/>
          </a:bodyPr>
          <a:lstStyle/>
          <a:p>
            <a:pPr>
              <a:lnSpc>
                <a:spcPct val="130000"/>
              </a:lnSpc>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726278" y="4344651"/>
            <a:ext cx="1881638" cy="293033"/>
          </a:xfrm>
          <a:prstGeom prst="rect">
            <a:avLst/>
          </a:prstGeom>
          <a:noFill/>
        </p:spPr>
        <p:txBody>
          <a:bodyPr wrap="square" lIns="96960" tIns="0" rIns="96960" bIns="0" rtlCol="0" anchor="t">
            <a:spAutoFit/>
          </a:bodyPr>
          <a:lstStyle/>
          <a:p>
            <a:r>
              <a:rPr lang="zh-CN" altLang="en-US" sz="2800" baseline="-300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ppt_w</p:attrName>
                                        </p:attrNameLst>
                                      </p:cBhvr>
                                      <p:tavLst>
                                        <p:tav tm="0" fmla="#ppt_w*sin(2.5*pi*$)">
                                          <p:val>
                                            <p:fltVal val="0"/>
                                          </p:val>
                                        </p:tav>
                                        <p:tav tm="100000">
                                          <p:val>
                                            <p:fltVal val="1"/>
                                          </p:val>
                                        </p:tav>
                                      </p:tavLst>
                                    </p:anim>
                                    <p:anim calcmode="lin" valueType="num">
                                      <p:cBhvr>
                                        <p:cTn id="9" dur="5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ppt_w</p:attrName>
                                        </p:attrNameLst>
                                      </p:cBhvr>
                                      <p:tavLst>
                                        <p:tav tm="0" fmla="#ppt_w*sin(2.5*pi*$)">
                                          <p:val>
                                            <p:fltVal val="0"/>
                                          </p:val>
                                        </p:tav>
                                        <p:tav tm="100000">
                                          <p:val>
                                            <p:fltVal val="1"/>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nodeType="afterGroup">
                            <p:stCondLst>
                              <p:cond delay="16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nodeType="afterGroup">
                            <p:stCondLst>
                              <p:cond delay="2100"/>
                            </p:stCondLst>
                            <p:childTnLst>
                              <p:par>
                                <p:cTn id="52" presetID="45"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ppt_w</p:attrName>
                                        </p:attrNameLst>
                                      </p:cBhvr>
                                      <p:tavLst>
                                        <p:tav tm="0" fmla="#ppt_w*sin(2.5*pi*$)">
                                          <p:val>
                                            <p:fltVal val="0"/>
                                          </p:val>
                                        </p:tav>
                                        <p:tav tm="100000">
                                          <p:val>
                                            <p:fltVal val="1"/>
                                          </p:val>
                                        </p:tav>
                                      </p:tavLst>
                                    </p:anim>
                                    <p:anim calcmode="lin" valueType="num">
                                      <p:cBhvr>
                                        <p:cTn id="56" dur="5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anim calcmode="lin" valueType="num">
                                      <p:cBhvr>
                                        <p:cTn id="60" dur="500" fill="hold"/>
                                        <p:tgtEl>
                                          <p:spTgt spid="42"/>
                                        </p:tgtEl>
                                        <p:attrNameLst>
                                          <p:attrName>ppt_w</p:attrName>
                                        </p:attrNameLst>
                                      </p:cBhvr>
                                      <p:tavLst>
                                        <p:tav tm="0" fmla="#ppt_w*sin(2.5*pi*$)">
                                          <p:val>
                                            <p:fltVal val="0"/>
                                          </p:val>
                                        </p:tav>
                                        <p:tav tm="100000">
                                          <p:val>
                                            <p:fltVal val="1"/>
                                          </p:val>
                                        </p:tav>
                                      </p:tavLst>
                                    </p:anim>
                                    <p:anim calcmode="lin" valueType="num">
                                      <p:cBhvr>
                                        <p:cTn id="61" dur="500" fill="hold"/>
                                        <p:tgtEl>
                                          <p:spTgt spid="42"/>
                                        </p:tgtEl>
                                        <p:attrNameLst>
                                          <p:attrName>ppt_h</p:attrName>
                                        </p:attrNameLst>
                                      </p:cBhvr>
                                      <p:tavLst>
                                        <p:tav tm="0">
                                          <p:val>
                                            <p:strVal val="#ppt_h"/>
                                          </p:val>
                                        </p:tav>
                                        <p:tav tm="100000">
                                          <p:val>
                                            <p:strVal val="#ppt_h"/>
                                          </p:val>
                                        </p:tav>
                                      </p:tavLst>
                                    </p:anim>
                                  </p:childTnLst>
                                </p:cTn>
                              </p:par>
                            </p:childTnLst>
                          </p:cTn>
                        </p:par>
                        <p:par>
                          <p:cTn id="62" fill="hold" nodeType="afterGroup">
                            <p:stCondLst>
                              <p:cond delay="2600"/>
                            </p:stCondLst>
                            <p:childTnLst>
                              <p:par>
                                <p:cTn id="63" presetID="47"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par>
                          <p:cTn id="85" fill="hold" nodeType="afterGroup">
                            <p:stCondLst>
                              <p:cond delay="3700"/>
                            </p:stCondLst>
                            <p:childTnLst>
                              <p:par>
                                <p:cTn id="86" presetID="22" presetClass="entr" presetSubtype="4"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par>
                          <p:cTn id="98" fill="hold" nodeType="afterGroup">
                            <p:stCondLst>
                              <p:cond delay="4200"/>
                            </p:stCondLst>
                            <p:childTnLst>
                              <p:par>
                                <p:cTn id="99" presetID="45"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anim calcmode="lin" valueType="num">
                                      <p:cBhvr>
                                        <p:cTn id="102" dur="500" fill="hold"/>
                                        <p:tgtEl>
                                          <p:spTgt spid="39"/>
                                        </p:tgtEl>
                                        <p:attrNameLst>
                                          <p:attrName>ppt_w</p:attrName>
                                        </p:attrNameLst>
                                      </p:cBhvr>
                                      <p:tavLst>
                                        <p:tav tm="0" fmla="#ppt_w*sin(2.5*pi*$)">
                                          <p:val>
                                            <p:fltVal val="0"/>
                                          </p:val>
                                        </p:tav>
                                        <p:tav tm="100000">
                                          <p:val>
                                            <p:fltVal val="1"/>
                                          </p:val>
                                        </p:tav>
                                      </p:tavLst>
                                    </p:anim>
                                    <p:anim calcmode="lin" valueType="num">
                                      <p:cBhvr>
                                        <p:cTn id="103" dur="500" fill="hold"/>
                                        <p:tgtEl>
                                          <p:spTgt spid="3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47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nodeType="afterGroup">
                            <p:stCondLst>
                              <p:cond delay="58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childTnLst>
                          </p:cTn>
                        </p:par>
                        <p:par>
                          <p:cTn id="145" fill="hold" nodeType="afterGroup">
                            <p:stCondLst>
                              <p:cond delay="6300"/>
                            </p:stCondLst>
                            <p:childTnLst>
                              <p:par>
                                <p:cTn id="146" presetID="45" presetClass="entr" presetSubtype="0"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ppt_w</p:attrName>
                                        </p:attrNameLst>
                                      </p:cBhvr>
                                      <p:tavLst>
                                        <p:tav tm="0" fmla="#ppt_w*sin(2.5*pi*$)">
                                          <p:val>
                                            <p:fltVal val="0"/>
                                          </p:val>
                                        </p:tav>
                                        <p:tav tm="100000">
                                          <p:val>
                                            <p:fltVal val="1"/>
                                          </p:val>
                                        </p:tav>
                                      </p:tavLst>
                                    </p:anim>
                                    <p:anim calcmode="lin" valueType="num">
                                      <p:cBhvr>
                                        <p:cTn id="150" dur="500" fill="hold"/>
                                        <p:tgtEl>
                                          <p:spTgt spid="4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nodeType="afterGroup">
                            <p:stCondLst>
                              <p:cond delay="68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nodeType="afterGroup">
                            <p:stCondLst>
                              <p:cond delay="79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9" name="圆角矩形 68"/>
          <p:cNvSpPr/>
          <p:nvPr/>
        </p:nvSpPr>
        <p:spPr>
          <a:xfrm>
            <a:off x="1154318" y="3970023"/>
            <a:ext cx="9791265" cy="1953732"/>
          </a:xfrm>
          <a:prstGeom prst="roundRect">
            <a:avLst>
              <a:gd name="adj" fmla="val 0"/>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21" tIns="60909" rIns="121821" bIns="60909" rtlCol="0" anchor="ctr"/>
          <a:lstStyle/>
          <a:p>
            <a:pPr algn="ctr" fontAlgn="base">
              <a:spcBef>
                <a:spcPct val="0"/>
              </a:spcBef>
              <a:spcAft>
                <a:spcPct val="0"/>
              </a:spcAft>
            </a:pPr>
            <a:endParaRPr lang="zh-CN" altLang="en-US" sz="2400" b="1">
              <a:solidFill>
                <a:prstClr val="white"/>
              </a:solidFill>
              <a:cs typeface="+mn-ea"/>
              <a:sym typeface="+mn-lt"/>
            </a:endParaRPr>
          </a:p>
        </p:txBody>
      </p:sp>
      <p:sp>
        <p:nvSpPr>
          <p:cNvPr id="70" name="矩形 93"/>
          <p:cNvSpPr/>
          <p:nvPr/>
        </p:nvSpPr>
        <p:spPr>
          <a:xfrm>
            <a:off x="1104095" y="3910633"/>
            <a:ext cx="383926" cy="383874"/>
          </a:xfrm>
          <a:custGeom>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09" rIns="121821" bIns="60909" rtlCol="0" anchor="ctr"/>
          <a:lstStyle/>
          <a:p>
            <a:pPr algn="ctr" fontAlgn="base">
              <a:spcBef>
                <a:spcPct val="0"/>
              </a:spcBef>
              <a:spcAft>
                <a:spcPct val="0"/>
              </a:spcAft>
            </a:pPr>
            <a:endParaRPr lang="zh-CN" altLang="en-US" sz="2400" b="1">
              <a:solidFill>
                <a:prstClr val="white"/>
              </a:solidFill>
              <a:cs typeface="+mn-ea"/>
              <a:sym typeface="+mn-lt"/>
            </a:endParaRPr>
          </a:p>
        </p:txBody>
      </p:sp>
      <p:sp>
        <p:nvSpPr>
          <p:cNvPr id="71" name="矩形 93"/>
          <p:cNvSpPr/>
          <p:nvPr/>
        </p:nvSpPr>
        <p:spPr>
          <a:xfrm rot="10800000">
            <a:off x="10614510" y="5637076"/>
            <a:ext cx="383926" cy="383874"/>
          </a:xfrm>
          <a:custGeom>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09" rIns="121821" bIns="60909" rtlCol="0" anchor="ctr"/>
          <a:lstStyle/>
          <a:p>
            <a:pPr algn="ctr" fontAlgn="base">
              <a:spcBef>
                <a:spcPct val="0"/>
              </a:spcBef>
              <a:spcAft>
                <a:spcPct val="0"/>
              </a:spcAft>
            </a:pPr>
            <a:endParaRPr lang="zh-CN" altLang="en-US" sz="2400" b="1">
              <a:solidFill>
                <a:prstClr val="white"/>
              </a:solidFill>
              <a:cs typeface="+mn-ea"/>
              <a:sym typeface="+mn-lt"/>
            </a:endParaRPr>
          </a:p>
        </p:txBody>
      </p:sp>
      <p:sp>
        <p:nvSpPr>
          <p:cNvPr id="72" name="矩形 71"/>
          <p:cNvSpPr/>
          <p:nvPr/>
        </p:nvSpPr>
        <p:spPr>
          <a:xfrm>
            <a:off x="1408801" y="4174737"/>
            <a:ext cx="9397672" cy="1477737"/>
          </a:xfrm>
          <a:prstGeom prst="rect">
            <a:avLst/>
          </a:prstGeom>
        </p:spPr>
        <p:txBody>
          <a:bodyPr wrap="square" lIns="121821" tIns="60909" rIns="121821" bIns="60909">
            <a:spAutoFit/>
          </a:bodyPr>
          <a:lstStyle/>
          <a:p>
            <a:pPr fontAlgn="base">
              <a:lnSpc>
                <a:spcPct val="150000"/>
              </a:lnSpc>
              <a:spcBef>
                <a:spcPct val="0"/>
              </a:spcBef>
              <a:spcAft>
                <a:spcPct val="0"/>
              </a:spcAft>
            </a:pPr>
            <a:r>
              <a:rPr lang="zh-CN" altLang="en-US" sz="1465">
                <a:solidFill>
                  <a:schemeClr val="tx1">
                    <a:lumMod val="65000"/>
                    <a:lumOff val="35000"/>
                  </a:schemeClr>
                </a:solidFill>
                <a:cs typeface="+mn-ea"/>
                <a:sym typeface="+mn-lt"/>
              </a:rPr>
              <a:t>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a:t>
            </a:r>
            <a:endParaRPr lang="zh-CN" altLang="en-US" sz="1465" b="1">
              <a:solidFill>
                <a:schemeClr val="tx1">
                  <a:lumMod val="65000"/>
                  <a:lumOff val="35000"/>
                </a:schemeClr>
              </a:solidFill>
              <a:cs typeface="+mn-ea"/>
              <a:sym typeface="+mn-lt"/>
            </a:endParaRPr>
          </a:p>
        </p:txBody>
      </p:sp>
      <p:grpSp>
        <p:nvGrpSpPr>
          <p:cNvPr id="73" name="组合 72"/>
          <p:cNvGrpSpPr/>
          <p:nvPr/>
        </p:nvGrpSpPr>
        <p:grpSpPr>
          <a:xfrm>
            <a:off x="5340871" y="1469569"/>
            <a:ext cx="1691041" cy="1457597"/>
            <a:chOff x="5715794" y="3294305"/>
            <a:chExt cx="1004681" cy="866105"/>
          </a:xfrm>
        </p:grpSpPr>
        <p:sp>
          <p:nvSpPr>
            <p:cNvPr id="74" name="六边形 73"/>
            <p:cNvSpPr/>
            <p:nvPr/>
          </p:nvSpPr>
          <p:spPr>
            <a:xfrm>
              <a:off x="5715794" y="3294305"/>
              <a:ext cx="1004681" cy="86610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265">
                <a:solidFill>
                  <a:schemeClr val="accent6"/>
                </a:solidFill>
                <a:cs typeface="+mn-ea"/>
                <a:sym typeface="+mn-lt"/>
              </a:endParaRPr>
            </a:p>
          </p:txBody>
        </p:sp>
        <p:sp>
          <p:nvSpPr>
            <p:cNvPr id="75" name="矩形 74"/>
            <p:cNvSpPr/>
            <p:nvPr/>
          </p:nvSpPr>
          <p:spPr>
            <a:xfrm>
              <a:off x="5781944" y="3478410"/>
              <a:ext cx="877560" cy="469242"/>
            </a:xfrm>
            <a:prstGeom prst="rect">
              <a:avLst/>
            </a:prstGeom>
            <a:ln>
              <a:noFill/>
            </a:ln>
          </p:spPr>
          <p:txBody>
            <a:bodyPr wrap="square">
              <a:spAutoFit/>
            </a:bodyPr>
            <a:lstStyle/>
            <a:p>
              <a:pPr algn="ctr" defTabSz="912495" fontAlgn="base">
                <a:spcBef>
                  <a:spcPct val="0"/>
                </a:spcBef>
                <a:spcAft>
                  <a:spcPct val="0"/>
                </a:spcAft>
              </a:pPr>
              <a:r>
                <a:rPr lang="zh-CN" altLang="en-US" sz="2265">
                  <a:solidFill>
                    <a:schemeClr val="bg1"/>
                  </a:solidFill>
                  <a:cs typeface="+mn-ea"/>
                  <a:sym typeface="+mn-lt"/>
                </a:rPr>
                <a:t>添加</a:t>
              </a:r>
              <a:endParaRPr lang="en-US" altLang="zh-CN" sz="2265">
                <a:solidFill>
                  <a:schemeClr val="bg1"/>
                </a:solidFill>
                <a:cs typeface="+mn-ea"/>
                <a:sym typeface="+mn-lt"/>
              </a:endParaRPr>
            </a:p>
            <a:p>
              <a:pPr algn="ctr" defTabSz="912495" fontAlgn="base">
                <a:spcBef>
                  <a:spcPct val="0"/>
                </a:spcBef>
                <a:spcAft>
                  <a:spcPct val="0"/>
                </a:spcAft>
              </a:pPr>
              <a:r>
                <a:rPr lang="zh-CN" altLang="en-US" sz="2265">
                  <a:solidFill>
                    <a:schemeClr val="bg1"/>
                  </a:solidFill>
                  <a:cs typeface="+mn-ea"/>
                  <a:sym typeface="+mn-lt"/>
                </a:rPr>
                <a:t>标题</a:t>
              </a:r>
              <a:endParaRPr lang="en-US" altLang="zh-CN" sz="2265">
                <a:solidFill>
                  <a:schemeClr val="bg1"/>
                </a:solidFill>
                <a:cs typeface="+mn-ea"/>
                <a:sym typeface="+mn-lt"/>
              </a:endParaRPr>
            </a:p>
          </p:txBody>
        </p:sp>
      </p:grpSp>
      <p:grpSp>
        <p:nvGrpSpPr>
          <p:cNvPr id="76" name="组合 75"/>
          <p:cNvGrpSpPr/>
          <p:nvPr/>
        </p:nvGrpSpPr>
        <p:grpSpPr>
          <a:xfrm>
            <a:off x="8134525" y="1491411"/>
            <a:ext cx="1691041" cy="1457597"/>
            <a:chOff x="7301913" y="3195122"/>
            <a:chExt cx="1004681" cy="866105"/>
          </a:xfrm>
        </p:grpSpPr>
        <p:sp>
          <p:nvSpPr>
            <p:cNvPr id="77" name="六边形 76"/>
            <p:cNvSpPr/>
            <p:nvPr/>
          </p:nvSpPr>
          <p:spPr>
            <a:xfrm>
              <a:off x="7301913" y="3195122"/>
              <a:ext cx="1004681" cy="86610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265">
                <a:solidFill>
                  <a:prstClr val="white"/>
                </a:solidFill>
                <a:cs typeface="+mn-ea"/>
                <a:sym typeface="+mn-lt"/>
              </a:endParaRPr>
            </a:p>
          </p:txBody>
        </p:sp>
        <p:sp>
          <p:nvSpPr>
            <p:cNvPr id="78" name="矩形 77"/>
            <p:cNvSpPr/>
            <p:nvPr/>
          </p:nvSpPr>
          <p:spPr>
            <a:xfrm>
              <a:off x="7354732" y="3392009"/>
              <a:ext cx="903361" cy="469242"/>
            </a:xfrm>
            <a:prstGeom prst="rect">
              <a:avLst/>
            </a:prstGeom>
            <a:ln>
              <a:noFill/>
            </a:ln>
          </p:spPr>
          <p:txBody>
            <a:bodyPr wrap="square">
              <a:spAutoFit/>
            </a:bodyPr>
            <a:lstStyle/>
            <a:p>
              <a:pPr algn="ctr" defTabSz="912495" fontAlgn="base">
                <a:spcBef>
                  <a:spcPct val="0"/>
                </a:spcBef>
                <a:spcAft>
                  <a:spcPct val="0"/>
                </a:spcAft>
              </a:pPr>
              <a:r>
                <a:rPr lang="zh-CN" altLang="en-US" sz="2265">
                  <a:solidFill>
                    <a:schemeClr val="bg1"/>
                  </a:solidFill>
                  <a:cs typeface="+mn-ea"/>
                  <a:sym typeface="+mn-lt"/>
                </a:rPr>
                <a:t>添加</a:t>
              </a:r>
              <a:endParaRPr lang="en-US" altLang="zh-CN" sz="2265">
                <a:solidFill>
                  <a:schemeClr val="bg1"/>
                </a:solidFill>
                <a:cs typeface="+mn-ea"/>
                <a:sym typeface="+mn-lt"/>
              </a:endParaRPr>
            </a:p>
            <a:p>
              <a:pPr algn="ctr" defTabSz="912495" fontAlgn="base">
                <a:spcBef>
                  <a:spcPct val="0"/>
                </a:spcBef>
                <a:spcAft>
                  <a:spcPct val="0"/>
                </a:spcAft>
              </a:pPr>
              <a:r>
                <a:rPr lang="zh-CN" altLang="en-US" sz="2265">
                  <a:solidFill>
                    <a:schemeClr val="bg1"/>
                  </a:solidFill>
                  <a:cs typeface="+mn-ea"/>
                  <a:sym typeface="+mn-lt"/>
                </a:rPr>
                <a:t>标题</a:t>
              </a:r>
              <a:endParaRPr lang="en-US" altLang="zh-CN" sz="2265">
                <a:solidFill>
                  <a:schemeClr val="bg1"/>
                </a:solidFill>
                <a:cs typeface="+mn-ea"/>
                <a:sym typeface="+mn-lt"/>
              </a:endParaRPr>
            </a:p>
          </p:txBody>
        </p:sp>
      </p:grpSp>
      <p:grpSp>
        <p:nvGrpSpPr>
          <p:cNvPr id="79" name="组合 78"/>
          <p:cNvGrpSpPr/>
          <p:nvPr/>
        </p:nvGrpSpPr>
        <p:grpSpPr>
          <a:xfrm>
            <a:off x="3949118" y="2259395"/>
            <a:ext cx="1691036" cy="1457600"/>
            <a:chOff x="4782485" y="3616062"/>
            <a:chExt cx="1004681" cy="866105"/>
          </a:xfrm>
        </p:grpSpPr>
        <p:sp>
          <p:nvSpPr>
            <p:cNvPr id="81" name="六边形 80"/>
            <p:cNvSpPr/>
            <p:nvPr/>
          </p:nvSpPr>
          <p:spPr>
            <a:xfrm>
              <a:off x="4782485" y="3616062"/>
              <a:ext cx="1004681" cy="86610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265">
                <a:solidFill>
                  <a:prstClr val="white"/>
                </a:solidFill>
                <a:cs typeface="+mn-ea"/>
                <a:sym typeface="+mn-lt"/>
              </a:endParaRPr>
            </a:p>
          </p:txBody>
        </p:sp>
        <p:sp>
          <p:nvSpPr>
            <p:cNvPr id="82" name="矩形 81"/>
            <p:cNvSpPr/>
            <p:nvPr/>
          </p:nvSpPr>
          <p:spPr>
            <a:xfrm>
              <a:off x="4835272" y="3812949"/>
              <a:ext cx="946690" cy="469241"/>
            </a:xfrm>
            <a:prstGeom prst="rect">
              <a:avLst/>
            </a:prstGeom>
            <a:ln>
              <a:noFill/>
            </a:ln>
          </p:spPr>
          <p:txBody>
            <a:bodyPr wrap="square">
              <a:spAutoFit/>
            </a:bodyPr>
            <a:lstStyle/>
            <a:p>
              <a:pPr algn="ctr" defTabSz="912495" fontAlgn="base">
                <a:spcBef>
                  <a:spcPct val="0"/>
                </a:spcBef>
                <a:spcAft>
                  <a:spcPct val="0"/>
                </a:spcAft>
              </a:pPr>
              <a:r>
                <a:rPr lang="zh-CN" altLang="en-US" sz="2265">
                  <a:solidFill>
                    <a:schemeClr val="bg1"/>
                  </a:solidFill>
                  <a:cs typeface="+mn-ea"/>
                  <a:sym typeface="+mn-lt"/>
                </a:rPr>
                <a:t>添加</a:t>
              </a:r>
              <a:endParaRPr lang="en-US" altLang="zh-CN" sz="2265">
                <a:solidFill>
                  <a:schemeClr val="bg1"/>
                </a:solidFill>
                <a:cs typeface="+mn-ea"/>
                <a:sym typeface="+mn-lt"/>
              </a:endParaRPr>
            </a:p>
            <a:p>
              <a:pPr algn="ctr" defTabSz="912495" fontAlgn="base">
                <a:spcBef>
                  <a:spcPct val="0"/>
                </a:spcBef>
                <a:spcAft>
                  <a:spcPct val="0"/>
                </a:spcAft>
              </a:pPr>
              <a:r>
                <a:rPr lang="zh-CN" altLang="en-US" sz="2265">
                  <a:solidFill>
                    <a:schemeClr val="bg1"/>
                  </a:solidFill>
                  <a:cs typeface="+mn-ea"/>
                  <a:sym typeface="+mn-lt"/>
                </a:rPr>
                <a:t>标题</a:t>
              </a:r>
              <a:endParaRPr lang="en-US" altLang="zh-CN" sz="2265">
                <a:solidFill>
                  <a:schemeClr val="bg1"/>
                </a:solidFill>
                <a:cs typeface="+mn-ea"/>
                <a:sym typeface="+mn-lt"/>
              </a:endParaRPr>
            </a:p>
          </p:txBody>
        </p:sp>
      </p:grpSp>
      <p:grpSp>
        <p:nvGrpSpPr>
          <p:cNvPr id="83" name="组合 82"/>
          <p:cNvGrpSpPr/>
          <p:nvPr/>
        </p:nvGrpSpPr>
        <p:grpSpPr>
          <a:xfrm>
            <a:off x="2544069" y="1512970"/>
            <a:ext cx="1691041" cy="1457597"/>
            <a:chOff x="3949112" y="3105944"/>
            <a:chExt cx="1004681" cy="866105"/>
          </a:xfrm>
        </p:grpSpPr>
        <p:sp>
          <p:nvSpPr>
            <p:cNvPr id="84" name="六边形 83"/>
            <p:cNvSpPr/>
            <p:nvPr/>
          </p:nvSpPr>
          <p:spPr>
            <a:xfrm>
              <a:off x="3949112" y="3105944"/>
              <a:ext cx="1004681" cy="86610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265">
                <a:solidFill>
                  <a:prstClr val="white"/>
                </a:solidFill>
                <a:cs typeface="+mn-ea"/>
                <a:sym typeface="+mn-lt"/>
              </a:endParaRPr>
            </a:p>
          </p:txBody>
        </p:sp>
        <p:sp>
          <p:nvSpPr>
            <p:cNvPr id="85" name="矩形 84"/>
            <p:cNvSpPr/>
            <p:nvPr/>
          </p:nvSpPr>
          <p:spPr>
            <a:xfrm>
              <a:off x="4025313" y="3290020"/>
              <a:ext cx="870930" cy="469242"/>
            </a:xfrm>
            <a:prstGeom prst="rect">
              <a:avLst/>
            </a:prstGeom>
            <a:ln>
              <a:noFill/>
            </a:ln>
          </p:spPr>
          <p:txBody>
            <a:bodyPr wrap="square">
              <a:spAutoFit/>
            </a:bodyPr>
            <a:lstStyle/>
            <a:p>
              <a:pPr algn="ctr" defTabSz="912495" fontAlgn="base">
                <a:spcBef>
                  <a:spcPct val="0"/>
                </a:spcBef>
                <a:spcAft>
                  <a:spcPct val="0"/>
                </a:spcAft>
              </a:pPr>
              <a:r>
                <a:rPr lang="zh-CN" altLang="en-US" sz="2265">
                  <a:solidFill>
                    <a:schemeClr val="bg1"/>
                  </a:solidFill>
                  <a:cs typeface="+mn-ea"/>
                  <a:sym typeface="+mn-lt"/>
                </a:rPr>
                <a:t>添加</a:t>
              </a:r>
              <a:endParaRPr lang="en-US" altLang="zh-CN" sz="2265">
                <a:solidFill>
                  <a:schemeClr val="bg1"/>
                </a:solidFill>
                <a:cs typeface="+mn-ea"/>
                <a:sym typeface="+mn-lt"/>
              </a:endParaRPr>
            </a:p>
            <a:p>
              <a:pPr algn="ctr" defTabSz="912495" fontAlgn="base">
                <a:spcBef>
                  <a:spcPct val="0"/>
                </a:spcBef>
                <a:spcAft>
                  <a:spcPct val="0"/>
                </a:spcAft>
              </a:pPr>
              <a:r>
                <a:rPr lang="zh-CN" altLang="en-US" sz="2265">
                  <a:solidFill>
                    <a:schemeClr val="bg1"/>
                  </a:solidFill>
                  <a:cs typeface="+mn-ea"/>
                  <a:sym typeface="+mn-lt"/>
                </a:rPr>
                <a:t>标题</a:t>
              </a:r>
              <a:endParaRPr lang="en-US" altLang="zh-CN" sz="2265">
                <a:solidFill>
                  <a:schemeClr val="bg1"/>
                </a:solidFill>
                <a:cs typeface="+mn-ea"/>
                <a:sym typeface="+mn-lt"/>
              </a:endParaRPr>
            </a:p>
          </p:txBody>
        </p:sp>
      </p:grpSp>
      <p:grpSp>
        <p:nvGrpSpPr>
          <p:cNvPr id="86" name="组合 85"/>
          <p:cNvGrpSpPr/>
          <p:nvPr/>
        </p:nvGrpSpPr>
        <p:grpSpPr>
          <a:xfrm>
            <a:off x="6733066" y="2259396"/>
            <a:ext cx="1691041" cy="1457597"/>
            <a:chOff x="6539913" y="3878417"/>
            <a:chExt cx="1004681" cy="866105"/>
          </a:xfrm>
        </p:grpSpPr>
        <p:sp>
          <p:nvSpPr>
            <p:cNvPr id="94" name="六边形 93"/>
            <p:cNvSpPr/>
            <p:nvPr/>
          </p:nvSpPr>
          <p:spPr>
            <a:xfrm>
              <a:off x="6539913" y="3878417"/>
              <a:ext cx="1004681" cy="86610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265">
                <a:solidFill>
                  <a:prstClr val="white"/>
                </a:solidFill>
                <a:cs typeface="+mn-ea"/>
                <a:sym typeface="+mn-lt"/>
              </a:endParaRPr>
            </a:p>
          </p:txBody>
        </p:sp>
        <p:sp>
          <p:nvSpPr>
            <p:cNvPr id="95" name="矩形 94"/>
            <p:cNvSpPr/>
            <p:nvPr/>
          </p:nvSpPr>
          <p:spPr>
            <a:xfrm>
              <a:off x="6560661" y="4049544"/>
              <a:ext cx="917883" cy="469242"/>
            </a:xfrm>
            <a:prstGeom prst="rect">
              <a:avLst/>
            </a:prstGeom>
            <a:ln>
              <a:noFill/>
            </a:ln>
          </p:spPr>
          <p:txBody>
            <a:bodyPr wrap="square">
              <a:spAutoFit/>
            </a:bodyPr>
            <a:lstStyle/>
            <a:p>
              <a:pPr algn="ctr" defTabSz="912495" fontAlgn="base">
                <a:spcBef>
                  <a:spcPct val="0"/>
                </a:spcBef>
                <a:spcAft>
                  <a:spcPct val="0"/>
                </a:spcAft>
              </a:pPr>
              <a:r>
                <a:rPr lang="zh-CN" altLang="en-US" sz="2265">
                  <a:solidFill>
                    <a:schemeClr val="bg1"/>
                  </a:solidFill>
                  <a:cs typeface="+mn-ea"/>
                  <a:sym typeface="+mn-lt"/>
                </a:rPr>
                <a:t>添加</a:t>
              </a:r>
              <a:endParaRPr lang="en-US" altLang="zh-CN" sz="2265">
                <a:solidFill>
                  <a:schemeClr val="bg1"/>
                </a:solidFill>
                <a:cs typeface="+mn-ea"/>
                <a:sym typeface="+mn-lt"/>
              </a:endParaRPr>
            </a:p>
            <a:p>
              <a:pPr algn="ctr" defTabSz="912495" fontAlgn="base">
                <a:spcBef>
                  <a:spcPct val="0"/>
                </a:spcBef>
                <a:spcAft>
                  <a:spcPct val="0"/>
                </a:spcAft>
              </a:pPr>
              <a:r>
                <a:rPr lang="zh-CN" altLang="en-US" sz="2265">
                  <a:solidFill>
                    <a:schemeClr val="bg1"/>
                  </a:solidFill>
                  <a:cs typeface="+mn-ea"/>
                  <a:sym typeface="+mn-lt"/>
                </a:rPr>
                <a:t>标题</a:t>
              </a:r>
              <a:endParaRPr lang="en-US" altLang="zh-CN" sz="2265">
                <a:solidFill>
                  <a:schemeClr val="bg1"/>
                </a:solidFill>
                <a:cs typeface="+mn-ea"/>
                <a:sym typeface="+mn-lt"/>
              </a:endParaRPr>
            </a:p>
          </p:txBody>
        </p:sp>
      </p:grpSp>
      <p:sp>
        <p:nvSpPr>
          <p:cNvPr id="2" name="标题 1"/>
          <p:cNvSpPr>
            <a:spLocks noGrp="1"/>
          </p:cNvSpPr>
          <p:nvPr>
            <p:ph type="title"/>
          </p:nvPr>
        </p:nvSpPr>
        <p:spPr/>
        <p:txBody>
          <a:bodyPr/>
          <a:lstStyle/>
          <a:p>
            <a:r>
              <a:rPr lang="zh-CN" altLang="en-US">
                <a:cs typeface="+mn-ea"/>
                <a:sym typeface="+mn-lt"/>
              </a:rPr>
              <a:t>单击此处添加标题</a:t>
            </a:r>
            <a:endParaRPr lang="zh-CN" altLang="en-US">
              <a:latin typeface="+mn-lt"/>
              <a:ea typeface="+mn-ea"/>
              <a:cs typeface="+mn-ea"/>
              <a:sym typeface="+mn-lt"/>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73"/>
                                        </p:tgtEl>
                                        <p:attrNameLst>
                                          <p:attrName>style.visibility</p:attrName>
                                        </p:attrNameLst>
                                      </p:cBhvr>
                                      <p:to>
                                        <p:strVal val="visible"/>
                                      </p:to>
                                    </p:set>
                                    <p:anim calcmode="lin" valueType="num">
                                      <p:cBhvr>
                                        <p:cTn id="15" dur="500" fill="hold"/>
                                        <p:tgtEl>
                                          <p:spTgt spid="73"/>
                                        </p:tgtEl>
                                        <p:attrNameLst>
                                          <p:attrName>ppt_w</p:attrName>
                                        </p:attrNameLst>
                                      </p:cBhvr>
                                      <p:tavLst>
                                        <p:tav tm="0">
                                          <p:val>
                                            <p:fltVal val="0"/>
                                          </p:val>
                                        </p:tav>
                                        <p:tav tm="100000">
                                          <p:val>
                                            <p:strVal val="#ppt_w"/>
                                          </p:val>
                                        </p:tav>
                                      </p:tavLst>
                                    </p:anim>
                                    <p:anim calcmode="lin" valueType="num">
                                      <p:cBhvr>
                                        <p:cTn id="16" dur="500" fill="hold"/>
                                        <p:tgtEl>
                                          <p:spTgt spid="7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400"/>
                                  </p:stCondLst>
                                  <p:childTnLst>
                                    <p:set>
                                      <p:cBhvr>
                                        <p:cTn id="18" dur="1" fill="hold">
                                          <p:stCondLst>
                                            <p:cond delay="0"/>
                                          </p:stCondLst>
                                        </p:cTn>
                                        <p:tgtEl>
                                          <p:spTgt spid="86"/>
                                        </p:tgtEl>
                                        <p:attrNameLst>
                                          <p:attrName>style.visibility</p:attrName>
                                        </p:attrNameLst>
                                      </p:cBhvr>
                                      <p:to>
                                        <p:strVal val="visible"/>
                                      </p:to>
                                    </p:set>
                                    <p:anim calcmode="lin" valueType="num">
                                      <p:cBhvr>
                                        <p:cTn id="19" dur="500" fill="hold"/>
                                        <p:tgtEl>
                                          <p:spTgt spid="86"/>
                                        </p:tgtEl>
                                        <p:attrNameLst>
                                          <p:attrName>ppt_w</p:attrName>
                                        </p:attrNameLst>
                                      </p:cBhvr>
                                      <p:tavLst>
                                        <p:tav tm="0">
                                          <p:val>
                                            <p:fltVal val="0"/>
                                          </p:val>
                                        </p:tav>
                                        <p:tav tm="100000">
                                          <p:val>
                                            <p:strVal val="#ppt_w"/>
                                          </p:val>
                                        </p:tav>
                                      </p:tavLst>
                                    </p:anim>
                                    <p:anim calcmode="lin" valueType="num">
                                      <p:cBhvr>
                                        <p:cTn id="20" dur="500" fill="hold"/>
                                        <p:tgtEl>
                                          <p:spTgt spid="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60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100"/>
                            </p:stCondLst>
                            <p:childTnLst>
                              <p:par>
                                <p:cTn id="26" presetID="53" presetClass="entr" presetSubtype="528" fill="hold" grpId="0"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p:cTn id="28" dur="500" fill="hold"/>
                                        <p:tgtEl>
                                          <p:spTgt spid="70"/>
                                        </p:tgtEl>
                                        <p:attrNameLst>
                                          <p:attrName>ppt_w</p:attrName>
                                        </p:attrNameLst>
                                      </p:cBhvr>
                                      <p:tavLst>
                                        <p:tav tm="0">
                                          <p:val>
                                            <p:fltVal val="0"/>
                                          </p:val>
                                        </p:tav>
                                        <p:tav tm="100000">
                                          <p:val>
                                            <p:strVal val="#ppt_w"/>
                                          </p:val>
                                        </p:tav>
                                      </p:tavLst>
                                    </p:anim>
                                    <p:anim calcmode="lin" valueType="num">
                                      <p:cBhvr>
                                        <p:cTn id="29" dur="500" fill="hold"/>
                                        <p:tgtEl>
                                          <p:spTgt spid="70"/>
                                        </p:tgtEl>
                                        <p:attrNameLst>
                                          <p:attrName>ppt_h</p:attrName>
                                        </p:attrNameLst>
                                      </p:cBhvr>
                                      <p:tavLst>
                                        <p:tav tm="0">
                                          <p:val>
                                            <p:fltVal val="0"/>
                                          </p:val>
                                        </p:tav>
                                        <p:tav tm="100000">
                                          <p:val>
                                            <p:strVal val="#ppt_h"/>
                                          </p:val>
                                        </p:tav>
                                      </p:tavLst>
                                    </p:anim>
                                    <p:animEffect transition="in" filter="fade">
                                      <p:cBhvr>
                                        <p:cTn id="30" dur="500"/>
                                        <p:tgtEl>
                                          <p:spTgt spid="70"/>
                                        </p:tgtEl>
                                      </p:cBhvr>
                                    </p:animEffect>
                                    <p:anim calcmode="lin" valueType="num">
                                      <p:cBhvr>
                                        <p:cTn id="31" dur="500" fill="hold"/>
                                        <p:tgtEl>
                                          <p:spTgt spid="70"/>
                                        </p:tgtEl>
                                        <p:attrNameLst>
                                          <p:attrName>ppt_x</p:attrName>
                                        </p:attrNameLst>
                                      </p:cBhvr>
                                      <p:tavLst>
                                        <p:tav tm="0">
                                          <p:val>
                                            <p:fltVal val="0.5"/>
                                          </p:val>
                                        </p:tav>
                                        <p:tav tm="100000">
                                          <p:val>
                                            <p:strVal val="#ppt_x"/>
                                          </p:val>
                                        </p:tav>
                                      </p:tavLst>
                                    </p:anim>
                                    <p:anim calcmode="lin" valueType="num">
                                      <p:cBhvr>
                                        <p:cTn id="32" dur="500" fill="hold"/>
                                        <p:tgtEl>
                                          <p:spTgt spid="70"/>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p:cTn id="35" dur="500" fill="hold"/>
                                        <p:tgtEl>
                                          <p:spTgt spid="71"/>
                                        </p:tgtEl>
                                        <p:attrNameLst>
                                          <p:attrName>ppt_w</p:attrName>
                                        </p:attrNameLst>
                                      </p:cBhvr>
                                      <p:tavLst>
                                        <p:tav tm="0">
                                          <p:val>
                                            <p:fltVal val="0"/>
                                          </p:val>
                                        </p:tav>
                                        <p:tav tm="100000">
                                          <p:val>
                                            <p:strVal val="#ppt_w"/>
                                          </p:val>
                                        </p:tav>
                                      </p:tavLst>
                                    </p:anim>
                                    <p:anim calcmode="lin" valueType="num">
                                      <p:cBhvr>
                                        <p:cTn id="36" dur="500" fill="hold"/>
                                        <p:tgtEl>
                                          <p:spTgt spid="71"/>
                                        </p:tgtEl>
                                        <p:attrNameLst>
                                          <p:attrName>ppt_h</p:attrName>
                                        </p:attrNameLst>
                                      </p:cBhvr>
                                      <p:tavLst>
                                        <p:tav tm="0">
                                          <p:val>
                                            <p:fltVal val="0"/>
                                          </p:val>
                                        </p:tav>
                                        <p:tav tm="100000">
                                          <p:val>
                                            <p:strVal val="#ppt_h"/>
                                          </p:val>
                                        </p:tav>
                                      </p:tavLst>
                                    </p:anim>
                                    <p:animEffect transition="in" filter="fade">
                                      <p:cBhvr>
                                        <p:cTn id="37" dur="500"/>
                                        <p:tgtEl>
                                          <p:spTgt spid="71"/>
                                        </p:tgtEl>
                                      </p:cBhvr>
                                    </p:animEffect>
                                    <p:anim calcmode="lin" valueType="num">
                                      <p:cBhvr>
                                        <p:cTn id="38" dur="500" fill="hold"/>
                                        <p:tgtEl>
                                          <p:spTgt spid="71"/>
                                        </p:tgtEl>
                                        <p:attrNameLst>
                                          <p:attrName>ppt_x</p:attrName>
                                        </p:attrNameLst>
                                      </p:cBhvr>
                                      <p:tavLst>
                                        <p:tav tm="0">
                                          <p:val>
                                            <p:fltVal val="0.5"/>
                                          </p:val>
                                        </p:tav>
                                        <p:tav tm="100000">
                                          <p:val>
                                            <p:strVal val="#ppt_x"/>
                                          </p:val>
                                        </p:tav>
                                      </p:tavLst>
                                    </p:anim>
                                    <p:anim calcmode="lin" valueType="num">
                                      <p:cBhvr>
                                        <p:cTn id="39" dur="500" fill="hold"/>
                                        <p:tgtEl>
                                          <p:spTgt spid="71"/>
                                        </p:tgtEl>
                                        <p:attrNameLst>
                                          <p:attrName>ppt_y</p:attrName>
                                        </p:attrNameLst>
                                      </p:cBhvr>
                                      <p:tavLst>
                                        <p:tav tm="0">
                                          <p:val>
                                            <p:fltVal val="0.5"/>
                                          </p:val>
                                        </p:tav>
                                        <p:tav tm="100000">
                                          <p:val>
                                            <p:strVal val="#ppt_y"/>
                                          </p:val>
                                        </p:tav>
                                      </p:tavLst>
                                    </p:anim>
                                  </p:childTnLst>
                                </p:cTn>
                              </p:par>
                            </p:childTnLst>
                          </p:cTn>
                        </p:par>
                        <p:par>
                          <p:cTn id="40" fill="hold" nodeType="afterGroup">
                            <p:stCondLst>
                              <p:cond delay="1600"/>
                            </p:stCondLst>
                            <p:childTnLst>
                              <p:par>
                                <p:cTn id="41" presetID="22" presetClass="entr" presetSubtype="1"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up)">
                                      <p:cBhvr>
                                        <p:cTn id="43" dur="500"/>
                                        <p:tgtEl>
                                          <p:spTgt spid="69"/>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wipe(up)">
                                      <p:cBhvr>
                                        <p:cTn id="46"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8" name="图片 27"/>
          <p:cNvPicPr>
            <a:picLocks noChangeAspect="1"/>
          </p:cNvPicPr>
          <p:nvPr/>
        </p:nvPicPr>
        <p:blipFill>
          <a:blip r:embed="rId2"/>
          <a:stretch>
            <a:fillRect/>
          </a:stretch>
        </p:blipFill>
        <p:spPr>
          <a:xfrm>
            <a:off x="-13142" y="2104922"/>
            <a:ext cx="4428548" cy="3268269"/>
          </a:xfrm>
          <a:prstGeom prst="rect">
            <a:avLst/>
          </a:prstGeom>
        </p:spPr>
      </p:pic>
      <p:sp>
        <p:nvSpPr>
          <p:cNvPr id="29" name="矩形 28"/>
          <p:cNvSpPr>
            <a:spLocks noChangeArrowheads="1"/>
          </p:cNvSpPr>
          <p:nvPr/>
        </p:nvSpPr>
        <p:spPr bwMode="auto">
          <a:xfrm>
            <a:off x="5869761" y="1942563"/>
            <a:ext cx="4690155" cy="60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9" tIns="45710" rIns="91419" bIns="45710">
            <a:spAutoFit/>
          </a:bodyPr>
          <a:lstStyle/>
          <a:p>
            <a:pPr>
              <a:lnSpc>
                <a:spcPct val="120000"/>
              </a:lnSpc>
            </a:pPr>
            <a:r>
              <a:rPr lang="zh-CN" altLang="en-US" sz="1400">
                <a:solidFill>
                  <a:schemeClr val="tx1">
                    <a:lumMod val="50000"/>
                    <a:lumOff val="50000"/>
                  </a:schemeClr>
                </a:solidFill>
                <a:cs typeface="+mn-ea"/>
                <a:sym typeface="+mn-lt"/>
              </a:rPr>
              <a:t>在此录入上述图表的综合描述说明，在此录入上述图表的综合描述说明，在此录入上述图表的综合描述说明。</a:t>
            </a:r>
            <a:endParaRPr lang="zh-CN" altLang="en-US" sz="1400">
              <a:solidFill>
                <a:schemeClr val="tx1">
                  <a:lumMod val="50000"/>
                  <a:lumOff val="50000"/>
                </a:schemeClr>
              </a:solidFill>
              <a:cs typeface="+mn-ea"/>
              <a:sym typeface="+mn-lt"/>
            </a:endParaRPr>
          </a:p>
        </p:txBody>
      </p:sp>
      <p:grpSp>
        <p:nvGrpSpPr>
          <p:cNvPr id="31" name="组合 30"/>
          <p:cNvGrpSpPr/>
          <p:nvPr/>
        </p:nvGrpSpPr>
        <p:grpSpPr>
          <a:xfrm>
            <a:off x="5686019" y="2754135"/>
            <a:ext cx="683911" cy="683911"/>
            <a:chOff x="7381295" y="2358084"/>
            <a:chExt cx="647999" cy="648000"/>
          </a:xfrm>
          <a:solidFill>
            <a:schemeClr val="bg1"/>
          </a:solidFill>
        </p:grpSpPr>
        <p:sp>
          <p:nvSpPr>
            <p:cNvPr id="32" name="Oval 58"/>
            <p:cNvSpPr>
              <a:spLocks noChangeAspect="1"/>
            </p:cNvSpPr>
            <p:nvPr/>
          </p:nvSpPr>
          <p:spPr>
            <a:xfrm>
              <a:off x="7381295" y="2358084"/>
              <a:ext cx="647999"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cs typeface="+mn-ea"/>
                <a:sym typeface="+mn-lt"/>
              </a:endParaRPr>
            </a:p>
          </p:txBody>
        </p:sp>
        <p:sp>
          <p:nvSpPr>
            <p:cNvPr id="33" name="Freeform 173"/>
            <p:cNvSpPr>
              <a:spLocks noChangeAspect="1" noEditPoints="1"/>
            </p:cNvSpPr>
            <p:nvPr/>
          </p:nvSpPr>
          <p:spPr bwMode="auto">
            <a:xfrm>
              <a:off x="7561057" y="2510281"/>
              <a:ext cx="305892" cy="326189"/>
            </a:xfrm>
            <a:custGeom>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grpFill/>
            <a:ln>
              <a:noFill/>
            </a:ln>
          </p:spPr>
          <p:txBody>
            <a:bodyPr vert="horz" wrap="square" lIns="121904" tIns="60952" rIns="121904" bIns="60952" numCol="1" anchor="t" anchorCtr="0" compatLnSpc="1"/>
            <a:lstStyle/>
            <a:p>
              <a:endParaRPr lang="zh-CN" altLang="en-US" sz="2490">
                <a:solidFill>
                  <a:schemeClr val="tx1">
                    <a:lumMod val="50000"/>
                    <a:lumOff val="50000"/>
                  </a:schemeClr>
                </a:solidFill>
                <a:cs typeface="+mn-ea"/>
                <a:sym typeface="+mn-lt"/>
              </a:endParaRPr>
            </a:p>
          </p:txBody>
        </p:sp>
      </p:grpSp>
      <p:grpSp>
        <p:nvGrpSpPr>
          <p:cNvPr id="34" name="组合 33"/>
          <p:cNvGrpSpPr/>
          <p:nvPr/>
        </p:nvGrpSpPr>
        <p:grpSpPr>
          <a:xfrm>
            <a:off x="5028826" y="5018084"/>
            <a:ext cx="683911" cy="683911"/>
            <a:chOff x="6361541" y="3481431"/>
            <a:chExt cx="647999" cy="648000"/>
          </a:xfrm>
          <a:solidFill>
            <a:schemeClr val="bg1"/>
          </a:solidFill>
        </p:grpSpPr>
        <p:sp>
          <p:nvSpPr>
            <p:cNvPr id="35" name="Oval 61"/>
            <p:cNvSpPr>
              <a:spLocks noChangeAspect="1"/>
            </p:cNvSpPr>
            <p:nvPr/>
          </p:nvSpPr>
          <p:spPr>
            <a:xfrm>
              <a:off x="6361541" y="3481431"/>
              <a:ext cx="647999"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cs typeface="+mn-ea"/>
                <a:sym typeface="+mn-lt"/>
              </a:endParaRPr>
            </a:p>
          </p:txBody>
        </p:sp>
        <p:sp>
          <p:nvSpPr>
            <p:cNvPr id="61" name="Freeform 122"/>
            <p:cNvSpPr>
              <a:spLocks noChangeAspect="1" noEditPoints="1"/>
            </p:cNvSpPr>
            <p:nvPr/>
          </p:nvSpPr>
          <p:spPr bwMode="auto">
            <a:xfrm>
              <a:off x="6579369" y="3642337"/>
              <a:ext cx="212342" cy="326189"/>
            </a:xfrm>
            <a:custGeom>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grpFill/>
            <a:ln>
              <a:noFill/>
            </a:ln>
          </p:spPr>
          <p:txBody>
            <a:bodyPr vert="horz" wrap="square" lIns="121904" tIns="60952" rIns="121904" bIns="60952" numCol="1" anchor="t" anchorCtr="0" compatLnSpc="1"/>
            <a:lstStyle/>
            <a:p>
              <a:endParaRPr lang="zh-CN" altLang="en-US" sz="2490">
                <a:solidFill>
                  <a:schemeClr val="tx1">
                    <a:lumMod val="50000"/>
                    <a:lumOff val="50000"/>
                  </a:schemeClr>
                </a:solidFill>
                <a:cs typeface="+mn-ea"/>
                <a:sym typeface="+mn-lt"/>
              </a:endParaRPr>
            </a:p>
          </p:txBody>
        </p:sp>
      </p:grpSp>
      <p:grpSp>
        <p:nvGrpSpPr>
          <p:cNvPr id="62" name="组合 61"/>
          <p:cNvGrpSpPr/>
          <p:nvPr/>
        </p:nvGrpSpPr>
        <p:grpSpPr>
          <a:xfrm>
            <a:off x="5028826" y="1614260"/>
            <a:ext cx="683911" cy="683911"/>
            <a:chOff x="7869756" y="1796411"/>
            <a:chExt cx="647999" cy="648000"/>
          </a:xfrm>
        </p:grpSpPr>
        <p:sp>
          <p:nvSpPr>
            <p:cNvPr id="63" name="Oval 51"/>
            <p:cNvSpPr>
              <a:spLocks noChangeAspect="1"/>
            </p:cNvSpPr>
            <p:nvPr/>
          </p:nvSpPr>
          <p:spPr>
            <a:xfrm>
              <a:off x="7869756" y="1796411"/>
              <a:ext cx="647999"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cs typeface="+mn-ea"/>
                <a:sym typeface="+mn-lt"/>
              </a:endParaRPr>
            </a:p>
          </p:txBody>
        </p:sp>
        <p:sp>
          <p:nvSpPr>
            <p:cNvPr id="64" name="Freeform 357"/>
            <p:cNvSpPr>
              <a:spLocks noChangeAspect="1" noEditPoints="1"/>
            </p:cNvSpPr>
            <p:nvPr/>
          </p:nvSpPr>
          <p:spPr bwMode="auto">
            <a:xfrm>
              <a:off x="8001693" y="1984331"/>
              <a:ext cx="384125" cy="272160"/>
            </a:xfrm>
            <a:custGeom>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04" tIns="60952" rIns="121904" bIns="60952" numCol="1" anchor="t" anchorCtr="0" compatLnSpc="1"/>
            <a:lstStyle/>
            <a:p>
              <a:endParaRPr lang="zh-CN" altLang="en-US" sz="2490">
                <a:solidFill>
                  <a:schemeClr val="tx1">
                    <a:lumMod val="50000"/>
                    <a:lumOff val="50000"/>
                  </a:schemeClr>
                </a:solidFill>
                <a:cs typeface="+mn-ea"/>
                <a:sym typeface="+mn-lt"/>
              </a:endParaRPr>
            </a:p>
          </p:txBody>
        </p:sp>
      </p:grpSp>
      <p:grpSp>
        <p:nvGrpSpPr>
          <p:cNvPr id="65" name="组合 64"/>
          <p:cNvGrpSpPr/>
          <p:nvPr/>
        </p:nvGrpSpPr>
        <p:grpSpPr>
          <a:xfrm>
            <a:off x="5686019" y="3886109"/>
            <a:ext cx="683911" cy="683911"/>
            <a:chOff x="6920225" y="2919757"/>
            <a:chExt cx="647999" cy="648000"/>
          </a:xfrm>
        </p:grpSpPr>
        <p:sp>
          <p:nvSpPr>
            <p:cNvPr id="66" name="Oval 60"/>
            <p:cNvSpPr>
              <a:spLocks noChangeAspect="1"/>
            </p:cNvSpPr>
            <p:nvPr/>
          </p:nvSpPr>
          <p:spPr>
            <a:xfrm>
              <a:off x="6920225" y="2919757"/>
              <a:ext cx="647999"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50000"/>
                    <a:lumOff val="50000"/>
                  </a:schemeClr>
                </a:solidFill>
                <a:cs typeface="+mn-ea"/>
                <a:sym typeface="+mn-lt"/>
              </a:endParaRPr>
            </a:p>
          </p:txBody>
        </p:sp>
        <p:sp>
          <p:nvSpPr>
            <p:cNvPr id="67" name="Freeform 359"/>
            <p:cNvSpPr>
              <a:spLocks noChangeAspect="1" noEditPoints="1"/>
            </p:cNvSpPr>
            <p:nvPr/>
          </p:nvSpPr>
          <p:spPr bwMode="auto">
            <a:xfrm>
              <a:off x="7114190" y="3071954"/>
              <a:ext cx="260069" cy="326189"/>
            </a:xfrm>
            <a:custGeom>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1">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04" tIns="60952" rIns="121904" bIns="60952" numCol="1" anchor="t" anchorCtr="0" compatLnSpc="1"/>
            <a:lstStyle/>
            <a:p>
              <a:endParaRPr lang="zh-CN" altLang="en-US" sz="2490">
                <a:solidFill>
                  <a:schemeClr val="tx1">
                    <a:lumMod val="50000"/>
                    <a:lumOff val="50000"/>
                  </a:schemeClr>
                </a:solidFill>
                <a:cs typeface="+mn-ea"/>
                <a:sym typeface="+mn-lt"/>
              </a:endParaRPr>
            </a:p>
          </p:txBody>
        </p:sp>
      </p:grpSp>
      <p:sp>
        <p:nvSpPr>
          <p:cNvPr id="68" name="矩形 67"/>
          <p:cNvSpPr>
            <a:spLocks noChangeArrowheads="1"/>
          </p:cNvSpPr>
          <p:nvPr/>
        </p:nvSpPr>
        <p:spPr bwMode="auto">
          <a:xfrm>
            <a:off x="6527993" y="3082803"/>
            <a:ext cx="4690155" cy="60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9" tIns="45710" rIns="91419" bIns="45710">
            <a:spAutoFit/>
          </a:bodyPr>
          <a:lstStyle/>
          <a:p>
            <a:pPr>
              <a:lnSpc>
                <a:spcPct val="120000"/>
              </a:lnSpc>
            </a:pPr>
            <a:r>
              <a:rPr lang="zh-CN" altLang="en-US" sz="1400">
                <a:solidFill>
                  <a:schemeClr val="tx1">
                    <a:lumMod val="50000"/>
                    <a:lumOff val="50000"/>
                  </a:schemeClr>
                </a:solidFill>
                <a:cs typeface="+mn-ea"/>
                <a:sym typeface="+mn-lt"/>
              </a:rPr>
              <a:t>在此录入上述图表的综合描述说明，在此录入上述图表的综合描述说明，在此录入上述图表的综合描述说明。</a:t>
            </a:r>
            <a:endParaRPr lang="zh-CN" altLang="en-US" sz="1400">
              <a:solidFill>
                <a:schemeClr val="tx1">
                  <a:lumMod val="50000"/>
                  <a:lumOff val="50000"/>
                </a:schemeClr>
              </a:solidFill>
              <a:cs typeface="+mn-ea"/>
              <a:sym typeface="+mn-lt"/>
            </a:endParaRPr>
          </a:p>
        </p:txBody>
      </p:sp>
      <p:sp>
        <p:nvSpPr>
          <p:cNvPr id="69" name="矩形 68"/>
          <p:cNvSpPr>
            <a:spLocks noChangeArrowheads="1"/>
          </p:cNvSpPr>
          <p:nvPr/>
        </p:nvSpPr>
        <p:spPr bwMode="auto">
          <a:xfrm>
            <a:off x="6527993" y="4215142"/>
            <a:ext cx="4690155" cy="60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9" tIns="45710" rIns="91419" bIns="45710">
            <a:spAutoFit/>
          </a:bodyPr>
          <a:lstStyle/>
          <a:p>
            <a:pPr>
              <a:lnSpc>
                <a:spcPct val="120000"/>
              </a:lnSpc>
            </a:pPr>
            <a:r>
              <a:rPr lang="zh-CN" altLang="en-US" sz="1400">
                <a:solidFill>
                  <a:schemeClr val="tx1">
                    <a:lumMod val="50000"/>
                    <a:lumOff val="50000"/>
                  </a:schemeClr>
                </a:solidFill>
                <a:cs typeface="+mn-ea"/>
                <a:sym typeface="+mn-lt"/>
              </a:rPr>
              <a:t>在此录入上述图表的综合描述说明，在此录入上述图表的综合描述说明，在此录入上述图表的综合描述说明。</a:t>
            </a:r>
            <a:endParaRPr lang="zh-CN" altLang="en-US" sz="1400">
              <a:solidFill>
                <a:schemeClr val="tx1">
                  <a:lumMod val="50000"/>
                  <a:lumOff val="50000"/>
                </a:schemeClr>
              </a:solidFill>
              <a:cs typeface="+mn-ea"/>
              <a:sym typeface="+mn-lt"/>
            </a:endParaRPr>
          </a:p>
        </p:txBody>
      </p:sp>
      <p:sp>
        <p:nvSpPr>
          <p:cNvPr id="70" name="矩形 69"/>
          <p:cNvSpPr>
            <a:spLocks noChangeArrowheads="1"/>
          </p:cNvSpPr>
          <p:nvPr/>
        </p:nvSpPr>
        <p:spPr bwMode="auto">
          <a:xfrm>
            <a:off x="5869761" y="5347481"/>
            <a:ext cx="4690155" cy="60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9" tIns="45710" rIns="91419" bIns="45710">
            <a:spAutoFit/>
          </a:bodyPr>
          <a:lstStyle/>
          <a:p>
            <a:pPr>
              <a:lnSpc>
                <a:spcPct val="120000"/>
              </a:lnSpc>
            </a:pPr>
            <a:r>
              <a:rPr lang="zh-CN" altLang="en-US" sz="1400">
                <a:solidFill>
                  <a:schemeClr val="tx1">
                    <a:lumMod val="50000"/>
                    <a:lumOff val="50000"/>
                  </a:schemeClr>
                </a:solidFill>
                <a:cs typeface="+mn-ea"/>
                <a:sym typeface="+mn-lt"/>
              </a:rPr>
              <a:t>在此录入上述图表的综合描述说明，在此录入上述图表的综合描述说明，在此录入上述图表的综合描述说明。</a:t>
            </a:r>
            <a:endParaRPr lang="zh-CN" altLang="en-US" sz="1400">
              <a:solidFill>
                <a:schemeClr val="tx1">
                  <a:lumMod val="50000"/>
                  <a:lumOff val="50000"/>
                </a:schemeClr>
              </a:solidFill>
              <a:cs typeface="+mn-ea"/>
              <a:sym typeface="+mn-lt"/>
            </a:endParaRPr>
          </a:p>
        </p:txBody>
      </p:sp>
      <p:sp>
        <p:nvSpPr>
          <p:cNvPr id="71" name="文本框 70"/>
          <p:cNvSpPr txBox="1"/>
          <p:nvPr/>
        </p:nvSpPr>
        <p:spPr>
          <a:xfrm>
            <a:off x="5869760" y="1564875"/>
            <a:ext cx="1210430" cy="400058"/>
          </a:xfrm>
          <a:prstGeom prst="rect">
            <a:avLst/>
          </a:prstGeom>
          <a:noFill/>
        </p:spPr>
        <p:txBody>
          <a:bodyPr wrap="none" rtlCol="0">
            <a:spAutoFit/>
          </a:bodyPr>
          <a:lstStyle/>
          <a:p>
            <a:r>
              <a:rPr lang="zh-CN" altLang="en-US" sz="2000" b="1">
                <a:solidFill>
                  <a:schemeClr val="tx1">
                    <a:lumMod val="50000"/>
                    <a:lumOff val="50000"/>
                  </a:schemeClr>
                </a:solidFill>
                <a:cs typeface="+mn-ea"/>
                <a:sym typeface="+mn-lt"/>
              </a:rPr>
              <a:t>团队管理</a:t>
            </a:r>
            <a:endParaRPr lang="zh-CN" altLang="en-US" sz="2000" b="1">
              <a:solidFill>
                <a:schemeClr val="tx1">
                  <a:lumMod val="50000"/>
                  <a:lumOff val="50000"/>
                </a:schemeClr>
              </a:solidFill>
              <a:cs typeface="+mn-ea"/>
              <a:sym typeface="+mn-lt"/>
            </a:endParaRPr>
          </a:p>
        </p:txBody>
      </p:sp>
      <p:sp>
        <p:nvSpPr>
          <p:cNvPr id="72" name="文本框 71"/>
          <p:cNvSpPr txBox="1"/>
          <p:nvPr/>
        </p:nvSpPr>
        <p:spPr>
          <a:xfrm>
            <a:off x="5869760" y="4956710"/>
            <a:ext cx="1210430" cy="400058"/>
          </a:xfrm>
          <a:prstGeom prst="rect">
            <a:avLst/>
          </a:prstGeom>
          <a:noFill/>
        </p:spPr>
        <p:txBody>
          <a:bodyPr wrap="none" rtlCol="0">
            <a:spAutoFit/>
          </a:bodyPr>
          <a:lstStyle/>
          <a:p>
            <a:r>
              <a:rPr lang="zh-CN" altLang="en-US" sz="2000" b="1">
                <a:solidFill>
                  <a:schemeClr val="tx1">
                    <a:lumMod val="50000"/>
                    <a:lumOff val="50000"/>
                  </a:schemeClr>
                </a:solidFill>
                <a:cs typeface="+mn-ea"/>
                <a:sym typeface="+mn-lt"/>
              </a:rPr>
              <a:t>时间管理</a:t>
            </a:r>
            <a:endParaRPr lang="zh-CN" altLang="en-US" sz="2000" b="1">
              <a:solidFill>
                <a:schemeClr val="tx1">
                  <a:lumMod val="50000"/>
                  <a:lumOff val="50000"/>
                </a:schemeClr>
              </a:solidFill>
              <a:cs typeface="+mn-ea"/>
              <a:sym typeface="+mn-lt"/>
            </a:endParaRPr>
          </a:p>
        </p:txBody>
      </p:sp>
      <p:sp>
        <p:nvSpPr>
          <p:cNvPr id="73" name="文本框 72"/>
          <p:cNvSpPr txBox="1"/>
          <p:nvPr/>
        </p:nvSpPr>
        <p:spPr>
          <a:xfrm>
            <a:off x="6527992" y="3828731"/>
            <a:ext cx="1210430" cy="400058"/>
          </a:xfrm>
          <a:prstGeom prst="rect">
            <a:avLst/>
          </a:prstGeom>
          <a:noFill/>
        </p:spPr>
        <p:txBody>
          <a:bodyPr wrap="none" rtlCol="0">
            <a:spAutoFit/>
          </a:bodyPr>
          <a:lstStyle/>
          <a:p>
            <a:r>
              <a:rPr lang="zh-CN" altLang="en-US" sz="2000" b="1">
                <a:solidFill>
                  <a:schemeClr val="tx1">
                    <a:lumMod val="50000"/>
                    <a:lumOff val="50000"/>
                  </a:schemeClr>
                </a:solidFill>
                <a:cs typeface="+mn-ea"/>
                <a:sym typeface="+mn-lt"/>
              </a:rPr>
              <a:t>得失管理</a:t>
            </a:r>
            <a:endParaRPr lang="zh-CN" altLang="en-US" sz="2000" b="1">
              <a:solidFill>
                <a:schemeClr val="tx1">
                  <a:lumMod val="50000"/>
                  <a:lumOff val="50000"/>
                </a:schemeClr>
              </a:solidFill>
              <a:cs typeface="+mn-ea"/>
              <a:sym typeface="+mn-lt"/>
            </a:endParaRPr>
          </a:p>
        </p:txBody>
      </p:sp>
      <p:sp>
        <p:nvSpPr>
          <p:cNvPr id="74" name="文本框 73"/>
          <p:cNvSpPr txBox="1"/>
          <p:nvPr/>
        </p:nvSpPr>
        <p:spPr>
          <a:xfrm>
            <a:off x="6527992" y="2700753"/>
            <a:ext cx="1210430" cy="400058"/>
          </a:xfrm>
          <a:prstGeom prst="rect">
            <a:avLst/>
          </a:prstGeom>
          <a:noFill/>
        </p:spPr>
        <p:txBody>
          <a:bodyPr wrap="none" rtlCol="0">
            <a:spAutoFit/>
          </a:bodyPr>
          <a:lstStyle/>
          <a:p>
            <a:r>
              <a:rPr lang="zh-CN" altLang="en-US" sz="2000" b="1">
                <a:solidFill>
                  <a:schemeClr val="tx1">
                    <a:lumMod val="50000"/>
                    <a:lumOff val="50000"/>
                  </a:schemeClr>
                </a:solidFill>
                <a:cs typeface="+mn-ea"/>
                <a:sym typeface="+mn-lt"/>
              </a:rPr>
              <a:t>项目管理</a:t>
            </a:r>
            <a:endParaRPr lang="zh-CN" altLang="en-US" sz="2000" b="1">
              <a:solidFill>
                <a:schemeClr val="tx1">
                  <a:lumMod val="50000"/>
                  <a:lumOff val="50000"/>
                </a:schemeClr>
              </a:solidFill>
              <a:cs typeface="+mn-ea"/>
              <a:sym typeface="+mn-lt"/>
            </a:endParaRPr>
          </a:p>
        </p:txBody>
      </p:sp>
      <p:sp>
        <p:nvSpPr>
          <p:cNvPr id="2" name="标题 1"/>
          <p:cNvSpPr>
            <a:spLocks noGrp="1"/>
          </p:cNvSpPr>
          <p:nvPr>
            <p:ph type="title"/>
          </p:nvPr>
        </p:nvSpPr>
        <p:spPr/>
        <p:txBody>
          <a:bodyPr/>
          <a:lstStyle/>
          <a:p>
            <a:r>
              <a:rPr lang="zh-CN" altLang="en-US">
                <a:cs typeface="+mn-ea"/>
                <a:sym typeface="+mn-lt"/>
              </a:rPr>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5" presetClass="entr" presetSubtype="0" fill="hold"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400" fill="hold"/>
                                        <p:tgtEl>
                                          <p:spTgt spid="62"/>
                                        </p:tgtEl>
                                        <p:attrNameLst>
                                          <p:attrName>ppt_w</p:attrName>
                                        </p:attrNameLst>
                                      </p:cBhvr>
                                      <p:tavLst>
                                        <p:tav tm="0">
                                          <p:val>
                                            <p:strVal val="#ppt_w*0.70"/>
                                          </p:val>
                                        </p:tav>
                                        <p:tav tm="100000">
                                          <p:val>
                                            <p:strVal val="#ppt_w"/>
                                          </p:val>
                                        </p:tav>
                                      </p:tavLst>
                                    </p:anim>
                                    <p:anim calcmode="lin" valueType="num">
                                      <p:cBhvr>
                                        <p:cTn id="13" dur="400" fill="hold"/>
                                        <p:tgtEl>
                                          <p:spTgt spid="62"/>
                                        </p:tgtEl>
                                        <p:attrNameLst>
                                          <p:attrName>ppt_h</p:attrName>
                                        </p:attrNameLst>
                                      </p:cBhvr>
                                      <p:tavLst>
                                        <p:tav tm="0">
                                          <p:val>
                                            <p:strVal val="#ppt_h"/>
                                          </p:val>
                                        </p:tav>
                                        <p:tav tm="100000">
                                          <p:val>
                                            <p:strVal val="#ppt_h"/>
                                          </p:val>
                                        </p:tav>
                                      </p:tavLst>
                                    </p:anim>
                                    <p:animEffect transition="in" filter="fade">
                                      <p:cBhvr>
                                        <p:cTn id="14" dur="400"/>
                                        <p:tgtEl>
                                          <p:spTgt spid="62"/>
                                        </p:tgtEl>
                                      </p:cBhvr>
                                    </p:animEffect>
                                  </p:childTnLst>
                                </p:cTn>
                              </p:par>
                            </p:childTnLst>
                          </p:cTn>
                        </p:par>
                        <p:par>
                          <p:cTn id="15" fill="hold" nodeType="afterGroup">
                            <p:stCondLst>
                              <p:cond delay="900"/>
                            </p:stCondLst>
                            <p:childTnLst>
                              <p:par>
                                <p:cTn id="16" presetID="2" presetClass="entr" presetSubtype="2"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1+#ppt_w/2"/>
                                          </p:val>
                                        </p:tav>
                                        <p:tav tm="100000">
                                          <p:val>
                                            <p:strVal val="#ppt_x"/>
                                          </p:val>
                                        </p:tav>
                                      </p:tavLst>
                                    </p:anim>
                                    <p:anim calcmode="lin" valueType="num">
                                      <p:cBhvr additive="base">
                                        <p:cTn id="19" dur="500" fill="hold"/>
                                        <p:tgtEl>
                                          <p:spTgt spid="71"/>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400"/>
                            </p:stCondLst>
                            <p:childTnLst>
                              <p:par>
                                <p:cTn id="25" presetID="55" presetClass="entr" presetSubtype="0" fill="hold" nodeType="afterEffect">
                                  <p:stCondLst>
                                    <p:cond delay="250"/>
                                  </p:stCondLst>
                                  <p:childTnLst>
                                    <p:set>
                                      <p:cBhvr>
                                        <p:cTn id="26" dur="1" fill="hold">
                                          <p:stCondLst>
                                            <p:cond delay="0"/>
                                          </p:stCondLst>
                                        </p:cTn>
                                        <p:tgtEl>
                                          <p:spTgt spid="31"/>
                                        </p:tgtEl>
                                        <p:attrNameLst>
                                          <p:attrName>style.visibility</p:attrName>
                                        </p:attrNameLst>
                                      </p:cBhvr>
                                      <p:to>
                                        <p:strVal val="visible"/>
                                      </p:to>
                                    </p:set>
                                    <p:anim calcmode="lin" valueType="num">
                                      <p:cBhvr>
                                        <p:cTn id="27" dur="400" fill="hold"/>
                                        <p:tgtEl>
                                          <p:spTgt spid="31"/>
                                        </p:tgtEl>
                                        <p:attrNameLst>
                                          <p:attrName>ppt_w</p:attrName>
                                        </p:attrNameLst>
                                      </p:cBhvr>
                                      <p:tavLst>
                                        <p:tav tm="0">
                                          <p:val>
                                            <p:strVal val="#ppt_w*0.70"/>
                                          </p:val>
                                        </p:tav>
                                        <p:tav tm="100000">
                                          <p:val>
                                            <p:strVal val="#ppt_w"/>
                                          </p:val>
                                        </p:tav>
                                      </p:tavLst>
                                    </p:anim>
                                    <p:anim calcmode="lin" valueType="num">
                                      <p:cBhvr>
                                        <p:cTn id="28" dur="400" fill="hold"/>
                                        <p:tgtEl>
                                          <p:spTgt spid="31"/>
                                        </p:tgtEl>
                                        <p:attrNameLst>
                                          <p:attrName>ppt_h</p:attrName>
                                        </p:attrNameLst>
                                      </p:cBhvr>
                                      <p:tavLst>
                                        <p:tav tm="0">
                                          <p:val>
                                            <p:strVal val="#ppt_h"/>
                                          </p:val>
                                        </p:tav>
                                        <p:tav tm="100000">
                                          <p:val>
                                            <p:strVal val="#ppt_h"/>
                                          </p:val>
                                        </p:tav>
                                      </p:tavLst>
                                    </p:anim>
                                    <p:animEffect transition="in" filter="fade">
                                      <p:cBhvr>
                                        <p:cTn id="29" dur="400"/>
                                        <p:tgtEl>
                                          <p:spTgt spid="31"/>
                                        </p:tgtEl>
                                      </p:cBhvr>
                                    </p:animEffect>
                                  </p:childTnLst>
                                </p:cTn>
                              </p:par>
                            </p:childTnLst>
                          </p:cTn>
                        </p:par>
                        <p:par>
                          <p:cTn id="30" fill="hold" nodeType="afterGroup">
                            <p:stCondLst>
                              <p:cond delay="205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1+#ppt_w/2"/>
                                          </p:val>
                                        </p:tav>
                                        <p:tav tm="100000">
                                          <p:val>
                                            <p:strVal val="#ppt_x"/>
                                          </p:val>
                                        </p:tav>
                                      </p:tavLst>
                                    </p:anim>
                                    <p:anim calcmode="lin" valueType="num">
                                      <p:cBhvr additive="base">
                                        <p:cTn id="38" dur="500" fill="hold"/>
                                        <p:tgtEl>
                                          <p:spTgt spid="6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550"/>
                            </p:stCondLst>
                            <p:childTnLst>
                              <p:par>
                                <p:cTn id="40" presetID="55" presetClass="entr" presetSubtype="0" fill="hold" nodeType="afterEffect">
                                  <p:stCondLst>
                                    <p:cond delay="250"/>
                                  </p:stCondLst>
                                  <p:childTnLst>
                                    <p:set>
                                      <p:cBhvr>
                                        <p:cTn id="41" dur="1" fill="hold">
                                          <p:stCondLst>
                                            <p:cond delay="0"/>
                                          </p:stCondLst>
                                        </p:cTn>
                                        <p:tgtEl>
                                          <p:spTgt spid="65"/>
                                        </p:tgtEl>
                                        <p:attrNameLst>
                                          <p:attrName>style.visibility</p:attrName>
                                        </p:attrNameLst>
                                      </p:cBhvr>
                                      <p:to>
                                        <p:strVal val="visible"/>
                                      </p:to>
                                    </p:set>
                                    <p:anim calcmode="lin" valueType="num">
                                      <p:cBhvr>
                                        <p:cTn id="42" dur="400" fill="hold"/>
                                        <p:tgtEl>
                                          <p:spTgt spid="65"/>
                                        </p:tgtEl>
                                        <p:attrNameLst>
                                          <p:attrName>ppt_w</p:attrName>
                                        </p:attrNameLst>
                                      </p:cBhvr>
                                      <p:tavLst>
                                        <p:tav tm="0">
                                          <p:val>
                                            <p:strVal val="#ppt_w*0.70"/>
                                          </p:val>
                                        </p:tav>
                                        <p:tav tm="100000">
                                          <p:val>
                                            <p:strVal val="#ppt_w"/>
                                          </p:val>
                                        </p:tav>
                                      </p:tavLst>
                                    </p:anim>
                                    <p:anim calcmode="lin" valueType="num">
                                      <p:cBhvr>
                                        <p:cTn id="43" dur="400" fill="hold"/>
                                        <p:tgtEl>
                                          <p:spTgt spid="65"/>
                                        </p:tgtEl>
                                        <p:attrNameLst>
                                          <p:attrName>ppt_h</p:attrName>
                                        </p:attrNameLst>
                                      </p:cBhvr>
                                      <p:tavLst>
                                        <p:tav tm="0">
                                          <p:val>
                                            <p:strVal val="#ppt_h"/>
                                          </p:val>
                                        </p:tav>
                                        <p:tav tm="100000">
                                          <p:val>
                                            <p:strVal val="#ppt_h"/>
                                          </p:val>
                                        </p:tav>
                                      </p:tavLst>
                                    </p:anim>
                                    <p:animEffect transition="in" filter="fade">
                                      <p:cBhvr>
                                        <p:cTn id="44" dur="400"/>
                                        <p:tgtEl>
                                          <p:spTgt spid="65"/>
                                        </p:tgtEl>
                                      </p:cBhvr>
                                    </p:animEffect>
                                  </p:childTnLst>
                                </p:cTn>
                              </p:par>
                            </p:childTnLst>
                          </p:cTn>
                        </p:par>
                        <p:par>
                          <p:cTn id="45" fill="hold" nodeType="afterGroup">
                            <p:stCondLst>
                              <p:cond delay="3200"/>
                            </p:stCondLst>
                            <p:childTnLst>
                              <p:par>
                                <p:cTn id="46" presetID="2" presetClass="entr" presetSubtype="2" fill="hold" grpId="0" nodeType="afterEffect">
                                  <p:stCondLst>
                                    <p:cond delay="0"/>
                                  </p:stCondLst>
                                  <p:childTnLst>
                                    <p:set>
                                      <p:cBhvr>
                                        <p:cTn id="47" dur="1" fill="hold">
                                          <p:stCondLst>
                                            <p:cond delay="0"/>
                                          </p:stCondLst>
                                        </p:cTn>
                                        <p:tgtEl>
                                          <p:spTgt spid="73"/>
                                        </p:tgtEl>
                                        <p:attrNameLst>
                                          <p:attrName>style.visibility</p:attrName>
                                        </p:attrNameLst>
                                      </p:cBhvr>
                                      <p:to>
                                        <p:strVal val="visible"/>
                                      </p:to>
                                    </p:set>
                                    <p:anim calcmode="lin" valueType="num">
                                      <p:cBhvr additive="base">
                                        <p:cTn id="48" dur="500" fill="hold"/>
                                        <p:tgtEl>
                                          <p:spTgt spid="73"/>
                                        </p:tgtEl>
                                        <p:attrNameLst>
                                          <p:attrName>ppt_x</p:attrName>
                                        </p:attrNameLst>
                                      </p:cBhvr>
                                      <p:tavLst>
                                        <p:tav tm="0">
                                          <p:val>
                                            <p:strVal val="1+#ppt_w/2"/>
                                          </p:val>
                                        </p:tav>
                                        <p:tav tm="100000">
                                          <p:val>
                                            <p:strVal val="#ppt_x"/>
                                          </p:val>
                                        </p:tav>
                                      </p:tavLst>
                                    </p:anim>
                                    <p:anim calcmode="lin" valueType="num">
                                      <p:cBhvr additive="base">
                                        <p:cTn id="49" dur="500" fill="hold"/>
                                        <p:tgtEl>
                                          <p:spTgt spid="7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1+#ppt_w/2"/>
                                          </p:val>
                                        </p:tav>
                                        <p:tav tm="100000">
                                          <p:val>
                                            <p:strVal val="#ppt_x"/>
                                          </p:val>
                                        </p:tav>
                                      </p:tavLst>
                                    </p:anim>
                                    <p:anim calcmode="lin" valueType="num">
                                      <p:cBhvr additive="base">
                                        <p:cTn id="53" dur="500" fill="hold"/>
                                        <p:tgtEl>
                                          <p:spTgt spid="69"/>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3700"/>
                            </p:stCondLst>
                            <p:childTnLst>
                              <p:par>
                                <p:cTn id="55" presetID="55" presetClass="entr" presetSubtype="0" fill="hold" nodeType="afterEffect">
                                  <p:stCondLst>
                                    <p:cond delay="250"/>
                                  </p:stCondLst>
                                  <p:childTnLst>
                                    <p:set>
                                      <p:cBhvr>
                                        <p:cTn id="56" dur="1" fill="hold">
                                          <p:stCondLst>
                                            <p:cond delay="0"/>
                                          </p:stCondLst>
                                        </p:cTn>
                                        <p:tgtEl>
                                          <p:spTgt spid="34"/>
                                        </p:tgtEl>
                                        <p:attrNameLst>
                                          <p:attrName>style.visibility</p:attrName>
                                        </p:attrNameLst>
                                      </p:cBhvr>
                                      <p:to>
                                        <p:strVal val="visible"/>
                                      </p:to>
                                    </p:set>
                                    <p:anim calcmode="lin" valueType="num">
                                      <p:cBhvr>
                                        <p:cTn id="57" dur="400" fill="hold"/>
                                        <p:tgtEl>
                                          <p:spTgt spid="34"/>
                                        </p:tgtEl>
                                        <p:attrNameLst>
                                          <p:attrName>ppt_w</p:attrName>
                                        </p:attrNameLst>
                                      </p:cBhvr>
                                      <p:tavLst>
                                        <p:tav tm="0">
                                          <p:val>
                                            <p:strVal val="#ppt_w*0.70"/>
                                          </p:val>
                                        </p:tav>
                                        <p:tav tm="100000">
                                          <p:val>
                                            <p:strVal val="#ppt_w"/>
                                          </p:val>
                                        </p:tav>
                                      </p:tavLst>
                                    </p:anim>
                                    <p:anim calcmode="lin" valueType="num">
                                      <p:cBhvr>
                                        <p:cTn id="58" dur="400" fill="hold"/>
                                        <p:tgtEl>
                                          <p:spTgt spid="34"/>
                                        </p:tgtEl>
                                        <p:attrNameLst>
                                          <p:attrName>ppt_h</p:attrName>
                                        </p:attrNameLst>
                                      </p:cBhvr>
                                      <p:tavLst>
                                        <p:tav tm="0">
                                          <p:val>
                                            <p:strVal val="#ppt_h"/>
                                          </p:val>
                                        </p:tav>
                                        <p:tav tm="100000">
                                          <p:val>
                                            <p:strVal val="#ppt_h"/>
                                          </p:val>
                                        </p:tav>
                                      </p:tavLst>
                                    </p:anim>
                                    <p:animEffect transition="in" filter="fade">
                                      <p:cBhvr>
                                        <p:cTn id="59" dur="400"/>
                                        <p:tgtEl>
                                          <p:spTgt spid="34"/>
                                        </p:tgtEl>
                                      </p:cBhvr>
                                    </p:animEffect>
                                  </p:childTnLst>
                                </p:cTn>
                              </p:par>
                            </p:childTnLst>
                          </p:cTn>
                        </p:par>
                        <p:par>
                          <p:cTn id="60" fill="hold" nodeType="afterGroup">
                            <p:stCondLst>
                              <p:cond delay="4350"/>
                            </p:stCondLst>
                            <p:childTnLst>
                              <p:par>
                                <p:cTn id="61" presetID="2" presetClass="entr" presetSubtype="2"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1+#ppt_w/2"/>
                                          </p:val>
                                        </p:tav>
                                        <p:tav tm="100000">
                                          <p:val>
                                            <p:strVal val="#ppt_x"/>
                                          </p:val>
                                        </p:tav>
                                      </p:tavLst>
                                    </p:anim>
                                    <p:anim calcmode="lin" valueType="num">
                                      <p:cBhvr additive="base">
                                        <p:cTn id="64" dur="500" fill="hold"/>
                                        <p:tgtEl>
                                          <p:spTgt spid="72"/>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additive="base">
                                        <p:cTn id="67" dur="500" fill="hold"/>
                                        <p:tgtEl>
                                          <p:spTgt spid="70"/>
                                        </p:tgtEl>
                                        <p:attrNameLst>
                                          <p:attrName>ppt_x</p:attrName>
                                        </p:attrNameLst>
                                      </p:cBhvr>
                                      <p:tavLst>
                                        <p:tav tm="0">
                                          <p:val>
                                            <p:strVal val="1+#ppt_w/2"/>
                                          </p:val>
                                        </p:tav>
                                        <p:tav tm="100000">
                                          <p:val>
                                            <p:strVal val="#ppt_x"/>
                                          </p:val>
                                        </p:tav>
                                      </p:tavLst>
                                    </p:anim>
                                    <p:anim calcmode="lin" valueType="num">
                                      <p:cBhvr additive="base">
                                        <p:cTn id="68"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8" grpId="0"/>
      <p:bldP spid="69" grpId="0"/>
      <p:bldP spid="70" grpId="0"/>
      <p:bldP spid="71" grpId="0"/>
      <p:bldP spid="72" grpId="0"/>
      <p:bldP spid="73" grpId="0"/>
      <p:bldP spid="7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54"/>
          <p:cNvGrpSpPr/>
          <p:nvPr/>
        </p:nvGrpSpPr>
        <p:grpSpPr>
          <a:xfrm>
            <a:off x="9143626" y="2212422"/>
            <a:ext cx="2379429" cy="3691779"/>
            <a:chOff x="6858016" y="1659316"/>
            <a:chExt cx="1784804" cy="2768834"/>
          </a:xfrm>
        </p:grpSpPr>
        <p:grpSp>
          <p:nvGrpSpPr>
            <p:cNvPr id="3" name="Group 49"/>
            <p:cNvGrpSpPr/>
            <p:nvPr/>
          </p:nvGrpSpPr>
          <p:grpSpPr>
            <a:xfrm>
              <a:off x="6858016" y="3357568"/>
              <a:ext cx="1643074" cy="1070582"/>
              <a:chOff x="6858016" y="3357568"/>
              <a:chExt cx="1643074" cy="1070582"/>
            </a:xfrm>
          </p:grpSpPr>
          <p:sp>
            <p:nvSpPr>
              <p:cNvPr id="23" name="Rectangle 22"/>
              <p:cNvSpPr/>
              <p:nvPr/>
            </p:nvSpPr>
            <p:spPr>
              <a:xfrm>
                <a:off x="6858016" y="3643320"/>
                <a:ext cx="1643074" cy="784830"/>
              </a:xfrm>
              <a:prstGeom prst="rect">
                <a:avLst/>
              </a:prstGeom>
            </p:spPr>
            <p:txBody>
              <a:bodyPr wrap="square">
                <a:spAutoFit/>
              </a:bodyPr>
              <a:lstStyle/>
              <a:p>
                <a:pPr algn="ctr"/>
                <a:r>
                  <a:rPr lang="zh-CN" altLang="en-US" sz="120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a:solidFill>
                      <a:schemeClr val="tx1">
                        <a:lumMod val="50000"/>
                        <a:lumOff val="50000"/>
                      </a:schemeClr>
                    </a:solidFill>
                    <a:latin typeface="+mn-ea"/>
                    <a:cs typeface="Open Sans Light" pitchFamily="34" charset="0"/>
                  </a:rPr>
                  <a:t>200</a:t>
                </a:r>
                <a:r>
                  <a:rPr lang="zh-CN" altLang="en-US" sz="1200">
                    <a:solidFill>
                      <a:schemeClr val="tx1">
                        <a:lumMod val="50000"/>
                        <a:lumOff val="50000"/>
                      </a:schemeClr>
                    </a:solidFill>
                    <a:latin typeface="+mn-ea"/>
                    <a:cs typeface="Open Sans Light" pitchFamily="34" charset="0"/>
                  </a:rPr>
                  <a:t>字以内。</a:t>
                </a:r>
                <a:endParaRPr lang="zh-CN" altLang="en-US" sz="1200">
                  <a:solidFill>
                    <a:schemeClr val="tx1">
                      <a:lumMod val="50000"/>
                      <a:lumOff val="50000"/>
                    </a:schemeClr>
                  </a:solidFill>
                  <a:latin typeface="+mn-ea"/>
                  <a:cs typeface="Open Sans Light" pitchFamily="34" charset="0"/>
                </a:endParaRPr>
              </a:p>
            </p:txBody>
          </p:sp>
          <p:sp>
            <p:nvSpPr>
              <p:cNvPr id="24" name="Rectangle 23"/>
              <p:cNvSpPr/>
              <p:nvPr/>
            </p:nvSpPr>
            <p:spPr>
              <a:xfrm>
                <a:off x="7305357" y="3357568"/>
                <a:ext cx="754150" cy="253915"/>
              </a:xfrm>
              <a:prstGeom prst="rect">
                <a:avLst/>
              </a:prstGeom>
            </p:spPr>
            <p:txBody>
              <a:bodyPr wrap="none">
                <a:spAutoFit/>
              </a:bodyPr>
              <a:lstStyle/>
              <a:p>
                <a:pPr algn="ctr"/>
                <a:r>
                  <a:rPr lang="zh-CN" altLang="en-US" sz="1600">
                    <a:solidFill>
                      <a:schemeClr val="tx1">
                        <a:lumMod val="50000"/>
                        <a:lumOff val="50000"/>
                      </a:schemeClr>
                    </a:solidFill>
                    <a:latin typeface="+mn-ea"/>
                    <a:cs typeface="Open Sans" pitchFamily="34" charset="0"/>
                  </a:rPr>
                  <a:t>文件归档</a:t>
                </a:r>
                <a:endParaRPr lang="en-US" sz="1600">
                  <a:solidFill>
                    <a:schemeClr val="tx1">
                      <a:lumMod val="50000"/>
                      <a:lumOff val="50000"/>
                    </a:schemeClr>
                  </a:solidFill>
                  <a:latin typeface="+mn-ea"/>
                  <a:cs typeface="Open Sans" pitchFamily="34" charset="0"/>
                </a:endParaRPr>
              </a:p>
            </p:txBody>
          </p:sp>
        </p:grpSp>
        <p:sp>
          <p:nvSpPr>
            <p:cNvPr id="11" name="Rectangle 10"/>
            <p:cNvSpPr/>
            <p:nvPr/>
          </p:nvSpPr>
          <p:spPr>
            <a:xfrm rot="2700000">
              <a:off x="7088589" y="1659316"/>
              <a:ext cx="1113306" cy="111330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6" name="Rectangle 15"/>
            <p:cNvSpPr/>
            <p:nvPr/>
          </p:nvSpPr>
          <p:spPr>
            <a:xfrm rot="13500000">
              <a:off x="8038786" y="2080739"/>
              <a:ext cx="94761" cy="11133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6" name="AutoShape 17"/>
              <p:cNvSpPr/>
              <p:nvPr/>
            </p:nvSpPr>
            <p:spPr bwMode="auto">
              <a:xfrm>
                <a:off x="6251143" y="1082816"/>
                <a:ext cx="366050" cy="355413"/>
              </a:xfrm>
              <a:custGeom>
                <a:gdLst>
                  <a:gd name="T0" fmla="*/ 10473 w 20946"/>
                  <a:gd name="T1" fmla="*/ 10800 h 21600"/>
                  <a:gd name="T2" fmla="*/ 10473 w 20946"/>
                  <a:gd name="T3" fmla="*/ 10800 h 21600"/>
                  <a:gd name="T4" fmla="*/ 10473 w 20946"/>
                  <a:gd name="T5" fmla="*/ 10800 h 21600"/>
                  <a:gd name="T6" fmla="*/ 10473 w 20946"/>
                  <a:gd name="T7" fmla="*/ 10800 h 21600"/>
                </a:gd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5" name="Group 55"/>
          <p:cNvGrpSpPr/>
          <p:nvPr/>
        </p:nvGrpSpPr>
        <p:grpSpPr>
          <a:xfrm>
            <a:off x="6381715" y="1636401"/>
            <a:ext cx="2190480" cy="4267801"/>
            <a:chOff x="4786314" y="1227299"/>
            <a:chExt cx="1643074" cy="3200851"/>
          </a:xfrm>
        </p:grpSpPr>
        <p:grpSp>
          <p:nvGrpSpPr>
            <p:cNvPr id="6" name="Group 48"/>
            <p:cNvGrpSpPr/>
            <p:nvPr/>
          </p:nvGrpSpPr>
          <p:grpSpPr>
            <a:xfrm>
              <a:off x="4786314" y="3357568"/>
              <a:ext cx="1643074" cy="1070582"/>
              <a:chOff x="4786314" y="3357568"/>
              <a:chExt cx="1643074" cy="1070582"/>
            </a:xfrm>
          </p:grpSpPr>
          <p:sp>
            <p:nvSpPr>
              <p:cNvPr id="21" name="Rectangle 20"/>
              <p:cNvSpPr/>
              <p:nvPr/>
            </p:nvSpPr>
            <p:spPr>
              <a:xfrm>
                <a:off x="4786314" y="3643320"/>
                <a:ext cx="1643074" cy="784830"/>
              </a:xfrm>
              <a:prstGeom prst="rect">
                <a:avLst/>
              </a:prstGeom>
            </p:spPr>
            <p:txBody>
              <a:bodyPr wrap="square">
                <a:spAutoFit/>
              </a:bodyPr>
              <a:lstStyle/>
              <a:p>
                <a:pPr algn="ctr"/>
                <a:r>
                  <a:rPr lang="zh-CN" altLang="en-US" sz="120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a:solidFill>
                      <a:schemeClr val="tx1">
                        <a:lumMod val="50000"/>
                        <a:lumOff val="50000"/>
                      </a:schemeClr>
                    </a:solidFill>
                    <a:latin typeface="+mn-ea"/>
                    <a:cs typeface="Open Sans Light" pitchFamily="34" charset="0"/>
                  </a:rPr>
                  <a:t>200</a:t>
                </a:r>
                <a:r>
                  <a:rPr lang="zh-CN" altLang="en-US" sz="1200">
                    <a:solidFill>
                      <a:schemeClr val="tx1">
                        <a:lumMod val="50000"/>
                        <a:lumOff val="50000"/>
                      </a:schemeClr>
                    </a:solidFill>
                    <a:latin typeface="+mn-ea"/>
                    <a:cs typeface="Open Sans Light" pitchFamily="34" charset="0"/>
                  </a:rPr>
                  <a:t>字以内。</a:t>
                </a:r>
                <a:endParaRPr lang="zh-CN" altLang="en-US" sz="1200">
                  <a:solidFill>
                    <a:schemeClr val="tx1">
                      <a:lumMod val="50000"/>
                      <a:lumOff val="50000"/>
                    </a:schemeClr>
                  </a:solidFill>
                  <a:latin typeface="+mn-ea"/>
                  <a:cs typeface="Open Sans Light" pitchFamily="34" charset="0"/>
                </a:endParaRPr>
              </a:p>
            </p:txBody>
          </p:sp>
          <p:sp>
            <p:nvSpPr>
              <p:cNvPr id="22" name="Rectangle 21"/>
              <p:cNvSpPr/>
              <p:nvPr/>
            </p:nvSpPr>
            <p:spPr>
              <a:xfrm>
                <a:off x="5252995" y="3357568"/>
                <a:ext cx="754150" cy="253915"/>
              </a:xfrm>
              <a:prstGeom prst="rect">
                <a:avLst/>
              </a:prstGeom>
            </p:spPr>
            <p:txBody>
              <a:bodyPr wrap="none">
                <a:spAutoFit/>
              </a:bodyPr>
              <a:lstStyle/>
              <a:p>
                <a:pPr algn="ctr"/>
                <a:r>
                  <a:rPr lang="zh-CN" altLang="en-US" sz="1600">
                    <a:solidFill>
                      <a:schemeClr val="tx1">
                        <a:lumMod val="50000"/>
                        <a:lumOff val="50000"/>
                      </a:schemeClr>
                    </a:solidFill>
                    <a:latin typeface="+mn-ea"/>
                    <a:cs typeface="Open Sans" pitchFamily="34" charset="0"/>
                  </a:rPr>
                  <a:t>日程安排</a:t>
                </a:r>
                <a:endParaRPr lang="en-US" sz="1600">
                  <a:solidFill>
                    <a:schemeClr val="tx1">
                      <a:lumMod val="50000"/>
                      <a:lumOff val="50000"/>
                    </a:schemeClr>
                  </a:solidFill>
                  <a:latin typeface="+mn-ea"/>
                  <a:cs typeface="Open Sans" pitchFamily="34" charset="0"/>
                </a:endParaRPr>
              </a:p>
            </p:txBody>
          </p:sp>
        </p:grpSp>
        <p:sp>
          <p:nvSpPr>
            <p:cNvPr id="10" name="Rectangle 9"/>
            <p:cNvSpPr/>
            <p:nvPr/>
          </p:nvSpPr>
          <p:spPr>
            <a:xfrm rot="2700000">
              <a:off x="5016887" y="1659315"/>
              <a:ext cx="1113306" cy="111330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5" name="Rectangle 14"/>
            <p:cNvSpPr/>
            <p:nvPr/>
          </p:nvSpPr>
          <p:spPr>
            <a:xfrm rot="8100000">
              <a:off x="5954712" y="1227299"/>
              <a:ext cx="94761" cy="1113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7" name="Group 38"/>
            <p:cNvGrpSpPr/>
            <p:nvPr/>
          </p:nvGrpSpPr>
          <p:grpSpPr>
            <a:xfrm>
              <a:off x="5357818" y="2000246"/>
              <a:ext cx="366050" cy="366676"/>
              <a:chOff x="5519041" y="1071552"/>
              <a:chExt cx="366050" cy="366676"/>
            </a:xfrm>
            <a:solidFill>
              <a:schemeClr val="accent4"/>
            </a:solidFill>
          </p:grpSpPr>
          <p:sp>
            <p:nvSpPr>
              <p:cNvPr id="27" name="AutoShape 18"/>
              <p:cNvSpPr/>
              <p:nvPr/>
            </p:nvSpPr>
            <p:spPr bwMode="auto">
              <a:xfrm>
                <a:off x="5519041" y="1071552"/>
                <a:ext cx="366050" cy="36667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8" name="AutoShape 19"/>
              <p:cNvSpPr/>
              <p:nvPr/>
            </p:nvSpPr>
            <p:spPr bwMode="auto">
              <a:xfrm>
                <a:off x="5599134" y="1209213"/>
                <a:ext cx="45678" cy="3441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9" name="AutoShape 20"/>
              <p:cNvSpPr/>
              <p:nvPr/>
            </p:nvSpPr>
            <p:spPr bwMode="auto">
              <a:xfrm>
                <a:off x="5599134" y="1266155"/>
                <a:ext cx="45678" cy="3441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0" name="AutoShape 21"/>
              <p:cNvSpPr/>
              <p:nvPr/>
            </p:nvSpPr>
            <p:spPr bwMode="auto">
              <a:xfrm>
                <a:off x="5599134" y="1323722"/>
                <a:ext cx="45678" cy="3378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1" name="AutoShape 22"/>
              <p:cNvSpPr/>
              <p:nvPr/>
            </p:nvSpPr>
            <p:spPr bwMode="auto">
              <a:xfrm>
                <a:off x="5679227" y="1323722"/>
                <a:ext cx="45678" cy="3378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2" name="AutoShape 23"/>
              <p:cNvSpPr/>
              <p:nvPr/>
            </p:nvSpPr>
            <p:spPr bwMode="auto">
              <a:xfrm>
                <a:off x="5679227" y="1266155"/>
                <a:ext cx="45678" cy="3441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3" name="AutoShape 24"/>
              <p:cNvSpPr/>
              <p:nvPr/>
            </p:nvSpPr>
            <p:spPr bwMode="auto">
              <a:xfrm>
                <a:off x="5679227" y="1209213"/>
                <a:ext cx="45678" cy="3441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4" name="AutoShape 25"/>
              <p:cNvSpPr/>
              <p:nvPr/>
            </p:nvSpPr>
            <p:spPr bwMode="auto">
              <a:xfrm>
                <a:off x="5759321" y="1323722"/>
                <a:ext cx="45678" cy="3378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5" name="AutoShape 26"/>
              <p:cNvSpPr/>
              <p:nvPr/>
            </p:nvSpPr>
            <p:spPr bwMode="auto">
              <a:xfrm>
                <a:off x="5759321" y="1266155"/>
                <a:ext cx="45678" cy="3441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6" name="AutoShape 27"/>
              <p:cNvSpPr/>
              <p:nvPr/>
            </p:nvSpPr>
            <p:spPr bwMode="auto">
              <a:xfrm>
                <a:off x="5759321" y="1209213"/>
                <a:ext cx="45678" cy="3441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12" name="Group 56"/>
          <p:cNvGrpSpPr/>
          <p:nvPr/>
        </p:nvGrpSpPr>
        <p:grpSpPr>
          <a:xfrm>
            <a:off x="762658" y="2212419"/>
            <a:ext cx="2190480" cy="3691783"/>
            <a:chOff x="571472" y="1659313"/>
            <a:chExt cx="1643074" cy="2768837"/>
          </a:xfrm>
        </p:grpSpPr>
        <p:grpSp>
          <p:nvGrpSpPr>
            <p:cNvPr id="39" name="Group 46"/>
            <p:cNvGrpSpPr/>
            <p:nvPr/>
          </p:nvGrpSpPr>
          <p:grpSpPr>
            <a:xfrm>
              <a:off x="571472" y="3357568"/>
              <a:ext cx="1643074" cy="1070582"/>
              <a:chOff x="571472" y="3357568"/>
              <a:chExt cx="1643074" cy="1070582"/>
            </a:xfrm>
          </p:grpSpPr>
          <p:sp>
            <p:nvSpPr>
              <p:cNvPr id="17" name="Rectangle 16"/>
              <p:cNvSpPr/>
              <p:nvPr/>
            </p:nvSpPr>
            <p:spPr>
              <a:xfrm>
                <a:off x="571472" y="3643320"/>
                <a:ext cx="1643074" cy="784830"/>
              </a:xfrm>
              <a:prstGeom prst="rect">
                <a:avLst/>
              </a:prstGeom>
            </p:spPr>
            <p:txBody>
              <a:bodyPr wrap="square">
                <a:spAutoFit/>
              </a:bodyPr>
              <a:lstStyle/>
              <a:p>
                <a:pPr algn="ctr"/>
                <a:r>
                  <a:rPr lang="zh-CN" altLang="en-US" sz="120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a:solidFill>
                      <a:schemeClr val="tx1">
                        <a:lumMod val="50000"/>
                        <a:lumOff val="50000"/>
                      </a:schemeClr>
                    </a:solidFill>
                    <a:latin typeface="+mn-ea"/>
                    <a:cs typeface="Open Sans Light" pitchFamily="34" charset="0"/>
                  </a:rPr>
                  <a:t>200</a:t>
                </a:r>
                <a:r>
                  <a:rPr lang="zh-CN" altLang="en-US" sz="1200">
                    <a:solidFill>
                      <a:schemeClr val="tx1">
                        <a:lumMod val="50000"/>
                        <a:lumOff val="50000"/>
                      </a:schemeClr>
                    </a:solidFill>
                    <a:latin typeface="+mn-ea"/>
                    <a:cs typeface="Open Sans Light" pitchFamily="34" charset="0"/>
                  </a:rPr>
                  <a:t>字以内。</a:t>
                </a:r>
                <a:endParaRPr lang="zh-CN" altLang="en-US" sz="1200">
                  <a:solidFill>
                    <a:schemeClr val="tx1">
                      <a:lumMod val="50000"/>
                      <a:lumOff val="50000"/>
                    </a:schemeClr>
                  </a:solidFill>
                  <a:latin typeface="+mn-ea"/>
                  <a:cs typeface="Open Sans Light" pitchFamily="34" charset="0"/>
                </a:endParaRPr>
              </a:p>
            </p:txBody>
          </p:sp>
          <p:sp>
            <p:nvSpPr>
              <p:cNvPr id="18" name="Rectangle 17"/>
              <p:cNvSpPr/>
              <p:nvPr/>
            </p:nvSpPr>
            <p:spPr>
              <a:xfrm>
                <a:off x="1012505" y="3357568"/>
                <a:ext cx="754150" cy="253915"/>
              </a:xfrm>
              <a:prstGeom prst="rect">
                <a:avLst/>
              </a:prstGeom>
            </p:spPr>
            <p:txBody>
              <a:bodyPr wrap="none">
                <a:spAutoFit/>
              </a:bodyPr>
              <a:lstStyle/>
              <a:p>
                <a:pPr algn="ctr"/>
                <a:r>
                  <a:rPr lang="zh-CN" altLang="en-US" sz="1600">
                    <a:solidFill>
                      <a:schemeClr val="tx1">
                        <a:lumMod val="50000"/>
                        <a:lumOff val="50000"/>
                      </a:schemeClr>
                    </a:solidFill>
                    <a:latin typeface="+mn-ea"/>
                    <a:cs typeface="Open Sans" pitchFamily="34" charset="0"/>
                  </a:rPr>
                  <a:t>在线购物</a:t>
                </a:r>
                <a:endParaRPr lang="en-US" sz="1600">
                  <a:solidFill>
                    <a:schemeClr val="tx1">
                      <a:lumMod val="50000"/>
                      <a:lumOff val="50000"/>
                    </a:schemeClr>
                  </a:solidFill>
                  <a:latin typeface="+mn-ea"/>
                  <a:cs typeface="Open Sans" pitchFamily="34" charset="0"/>
                </a:endParaRPr>
              </a:p>
            </p:txBody>
          </p:sp>
        </p:grpSp>
        <p:sp>
          <p:nvSpPr>
            <p:cNvPr id="8" name="Rectangle 7"/>
            <p:cNvSpPr/>
            <p:nvPr/>
          </p:nvSpPr>
          <p:spPr>
            <a:xfrm rot="2700000">
              <a:off x="944922" y="1659313"/>
              <a:ext cx="1113306" cy="111330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3" name="Rectangle 12"/>
            <p:cNvSpPr/>
            <p:nvPr/>
          </p:nvSpPr>
          <p:spPr>
            <a:xfrm rot="2700000">
              <a:off x="506439" y="2604190"/>
              <a:ext cx="1113306" cy="10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37" name="AutoShape 28"/>
            <p:cNvSpPr/>
            <p:nvPr/>
          </p:nvSpPr>
          <p:spPr bwMode="auto">
            <a:xfrm>
              <a:off x="1285852" y="2000246"/>
              <a:ext cx="366676" cy="36667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nvGrpSpPr>
          <p:cNvPr id="40" name="Group 57"/>
          <p:cNvGrpSpPr/>
          <p:nvPr/>
        </p:nvGrpSpPr>
        <p:grpSpPr>
          <a:xfrm>
            <a:off x="3405688" y="2212420"/>
            <a:ext cx="2309361" cy="3691781"/>
            <a:chOff x="2554002" y="1659314"/>
            <a:chExt cx="1732246" cy="2768836"/>
          </a:xfrm>
        </p:grpSpPr>
        <p:grpSp>
          <p:nvGrpSpPr>
            <p:cNvPr id="42" name="Group 47"/>
            <p:cNvGrpSpPr/>
            <p:nvPr/>
          </p:nvGrpSpPr>
          <p:grpSpPr>
            <a:xfrm>
              <a:off x="2643174" y="3357568"/>
              <a:ext cx="1643074" cy="1070582"/>
              <a:chOff x="2643174" y="3357568"/>
              <a:chExt cx="1643074" cy="1070582"/>
            </a:xfrm>
          </p:grpSpPr>
          <p:sp>
            <p:nvSpPr>
              <p:cNvPr id="19" name="Rectangle 18"/>
              <p:cNvSpPr/>
              <p:nvPr/>
            </p:nvSpPr>
            <p:spPr>
              <a:xfrm>
                <a:off x="2643174" y="3643320"/>
                <a:ext cx="1643074" cy="784830"/>
              </a:xfrm>
              <a:prstGeom prst="rect">
                <a:avLst/>
              </a:prstGeom>
            </p:spPr>
            <p:txBody>
              <a:bodyPr wrap="square">
                <a:spAutoFit/>
              </a:bodyPr>
              <a:lstStyle/>
              <a:p>
                <a:pPr algn="ctr"/>
                <a:r>
                  <a:rPr lang="zh-CN" altLang="en-US" sz="120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a:solidFill>
                      <a:schemeClr val="tx1">
                        <a:lumMod val="50000"/>
                        <a:lumOff val="50000"/>
                      </a:schemeClr>
                    </a:solidFill>
                    <a:latin typeface="+mn-ea"/>
                    <a:cs typeface="Open Sans Light" pitchFamily="34" charset="0"/>
                  </a:rPr>
                  <a:t>200</a:t>
                </a:r>
                <a:r>
                  <a:rPr lang="zh-CN" altLang="en-US" sz="1200">
                    <a:solidFill>
                      <a:schemeClr val="tx1">
                        <a:lumMod val="50000"/>
                        <a:lumOff val="50000"/>
                      </a:schemeClr>
                    </a:solidFill>
                    <a:latin typeface="+mn-ea"/>
                    <a:cs typeface="Open Sans Light" pitchFamily="34" charset="0"/>
                  </a:rPr>
                  <a:t>字以内。</a:t>
                </a:r>
                <a:endParaRPr lang="zh-CN" altLang="en-US" sz="1200">
                  <a:solidFill>
                    <a:schemeClr val="tx1">
                      <a:lumMod val="50000"/>
                      <a:lumOff val="50000"/>
                    </a:schemeClr>
                  </a:solidFill>
                  <a:latin typeface="+mn-ea"/>
                  <a:cs typeface="Open Sans Light" pitchFamily="34" charset="0"/>
                </a:endParaRPr>
              </a:p>
            </p:txBody>
          </p:sp>
          <p:sp>
            <p:nvSpPr>
              <p:cNvPr id="20" name="Rectangle 19"/>
              <p:cNvSpPr/>
              <p:nvPr/>
            </p:nvSpPr>
            <p:spPr>
              <a:xfrm>
                <a:off x="3084864" y="3357568"/>
                <a:ext cx="754150" cy="253915"/>
              </a:xfrm>
              <a:prstGeom prst="rect">
                <a:avLst/>
              </a:prstGeom>
            </p:spPr>
            <p:txBody>
              <a:bodyPr wrap="none">
                <a:spAutoFit/>
              </a:bodyPr>
              <a:lstStyle/>
              <a:p>
                <a:pPr algn="ctr"/>
                <a:r>
                  <a:rPr lang="zh-CN" altLang="en-US" sz="1600">
                    <a:solidFill>
                      <a:schemeClr val="tx1">
                        <a:lumMod val="50000"/>
                        <a:lumOff val="50000"/>
                      </a:schemeClr>
                    </a:solidFill>
                    <a:latin typeface="+mn-ea"/>
                    <a:cs typeface="Open Sans" pitchFamily="34" charset="0"/>
                  </a:rPr>
                  <a:t>产品研发</a:t>
                </a:r>
                <a:endParaRPr lang="en-US" sz="1600">
                  <a:solidFill>
                    <a:schemeClr val="tx1">
                      <a:lumMod val="50000"/>
                      <a:lumOff val="50000"/>
                    </a:schemeClr>
                  </a:solidFill>
                  <a:latin typeface="+mn-ea"/>
                  <a:cs typeface="Open Sans" pitchFamily="34" charset="0"/>
                </a:endParaRPr>
              </a:p>
            </p:txBody>
          </p:sp>
        </p:grpSp>
        <p:sp>
          <p:nvSpPr>
            <p:cNvPr id="9" name="Rectangle 8"/>
            <p:cNvSpPr/>
            <p:nvPr/>
          </p:nvSpPr>
          <p:spPr>
            <a:xfrm rot="2700000">
              <a:off x="2986644" y="1659314"/>
              <a:ext cx="1113306" cy="111330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4" name="Rectangle 13"/>
            <p:cNvSpPr/>
            <p:nvPr/>
          </p:nvSpPr>
          <p:spPr>
            <a:xfrm rot="2700000">
              <a:off x="3063274" y="1231258"/>
              <a:ext cx="94761" cy="1113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38" name="AutoShape 100"/>
            <p:cNvSpPr/>
            <p:nvPr/>
          </p:nvSpPr>
          <p:spPr bwMode="auto">
            <a:xfrm>
              <a:off x="3357554" y="2000246"/>
              <a:ext cx="320373" cy="36667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sp>
        <p:nvSpPr>
          <p:cNvPr id="41" name="标题 40"/>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Top)">
                                      <p:cBhvr>
                                        <p:cTn id="7" dur="500"/>
                                        <p:tgtEl>
                                          <p:spTgt spid="12"/>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lide(fromTop)">
                                      <p:cBhvr>
                                        <p:cTn id="11" dur="500"/>
                                        <p:tgtEl>
                                          <p:spTgt spid="40"/>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Top)">
                                      <p:cBhvr>
                                        <p:cTn id="15" dur="500"/>
                                        <p:tgtEl>
                                          <p:spTgt spid="5"/>
                                        </p:tgtEl>
                                      </p:cBhvr>
                                    </p:animEffect>
                                  </p:childTnLst>
                                </p:cTn>
                              </p:par>
                            </p:childTnLst>
                          </p:cTn>
                        </p:par>
                        <p:par>
                          <p:cTn id="16" fill="hold" nodeType="afterGroup">
                            <p:stCondLst>
                              <p:cond delay="1500"/>
                            </p:stCondLst>
                            <p:childTnLst>
                              <p:par>
                                <p:cTn id="17" presetID="1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lide(fromTo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753730" y="1486265"/>
            <a:ext cx="1919963" cy="1920213"/>
            <a:chOff x="1073572" y="1216298"/>
            <a:chExt cx="1440160" cy="1440160"/>
          </a:xfrm>
        </p:grpSpPr>
        <p:sp>
          <p:nvSpPr>
            <p:cNvPr id="3" name="Freeform 6"/>
            <p:cNvSpPr>
              <a:spLocks noEditPoints="1"/>
            </p:cNvSpPr>
            <p:nvPr/>
          </p:nvSpPr>
          <p:spPr bwMode="auto">
            <a:xfrm>
              <a:off x="1434083" y="1564903"/>
              <a:ext cx="719138" cy="742950"/>
            </a:xfrm>
            <a:custGeom>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椭圆 3"/>
            <p:cNvSpPr/>
            <p:nvPr/>
          </p:nvSpPr>
          <p:spPr>
            <a:xfrm>
              <a:off x="1073572" y="1216298"/>
              <a:ext cx="1440160" cy="1440160"/>
            </a:xfrm>
            <a:prstGeom prst="ellipse">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012972" y="1486265"/>
            <a:ext cx="1919963" cy="1920213"/>
            <a:chOff x="3575472" y="1216298"/>
            <a:chExt cx="1440160" cy="1440160"/>
          </a:xfrm>
        </p:grpSpPr>
        <p:sp>
          <p:nvSpPr>
            <p:cNvPr id="6" name="Freeform 11"/>
            <p:cNvSpPr>
              <a:spLocks noEditPoints="1"/>
            </p:cNvSpPr>
            <p:nvPr/>
          </p:nvSpPr>
          <p:spPr bwMode="auto">
            <a:xfrm>
              <a:off x="3983609" y="1527597"/>
              <a:ext cx="700087" cy="715962"/>
            </a:xfrm>
            <a:custGeom>
              <a:gdLst>
                <a:gd name="T0" fmla="*/ 6 w 96"/>
                <a:gd name="T1" fmla="*/ 41 h 98"/>
                <a:gd name="T2" fmla="*/ 75 w 96"/>
                <a:gd name="T3" fmla="*/ 41 h 98"/>
                <a:gd name="T4" fmla="*/ 78 w 96"/>
                <a:gd name="T5" fmla="*/ 41 h 98"/>
                <a:gd name="T6" fmla="*/ 91 w 96"/>
                <a:gd name="T7" fmla="*/ 46 h 98"/>
                <a:gd name="T8" fmla="*/ 96 w 96"/>
                <a:gd name="T9" fmla="*/ 60 h 98"/>
                <a:gd name="T10" fmla="*/ 91 w 96"/>
                <a:gd name="T11" fmla="*/ 73 h 98"/>
                <a:gd name="T12" fmla="*/ 78 w 96"/>
                <a:gd name="T13" fmla="*/ 78 h 98"/>
                <a:gd name="T14" fmla="*/ 69 w 96"/>
                <a:gd name="T15" fmla="*/ 76 h 98"/>
                <a:gd name="T16" fmla="*/ 63 w 96"/>
                <a:gd name="T17" fmla="*/ 85 h 98"/>
                <a:gd name="T18" fmla="*/ 67 w 96"/>
                <a:gd name="T19" fmla="*/ 85 h 98"/>
                <a:gd name="T20" fmla="*/ 84 w 96"/>
                <a:gd name="T21" fmla="*/ 85 h 98"/>
                <a:gd name="T22" fmla="*/ 71 w 96"/>
                <a:gd name="T23" fmla="*/ 98 h 98"/>
                <a:gd name="T24" fmla="*/ 17 w 96"/>
                <a:gd name="T25" fmla="*/ 98 h 98"/>
                <a:gd name="T26" fmla="*/ 13 w 96"/>
                <a:gd name="T27" fmla="*/ 98 h 98"/>
                <a:gd name="T28" fmla="*/ 0 w 96"/>
                <a:gd name="T29" fmla="*/ 85 h 98"/>
                <a:gd name="T30" fmla="*/ 17 w 96"/>
                <a:gd name="T31" fmla="*/ 85 h 98"/>
                <a:gd name="T32" fmla="*/ 21 w 96"/>
                <a:gd name="T33" fmla="*/ 85 h 98"/>
                <a:gd name="T34" fmla="*/ 6 w 96"/>
                <a:gd name="T35" fmla="*/ 41 h 98"/>
                <a:gd name="T36" fmla="*/ 57 w 96"/>
                <a:gd name="T37" fmla="*/ 35 h 98"/>
                <a:gd name="T38" fmla="*/ 55 w 96"/>
                <a:gd name="T39" fmla="*/ 6 h 98"/>
                <a:gd name="T40" fmla="*/ 57 w 96"/>
                <a:gd name="T41" fmla="*/ 35 h 98"/>
                <a:gd name="T42" fmla="*/ 44 w 96"/>
                <a:gd name="T43" fmla="*/ 30 h 98"/>
                <a:gd name="T44" fmla="*/ 43 w 96"/>
                <a:gd name="T45" fmla="*/ 0 h 98"/>
                <a:gd name="T46" fmla="*/ 44 w 96"/>
                <a:gd name="T47" fmla="*/ 30 h 98"/>
                <a:gd name="T48" fmla="*/ 31 w 96"/>
                <a:gd name="T49" fmla="*/ 34 h 98"/>
                <a:gd name="T50" fmla="*/ 30 w 96"/>
                <a:gd name="T51" fmla="*/ 4 h 98"/>
                <a:gd name="T52" fmla="*/ 31 w 96"/>
                <a:gd name="T53" fmla="*/ 34 h 98"/>
                <a:gd name="T54" fmla="*/ 16 w 96"/>
                <a:gd name="T55" fmla="*/ 53 h 98"/>
                <a:gd name="T56" fmla="*/ 26 w 96"/>
                <a:gd name="T57" fmla="*/ 79 h 98"/>
                <a:gd name="T58" fmla="*/ 34 w 96"/>
                <a:gd name="T59" fmla="*/ 74 h 98"/>
                <a:gd name="T60" fmla="*/ 25 w 96"/>
                <a:gd name="T61" fmla="*/ 51 h 98"/>
                <a:gd name="T62" fmla="*/ 16 w 96"/>
                <a:gd name="T63" fmla="*/ 53 h 98"/>
                <a:gd name="T64" fmla="*/ 78 w 96"/>
                <a:gd name="T65" fmla="*/ 50 h 98"/>
                <a:gd name="T66" fmla="*/ 73 w 96"/>
                <a:gd name="T67" fmla="*/ 68 h 98"/>
                <a:gd name="T68" fmla="*/ 78 w 96"/>
                <a:gd name="T69" fmla="*/ 69 h 98"/>
                <a:gd name="T70" fmla="*/ 85 w 96"/>
                <a:gd name="T71" fmla="*/ 67 h 98"/>
                <a:gd name="T72" fmla="*/ 88 w 96"/>
                <a:gd name="T73" fmla="*/ 60 h 98"/>
                <a:gd name="T74" fmla="*/ 85 w 96"/>
                <a:gd name="T75" fmla="*/ 53 h 98"/>
                <a:gd name="T76" fmla="*/ 78 w 96"/>
                <a:gd name="T77" fmla="*/ 50 h 98"/>
                <a:gd name="T78" fmla="*/ 78 w 96"/>
                <a:gd name="T79" fmla="*/ 50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8">
                  <a:moveTo>
                    <a:pt x="6" y="41"/>
                  </a:moveTo>
                  <a:cubicBezTo>
                    <a:pt x="29" y="41"/>
                    <a:pt x="52" y="41"/>
                    <a:pt x="75" y="41"/>
                  </a:cubicBezTo>
                  <a:cubicBezTo>
                    <a:pt x="76" y="41"/>
                    <a:pt x="77" y="41"/>
                    <a:pt x="78" y="41"/>
                  </a:cubicBezTo>
                  <a:cubicBezTo>
                    <a:pt x="83" y="41"/>
                    <a:pt x="88" y="43"/>
                    <a:pt x="91" y="46"/>
                  </a:cubicBezTo>
                  <a:cubicBezTo>
                    <a:pt x="94" y="50"/>
                    <a:pt x="96" y="54"/>
                    <a:pt x="96" y="60"/>
                  </a:cubicBezTo>
                  <a:cubicBezTo>
                    <a:pt x="96" y="65"/>
                    <a:pt x="94" y="69"/>
                    <a:pt x="91" y="73"/>
                  </a:cubicBezTo>
                  <a:cubicBezTo>
                    <a:pt x="88" y="76"/>
                    <a:pt x="83" y="78"/>
                    <a:pt x="78" y="78"/>
                  </a:cubicBezTo>
                  <a:cubicBezTo>
                    <a:pt x="75" y="78"/>
                    <a:pt x="71" y="77"/>
                    <a:pt x="69" y="76"/>
                  </a:cubicBezTo>
                  <a:cubicBezTo>
                    <a:pt x="67" y="79"/>
                    <a:pt x="65" y="82"/>
                    <a:pt x="63" y="85"/>
                  </a:cubicBezTo>
                  <a:cubicBezTo>
                    <a:pt x="67" y="85"/>
                    <a:pt x="67" y="85"/>
                    <a:pt x="67" y="85"/>
                  </a:cubicBezTo>
                  <a:cubicBezTo>
                    <a:pt x="84" y="85"/>
                    <a:pt x="84" y="85"/>
                    <a:pt x="84" y="85"/>
                  </a:cubicBezTo>
                  <a:cubicBezTo>
                    <a:pt x="71" y="98"/>
                    <a:pt x="71" y="98"/>
                    <a:pt x="71" y="98"/>
                  </a:cubicBezTo>
                  <a:cubicBezTo>
                    <a:pt x="17" y="98"/>
                    <a:pt x="17" y="98"/>
                    <a:pt x="17" y="98"/>
                  </a:cubicBezTo>
                  <a:cubicBezTo>
                    <a:pt x="13" y="98"/>
                    <a:pt x="13" y="98"/>
                    <a:pt x="13" y="98"/>
                  </a:cubicBezTo>
                  <a:cubicBezTo>
                    <a:pt x="0" y="85"/>
                    <a:pt x="0" y="85"/>
                    <a:pt x="0" y="85"/>
                  </a:cubicBezTo>
                  <a:cubicBezTo>
                    <a:pt x="17" y="85"/>
                    <a:pt x="17" y="85"/>
                    <a:pt x="17" y="85"/>
                  </a:cubicBezTo>
                  <a:cubicBezTo>
                    <a:pt x="21" y="85"/>
                    <a:pt x="21" y="85"/>
                    <a:pt x="21" y="85"/>
                  </a:cubicBezTo>
                  <a:cubicBezTo>
                    <a:pt x="12" y="72"/>
                    <a:pt x="6" y="58"/>
                    <a:pt x="6" y="41"/>
                  </a:cubicBezTo>
                  <a:close/>
                  <a:moveTo>
                    <a:pt x="57" y="35"/>
                  </a:moveTo>
                  <a:cubicBezTo>
                    <a:pt x="43" y="15"/>
                    <a:pt x="59" y="19"/>
                    <a:pt x="55" y="6"/>
                  </a:cubicBezTo>
                  <a:cubicBezTo>
                    <a:pt x="64" y="18"/>
                    <a:pt x="51" y="18"/>
                    <a:pt x="57" y="35"/>
                  </a:cubicBezTo>
                  <a:close/>
                  <a:moveTo>
                    <a:pt x="44" y="30"/>
                  </a:moveTo>
                  <a:cubicBezTo>
                    <a:pt x="38" y="12"/>
                    <a:pt x="51" y="12"/>
                    <a:pt x="43" y="0"/>
                  </a:cubicBezTo>
                  <a:cubicBezTo>
                    <a:pt x="47" y="13"/>
                    <a:pt x="30" y="9"/>
                    <a:pt x="44" y="30"/>
                  </a:cubicBezTo>
                  <a:close/>
                  <a:moveTo>
                    <a:pt x="31" y="34"/>
                  </a:moveTo>
                  <a:cubicBezTo>
                    <a:pt x="17" y="14"/>
                    <a:pt x="34" y="18"/>
                    <a:pt x="30" y="4"/>
                  </a:cubicBezTo>
                  <a:cubicBezTo>
                    <a:pt x="38" y="16"/>
                    <a:pt x="25" y="17"/>
                    <a:pt x="31" y="34"/>
                  </a:cubicBezTo>
                  <a:close/>
                  <a:moveTo>
                    <a:pt x="16" y="53"/>
                  </a:moveTo>
                  <a:cubicBezTo>
                    <a:pt x="17" y="62"/>
                    <a:pt x="21" y="72"/>
                    <a:pt x="26" y="79"/>
                  </a:cubicBezTo>
                  <a:cubicBezTo>
                    <a:pt x="34" y="74"/>
                    <a:pt x="34" y="74"/>
                    <a:pt x="34" y="74"/>
                  </a:cubicBezTo>
                  <a:cubicBezTo>
                    <a:pt x="30" y="68"/>
                    <a:pt x="26" y="59"/>
                    <a:pt x="25" y="51"/>
                  </a:cubicBezTo>
                  <a:cubicBezTo>
                    <a:pt x="16" y="53"/>
                    <a:pt x="16" y="53"/>
                    <a:pt x="16" y="53"/>
                  </a:cubicBezTo>
                  <a:close/>
                  <a:moveTo>
                    <a:pt x="78" y="50"/>
                  </a:moveTo>
                  <a:cubicBezTo>
                    <a:pt x="77" y="56"/>
                    <a:pt x="75" y="62"/>
                    <a:pt x="73" y="68"/>
                  </a:cubicBezTo>
                  <a:cubicBezTo>
                    <a:pt x="74" y="69"/>
                    <a:pt x="76" y="69"/>
                    <a:pt x="78" y="69"/>
                  </a:cubicBezTo>
                  <a:cubicBezTo>
                    <a:pt x="81" y="69"/>
                    <a:pt x="83" y="68"/>
                    <a:pt x="85" y="67"/>
                  </a:cubicBezTo>
                  <a:cubicBezTo>
                    <a:pt x="87" y="65"/>
                    <a:pt x="88" y="62"/>
                    <a:pt x="88" y="60"/>
                  </a:cubicBezTo>
                  <a:cubicBezTo>
                    <a:pt x="88" y="57"/>
                    <a:pt x="87" y="54"/>
                    <a:pt x="85" y="53"/>
                  </a:cubicBezTo>
                  <a:cubicBezTo>
                    <a:pt x="83" y="51"/>
                    <a:pt x="81" y="50"/>
                    <a:pt x="78" y="50"/>
                  </a:cubicBezTo>
                  <a:cubicBezTo>
                    <a:pt x="78" y="50"/>
                    <a:pt x="78" y="50"/>
                    <a:pt x="78"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椭圆 6"/>
            <p:cNvSpPr/>
            <p:nvPr/>
          </p:nvSpPr>
          <p:spPr>
            <a:xfrm>
              <a:off x="3575472" y="1216298"/>
              <a:ext cx="1440160" cy="1440160"/>
            </a:xfrm>
            <a:prstGeom prst="ellipse">
              <a:avLst/>
            </a:prstGeom>
            <a:noFill/>
            <a:ln w="127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8272214" y="1486265"/>
            <a:ext cx="1919963" cy="1920213"/>
            <a:chOff x="5861472" y="1216298"/>
            <a:chExt cx="1440160" cy="1440160"/>
          </a:xfrm>
        </p:grpSpPr>
        <p:sp>
          <p:nvSpPr>
            <p:cNvPr id="9" name="Freeform 17"/>
            <p:cNvSpPr>
              <a:spLocks noEditPoints="1"/>
            </p:cNvSpPr>
            <p:nvPr/>
          </p:nvSpPr>
          <p:spPr bwMode="auto">
            <a:xfrm>
              <a:off x="6234684" y="1588715"/>
              <a:ext cx="693737" cy="695326"/>
            </a:xfrm>
            <a:custGeom>
              <a:gdLst>
                <a:gd name="T0" fmla="*/ 49 w 97"/>
                <a:gd name="T1" fmla="*/ 0 h 97"/>
                <a:gd name="T2" fmla="*/ 83 w 97"/>
                <a:gd name="T3" fmla="*/ 14 h 97"/>
                <a:gd name="T4" fmla="*/ 97 w 97"/>
                <a:gd name="T5" fmla="*/ 49 h 97"/>
                <a:gd name="T6" fmla="*/ 83 w 97"/>
                <a:gd name="T7" fmla="*/ 83 h 97"/>
                <a:gd name="T8" fmla="*/ 49 w 97"/>
                <a:gd name="T9" fmla="*/ 97 h 97"/>
                <a:gd name="T10" fmla="*/ 14 w 97"/>
                <a:gd name="T11" fmla="*/ 83 h 97"/>
                <a:gd name="T12" fmla="*/ 0 w 97"/>
                <a:gd name="T13" fmla="*/ 49 h 97"/>
                <a:gd name="T14" fmla="*/ 14 w 97"/>
                <a:gd name="T15" fmla="*/ 14 h 97"/>
                <a:gd name="T16" fmla="*/ 49 w 97"/>
                <a:gd name="T17" fmla="*/ 0 h 97"/>
                <a:gd name="T18" fmla="*/ 55 w 97"/>
                <a:gd name="T19" fmla="*/ 47 h 97"/>
                <a:gd name="T20" fmla="*/ 54 w 97"/>
                <a:gd name="T21" fmla="*/ 45 h 97"/>
                <a:gd name="T22" fmla="*/ 68 w 97"/>
                <a:gd name="T23" fmla="*/ 24 h 97"/>
                <a:gd name="T24" fmla="*/ 65 w 97"/>
                <a:gd name="T25" fmla="*/ 21 h 97"/>
                <a:gd name="T26" fmla="*/ 50 w 97"/>
                <a:gd name="T27" fmla="*/ 43 h 97"/>
                <a:gd name="T28" fmla="*/ 45 w 97"/>
                <a:gd name="T29" fmla="*/ 43 h 97"/>
                <a:gd name="T30" fmla="*/ 42 w 97"/>
                <a:gd name="T31" fmla="*/ 52 h 97"/>
                <a:gd name="T32" fmla="*/ 51 w 97"/>
                <a:gd name="T33" fmla="*/ 56 h 97"/>
                <a:gd name="T34" fmla="*/ 52 w 97"/>
                <a:gd name="T35" fmla="*/ 55 h 97"/>
                <a:gd name="T36" fmla="*/ 69 w 97"/>
                <a:gd name="T37" fmla="*/ 61 h 97"/>
                <a:gd name="T38" fmla="*/ 71 w 97"/>
                <a:gd name="T39" fmla="*/ 56 h 97"/>
                <a:gd name="T40" fmla="*/ 55 w 97"/>
                <a:gd name="T41" fmla="*/ 50 h 97"/>
                <a:gd name="T42" fmla="*/ 55 w 97"/>
                <a:gd name="T43" fmla="*/ 47 h 97"/>
                <a:gd name="T44" fmla="*/ 74 w 97"/>
                <a:gd name="T45" fmla="*/ 24 h 97"/>
                <a:gd name="T46" fmla="*/ 49 w 97"/>
                <a:gd name="T47" fmla="*/ 13 h 97"/>
                <a:gd name="T48" fmla="*/ 23 w 97"/>
                <a:gd name="T49" fmla="*/ 24 h 97"/>
                <a:gd name="T50" fmla="*/ 13 w 97"/>
                <a:gd name="T51" fmla="*/ 49 h 97"/>
                <a:gd name="T52" fmla="*/ 23 w 97"/>
                <a:gd name="T53" fmla="*/ 74 h 97"/>
                <a:gd name="T54" fmla="*/ 49 w 97"/>
                <a:gd name="T55" fmla="*/ 84 h 97"/>
                <a:gd name="T56" fmla="*/ 74 w 97"/>
                <a:gd name="T57" fmla="*/ 74 h 97"/>
                <a:gd name="T58" fmla="*/ 84 w 97"/>
                <a:gd name="T59" fmla="*/ 49 h 97"/>
                <a:gd name="T60" fmla="*/ 74 w 97"/>
                <a:gd name="T61" fmla="*/ 24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椭圆 9"/>
            <p:cNvSpPr/>
            <p:nvPr/>
          </p:nvSpPr>
          <p:spPr>
            <a:xfrm>
              <a:off x="5861472" y="1216298"/>
              <a:ext cx="1440160" cy="1440160"/>
            </a:xfrm>
            <a:prstGeom prst="ellipse">
              <a:avLst/>
            </a:prstGeom>
            <a:no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1601844" y="3549777"/>
            <a:ext cx="2220176" cy="2410757"/>
            <a:chOff x="1200943" y="2662332"/>
            <a:chExt cx="1665349" cy="1808068"/>
          </a:xfrm>
        </p:grpSpPr>
        <p:sp>
          <p:nvSpPr>
            <p:cNvPr id="12" name="等腰三角形 15"/>
            <p:cNvSpPr/>
            <p:nvPr/>
          </p:nvSpPr>
          <p:spPr>
            <a:xfrm>
              <a:off x="1202730" y="2662332"/>
              <a:ext cx="1663562" cy="1800110"/>
            </a:xfrm>
            <a:custGeom>
              <a:rect l="l" t="t" r="r" b="b"/>
              <a:pathLst>
                <a:path w="1842244" h="2162875">
                  <a:moveTo>
                    <a:pt x="921122" y="0"/>
                  </a:moveTo>
                  <a:lnTo>
                    <a:pt x="1034320" y="195169"/>
                  </a:lnTo>
                  <a:lnTo>
                    <a:pt x="1842244" y="195169"/>
                  </a:lnTo>
                  <a:lnTo>
                    <a:pt x="1842244" y="2162875"/>
                  </a:lnTo>
                  <a:lnTo>
                    <a:pt x="0" y="2162875"/>
                  </a:lnTo>
                  <a:lnTo>
                    <a:pt x="0" y="195169"/>
                  </a:lnTo>
                  <a:lnTo>
                    <a:pt x="807924" y="19516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0" name="任意多边形 59"/>
            <p:cNvSpPr/>
            <p:nvPr/>
          </p:nvSpPr>
          <p:spPr>
            <a:xfrm>
              <a:off x="1200943" y="2824163"/>
              <a:ext cx="1427957" cy="1646237"/>
            </a:xfrm>
            <a:custGeom>
              <a:gdLst>
                <a:gd name="connsiteX0" fmla="*/ 0 w 1435100"/>
                <a:gd name="connsiteY0" fmla="*/ 1625600 h 1625600"/>
                <a:gd name="connsiteX1" fmla="*/ 1435100 w 1435100"/>
                <a:gd name="connsiteY1" fmla="*/ 0 h 1625600"/>
                <a:gd name="connsiteX2" fmla="*/ 38100 w 1435100"/>
                <a:gd name="connsiteY2" fmla="*/ 0 h 1625600"/>
                <a:gd name="connsiteX3" fmla="*/ 0 w 1435100"/>
                <a:gd name="connsiteY3" fmla="*/ 1625600 h 1625600"/>
                <a:gd name="connsiteX0-1" fmla="*/ 0 w 1435100"/>
                <a:gd name="connsiteY0-2" fmla="*/ 1625600 h 1625600"/>
                <a:gd name="connsiteX1-3" fmla="*/ 1435100 w 1435100"/>
                <a:gd name="connsiteY1-4" fmla="*/ 0 h 1625600"/>
                <a:gd name="connsiteX2-5" fmla="*/ 9525 w 1435100"/>
                <a:gd name="connsiteY2-6" fmla="*/ 0 h 1625600"/>
                <a:gd name="connsiteX3-7" fmla="*/ 0 w 1435100"/>
                <a:gd name="connsiteY3-8" fmla="*/ 1625600 h 1625600"/>
                <a:gd name="connsiteX0-9" fmla="*/ 0 w 1427957"/>
                <a:gd name="connsiteY0-10" fmla="*/ 1625600 h 1625600"/>
                <a:gd name="connsiteX1-11" fmla="*/ 1427957 w 1427957"/>
                <a:gd name="connsiteY1-12" fmla="*/ 0 h 1625600"/>
                <a:gd name="connsiteX2-13" fmla="*/ 2382 w 1427957"/>
                <a:gd name="connsiteY2-14" fmla="*/ 0 h 1625600"/>
                <a:gd name="connsiteX3-15" fmla="*/ 0 w 1427957"/>
                <a:gd name="connsiteY3-16" fmla="*/ 1625600 h 1625600"/>
              </a:gdLst>
              <a:cxnLst>
                <a:cxn ang="0">
                  <a:pos x="connsiteX0-1" y="connsiteY0-2"/>
                </a:cxn>
                <a:cxn ang="0">
                  <a:pos x="connsiteX1-3" y="connsiteY1-4"/>
                </a:cxn>
                <a:cxn ang="0">
                  <a:pos x="connsiteX2-5" y="connsiteY2-6"/>
                </a:cxn>
                <a:cxn ang="0">
                  <a:pos x="connsiteX3-7" y="connsiteY3-8"/>
                </a:cxn>
              </a:cxnLst>
              <a:rect l="l" t="t" r="r" b="b"/>
              <a:pathLst>
                <a:path w="1427957" h="1625600">
                  <a:moveTo>
                    <a:pt x="0" y="1625600"/>
                  </a:moveTo>
                  <a:lnTo>
                    <a:pt x="1427957" y="0"/>
                  </a:lnTo>
                  <a:lnTo>
                    <a:pt x="2382" y="0"/>
                  </a:lnTo>
                  <a:lnTo>
                    <a:pt x="0" y="16256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3" name="组合 12"/>
            <p:cNvGrpSpPr/>
            <p:nvPr/>
          </p:nvGrpSpPr>
          <p:grpSpPr>
            <a:xfrm>
              <a:off x="1420664" y="3012695"/>
              <a:ext cx="1176197" cy="1310116"/>
              <a:chOff x="1103164" y="3088895"/>
              <a:chExt cx="1176197" cy="1310116"/>
            </a:xfrm>
          </p:grpSpPr>
          <p:sp>
            <p:nvSpPr>
              <p:cNvPr id="14" name="矩形 13"/>
              <p:cNvSpPr/>
              <p:nvPr/>
            </p:nvSpPr>
            <p:spPr>
              <a:xfrm>
                <a:off x="1107475" y="3088895"/>
                <a:ext cx="1148541" cy="311624"/>
              </a:xfrm>
              <a:prstGeom prst="rect">
                <a:avLst/>
              </a:prstGeom>
            </p:spPr>
            <p:txBody>
              <a:bodyPr wrap="none">
                <a:spAutoFit/>
              </a:bodyPr>
              <a:lstStyle/>
              <a:p>
                <a:r>
                  <a:rPr lang="zh-CN" altLang="en-US" sz="2100">
                    <a:solidFill>
                      <a:schemeClr val="bg1"/>
                    </a:solidFill>
                  </a:rPr>
                  <a:t>添加小标题</a:t>
                </a:r>
                <a:endParaRPr lang="zh-CN" altLang="en-US" sz="2100">
                  <a:solidFill>
                    <a:schemeClr val="bg1"/>
                  </a:solidFill>
                </a:endParaRPr>
              </a:p>
            </p:txBody>
          </p:sp>
          <p:sp>
            <p:nvSpPr>
              <p:cNvPr id="15" name="TextBox 14"/>
              <p:cNvSpPr txBox="1"/>
              <p:nvPr/>
            </p:nvSpPr>
            <p:spPr>
              <a:xfrm>
                <a:off x="1103164" y="3398926"/>
                <a:ext cx="1176197" cy="253916"/>
              </a:xfrm>
              <a:prstGeom prst="rect">
                <a:avLst/>
              </a:prstGeom>
              <a:noFill/>
            </p:spPr>
            <p:txBody>
              <a:bodyPr wrap="none" rtlCol="0">
                <a:spAutoFit/>
              </a:bodyPr>
              <a:lstStyle/>
              <a:p>
                <a:r>
                  <a:rPr lang="en-US" altLang="zh-CN"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&gt;</a:t>
                </a:r>
                <a:r>
                  <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添加您的标题</a:t>
                </a:r>
                <a:endPar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15"/>
              <p:cNvSpPr txBox="1"/>
              <p:nvPr/>
            </p:nvSpPr>
            <p:spPr>
              <a:xfrm>
                <a:off x="1103164" y="3647649"/>
                <a:ext cx="1152148" cy="253916"/>
              </a:xfrm>
              <a:prstGeom prst="rect">
                <a:avLst/>
              </a:prstGeom>
              <a:noFill/>
            </p:spPr>
            <p:txBody>
              <a:bodyPr wrap="none" rtlCol="0">
                <a:spAutoFit/>
              </a:bodyPr>
              <a:lstStyle/>
              <a:p>
                <a:r>
                  <a:rPr lang="en-US" altLang="zh-CN" sz="1600">
                    <a:solidFill>
                      <a:schemeClr val="bg1"/>
                    </a:solidFill>
                    <a:latin typeface="Arial" panose="020b0604020202020204" pitchFamily="34" charset="0"/>
                    <a:ea typeface="Arial Unicode MS" pitchFamily="34" charset="-122"/>
                    <a:cs typeface="Arial" panose="020b0604020202020204" pitchFamily="34" charset="0"/>
                  </a:rPr>
                  <a:t>&gt;</a:t>
                </a:r>
                <a:r>
                  <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添加您的标题</a:t>
                </a:r>
                <a:endPar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TextBox 16"/>
              <p:cNvSpPr txBox="1"/>
              <p:nvPr/>
            </p:nvSpPr>
            <p:spPr>
              <a:xfrm>
                <a:off x="1103164" y="3896372"/>
                <a:ext cx="1152148" cy="438581"/>
              </a:xfrm>
              <a:prstGeom prst="rect">
                <a:avLst/>
              </a:prstGeom>
              <a:noFill/>
            </p:spPr>
            <p:txBody>
              <a:bodyPr wrap="none" rtlCol="0">
                <a:spAutoFit/>
              </a:bodyPr>
              <a:lstStyle/>
              <a:p>
                <a:r>
                  <a:rPr lang="en-US" altLang="zh-CN" sz="1600">
                    <a:solidFill>
                      <a:schemeClr val="bg1"/>
                    </a:solidFill>
                    <a:latin typeface="Arial" panose="020b0604020202020204" pitchFamily="34" charset="0"/>
                    <a:ea typeface="Arial Unicode MS" pitchFamily="34" charset="-122"/>
                    <a:cs typeface="Arial" panose="020b0604020202020204" pitchFamily="34" charset="0"/>
                  </a:rPr>
                  <a:t>&gt;</a:t>
                </a:r>
                <a:r>
                  <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添加您的标题</a:t>
                </a:r>
                <a:endPar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endParaRPr lang="zh-CN" altLang="en-US" sz="1600">
                  <a:solidFill>
                    <a:schemeClr val="bg1"/>
                  </a:solidFill>
                  <a:latin typeface="Arial" panose="020b0604020202020204" pitchFamily="34" charset="0"/>
                  <a:ea typeface="Arial Unicode MS" pitchFamily="34" charset="-122"/>
                  <a:cs typeface="Arial" panose="020b0604020202020204" pitchFamily="34" charset="0"/>
                </a:endParaRPr>
              </a:p>
            </p:txBody>
          </p:sp>
          <p:sp>
            <p:nvSpPr>
              <p:cNvPr id="18" name="TextBox 17"/>
              <p:cNvSpPr txBox="1"/>
              <p:nvPr/>
            </p:nvSpPr>
            <p:spPr>
              <a:xfrm>
                <a:off x="1103164" y="4145095"/>
                <a:ext cx="1152148" cy="253916"/>
              </a:xfrm>
              <a:prstGeom prst="rect">
                <a:avLst/>
              </a:prstGeom>
              <a:noFill/>
            </p:spPr>
            <p:txBody>
              <a:bodyPr wrap="none" rtlCol="0">
                <a:spAutoFit/>
              </a:bodyPr>
              <a:lstStyle/>
              <a:p>
                <a:r>
                  <a:rPr lang="en-US" altLang="zh-CN" sz="1600">
                    <a:solidFill>
                      <a:schemeClr val="bg1"/>
                    </a:solidFill>
                    <a:latin typeface="Arial" panose="020b0604020202020204" pitchFamily="34" charset="0"/>
                    <a:ea typeface="Arial Unicode MS" pitchFamily="34" charset="-122"/>
                    <a:cs typeface="Arial" panose="020b0604020202020204" pitchFamily="34" charset="0"/>
                  </a:rPr>
                  <a:t>&gt;</a:t>
                </a:r>
                <a:r>
                  <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添加您的标题</a:t>
                </a:r>
                <a:endPar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62" name="组合 61"/>
          <p:cNvGrpSpPr/>
          <p:nvPr/>
        </p:nvGrpSpPr>
        <p:grpSpPr>
          <a:xfrm>
            <a:off x="4930020" y="3549777"/>
            <a:ext cx="2220176" cy="2410757"/>
            <a:chOff x="1200943" y="2662332"/>
            <a:chExt cx="1665349" cy="1808068"/>
          </a:xfrm>
        </p:grpSpPr>
        <p:sp>
          <p:nvSpPr>
            <p:cNvPr id="63" name="等腰三角形 15"/>
            <p:cNvSpPr/>
            <p:nvPr/>
          </p:nvSpPr>
          <p:spPr>
            <a:xfrm>
              <a:off x="1202730" y="2662332"/>
              <a:ext cx="1663562" cy="1800110"/>
            </a:xfrm>
            <a:custGeom>
              <a:rect l="l" t="t" r="r" b="b"/>
              <a:pathLst>
                <a:path w="1842244" h="2162875">
                  <a:moveTo>
                    <a:pt x="921122" y="0"/>
                  </a:moveTo>
                  <a:lnTo>
                    <a:pt x="1034320" y="195169"/>
                  </a:lnTo>
                  <a:lnTo>
                    <a:pt x="1842244" y="195169"/>
                  </a:lnTo>
                  <a:lnTo>
                    <a:pt x="1842244" y="2162875"/>
                  </a:lnTo>
                  <a:lnTo>
                    <a:pt x="0" y="2162875"/>
                  </a:lnTo>
                  <a:lnTo>
                    <a:pt x="0" y="195169"/>
                  </a:lnTo>
                  <a:lnTo>
                    <a:pt x="807924" y="19516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4" name="任意多边形 63"/>
            <p:cNvSpPr/>
            <p:nvPr/>
          </p:nvSpPr>
          <p:spPr>
            <a:xfrm>
              <a:off x="1200943" y="2824163"/>
              <a:ext cx="1427957" cy="1646237"/>
            </a:xfrm>
            <a:custGeom>
              <a:gdLst>
                <a:gd name="connsiteX0" fmla="*/ 0 w 1435100"/>
                <a:gd name="connsiteY0" fmla="*/ 1625600 h 1625600"/>
                <a:gd name="connsiteX1" fmla="*/ 1435100 w 1435100"/>
                <a:gd name="connsiteY1" fmla="*/ 0 h 1625600"/>
                <a:gd name="connsiteX2" fmla="*/ 38100 w 1435100"/>
                <a:gd name="connsiteY2" fmla="*/ 0 h 1625600"/>
                <a:gd name="connsiteX3" fmla="*/ 0 w 1435100"/>
                <a:gd name="connsiteY3" fmla="*/ 1625600 h 1625600"/>
                <a:gd name="connsiteX0-1" fmla="*/ 0 w 1435100"/>
                <a:gd name="connsiteY0-2" fmla="*/ 1625600 h 1625600"/>
                <a:gd name="connsiteX1-3" fmla="*/ 1435100 w 1435100"/>
                <a:gd name="connsiteY1-4" fmla="*/ 0 h 1625600"/>
                <a:gd name="connsiteX2-5" fmla="*/ 9525 w 1435100"/>
                <a:gd name="connsiteY2-6" fmla="*/ 0 h 1625600"/>
                <a:gd name="connsiteX3-7" fmla="*/ 0 w 1435100"/>
                <a:gd name="connsiteY3-8" fmla="*/ 1625600 h 1625600"/>
                <a:gd name="connsiteX0-9" fmla="*/ 0 w 1427957"/>
                <a:gd name="connsiteY0-10" fmla="*/ 1625600 h 1625600"/>
                <a:gd name="connsiteX1-11" fmla="*/ 1427957 w 1427957"/>
                <a:gd name="connsiteY1-12" fmla="*/ 0 h 1625600"/>
                <a:gd name="connsiteX2-13" fmla="*/ 2382 w 1427957"/>
                <a:gd name="connsiteY2-14" fmla="*/ 0 h 1625600"/>
                <a:gd name="connsiteX3-15" fmla="*/ 0 w 1427957"/>
                <a:gd name="connsiteY3-16" fmla="*/ 1625600 h 1625600"/>
              </a:gdLst>
              <a:cxnLst>
                <a:cxn ang="0">
                  <a:pos x="connsiteX0-1" y="connsiteY0-2"/>
                </a:cxn>
                <a:cxn ang="0">
                  <a:pos x="connsiteX1-3" y="connsiteY1-4"/>
                </a:cxn>
                <a:cxn ang="0">
                  <a:pos x="connsiteX2-5" y="connsiteY2-6"/>
                </a:cxn>
                <a:cxn ang="0">
                  <a:pos x="connsiteX3-7" y="connsiteY3-8"/>
                </a:cxn>
              </a:cxnLst>
              <a:rect l="l" t="t" r="r" b="b"/>
              <a:pathLst>
                <a:path w="1427957" h="1625600">
                  <a:moveTo>
                    <a:pt x="0" y="1625600"/>
                  </a:moveTo>
                  <a:lnTo>
                    <a:pt x="1427957" y="0"/>
                  </a:lnTo>
                  <a:lnTo>
                    <a:pt x="2382" y="0"/>
                  </a:lnTo>
                  <a:lnTo>
                    <a:pt x="0" y="16256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65" name="组合 64"/>
            <p:cNvGrpSpPr/>
            <p:nvPr/>
          </p:nvGrpSpPr>
          <p:grpSpPr>
            <a:xfrm>
              <a:off x="1332457" y="3012695"/>
              <a:ext cx="1216909" cy="1310116"/>
              <a:chOff x="1014957" y="3088895"/>
              <a:chExt cx="1216909" cy="1310116"/>
            </a:xfrm>
          </p:grpSpPr>
          <p:sp>
            <p:nvSpPr>
              <p:cNvPr id="66" name="矩形 65"/>
              <p:cNvSpPr/>
              <p:nvPr/>
            </p:nvSpPr>
            <p:spPr>
              <a:xfrm>
                <a:off x="1014957" y="3088895"/>
                <a:ext cx="1148541" cy="311624"/>
              </a:xfrm>
              <a:prstGeom prst="rect">
                <a:avLst/>
              </a:prstGeom>
            </p:spPr>
            <p:txBody>
              <a:bodyPr wrap="none">
                <a:spAutoFit/>
              </a:bodyPr>
              <a:lstStyle/>
              <a:p>
                <a:r>
                  <a:rPr lang="zh-CN" altLang="en-US" sz="2100">
                    <a:solidFill>
                      <a:schemeClr val="bg1"/>
                    </a:solidFill>
                  </a:rPr>
                  <a:t>添加小标题</a:t>
                </a:r>
                <a:endParaRPr lang="zh-CN" altLang="en-US" sz="2100">
                  <a:solidFill>
                    <a:schemeClr val="bg1"/>
                  </a:solidFill>
                </a:endParaRPr>
              </a:p>
            </p:txBody>
          </p:sp>
          <p:sp>
            <p:nvSpPr>
              <p:cNvPr id="67" name="TextBox 66"/>
              <p:cNvSpPr txBox="1"/>
              <p:nvPr/>
            </p:nvSpPr>
            <p:spPr>
              <a:xfrm>
                <a:off x="1079718" y="3398926"/>
                <a:ext cx="1152148" cy="253916"/>
              </a:xfrm>
              <a:prstGeom prst="rect">
                <a:avLst/>
              </a:prstGeom>
              <a:noFill/>
            </p:spPr>
            <p:txBody>
              <a:bodyPr wrap="none" rtlCol="0">
                <a:spAutoFit/>
              </a:bodyPr>
              <a:lstStyle/>
              <a:p>
                <a:r>
                  <a:rPr lang="en-US" altLang="zh-CN" sz="1600">
                    <a:solidFill>
                      <a:schemeClr val="bg1"/>
                    </a:solidFill>
                    <a:latin typeface="Arial" panose="020b0604020202020204" pitchFamily="34" charset="0"/>
                    <a:ea typeface="Arial Unicode MS" pitchFamily="34" charset="-122"/>
                    <a:cs typeface="Arial" panose="020b0604020202020204" pitchFamily="34" charset="0"/>
                  </a:rPr>
                  <a:t>&gt;</a:t>
                </a:r>
                <a:r>
                  <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添加您的标题</a:t>
                </a:r>
                <a:endPar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TextBox 67"/>
              <p:cNvSpPr txBox="1"/>
              <p:nvPr/>
            </p:nvSpPr>
            <p:spPr>
              <a:xfrm>
                <a:off x="1079718" y="3647649"/>
                <a:ext cx="1152148" cy="253916"/>
              </a:xfrm>
              <a:prstGeom prst="rect">
                <a:avLst/>
              </a:prstGeom>
              <a:noFill/>
            </p:spPr>
            <p:txBody>
              <a:bodyPr wrap="none" rtlCol="0">
                <a:spAutoFit/>
              </a:bodyPr>
              <a:lstStyle/>
              <a:p>
                <a:r>
                  <a:rPr lang="en-US" altLang="zh-CN" sz="1600">
                    <a:solidFill>
                      <a:schemeClr val="bg1"/>
                    </a:solidFill>
                    <a:latin typeface="Arial" panose="020b0604020202020204" pitchFamily="34" charset="0"/>
                    <a:ea typeface="Arial Unicode MS" pitchFamily="34" charset="-122"/>
                    <a:cs typeface="Arial" panose="020b0604020202020204" pitchFamily="34" charset="0"/>
                  </a:rPr>
                  <a:t>&gt;</a:t>
                </a:r>
                <a:r>
                  <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添加您的标题</a:t>
                </a:r>
                <a:endPar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9" name="TextBox 68"/>
              <p:cNvSpPr txBox="1"/>
              <p:nvPr/>
            </p:nvSpPr>
            <p:spPr>
              <a:xfrm>
                <a:off x="1079718" y="3896372"/>
                <a:ext cx="1152148" cy="438581"/>
              </a:xfrm>
              <a:prstGeom prst="rect">
                <a:avLst/>
              </a:prstGeom>
              <a:noFill/>
            </p:spPr>
            <p:txBody>
              <a:bodyPr wrap="none" rtlCol="0">
                <a:spAutoFit/>
              </a:bodyPr>
              <a:lstStyle/>
              <a:p>
                <a:r>
                  <a:rPr lang="en-US" altLang="zh-CN" sz="1600">
                    <a:solidFill>
                      <a:schemeClr val="bg1"/>
                    </a:solidFill>
                    <a:latin typeface="Arial" panose="020b0604020202020204" pitchFamily="34" charset="0"/>
                    <a:ea typeface="Arial Unicode MS" pitchFamily="34" charset="-122"/>
                    <a:cs typeface="Arial" panose="020b0604020202020204" pitchFamily="34" charset="0"/>
                  </a:rPr>
                  <a:t>&gt;</a:t>
                </a:r>
                <a:r>
                  <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添加您的标题</a:t>
                </a:r>
                <a:endPar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endParaRPr lang="zh-CN" altLang="en-US" sz="1600">
                  <a:solidFill>
                    <a:schemeClr val="bg1"/>
                  </a:solidFill>
                  <a:latin typeface="Arial" panose="020b0604020202020204" pitchFamily="34" charset="0"/>
                  <a:ea typeface="Arial Unicode MS" pitchFamily="34" charset="-122"/>
                  <a:cs typeface="Arial" panose="020b0604020202020204" pitchFamily="34" charset="0"/>
                </a:endParaRPr>
              </a:p>
            </p:txBody>
          </p:sp>
          <p:sp>
            <p:nvSpPr>
              <p:cNvPr id="70" name="TextBox 69"/>
              <p:cNvSpPr txBox="1"/>
              <p:nvPr/>
            </p:nvSpPr>
            <p:spPr>
              <a:xfrm>
                <a:off x="1079718" y="4145095"/>
                <a:ext cx="1152148" cy="253916"/>
              </a:xfrm>
              <a:prstGeom prst="rect">
                <a:avLst/>
              </a:prstGeom>
              <a:noFill/>
            </p:spPr>
            <p:txBody>
              <a:bodyPr wrap="none" rtlCol="0">
                <a:spAutoFit/>
              </a:bodyPr>
              <a:lstStyle/>
              <a:p>
                <a:r>
                  <a:rPr lang="en-US" altLang="zh-CN" sz="1600">
                    <a:solidFill>
                      <a:schemeClr val="bg1"/>
                    </a:solidFill>
                    <a:latin typeface="Arial" panose="020b0604020202020204" pitchFamily="34" charset="0"/>
                    <a:ea typeface="Arial Unicode MS" pitchFamily="34" charset="-122"/>
                    <a:cs typeface="Arial" panose="020b0604020202020204" pitchFamily="34" charset="0"/>
                  </a:rPr>
                  <a:t>&gt;</a:t>
                </a:r>
                <a:r>
                  <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添加您的标题</a:t>
                </a:r>
                <a:endPar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71" name="组合 70"/>
          <p:cNvGrpSpPr/>
          <p:nvPr/>
        </p:nvGrpSpPr>
        <p:grpSpPr>
          <a:xfrm>
            <a:off x="8122748" y="3549777"/>
            <a:ext cx="2220176" cy="2410757"/>
            <a:chOff x="1200943" y="2662332"/>
            <a:chExt cx="1665349" cy="1808068"/>
          </a:xfrm>
        </p:grpSpPr>
        <p:sp>
          <p:nvSpPr>
            <p:cNvPr id="72" name="等腰三角形 15"/>
            <p:cNvSpPr/>
            <p:nvPr/>
          </p:nvSpPr>
          <p:spPr>
            <a:xfrm>
              <a:off x="1202730" y="2662332"/>
              <a:ext cx="1663562" cy="1800110"/>
            </a:xfrm>
            <a:custGeom>
              <a:rect l="l" t="t" r="r" b="b"/>
              <a:pathLst>
                <a:path w="1842244" h="2162875">
                  <a:moveTo>
                    <a:pt x="921122" y="0"/>
                  </a:moveTo>
                  <a:lnTo>
                    <a:pt x="1034320" y="195169"/>
                  </a:lnTo>
                  <a:lnTo>
                    <a:pt x="1842244" y="195169"/>
                  </a:lnTo>
                  <a:lnTo>
                    <a:pt x="1842244" y="2162875"/>
                  </a:lnTo>
                  <a:lnTo>
                    <a:pt x="0" y="2162875"/>
                  </a:lnTo>
                  <a:lnTo>
                    <a:pt x="0" y="195169"/>
                  </a:lnTo>
                  <a:lnTo>
                    <a:pt x="807924" y="1951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3" name="任意多边形 72"/>
            <p:cNvSpPr/>
            <p:nvPr/>
          </p:nvSpPr>
          <p:spPr>
            <a:xfrm>
              <a:off x="1200943" y="2824163"/>
              <a:ext cx="1427957" cy="1646237"/>
            </a:xfrm>
            <a:custGeom>
              <a:gdLst>
                <a:gd name="connsiteX0" fmla="*/ 0 w 1435100"/>
                <a:gd name="connsiteY0" fmla="*/ 1625600 h 1625600"/>
                <a:gd name="connsiteX1" fmla="*/ 1435100 w 1435100"/>
                <a:gd name="connsiteY1" fmla="*/ 0 h 1625600"/>
                <a:gd name="connsiteX2" fmla="*/ 38100 w 1435100"/>
                <a:gd name="connsiteY2" fmla="*/ 0 h 1625600"/>
                <a:gd name="connsiteX3" fmla="*/ 0 w 1435100"/>
                <a:gd name="connsiteY3" fmla="*/ 1625600 h 1625600"/>
                <a:gd name="connsiteX0-1" fmla="*/ 0 w 1435100"/>
                <a:gd name="connsiteY0-2" fmla="*/ 1625600 h 1625600"/>
                <a:gd name="connsiteX1-3" fmla="*/ 1435100 w 1435100"/>
                <a:gd name="connsiteY1-4" fmla="*/ 0 h 1625600"/>
                <a:gd name="connsiteX2-5" fmla="*/ 9525 w 1435100"/>
                <a:gd name="connsiteY2-6" fmla="*/ 0 h 1625600"/>
                <a:gd name="connsiteX3-7" fmla="*/ 0 w 1435100"/>
                <a:gd name="connsiteY3-8" fmla="*/ 1625600 h 1625600"/>
                <a:gd name="connsiteX0-9" fmla="*/ 0 w 1427957"/>
                <a:gd name="connsiteY0-10" fmla="*/ 1625600 h 1625600"/>
                <a:gd name="connsiteX1-11" fmla="*/ 1427957 w 1427957"/>
                <a:gd name="connsiteY1-12" fmla="*/ 0 h 1625600"/>
                <a:gd name="connsiteX2-13" fmla="*/ 2382 w 1427957"/>
                <a:gd name="connsiteY2-14" fmla="*/ 0 h 1625600"/>
                <a:gd name="connsiteX3-15" fmla="*/ 0 w 1427957"/>
                <a:gd name="connsiteY3-16" fmla="*/ 1625600 h 1625600"/>
              </a:gdLst>
              <a:cxnLst>
                <a:cxn ang="0">
                  <a:pos x="connsiteX0-1" y="connsiteY0-2"/>
                </a:cxn>
                <a:cxn ang="0">
                  <a:pos x="connsiteX1-3" y="connsiteY1-4"/>
                </a:cxn>
                <a:cxn ang="0">
                  <a:pos x="connsiteX2-5" y="connsiteY2-6"/>
                </a:cxn>
                <a:cxn ang="0">
                  <a:pos x="connsiteX3-7" y="connsiteY3-8"/>
                </a:cxn>
              </a:cxnLst>
              <a:rect l="l" t="t" r="r" b="b"/>
              <a:pathLst>
                <a:path w="1427957" h="1625600">
                  <a:moveTo>
                    <a:pt x="0" y="1625600"/>
                  </a:moveTo>
                  <a:lnTo>
                    <a:pt x="1427957" y="0"/>
                  </a:lnTo>
                  <a:lnTo>
                    <a:pt x="2382" y="0"/>
                  </a:lnTo>
                  <a:lnTo>
                    <a:pt x="0" y="162560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74" name="组合 73"/>
            <p:cNvGrpSpPr/>
            <p:nvPr/>
          </p:nvGrpSpPr>
          <p:grpSpPr>
            <a:xfrm>
              <a:off x="1332457" y="3012695"/>
              <a:ext cx="1216910" cy="1310116"/>
              <a:chOff x="1014957" y="3088895"/>
              <a:chExt cx="1216910" cy="1310116"/>
            </a:xfrm>
          </p:grpSpPr>
          <p:sp>
            <p:nvSpPr>
              <p:cNvPr id="75" name="矩形 74"/>
              <p:cNvSpPr/>
              <p:nvPr/>
            </p:nvSpPr>
            <p:spPr>
              <a:xfrm>
                <a:off x="1014957" y="3088895"/>
                <a:ext cx="1148541" cy="311624"/>
              </a:xfrm>
              <a:prstGeom prst="rect">
                <a:avLst/>
              </a:prstGeom>
            </p:spPr>
            <p:txBody>
              <a:bodyPr wrap="none">
                <a:spAutoFit/>
              </a:bodyPr>
              <a:lstStyle/>
              <a:p>
                <a:r>
                  <a:rPr lang="zh-CN" altLang="en-US" sz="2100">
                    <a:solidFill>
                      <a:schemeClr val="bg1"/>
                    </a:solidFill>
                  </a:rPr>
                  <a:t>添加小标题</a:t>
                </a:r>
                <a:endParaRPr lang="zh-CN" altLang="en-US" sz="2100">
                  <a:solidFill>
                    <a:schemeClr val="bg1"/>
                  </a:solidFill>
                </a:endParaRPr>
              </a:p>
            </p:txBody>
          </p:sp>
          <p:sp>
            <p:nvSpPr>
              <p:cNvPr id="76" name="TextBox 75"/>
              <p:cNvSpPr txBox="1"/>
              <p:nvPr/>
            </p:nvSpPr>
            <p:spPr>
              <a:xfrm>
                <a:off x="1079719" y="3398926"/>
                <a:ext cx="1152148" cy="253916"/>
              </a:xfrm>
              <a:prstGeom prst="rect">
                <a:avLst/>
              </a:prstGeom>
              <a:noFill/>
            </p:spPr>
            <p:txBody>
              <a:bodyPr wrap="none" rtlCol="0">
                <a:spAutoFit/>
              </a:bodyPr>
              <a:lstStyle/>
              <a:p>
                <a:r>
                  <a:rPr lang="en-US" altLang="zh-CN" sz="1600">
                    <a:solidFill>
                      <a:schemeClr val="bg1"/>
                    </a:solidFill>
                    <a:latin typeface="Arial" panose="020b0604020202020204" pitchFamily="34" charset="0"/>
                    <a:ea typeface="Arial Unicode MS" pitchFamily="34" charset="-122"/>
                    <a:cs typeface="Arial" panose="020b0604020202020204" pitchFamily="34" charset="0"/>
                  </a:rPr>
                  <a:t>&gt;</a:t>
                </a:r>
                <a:r>
                  <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添加您的标题</a:t>
                </a:r>
                <a:endPar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7" name="TextBox 76"/>
              <p:cNvSpPr txBox="1"/>
              <p:nvPr/>
            </p:nvSpPr>
            <p:spPr>
              <a:xfrm>
                <a:off x="1079719" y="3647649"/>
                <a:ext cx="1152148" cy="253916"/>
              </a:xfrm>
              <a:prstGeom prst="rect">
                <a:avLst/>
              </a:prstGeom>
              <a:noFill/>
            </p:spPr>
            <p:txBody>
              <a:bodyPr wrap="none" rtlCol="0">
                <a:spAutoFit/>
              </a:bodyPr>
              <a:lstStyle/>
              <a:p>
                <a:r>
                  <a:rPr lang="en-US" altLang="zh-CN" sz="1600">
                    <a:solidFill>
                      <a:schemeClr val="bg1"/>
                    </a:solidFill>
                    <a:latin typeface="Arial" panose="020b0604020202020204" pitchFamily="34" charset="0"/>
                    <a:ea typeface="Arial Unicode MS" pitchFamily="34" charset="-122"/>
                    <a:cs typeface="Arial" panose="020b0604020202020204" pitchFamily="34" charset="0"/>
                  </a:rPr>
                  <a:t>&gt;</a:t>
                </a:r>
                <a:r>
                  <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添加您的标题</a:t>
                </a:r>
                <a:endPar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8" name="TextBox 77"/>
              <p:cNvSpPr txBox="1"/>
              <p:nvPr/>
            </p:nvSpPr>
            <p:spPr>
              <a:xfrm>
                <a:off x="1079719" y="3896372"/>
                <a:ext cx="1152148" cy="253916"/>
              </a:xfrm>
              <a:prstGeom prst="rect">
                <a:avLst/>
              </a:prstGeom>
              <a:noFill/>
            </p:spPr>
            <p:txBody>
              <a:bodyPr wrap="none" rtlCol="0">
                <a:spAutoFit/>
              </a:bodyPr>
              <a:lstStyle/>
              <a:p>
                <a:r>
                  <a:rPr lang="en-US" altLang="zh-CN" sz="1600">
                    <a:solidFill>
                      <a:schemeClr val="bg1"/>
                    </a:solidFill>
                    <a:latin typeface="Arial" panose="020b0604020202020204" pitchFamily="34" charset="0"/>
                    <a:ea typeface="Arial Unicode MS" pitchFamily="34" charset="-122"/>
                    <a:cs typeface="Arial" panose="020b0604020202020204" pitchFamily="34" charset="0"/>
                  </a:rPr>
                  <a:t>&gt;</a:t>
                </a:r>
                <a:r>
                  <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添加您的标题</a:t>
                </a:r>
                <a:endPar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9" name="TextBox 78"/>
              <p:cNvSpPr txBox="1"/>
              <p:nvPr/>
            </p:nvSpPr>
            <p:spPr>
              <a:xfrm>
                <a:off x="1079719" y="4145095"/>
                <a:ext cx="1152148" cy="253916"/>
              </a:xfrm>
              <a:prstGeom prst="rect">
                <a:avLst/>
              </a:prstGeom>
              <a:noFill/>
            </p:spPr>
            <p:txBody>
              <a:bodyPr wrap="none" rtlCol="0">
                <a:spAutoFit/>
              </a:bodyPr>
              <a:lstStyle/>
              <a:p>
                <a:r>
                  <a:rPr lang="en-US" altLang="zh-CN" sz="1600">
                    <a:solidFill>
                      <a:schemeClr val="bg1"/>
                    </a:solidFill>
                    <a:latin typeface="Arial" panose="020b0604020202020204" pitchFamily="34" charset="0"/>
                    <a:ea typeface="Arial Unicode MS" pitchFamily="34" charset="-122"/>
                    <a:cs typeface="Arial" panose="020b0604020202020204" pitchFamily="34" charset="0"/>
                  </a:rPr>
                  <a:t>&gt;</a:t>
                </a:r>
                <a:r>
                  <a:rPr lang="zh-CN" altLang="en-US" sz="160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添加您的标题</a:t>
                </a:r>
                <a:endParaRPr lang="zh-CN" altLang="en-US" sz="1600">
                  <a:solidFill>
                    <a:schemeClr val="bg1"/>
                  </a:solidFill>
                  <a:latin typeface="Arial" panose="020b0604020202020204" pitchFamily="34" charset="0"/>
                  <a:ea typeface="Arial Unicode MS" pitchFamily="34" charset="-122"/>
                  <a:cs typeface="Arial" panose="020b0604020202020204" pitchFamily="34" charset="0"/>
                </a:endParaRPr>
              </a:p>
            </p:txBody>
          </p:sp>
        </p:grpSp>
      </p:grpSp>
      <p:sp>
        <p:nvSpPr>
          <p:cNvPr id="11" name="标题 10"/>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par>
                                <p:cTn id="11" presetID="49" presetClass="entr" presetSubtype="0" decel="100000" fill="hold" nodeType="withEffect">
                                  <p:stCondLst>
                                    <p:cond delay="4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par>
                                <p:cTn id="17" presetID="49" presetClass="entr" presetSubtype="0" decel="100000" fill="hold" nodeType="withEffect">
                                  <p:stCondLst>
                                    <p:cond delay="9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360"/>
                                          </p:val>
                                        </p:tav>
                                        <p:tav tm="100000">
                                          <p:val>
                                            <p:fltVal val="0"/>
                                          </p:val>
                                        </p:tav>
                                      </p:tavLst>
                                    </p:anim>
                                    <p:animEffect transition="in" filter="fade">
                                      <p:cBhvr>
                                        <p:cTn id="22" dur="1000"/>
                                        <p:tgtEl>
                                          <p:spTgt spid="8"/>
                                        </p:tgtEl>
                                      </p:cBhvr>
                                    </p:animEffect>
                                  </p:childTnLst>
                                </p:cTn>
                              </p:par>
                              <p:par>
                                <p:cTn id="23" presetID="22" presetClass="entr" presetSubtype="1" fill="hold" nodeType="withEffect">
                                  <p:stCondLst>
                                    <p:cond delay="400"/>
                                  </p:stCondLst>
                                  <p:childTnLst>
                                    <p:set>
                                      <p:cBhvr>
                                        <p:cTn id="24" dur="1" fill="hold">
                                          <p:stCondLst>
                                            <p:cond delay="0"/>
                                          </p:stCondLst>
                                        </p:cTn>
                                        <p:tgtEl>
                                          <p:spTgt spid="61"/>
                                        </p:tgtEl>
                                        <p:attrNameLst>
                                          <p:attrName>style.visibility</p:attrName>
                                        </p:attrNameLst>
                                      </p:cBhvr>
                                      <p:to>
                                        <p:strVal val="visible"/>
                                      </p:to>
                                    </p:set>
                                    <p:animEffect transition="in" filter="wipe(up)">
                                      <p:cBhvr>
                                        <p:cTn id="25" dur="500"/>
                                        <p:tgtEl>
                                          <p:spTgt spid="61"/>
                                        </p:tgtEl>
                                      </p:cBhvr>
                                    </p:animEffect>
                                  </p:childTnLst>
                                </p:cTn>
                              </p:par>
                              <p:par>
                                <p:cTn id="26" presetID="22" presetClass="entr" presetSubtype="1" fill="hold" nodeType="withEffect">
                                  <p:stCondLst>
                                    <p:cond delay="90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500"/>
                                        <p:tgtEl>
                                          <p:spTgt spid="62"/>
                                        </p:tgtEl>
                                      </p:cBhvr>
                                    </p:animEffect>
                                  </p:childTnLst>
                                </p:cTn>
                              </p:par>
                              <p:par>
                                <p:cTn id="29" presetID="22" presetClass="entr" presetSubtype="1" fill="hold" nodeType="withEffect">
                                  <p:stCondLst>
                                    <p:cond delay="1500"/>
                                  </p:stCondLst>
                                  <p:childTnLst>
                                    <p:set>
                                      <p:cBhvr>
                                        <p:cTn id="30" dur="1" fill="hold">
                                          <p:stCondLst>
                                            <p:cond delay="0"/>
                                          </p:stCondLst>
                                        </p:cTn>
                                        <p:tgtEl>
                                          <p:spTgt spid="71"/>
                                        </p:tgtEl>
                                        <p:attrNameLst>
                                          <p:attrName>style.visibility</p:attrName>
                                        </p:attrNameLst>
                                      </p:cBhvr>
                                      <p:to>
                                        <p:strVal val="visible"/>
                                      </p:to>
                                    </p:set>
                                    <p:animEffect transition="in" filter="wipe(up)">
                                      <p:cBhvr>
                                        <p:cTn id="3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Freeform 10"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SpPr/>
          <p:nvPr/>
        </p:nvSpPr>
        <p:spPr bwMode="auto">
          <a:xfrm>
            <a:off x="7236187" y="1679484"/>
            <a:ext cx="330200" cy="370205"/>
          </a:xfrm>
          <a:custGeom>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52B3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B3B9"/>
              </a:solidFill>
              <a:sym typeface="Arial" panose="020b0604020202020204" pitchFamily="34" charset="0"/>
            </a:endParaRPr>
          </a:p>
        </p:txBody>
      </p:sp>
      <p:sp>
        <p:nvSpPr>
          <p:cNvPr id="25" name="Freeform 10"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SpPr/>
          <p:nvPr/>
        </p:nvSpPr>
        <p:spPr bwMode="auto">
          <a:xfrm>
            <a:off x="7236187" y="2896779"/>
            <a:ext cx="330200" cy="370205"/>
          </a:xfrm>
          <a:custGeom>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FFCB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B3B9"/>
              </a:solidFill>
              <a:sym typeface="Arial" panose="020b0604020202020204" pitchFamily="34" charset="0"/>
            </a:endParaRPr>
          </a:p>
        </p:txBody>
      </p:sp>
      <p:sp>
        <p:nvSpPr>
          <p:cNvPr id="26" name="Freeform 10"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SpPr/>
          <p:nvPr/>
        </p:nvSpPr>
        <p:spPr bwMode="auto">
          <a:xfrm>
            <a:off x="7236187" y="4121694"/>
            <a:ext cx="330200" cy="370205"/>
          </a:xfrm>
          <a:custGeom>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36A0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B3B9"/>
              </a:solidFill>
              <a:sym typeface="Arial" panose="020b0604020202020204" pitchFamily="34" charset="0"/>
            </a:endParaRPr>
          </a:p>
        </p:txBody>
      </p:sp>
      <p:sp>
        <p:nvSpPr>
          <p:cNvPr id="27" name="Freeform 10"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SpPr/>
          <p:nvPr/>
        </p:nvSpPr>
        <p:spPr bwMode="auto">
          <a:xfrm>
            <a:off x="7236187" y="5237389"/>
            <a:ext cx="330200" cy="370205"/>
          </a:xfrm>
          <a:custGeom>
            <a:gdLst>
              <a:gd name="T0" fmla="*/ 266 w 470"/>
              <a:gd name="T1" fmla="*/ 516 h 526"/>
              <a:gd name="T2" fmla="*/ 204 w 470"/>
              <a:gd name="T3" fmla="*/ 516 h 526"/>
              <a:gd name="T4" fmla="*/ 31 w 470"/>
              <a:gd name="T5" fmla="*/ 416 h 526"/>
              <a:gd name="T6" fmla="*/ 0 w 470"/>
              <a:gd name="T7" fmla="*/ 362 h 526"/>
              <a:gd name="T8" fmla="*/ 0 w 470"/>
              <a:gd name="T9" fmla="*/ 163 h 526"/>
              <a:gd name="T10" fmla="*/ 31 w 470"/>
              <a:gd name="T11" fmla="*/ 109 h 526"/>
              <a:gd name="T12" fmla="*/ 204 w 470"/>
              <a:gd name="T13" fmla="*/ 10 h 526"/>
              <a:gd name="T14" fmla="*/ 266 w 470"/>
              <a:gd name="T15" fmla="*/ 10 h 526"/>
              <a:gd name="T16" fmla="*/ 439 w 470"/>
              <a:gd name="T17" fmla="*/ 109 h 526"/>
              <a:gd name="T18" fmla="*/ 470 w 470"/>
              <a:gd name="T19" fmla="*/ 163 h 526"/>
              <a:gd name="T20" fmla="*/ 470 w 470"/>
              <a:gd name="T21" fmla="*/ 362 h 526"/>
              <a:gd name="T22" fmla="*/ 439 w 470"/>
              <a:gd name="T23" fmla="*/ 416 h 526"/>
              <a:gd name="T24" fmla="*/ 266 w 470"/>
              <a:gd name="T25" fmla="*/ 516 h 5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526">
                <a:moveTo>
                  <a:pt x="266" y="516"/>
                </a:moveTo>
                <a:cubicBezTo>
                  <a:pt x="249" y="526"/>
                  <a:pt x="221" y="526"/>
                  <a:pt x="204" y="516"/>
                </a:cubicBezTo>
                <a:cubicBezTo>
                  <a:pt x="31" y="416"/>
                  <a:pt x="31" y="416"/>
                  <a:pt x="31" y="416"/>
                </a:cubicBezTo>
                <a:cubicBezTo>
                  <a:pt x="14" y="406"/>
                  <a:pt x="0" y="382"/>
                  <a:pt x="0" y="362"/>
                </a:cubicBezTo>
                <a:cubicBezTo>
                  <a:pt x="0" y="163"/>
                  <a:pt x="0" y="163"/>
                  <a:pt x="0" y="163"/>
                </a:cubicBezTo>
                <a:cubicBezTo>
                  <a:pt x="0" y="143"/>
                  <a:pt x="14" y="119"/>
                  <a:pt x="31" y="109"/>
                </a:cubicBezTo>
                <a:cubicBezTo>
                  <a:pt x="204" y="10"/>
                  <a:pt x="204" y="10"/>
                  <a:pt x="204" y="10"/>
                </a:cubicBezTo>
                <a:cubicBezTo>
                  <a:pt x="221" y="0"/>
                  <a:pt x="249" y="0"/>
                  <a:pt x="266" y="10"/>
                </a:cubicBezTo>
                <a:cubicBezTo>
                  <a:pt x="439" y="109"/>
                  <a:pt x="439" y="109"/>
                  <a:pt x="439" y="109"/>
                </a:cubicBezTo>
                <a:cubicBezTo>
                  <a:pt x="456" y="119"/>
                  <a:pt x="470" y="143"/>
                  <a:pt x="470" y="163"/>
                </a:cubicBezTo>
                <a:cubicBezTo>
                  <a:pt x="470" y="362"/>
                  <a:pt x="470" y="362"/>
                  <a:pt x="470" y="362"/>
                </a:cubicBezTo>
                <a:cubicBezTo>
                  <a:pt x="470" y="382"/>
                  <a:pt x="456" y="406"/>
                  <a:pt x="439" y="416"/>
                </a:cubicBezTo>
                <a:lnTo>
                  <a:pt x="266" y="516"/>
                </a:lnTo>
                <a:close/>
              </a:path>
            </a:pathLst>
          </a:custGeom>
          <a:solidFill>
            <a:srgbClr val="F455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B3B9"/>
              </a:solidFill>
              <a:latin typeface="+mn-ea"/>
              <a:sym typeface="Arial" panose="020b0604020202020204" pitchFamily="34" charset="0"/>
            </a:endParaRPr>
          </a:p>
        </p:txBody>
      </p:sp>
      <p:sp>
        <p:nvSpPr>
          <p:cNvPr id="28" name="文本框 27"/>
          <p:cNvSpPr txBox="1"/>
          <p:nvPr/>
        </p:nvSpPr>
        <p:spPr>
          <a:xfrm>
            <a:off x="7792447" y="1459139"/>
            <a:ext cx="3330575" cy="810260"/>
          </a:xfrm>
          <a:prstGeom prst="rect">
            <a:avLst/>
          </a:prstGeom>
          <a:noFill/>
        </p:spPr>
        <p:txBody>
          <a:bodyPr wrap="square" rtlCol="0">
            <a:spAutoFit/>
          </a:bodyPr>
          <a:lstStyle/>
          <a:p>
            <a:pPr algn="l">
              <a:lnSpc>
                <a:spcPct val="130000"/>
              </a:lnSpc>
            </a:pPr>
            <a:r>
              <a:rPr lang="en-US" altLang="zh-CN">
                <a:solidFill>
                  <a:srgbClr val="52B3B9"/>
                </a:solidFill>
                <a:latin typeface="华文细黑" panose="02010600040101010101" charset="-122"/>
                <a:ea typeface="华文细黑" panose="02010600040101010101" charset="-122"/>
                <a:sym typeface="+mn-ea"/>
              </a:rPr>
              <a:t>PART ONE</a:t>
            </a:r>
            <a:endParaRPr lang="en-US" altLang="zh-CN">
              <a:solidFill>
                <a:srgbClr val="52B3B9"/>
              </a:solidFill>
              <a:latin typeface="华文细黑" panose="02010600040101010101" charset="-122"/>
              <a:ea typeface="华文细黑" panose="02010600040101010101" charset="-122"/>
              <a:sym typeface="+mn-ea"/>
            </a:endParaRPr>
          </a:p>
          <a:p>
            <a:pPr algn="l">
              <a:lnSpc>
                <a:spcPct val="130000"/>
              </a:lnSpc>
            </a:pPr>
            <a:r>
              <a:rPr lang="zh-CN" altLang="en-US">
                <a:solidFill>
                  <a:srgbClr val="52B3B9"/>
                </a:solidFill>
                <a:latin typeface="华文细黑" panose="02010600040101010101" charset="-122"/>
                <a:ea typeface="华文细黑" panose="02010600040101010101" charset="-122"/>
                <a:sym typeface="+mn-ea"/>
              </a:rPr>
              <a:t>Click here to add your title</a:t>
            </a:r>
            <a:endParaRPr lang="zh-CN" altLang="en-US">
              <a:solidFill>
                <a:srgbClr val="52B3B9"/>
              </a:solidFill>
              <a:latin typeface="华文细黑" panose="02010600040101010101" charset="-122"/>
              <a:ea typeface="华文细黑" panose="02010600040101010101" charset="-122"/>
              <a:sym typeface="+mn-ea"/>
            </a:endParaRPr>
          </a:p>
        </p:txBody>
      </p:sp>
      <p:sp>
        <p:nvSpPr>
          <p:cNvPr id="29" name="文本框 28"/>
          <p:cNvSpPr txBox="1"/>
          <p:nvPr/>
        </p:nvSpPr>
        <p:spPr>
          <a:xfrm>
            <a:off x="7792447" y="2676434"/>
            <a:ext cx="3330575" cy="810260"/>
          </a:xfrm>
          <a:prstGeom prst="rect">
            <a:avLst/>
          </a:prstGeom>
          <a:noFill/>
        </p:spPr>
        <p:txBody>
          <a:bodyPr wrap="square" rtlCol="0">
            <a:spAutoFit/>
          </a:bodyPr>
          <a:lstStyle/>
          <a:p>
            <a:pPr algn="l">
              <a:lnSpc>
                <a:spcPct val="130000"/>
              </a:lnSpc>
            </a:pPr>
            <a:r>
              <a:rPr lang="en-US" altLang="zh-CN">
                <a:solidFill>
                  <a:srgbClr val="FFCB05"/>
                </a:solidFill>
                <a:latin typeface="华文细黑" panose="02010600040101010101" charset="-122"/>
                <a:ea typeface="华文细黑" panose="02010600040101010101" charset="-122"/>
                <a:sym typeface="+mn-ea"/>
              </a:rPr>
              <a:t>PART TWO</a:t>
            </a:r>
            <a:endParaRPr lang="en-US" altLang="zh-CN">
              <a:solidFill>
                <a:srgbClr val="FFCB05"/>
              </a:solidFill>
              <a:latin typeface="华文细黑" panose="02010600040101010101" charset="-122"/>
              <a:ea typeface="华文细黑" panose="02010600040101010101" charset="-122"/>
              <a:sym typeface="+mn-ea"/>
            </a:endParaRPr>
          </a:p>
          <a:p>
            <a:pPr algn="l">
              <a:lnSpc>
                <a:spcPct val="130000"/>
              </a:lnSpc>
            </a:pPr>
            <a:r>
              <a:rPr lang="zh-CN" altLang="en-US">
                <a:solidFill>
                  <a:srgbClr val="FFCB05"/>
                </a:solidFill>
                <a:latin typeface="华文细黑" panose="02010600040101010101" charset="-122"/>
                <a:ea typeface="华文细黑" panose="02010600040101010101" charset="-122"/>
                <a:sym typeface="+mn-ea"/>
              </a:rPr>
              <a:t>Click here to add your title</a:t>
            </a:r>
            <a:endParaRPr lang="zh-CN" altLang="en-US">
              <a:solidFill>
                <a:srgbClr val="FFCB05"/>
              </a:solidFill>
              <a:latin typeface="华文细黑" panose="02010600040101010101" charset="-122"/>
              <a:ea typeface="华文细黑" panose="02010600040101010101" charset="-122"/>
              <a:sym typeface="+mn-ea"/>
            </a:endParaRPr>
          </a:p>
        </p:txBody>
      </p:sp>
      <p:sp>
        <p:nvSpPr>
          <p:cNvPr id="30" name="文本框 29"/>
          <p:cNvSpPr txBox="1"/>
          <p:nvPr/>
        </p:nvSpPr>
        <p:spPr>
          <a:xfrm>
            <a:off x="7792447" y="3901349"/>
            <a:ext cx="3330575" cy="810260"/>
          </a:xfrm>
          <a:prstGeom prst="rect">
            <a:avLst/>
          </a:prstGeom>
          <a:noFill/>
        </p:spPr>
        <p:txBody>
          <a:bodyPr wrap="square" rtlCol="0">
            <a:spAutoFit/>
          </a:bodyPr>
          <a:lstStyle/>
          <a:p>
            <a:pPr algn="l">
              <a:lnSpc>
                <a:spcPct val="130000"/>
              </a:lnSpc>
            </a:pPr>
            <a:r>
              <a:rPr lang="en-US" altLang="zh-CN">
                <a:solidFill>
                  <a:srgbClr val="36A0C6"/>
                </a:solidFill>
                <a:latin typeface="华文细黑" panose="02010600040101010101" charset="-122"/>
                <a:ea typeface="华文细黑" panose="02010600040101010101" charset="-122"/>
                <a:sym typeface="+mn-ea"/>
              </a:rPr>
              <a:t>PART THREE</a:t>
            </a:r>
            <a:endParaRPr lang="en-US" altLang="zh-CN">
              <a:solidFill>
                <a:srgbClr val="36A0C6"/>
              </a:solidFill>
              <a:latin typeface="华文细黑" panose="02010600040101010101" charset="-122"/>
              <a:ea typeface="华文细黑" panose="02010600040101010101" charset="-122"/>
              <a:sym typeface="+mn-ea"/>
            </a:endParaRPr>
          </a:p>
          <a:p>
            <a:pPr algn="l">
              <a:lnSpc>
                <a:spcPct val="130000"/>
              </a:lnSpc>
            </a:pPr>
            <a:r>
              <a:rPr lang="zh-CN" altLang="en-US">
                <a:solidFill>
                  <a:srgbClr val="36A0C6"/>
                </a:solidFill>
                <a:latin typeface="华文细黑" panose="02010600040101010101" charset="-122"/>
                <a:ea typeface="华文细黑" panose="02010600040101010101" charset="-122"/>
                <a:sym typeface="+mn-ea"/>
              </a:rPr>
              <a:t>Click here to add your title</a:t>
            </a:r>
            <a:endParaRPr lang="zh-CN" altLang="en-US">
              <a:solidFill>
                <a:srgbClr val="36A0C6"/>
              </a:solidFill>
              <a:latin typeface="华文细黑" panose="02010600040101010101" charset="-122"/>
              <a:ea typeface="华文细黑" panose="02010600040101010101" charset="-122"/>
              <a:sym typeface="+mn-ea"/>
            </a:endParaRPr>
          </a:p>
        </p:txBody>
      </p:sp>
      <p:sp>
        <p:nvSpPr>
          <p:cNvPr id="31" name="文本框 30"/>
          <p:cNvSpPr txBox="1"/>
          <p:nvPr/>
        </p:nvSpPr>
        <p:spPr>
          <a:xfrm>
            <a:off x="7792447" y="5017044"/>
            <a:ext cx="3330575" cy="810260"/>
          </a:xfrm>
          <a:prstGeom prst="rect">
            <a:avLst/>
          </a:prstGeom>
          <a:noFill/>
        </p:spPr>
        <p:txBody>
          <a:bodyPr wrap="square" rtlCol="0">
            <a:spAutoFit/>
          </a:bodyPr>
          <a:lstStyle/>
          <a:p>
            <a:pPr algn="l">
              <a:lnSpc>
                <a:spcPct val="130000"/>
              </a:lnSpc>
            </a:pPr>
            <a:r>
              <a:rPr lang="en-US" altLang="zh-CN">
                <a:solidFill>
                  <a:srgbClr val="F4551B"/>
                </a:solidFill>
                <a:latin typeface="华文细黑" panose="02010600040101010101" charset="-122"/>
                <a:ea typeface="华文细黑" panose="02010600040101010101" charset="-122"/>
                <a:sym typeface="+mn-ea"/>
              </a:rPr>
              <a:t>PART FOUR</a:t>
            </a:r>
            <a:endParaRPr lang="en-US" altLang="zh-CN">
              <a:solidFill>
                <a:srgbClr val="F4551B"/>
              </a:solidFill>
              <a:latin typeface="华文细黑" panose="02010600040101010101" charset="-122"/>
              <a:ea typeface="华文细黑" panose="02010600040101010101" charset="-122"/>
              <a:sym typeface="+mn-ea"/>
            </a:endParaRPr>
          </a:p>
          <a:p>
            <a:pPr algn="l">
              <a:lnSpc>
                <a:spcPct val="130000"/>
              </a:lnSpc>
            </a:pPr>
            <a:r>
              <a:rPr lang="zh-CN" altLang="en-US">
                <a:solidFill>
                  <a:srgbClr val="F4551B"/>
                </a:solidFill>
                <a:latin typeface="华文细黑" panose="02010600040101010101" charset="-122"/>
                <a:ea typeface="华文细黑" panose="02010600040101010101" charset="-122"/>
                <a:sym typeface="+mn-ea"/>
              </a:rPr>
              <a:t>Click here to add your title</a:t>
            </a:r>
            <a:endParaRPr lang="zh-CN" altLang="en-US">
              <a:solidFill>
                <a:srgbClr val="F4551B"/>
              </a:solidFill>
              <a:latin typeface="华文细黑" panose="02010600040101010101" charset="-122"/>
              <a:ea typeface="华文细黑" panose="02010600040101010101" charset="-122"/>
              <a:sym typeface="+mn-ea"/>
            </a:endParaRPr>
          </a:p>
        </p:txBody>
      </p:sp>
      <p:sp>
        <p:nvSpPr>
          <p:cNvPr id="49" name="文本框 48"/>
          <p:cNvSpPr txBox="1"/>
          <p:nvPr/>
        </p:nvSpPr>
        <p:spPr>
          <a:xfrm>
            <a:off x="206873" y="139607"/>
            <a:ext cx="6063299" cy="1107996"/>
          </a:xfrm>
          <a:prstGeom prst="rect">
            <a:avLst/>
          </a:prstGeom>
          <a:noFill/>
        </p:spPr>
        <p:txBody>
          <a:bodyPr wrap="square" rtlCol="0">
            <a:spAutoFit/>
          </a:bodyPr>
          <a:lstStyle/>
          <a:p>
            <a:r>
              <a:rPr lang="en-US" altLang="zh-CN" sz="6600">
                <a:solidFill>
                  <a:srgbClr val="F4551B"/>
                </a:solidFill>
                <a:latin typeface="华文细黑" panose="02010600040101010101" charset="-122"/>
                <a:ea typeface="华文细黑" panose="02010600040101010101" charset="-122"/>
              </a:rPr>
              <a:t>C</a:t>
            </a:r>
            <a:r>
              <a:rPr lang="en-US" altLang="zh-CN" sz="6600">
                <a:solidFill>
                  <a:srgbClr val="FFCB05"/>
                </a:solidFill>
                <a:latin typeface="华文细黑" panose="02010600040101010101" charset="-122"/>
                <a:ea typeface="华文细黑" panose="02010600040101010101" charset="-122"/>
              </a:rPr>
              <a:t>O</a:t>
            </a:r>
            <a:r>
              <a:rPr lang="en-US" altLang="zh-CN" sz="6600">
                <a:solidFill>
                  <a:srgbClr val="36A0C6"/>
                </a:solidFill>
                <a:latin typeface="华文细黑" panose="02010600040101010101" charset="-122"/>
                <a:ea typeface="华文细黑" panose="02010600040101010101" charset="-122"/>
              </a:rPr>
              <a:t>N</a:t>
            </a:r>
            <a:r>
              <a:rPr lang="en-US" altLang="zh-CN" sz="6600">
                <a:solidFill>
                  <a:srgbClr val="52B3B9"/>
                </a:solidFill>
                <a:latin typeface="华文细黑" panose="02010600040101010101" charset="-122"/>
                <a:ea typeface="华文细黑" panose="02010600040101010101" charset="-122"/>
              </a:rPr>
              <a:t>TENTS</a:t>
            </a:r>
            <a:endParaRPr lang="en-US" altLang="zh-CN" sz="6600">
              <a:solidFill>
                <a:srgbClr val="52B3B9"/>
              </a:solidFill>
              <a:latin typeface="华文细黑" panose="02010600040101010101" charset="-122"/>
              <a:ea typeface="华文细黑" panose="02010600040101010101" charset="-122"/>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nodeType="afterGroup">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nodeType="afterGroup">
                            <p:stCondLst>
                              <p:cond delay="1500"/>
                            </p:stCondLst>
                            <p:childTnLst>
                              <p:par>
                                <p:cTn id="23" presetID="53" presetClass="entr" presetSubtype="16" fill="hold" grpId="1"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nodeType="afterGroup">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nodeType="afterGroup">
                            <p:stCondLst>
                              <p:cond delay="2500"/>
                            </p:stCondLst>
                            <p:childTnLst>
                              <p:par>
                                <p:cTn id="33" presetID="53" presetClass="entr" presetSubtype="16" fill="hold" grpId="1"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nodeType="afterGroup">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nodeType="afterGroup">
                            <p:stCondLst>
                              <p:cond delay="3500"/>
                            </p:stCondLst>
                            <p:childTnLst>
                              <p:par>
                                <p:cTn id="43" presetID="53" presetClass="entr" presetSubtype="16" fill="hold" grpId="1"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childTnLst>
                          </p:cTn>
                        </p:par>
                        <p:par>
                          <p:cTn id="48" fill="hold" nodeType="afterGroup">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P spid="25" grpId="1" animBg="1"/>
      <p:bldP spid="26" grpId="1" animBg="1"/>
      <p:bldP spid="27" grpId="1" animBg="1"/>
      <p:bldP spid="28" grpId="0"/>
      <p:bldP spid="29" grpId="0"/>
      <p:bldP spid="30" grpId="0"/>
      <p:bldP spid="31" grpId="0"/>
      <p:bldP spid="49"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283"/>
          <p:cNvSpPr txBox="1"/>
          <p:nvPr/>
        </p:nvSpPr>
        <p:spPr>
          <a:xfrm>
            <a:off x="6004444" y="2133103"/>
            <a:ext cx="1073807" cy="1015428"/>
          </a:xfrm>
          <a:prstGeom prst="rect">
            <a:avLst/>
          </a:prstGeom>
          <a:noFill/>
          <a:ln>
            <a:solidFill>
              <a:srgbClr val="36A0C6"/>
            </a:solidFill>
          </a:ln>
        </p:spPr>
        <p:txBody>
          <a:bodyPr wrap="square" rtlCol="0">
            <a:spAutoFit/>
          </a:bodyPr>
          <a:lstStyle/>
          <a:p>
            <a:pPr algn="ctr"/>
            <a:r>
              <a:rPr lang="en-US" altLang="zh-CN" sz="6000" smtClean="0">
                <a:solidFill>
                  <a:srgbClr val="36A0C6"/>
                </a:solidFill>
                <a:latin typeface="微软雅黑" panose="020b0503020204020204" pitchFamily="34" charset="-122"/>
                <a:ea typeface="微软雅黑" panose="020b0503020204020204" pitchFamily="34" charset="-122"/>
              </a:rPr>
              <a:t>3</a:t>
            </a:r>
            <a:endParaRPr lang="zh-CN" altLang="en-US" sz="6000">
              <a:solidFill>
                <a:srgbClr val="36A0C6"/>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7452703" y="2046868"/>
            <a:ext cx="3877985" cy="1621410"/>
            <a:chOff x="5159245" y="2700409"/>
            <a:chExt cx="3878883" cy="1621785"/>
          </a:xfrm>
        </p:grpSpPr>
        <p:sp>
          <p:nvSpPr>
            <p:cNvPr id="7" name="矩形 6"/>
            <p:cNvSpPr/>
            <p:nvPr/>
          </p:nvSpPr>
          <p:spPr>
            <a:xfrm>
              <a:off x="5159245" y="2700409"/>
              <a:ext cx="3878883" cy="831060"/>
            </a:xfrm>
            <a:prstGeom prst="rect">
              <a:avLst/>
            </a:prstGeom>
          </p:spPr>
          <p:txBody>
            <a:bodyPr wrap="none">
              <a:spAutoFit/>
            </a:bodyPr>
            <a:lstStyle/>
            <a:p>
              <a:r>
                <a:rPr kumimoji="1" lang="zh-CN" altLang="en-US" sz="4800" b="1" smtClean="0">
                  <a:solidFill>
                    <a:srgbClr val="F4551B"/>
                  </a:solidFill>
                  <a:latin typeface="微软雅黑" panose="020b0503020204020204" pitchFamily="34" charset="-122"/>
                  <a:ea typeface="微软雅黑" panose="020b0503020204020204" pitchFamily="34" charset="-122"/>
                </a:rPr>
                <a:t>添加标题内容</a:t>
              </a:r>
              <a:endParaRPr kumimoji="1" lang="zh-CN" altLang="en-US" sz="4800" b="1">
                <a:solidFill>
                  <a:srgbClr val="F4551B"/>
                </a:solidFill>
                <a:latin typeface="微软雅黑" panose="020b0503020204020204" pitchFamily="34" charset="-122"/>
                <a:ea typeface="微软雅黑" panose="020b0503020204020204" pitchFamily="34" charset="-122"/>
              </a:endParaRPr>
            </a:p>
          </p:txBody>
        </p:sp>
        <p:sp>
          <p:nvSpPr>
            <p:cNvPr id="8" name="矩形 7"/>
            <p:cNvSpPr/>
            <p:nvPr/>
          </p:nvSpPr>
          <p:spPr>
            <a:xfrm>
              <a:off x="5197346" y="3569506"/>
              <a:ext cx="3839885" cy="752688"/>
            </a:xfrm>
            <a:prstGeom prst="rect">
              <a:avLst/>
            </a:prstGeom>
          </p:spPr>
          <p:txBody>
            <a:bodyPr wrap="square">
              <a:spAutoFit/>
            </a:bodyPr>
            <a:lstStyle/>
            <a:p>
              <a:pPr>
                <a:lnSpc>
                  <a:spcPct val="130000"/>
                </a:lnSpc>
              </a:pPr>
              <a:r>
                <a:rPr lang="zh-CN" altLang="en-US" sz="110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Rectangle 11"/>
          <p:cNvSpPr/>
          <p:nvPr/>
        </p:nvSpPr>
        <p:spPr>
          <a:xfrm rot="20989138">
            <a:off x="1216376" y="2272950"/>
            <a:ext cx="2124923" cy="2732043"/>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cs typeface="+mn-ea"/>
              <a:sym typeface="+mn-lt"/>
            </a:endParaRPr>
          </a:p>
        </p:txBody>
      </p:sp>
      <p:sp>
        <p:nvSpPr>
          <p:cNvPr id="17" name="Rectangle 9"/>
          <p:cNvSpPr/>
          <p:nvPr/>
        </p:nvSpPr>
        <p:spPr>
          <a:xfrm rot="694775">
            <a:off x="3085561" y="2473510"/>
            <a:ext cx="2124923" cy="2732043"/>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cs typeface="+mn-ea"/>
              <a:sym typeface="+mn-lt"/>
            </a:endParaRPr>
          </a:p>
        </p:txBody>
      </p:sp>
      <p:sp>
        <p:nvSpPr>
          <p:cNvPr id="18" name="Rectangle 7"/>
          <p:cNvSpPr/>
          <p:nvPr/>
        </p:nvSpPr>
        <p:spPr>
          <a:xfrm rot="21247476">
            <a:off x="4943154" y="2038180"/>
            <a:ext cx="2124923" cy="2732043"/>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cs typeface="+mn-ea"/>
              <a:sym typeface="+mn-lt"/>
            </a:endParaRPr>
          </a:p>
        </p:txBody>
      </p:sp>
      <p:sp>
        <p:nvSpPr>
          <p:cNvPr id="19" name="Rectangle 5"/>
          <p:cNvSpPr/>
          <p:nvPr/>
        </p:nvSpPr>
        <p:spPr>
          <a:xfrm rot="20815236">
            <a:off x="6848113" y="2250315"/>
            <a:ext cx="2124923" cy="2732043"/>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cs typeface="+mn-ea"/>
              <a:sym typeface="+mn-lt"/>
            </a:endParaRPr>
          </a:p>
        </p:txBody>
      </p:sp>
      <p:sp>
        <p:nvSpPr>
          <p:cNvPr id="20" name="Rectangle 2"/>
          <p:cNvSpPr/>
          <p:nvPr/>
        </p:nvSpPr>
        <p:spPr>
          <a:xfrm rot="880814">
            <a:off x="8734531" y="2272950"/>
            <a:ext cx="2124923" cy="2732043"/>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cs typeface="+mn-ea"/>
              <a:sym typeface="+mn-lt"/>
            </a:endParaRPr>
          </a:p>
        </p:txBody>
      </p:sp>
      <p:sp>
        <p:nvSpPr>
          <p:cNvPr id="22" name="Rectangle 13"/>
          <p:cNvSpPr/>
          <p:nvPr/>
        </p:nvSpPr>
        <p:spPr>
          <a:xfrm>
            <a:off x="348479" y="4377925"/>
            <a:ext cx="11550845" cy="2164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a:solidFill>
                <a:schemeClr val="accent1"/>
              </a:solidFill>
              <a:cs typeface="+mn-ea"/>
              <a:sym typeface="+mn-lt"/>
            </a:endParaRPr>
          </a:p>
        </p:txBody>
      </p:sp>
      <p:sp>
        <p:nvSpPr>
          <p:cNvPr id="23" name="Rectangle 7"/>
          <p:cNvSpPr/>
          <p:nvPr/>
        </p:nvSpPr>
        <p:spPr>
          <a:xfrm>
            <a:off x="711904" y="4793419"/>
            <a:ext cx="2455279" cy="1042457"/>
          </a:xfrm>
          <a:prstGeom prst="rect">
            <a:avLst/>
          </a:prstGeom>
        </p:spPr>
        <p:txBody>
          <a:bodyPr wrap="square">
            <a:spAutoFit/>
          </a:bodyPr>
          <a:lstStyle/>
          <a:p>
            <a:pPr lvl="0" algn="ctr">
              <a:lnSpc>
                <a:spcPct val="130000"/>
              </a:lnSpc>
            </a:pPr>
            <a:r>
              <a:rPr lang="zh-CN" altLang="en-US" sz="1600" b="1">
                <a:solidFill>
                  <a:schemeClr val="bg1"/>
                </a:solidFill>
                <a:cs typeface="+mn-ea"/>
                <a:sym typeface="+mn-lt"/>
              </a:rPr>
              <a:t>输入你的标题</a:t>
            </a:r>
            <a:endParaRPr lang="en-US" altLang="zh-CN" sz="1600" b="1">
              <a:solidFill>
                <a:schemeClr val="bg1"/>
              </a:solidFill>
              <a:cs typeface="+mn-ea"/>
              <a:sym typeface="+mn-lt"/>
            </a:endParaRPr>
          </a:p>
          <a:p>
            <a:pPr lvl="0" algn="ctr">
              <a:lnSpc>
                <a:spcPct val="130000"/>
              </a:lnSpc>
            </a:pPr>
            <a:r>
              <a:rPr lang="en-US" altLang="zh-CN" sz="1050" err="1">
                <a:solidFill>
                  <a:schemeClr val="bg1"/>
                </a:solidFill>
                <a:cs typeface="+mn-ea"/>
                <a:sym typeface="+mn-lt"/>
              </a:rPr>
              <a:t>ppt</a:t>
            </a:r>
            <a:r>
              <a:rPr lang="zh-CN" altLang="en-US" sz="1050">
                <a:solidFill>
                  <a:schemeClr val="bg1"/>
                </a:solidFill>
                <a:cs typeface="+mn-ea"/>
                <a:sym typeface="+mn-lt"/>
              </a:rPr>
              <a:t>模板又分为动态模板和静态模板。动态模板是通过设置动作和各种动画展示达到表达思想同步的一种时尚式模板</a:t>
            </a:r>
            <a:endParaRPr lang="en-US" altLang="zh-CN" sz="800">
              <a:solidFill>
                <a:schemeClr val="bg1"/>
              </a:solidFill>
              <a:cs typeface="+mn-ea"/>
              <a:sym typeface="+mn-lt"/>
            </a:endParaRPr>
          </a:p>
        </p:txBody>
      </p:sp>
      <p:sp>
        <p:nvSpPr>
          <p:cNvPr id="24" name="Rectangle 8"/>
          <p:cNvSpPr/>
          <p:nvPr/>
        </p:nvSpPr>
        <p:spPr>
          <a:xfrm>
            <a:off x="3458532" y="4793419"/>
            <a:ext cx="2455279" cy="1042457"/>
          </a:xfrm>
          <a:prstGeom prst="rect">
            <a:avLst/>
          </a:prstGeom>
        </p:spPr>
        <p:txBody>
          <a:bodyPr wrap="square">
            <a:spAutoFit/>
          </a:bodyPr>
          <a:lstStyle/>
          <a:p>
            <a:pPr lvl="0" algn="ctr">
              <a:lnSpc>
                <a:spcPct val="130000"/>
              </a:lnSpc>
            </a:pPr>
            <a:r>
              <a:rPr lang="zh-CN" altLang="en-US" sz="1600" b="1">
                <a:solidFill>
                  <a:schemeClr val="bg1"/>
                </a:solidFill>
                <a:cs typeface="+mn-ea"/>
                <a:sym typeface="+mn-lt"/>
              </a:rPr>
              <a:t>输入你的标题</a:t>
            </a:r>
            <a:endParaRPr lang="en-US" altLang="zh-CN" sz="1600" b="1">
              <a:solidFill>
                <a:schemeClr val="bg1"/>
              </a:solidFill>
              <a:cs typeface="+mn-ea"/>
              <a:sym typeface="+mn-lt"/>
            </a:endParaRPr>
          </a:p>
          <a:p>
            <a:pPr lvl="0" algn="ctr">
              <a:lnSpc>
                <a:spcPct val="130000"/>
              </a:lnSpc>
            </a:pPr>
            <a:r>
              <a:rPr lang="en-US" altLang="zh-CN" sz="1050" err="1">
                <a:solidFill>
                  <a:schemeClr val="bg1"/>
                </a:solidFill>
                <a:cs typeface="+mn-ea"/>
                <a:sym typeface="+mn-lt"/>
              </a:rPr>
              <a:t>ppt</a:t>
            </a:r>
            <a:r>
              <a:rPr lang="zh-CN" altLang="en-US" sz="1050">
                <a:solidFill>
                  <a:schemeClr val="bg1"/>
                </a:solidFill>
                <a:cs typeface="+mn-ea"/>
                <a:sym typeface="+mn-lt"/>
              </a:rPr>
              <a:t>模板又分为动态模板和静态模板。动态模板是通过设置动作和各种动画展示达到表达思想同步的一种时尚式模板</a:t>
            </a:r>
            <a:endParaRPr lang="en-US" altLang="zh-CN" sz="800">
              <a:solidFill>
                <a:schemeClr val="bg1"/>
              </a:solidFill>
              <a:cs typeface="+mn-ea"/>
              <a:sym typeface="+mn-lt"/>
            </a:endParaRPr>
          </a:p>
        </p:txBody>
      </p:sp>
      <p:sp>
        <p:nvSpPr>
          <p:cNvPr id="25" name="Rectangle 9"/>
          <p:cNvSpPr/>
          <p:nvPr/>
        </p:nvSpPr>
        <p:spPr>
          <a:xfrm>
            <a:off x="6201375" y="4793419"/>
            <a:ext cx="2455279" cy="1042457"/>
          </a:xfrm>
          <a:prstGeom prst="rect">
            <a:avLst/>
          </a:prstGeom>
        </p:spPr>
        <p:txBody>
          <a:bodyPr wrap="square">
            <a:spAutoFit/>
          </a:bodyPr>
          <a:lstStyle/>
          <a:p>
            <a:pPr lvl="0" algn="ctr">
              <a:lnSpc>
                <a:spcPct val="130000"/>
              </a:lnSpc>
            </a:pPr>
            <a:r>
              <a:rPr lang="zh-CN" altLang="en-US" sz="1600" b="1">
                <a:solidFill>
                  <a:schemeClr val="bg1"/>
                </a:solidFill>
                <a:cs typeface="+mn-ea"/>
                <a:sym typeface="+mn-lt"/>
              </a:rPr>
              <a:t>输入你的标题</a:t>
            </a:r>
            <a:endParaRPr lang="en-US" altLang="zh-CN" sz="1600" b="1">
              <a:solidFill>
                <a:schemeClr val="bg1"/>
              </a:solidFill>
              <a:cs typeface="+mn-ea"/>
              <a:sym typeface="+mn-lt"/>
            </a:endParaRPr>
          </a:p>
          <a:p>
            <a:pPr lvl="0" algn="ctr">
              <a:lnSpc>
                <a:spcPct val="130000"/>
              </a:lnSpc>
            </a:pPr>
            <a:r>
              <a:rPr lang="en-US" altLang="zh-CN" sz="1050" err="1">
                <a:solidFill>
                  <a:schemeClr val="bg1"/>
                </a:solidFill>
                <a:cs typeface="+mn-ea"/>
                <a:sym typeface="+mn-lt"/>
              </a:rPr>
              <a:t>ppt</a:t>
            </a:r>
            <a:r>
              <a:rPr lang="zh-CN" altLang="en-US" sz="1050">
                <a:solidFill>
                  <a:schemeClr val="bg1"/>
                </a:solidFill>
                <a:cs typeface="+mn-ea"/>
                <a:sym typeface="+mn-lt"/>
              </a:rPr>
              <a:t>模板又分为动态模板和静态模板。动态模板是通过设置动作和各种动画展示达到表达思想同步的一种时尚式模板</a:t>
            </a:r>
            <a:endParaRPr lang="en-US" altLang="zh-CN" sz="800">
              <a:solidFill>
                <a:schemeClr val="bg1"/>
              </a:solidFill>
              <a:cs typeface="+mn-ea"/>
              <a:sym typeface="+mn-lt"/>
            </a:endParaRPr>
          </a:p>
        </p:txBody>
      </p:sp>
      <p:sp>
        <p:nvSpPr>
          <p:cNvPr id="26" name="Rectangle 10"/>
          <p:cNvSpPr/>
          <p:nvPr/>
        </p:nvSpPr>
        <p:spPr>
          <a:xfrm>
            <a:off x="8953836" y="4793419"/>
            <a:ext cx="2455279" cy="1042457"/>
          </a:xfrm>
          <a:prstGeom prst="rect">
            <a:avLst/>
          </a:prstGeom>
        </p:spPr>
        <p:txBody>
          <a:bodyPr wrap="square">
            <a:spAutoFit/>
          </a:bodyPr>
          <a:lstStyle/>
          <a:p>
            <a:pPr lvl="0" algn="ctr">
              <a:lnSpc>
                <a:spcPct val="130000"/>
              </a:lnSpc>
            </a:pPr>
            <a:r>
              <a:rPr lang="zh-CN" altLang="en-US" sz="1600" b="1">
                <a:solidFill>
                  <a:schemeClr val="bg1"/>
                </a:solidFill>
                <a:cs typeface="+mn-ea"/>
                <a:sym typeface="+mn-lt"/>
              </a:rPr>
              <a:t>输入你的标题</a:t>
            </a:r>
            <a:endParaRPr lang="en-US" altLang="zh-CN" sz="1600" b="1">
              <a:solidFill>
                <a:schemeClr val="bg1"/>
              </a:solidFill>
              <a:cs typeface="+mn-ea"/>
              <a:sym typeface="+mn-lt"/>
            </a:endParaRPr>
          </a:p>
          <a:p>
            <a:pPr lvl="0" algn="ctr">
              <a:lnSpc>
                <a:spcPct val="130000"/>
              </a:lnSpc>
            </a:pPr>
            <a:r>
              <a:rPr lang="en-US" altLang="zh-CN" sz="1050" err="1">
                <a:solidFill>
                  <a:schemeClr val="bg1"/>
                </a:solidFill>
                <a:cs typeface="+mn-ea"/>
                <a:sym typeface="+mn-lt"/>
              </a:rPr>
              <a:t>ppt</a:t>
            </a:r>
            <a:r>
              <a:rPr lang="zh-CN" altLang="en-US" sz="1050">
                <a:solidFill>
                  <a:schemeClr val="bg1"/>
                </a:solidFill>
                <a:cs typeface="+mn-ea"/>
                <a:sym typeface="+mn-lt"/>
              </a:rPr>
              <a:t>模板又分为动态模板和静态模板。动态模板是通过设置动作和各种动画展示达到表达思想同步的一种时尚式模板</a:t>
            </a:r>
            <a:endParaRPr lang="en-US" altLang="zh-CN" sz="800">
              <a:solidFill>
                <a:schemeClr val="bg1"/>
              </a:solidFill>
              <a:cs typeface="+mn-ea"/>
              <a:sym typeface="+mn-lt"/>
            </a:endParaRPr>
          </a:p>
        </p:txBody>
      </p:sp>
      <p:sp>
        <p:nvSpPr>
          <p:cNvPr id="2" name="标题 1"/>
          <p:cNvSpPr>
            <a:spLocks noGrp="1"/>
          </p:cNvSpPr>
          <p:nvPr>
            <p:ph type="title"/>
          </p:nvPr>
        </p:nvSpPr>
        <p:spPr/>
        <p:txBody>
          <a:bodyPr/>
          <a:lstStyle/>
          <a:p>
            <a:r>
              <a:rPr lang="zh-CN" altLang="en-US">
                <a:cs typeface="+mn-ea"/>
                <a:sym typeface="+mn-lt"/>
              </a:rPr>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900" decel="100000" fill="hold"/>
                                        <p:tgtEl>
                                          <p:spTgt spid="1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nodeType="afterGroup">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250" fill="hold"/>
                                        <p:tgtEl>
                                          <p:spTgt spid="23"/>
                                        </p:tgtEl>
                                        <p:attrNameLst>
                                          <p:attrName>ppt_x</p:attrName>
                                        </p:attrNameLst>
                                      </p:cBhvr>
                                      <p:tavLst>
                                        <p:tav tm="0">
                                          <p:val>
                                            <p:strVal val="#ppt_x"/>
                                          </p:val>
                                        </p:tav>
                                        <p:tav tm="100000">
                                          <p:val>
                                            <p:strVal val="#ppt_x"/>
                                          </p:val>
                                        </p:tav>
                                      </p:tavLst>
                                    </p:anim>
                                    <p:anim calcmode="lin" valueType="num">
                                      <p:cBhvr additive="base">
                                        <p:cTn id="39" dur="250" fill="hold"/>
                                        <p:tgtEl>
                                          <p:spTgt spid="23"/>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2250"/>
                            </p:stCondLst>
                            <p:childTnLst>
                              <p:par>
                                <p:cTn id="41" presetID="2" presetClass="entr" presetSubtype="4"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250" fill="hold"/>
                                        <p:tgtEl>
                                          <p:spTgt spid="24"/>
                                        </p:tgtEl>
                                        <p:attrNameLst>
                                          <p:attrName>ppt_x</p:attrName>
                                        </p:attrNameLst>
                                      </p:cBhvr>
                                      <p:tavLst>
                                        <p:tav tm="0">
                                          <p:val>
                                            <p:strVal val="#ppt_x"/>
                                          </p:val>
                                        </p:tav>
                                        <p:tav tm="100000">
                                          <p:val>
                                            <p:strVal val="#ppt_x"/>
                                          </p:val>
                                        </p:tav>
                                      </p:tavLst>
                                    </p:anim>
                                    <p:anim calcmode="lin" valueType="num">
                                      <p:cBhvr additive="base">
                                        <p:cTn id="44" dur="250" fill="hold"/>
                                        <p:tgtEl>
                                          <p:spTgt spid="24"/>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2500"/>
                            </p:stCondLst>
                            <p:childTnLst>
                              <p:par>
                                <p:cTn id="46" presetID="2" presetClass="entr" presetSubtype="4"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250" fill="hold"/>
                                        <p:tgtEl>
                                          <p:spTgt spid="25"/>
                                        </p:tgtEl>
                                        <p:attrNameLst>
                                          <p:attrName>ppt_x</p:attrName>
                                        </p:attrNameLst>
                                      </p:cBhvr>
                                      <p:tavLst>
                                        <p:tav tm="0">
                                          <p:val>
                                            <p:strVal val="#ppt_x"/>
                                          </p:val>
                                        </p:tav>
                                        <p:tav tm="100000">
                                          <p:val>
                                            <p:strVal val="#ppt_x"/>
                                          </p:val>
                                        </p:tav>
                                      </p:tavLst>
                                    </p:anim>
                                    <p:anim calcmode="lin" valueType="num">
                                      <p:cBhvr additive="base">
                                        <p:cTn id="49" dur="250" fill="hold"/>
                                        <p:tgtEl>
                                          <p:spTgt spid="25"/>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275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250" fill="hold"/>
                                        <p:tgtEl>
                                          <p:spTgt spid="26"/>
                                        </p:tgtEl>
                                        <p:attrNameLst>
                                          <p:attrName>ppt_x</p:attrName>
                                        </p:attrNameLst>
                                      </p:cBhvr>
                                      <p:tavLst>
                                        <p:tav tm="0">
                                          <p:val>
                                            <p:strVal val="#ppt_x"/>
                                          </p:val>
                                        </p:tav>
                                        <p:tav tm="100000">
                                          <p:val>
                                            <p:strVal val="#ppt_x"/>
                                          </p:val>
                                        </p:tav>
                                      </p:tavLst>
                                    </p:anim>
                                    <p:anim calcmode="lin" valueType="num">
                                      <p:cBhvr additive="base">
                                        <p:cTn id="54" dur="2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8"/>
          <p:cNvSpPr/>
          <p:nvPr/>
        </p:nvSpPr>
        <p:spPr bwMode="gray">
          <a:xfrm flipH="1">
            <a:off x="1237486" y="1393473"/>
            <a:ext cx="4936569" cy="2450684"/>
          </a:xfrm>
          <a:custGeom>
            <a:rect l="l" t="t" r="r" b="b"/>
            <a:pathLst>
              <a:path w="4176929"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33" tIns="85289" rIns="127933" bIns="170578" anchor="b" anchorCtr="0"/>
          <a:lstStyle/>
          <a:p>
            <a:pPr lvl="0"/>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 name="Freeform 9"/>
          <p:cNvSpPr/>
          <p:nvPr/>
        </p:nvSpPr>
        <p:spPr bwMode="gray">
          <a:xfrm>
            <a:off x="1237486" y="4002652"/>
            <a:ext cx="4936569" cy="2450684"/>
          </a:xfrm>
          <a:custGeom>
            <a:cxnLst>
              <a:cxn ang="0">
                <a:pos x="1300" y="0"/>
              </a:cxn>
              <a:cxn ang="0">
                <a:pos x="0" y="0"/>
              </a:cxn>
              <a:cxn ang="0">
                <a:pos x="0" y="864"/>
              </a:cxn>
              <a:cxn ang="0">
                <a:pos x="1753" y="864"/>
              </a:cxn>
              <a:cxn ang="0">
                <a:pos x="1753" y="453"/>
              </a:cxn>
              <a:cxn ang="0">
                <a:pos x="1300" y="0"/>
              </a:cxn>
            </a:cxnLst>
            <a:rect l="0" t="0" r="r" b="b"/>
            <a:pathLst>
              <a:path w="1752"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7933" tIns="170578" rIns="127933" bIns="170578" anchor="t" anchorCtr="0"/>
          <a:lstStyle/>
          <a:p>
            <a:pPr lvl="0"/>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 name="Freeform 10"/>
          <p:cNvSpPr/>
          <p:nvPr/>
        </p:nvSpPr>
        <p:spPr bwMode="gray">
          <a:xfrm>
            <a:off x="6343335" y="4002652"/>
            <a:ext cx="4936569" cy="2450684"/>
          </a:xfrm>
          <a:custGeom>
            <a:cxnLst>
              <a:cxn ang="0">
                <a:pos x="0" y="453"/>
              </a:cxn>
              <a:cxn ang="0">
                <a:pos x="0" y="864"/>
              </a:cxn>
              <a:cxn ang="0">
                <a:pos x="1753" y="864"/>
              </a:cxn>
              <a:cxn ang="0">
                <a:pos x="1753" y="0"/>
              </a:cxn>
              <a:cxn ang="0">
                <a:pos x="453" y="0"/>
              </a:cxn>
              <a:cxn ang="0">
                <a:pos x="0" y="453"/>
              </a:cxn>
            </a:cxnLst>
            <a:rect l="0" t="0" r="r" b="b"/>
            <a:pathLst>
              <a:path w="1752"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7933" tIns="170578" rIns="127933" bIns="170578" anchor="t" anchorCtr="0"/>
          <a:lstStyle/>
          <a:p>
            <a:pPr lvl="0" algn="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 name="Freeform 8"/>
          <p:cNvSpPr/>
          <p:nvPr/>
        </p:nvSpPr>
        <p:spPr bwMode="gray">
          <a:xfrm>
            <a:off x="6343335" y="1393473"/>
            <a:ext cx="4935469" cy="2450684"/>
          </a:xfrm>
          <a:custGeom>
            <a:rect l="l" t="t" r="r" b="b"/>
            <a:pathLst>
              <a:path w="4176929"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33" tIns="85289" rIns="127933" bIns="170578" anchor="b" anchorCtr="0"/>
          <a:lstStyle/>
          <a:p>
            <a:pPr lvl="0" algn="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 name="Rectangle 19"/>
          <p:cNvSpPr>
            <a:spLocks noChangeArrowheads="1"/>
          </p:cNvSpPr>
          <p:nvPr/>
        </p:nvSpPr>
        <p:spPr bwMode="gray">
          <a:xfrm>
            <a:off x="1237483" y="6024362"/>
            <a:ext cx="4927631" cy="428975"/>
          </a:xfrm>
          <a:prstGeom prst="rect">
            <a:avLst/>
          </a:prstGeom>
          <a:solidFill>
            <a:schemeClr val="accent4"/>
          </a:solidFill>
          <a:ln w="12700">
            <a:noFill/>
            <a:miter lim="800000"/>
          </a:ln>
          <a:effectLst/>
        </p:spPr>
        <p:txBody>
          <a:bodyPr lIns="127933" tIns="85289" rIns="127933" bIns="85289"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6352271" y="6024362"/>
            <a:ext cx="4927631" cy="428975"/>
          </a:xfrm>
          <a:prstGeom prst="rect">
            <a:avLst/>
          </a:prstGeom>
          <a:solidFill>
            <a:schemeClr val="accent5"/>
          </a:solidFill>
          <a:ln w="12700">
            <a:noFill/>
            <a:miter lim="800000"/>
          </a:ln>
          <a:effectLst/>
        </p:spPr>
        <p:txBody>
          <a:bodyPr lIns="127933" tIns="85289" rIns="127933" bIns="85289"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6352271" y="1393474"/>
            <a:ext cx="4927631" cy="428975"/>
          </a:xfrm>
          <a:prstGeom prst="rect">
            <a:avLst/>
          </a:prstGeom>
          <a:solidFill>
            <a:schemeClr val="accent3"/>
          </a:solidFill>
          <a:ln w="12700">
            <a:noFill/>
            <a:miter lim="800000"/>
          </a:ln>
          <a:effectLst/>
        </p:spPr>
        <p:txBody>
          <a:bodyPr lIns="127933" tIns="85289" rIns="127933" bIns="85289"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19"/>
          <p:cNvSpPr>
            <a:spLocks noChangeArrowheads="1"/>
          </p:cNvSpPr>
          <p:nvPr/>
        </p:nvSpPr>
        <p:spPr bwMode="gray">
          <a:xfrm>
            <a:off x="1237483" y="1393474"/>
            <a:ext cx="4927631" cy="428975"/>
          </a:xfrm>
          <a:prstGeom prst="rect">
            <a:avLst/>
          </a:prstGeom>
          <a:solidFill>
            <a:schemeClr val="accent2"/>
          </a:solidFill>
          <a:ln w="12700">
            <a:noFill/>
            <a:round/>
          </a:ln>
          <a:effectLst/>
        </p:spPr>
        <p:txBody>
          <a:bodyPr wrap="none" lIns="108317" tIns="54160" rIns="108317" bIns="54160"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2" name="Gruppieren 43"/>
          <p:cNvGrpSpPr/>
          <p:nvPr/>
        </p:nvGrpSpPr>
        <p:grpSpPr>
          <a:xfrm>
            <a:off x="5099348" y="2737527"/>
            <a:ext cx="2294711" cy="2311280"/>
            <a:chOff x="2804400" y="1911431"/>
            <a:chExt cx="3535200" cy="3535200"/>
          </a:xfrm>
          <a:solidFill>
            <a:schemeClr val="accent2"/>
          </a:solidFill>
          <a:effectLst/>
        </p:grpSpPr>
        <p:sp>
          <p:nvSpPr>
            <p:cNvPr id="13" name="Freeform 10"/>
            <p:cNvSpPr>
              <a:spLocks noEditPoints="1"/>
            </p:cNvSpPr>
            <p:nvPr/>
          </p:nvSpPr>
          <p:spPr bwMode="gray">
            <a:xfrm>
              <a:off x="2804400" y="2009308"/>
              <a:ext cx="3535200" cy="3185164"/>
            </a:xfrm>
            <a:custGeom>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2"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ppt_w</p:attrName>
                                        </p:attrNameLst>
                                      </p:cBhvr>
                                      <p:tavLst>
                                        <p:tav tm="0" fmla="#ppt_w*sin(2.5*pi*$)">
                                          <p:val>
                                            <p:fltVal val="0"/>
                                          </p:val>
                                        </p:tav>
                                        <p:tav tm="100000">
                                          <p:val>
                                            <p:fltVal val="1"/>
                                          </p:val>
                                        </p:tav>
                                      </p:tavLst>
                                    </p:anim>
                                    <p:anim calcmode="lin" valueType="num">
                                      <p:cBhvr>
                                        <p:cTn id="9"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右箭头 3"/>
          <p:cNvSpPr>
            <a:spLocks noChangeArrowheads="1"/>
          </p:cNvSpPr>
          <p:nvPr/>
        </p:nvSpPr>
        <p:spPr bwMode="auto">
          <a:xfrm>
            <a:off x="3564816" y="2038787"/>
            <a:ext cx="4744170" cy="525993"/>
          </a:xfrm>
          <a:prstGeom prst="rightArrow">
            <a:avLst>
              <a:gd name="adj1" fmla="val 50000"/>
              <a:gd name="adj2" fmla="val 50092"/>
            </a:avLst>
          </a:prstGeom>
          <a:solidFill>
            <a:schemeClr val="tx2"/>
          </a:solidFill>
          <a:ln>
            <a:noFill/>
          </a:ln>
          <a:effectLst>
            <a:outerShdw dist="38100" algn="l" rotWithShape="0">
              <a:srgbClr val="000000">
                <a:alpha val="39999"/>
              </a:srgbClr>
            </a:outerShdw>
          </a:effectLst>
        </p:spPr>
        <p:txBody>
          <a:bodyPr lIns="128215" tIns="64106" rIns="128215" bIns="64106" anchor="ctr"/>
          <a:lstStyle/>
          <a:p>
            <a:pPr>
              <a:lnSpc>
                <a:spcPct val="120000"/>
              </a:lnSpc>
              <a:defRPr/>
            </a:pPr>
            <a:endParaRPr lang="zh-CN" altLang="en-US" sz="2500" b="1" kern="0">
              <a:solidFill>
                <a:sysClr val="window" lastClr="FFFFFF"/>
              </a:solidFill>
              <a:latin typeface="微软雅黑" panose="020b0503020204020204" pitchFamily="34" charset="-122"/>
              <a:ea typeface="微软雅黑" panose="020b0503020204020204" pitchFamily="34" charset="-122"/>
            </a:endParaRPr>
          </a:p>
        </p:txBody>
      </p:sp>
      <p:sp>
        <p:nvSpPr>
          <p:cNvPr id="5" name="右箭头 4"/>
          <p:cNvSpPr>
            <a:spLocks noChangeArrowheads="1"/>
          </p:cNvSpPr>
          <p:nvPr/>
        </p:nvSpPr>
        <p:spPr bwMode="auto">
          <a:xfrm flipH="1">
            <a:off x="3739786" y="2827775"/>
            <a:ext cx="4912498" cy="523745"/>
          </a:xfrm>
          <a:prstGeom prst="rightArrow">
            <a:avLst>
              <a:gd name="adj1" fmla="val 50000"/>
              <a:gd name="adj2" fmla="val 50064"/>
            </a:avLst>
          </a:prstGeom>
          <a:solidFill>
            <a:schemeClr val="accent1"/>
          </a:solidFill>
          <a:ln>
            <a:noFill/>
          </a:ln>
          <a:effectLst>
            <a:outerShdw dist="38100" algn="l" rotWithShape="0">
              <a:srgbClr val="000000">
                <a:alpha val="39999"/>
              </a:srgbClr>
            </a:outerShdw>
          </a:effectLst>
        </p:spPr>
        <p:txBody>
          <a:bodyPr lIns="128215" tIns="64106" rIns="128215" bIns="64106" anchor="ctr"/>
          <a:lstStyle/>
          <a:p>
            <a:pPr>
              <a:lnSpc>
                <a:spcPct val="120000"/>
              </a:lnSpc>
              <a:defRPr/>
            </a:pPr>
            <a:endParaRPr lang="zh-CN" altLang="en-US" sz="2500" b="1" kern="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a:spLocks noChangeArrowheads="1"/>
          </p:cNvSpPr>
          <p:nvPr/>
        </p:nvSpPr>
        <p:spPr bwMode="auto">
          <a:xfrm>
            <a:off x="1239238" y="1382422"/>
            <a:ext cx="2500546" cy="2537801"/>
          </a:xfrm>
          <a:prstGeom prst="ellipse">
            <a:avLst/>
          </a:prstGeom>
          <a:solidFill>
            <a:schemeClr val="tx2"/>
          </a:solidFill>
          <a:ln>
            <a:noFill/>
          </a:ln>
          <a:effectLst>
            <a:outerShdw dist="38100" algn="l" rotWithShape="0">
              <a:srgbClr val="000000">
                <a:alpha val="39999"/>
              </a:srgbClr>
            </a:outerShdw>
          </a:effectLst>
        </p:spPr>
        <p:txBody>
          <a:bodyPr lIns="128215" tIns="64106" rIns="128215" bIns="64106" anchor="ctr"/>
          <a:lstStyle/>
          <a:p>
            <a:pPr>
              <a:lnSpc>
                <a:spcPct val="120000"/>
              </a:lnSpc>
              <a:defRPr/>
            </a:pPr>
            <a:r>
              <a:rPr lang="zh-CN" altLang="en-US" sz="2500" kern="0">
                <a:solidFill>
                  <a:srgbClr val="FFFFFF"/>
                </a:solidFill>
                <a:latin typeface="微软雅黑" panose="020b0503020204020204" pitchFamily="34" charset="-122"/>
                <a:ea typeface="微软雅黑" panose="020b0503020204020204" pitchFamily="34" charset="-122"/>
              </a:rPr>
              <a:t> 添加标题</a:t>
            </a:r>
            <a:endParaRPr lang="zh-CN" altLang="en-US" sz="2500" kern="0">
              <a:solidFill>
                <a:srgbClr val="FFFFFF"/>
              </a:solidFill>
              <a:latin typeface="微软雅黑" panose="020b0503020204020204" pitchFamily="34" charset="-122"/>
              <a:ea typeface="微软雅黑" panose="020b0503020204020204" pitchFamily="34" charset="-122"/>
            </a:endParaRPr>
          </a:p>
        </p:txBody>
      </p:sp>
      <p:sp>
        <p:nvSpPr>
          <p:cNvPr id="7" name="椭圆 6"/>
          <p:cNvSpPr>
            <a:spLocks noChangeArrowheads="1"/>
          </p:cNvSpPr>
          <p:nvPr/>
        </p:nvSpPr>
        <p:spPr bwMode="auto">
          <a:xfrm>
            <a:off x="8393150" y="1382422"/>
            <a:ext cx="2502761" cy="2537801"/>
          </a:xfrm>
          <a:prstGeom prst="ellipse">
            <a:avLst/>
          </a:prstGeom>
          <a:solidFill>
            <a:schemeClr val="accent1"/>
          </a:solidFill>
          <a:ln>
            <a:noFill/>
          </a:ln>
          <a:effectLst>
            <a:outerShdw dist="38100" algn="l" rotWithShape="0">
              <a:srgbClr val="000000">
                <a:alpha val="39999"/>
              </a:srgbClr>
            </a:outerShdw>
          </a:effectLst>
        </p:spPr>
        <p:txBody>
          <a:bodyPr lIns="128215" tIns="64106" rIns="128215" bIns="64106" anchor="ctr"/>
          <a:lstStyle/>
          <a:p>
            <a:pPr>
              <a:lnSpc>
                <a:spcPct val="120000"/>
              </a:lnSpc>
              <a:defRPr/>
            </a:pPr>
            <a:r>
              <a:rPr lang="zh-CN" altLang="en-US" sz="2500" kern="0">
                <a:solidFill>
                  <a:srgbClr val="FFFFFF"/>
                </a:solidFill>
                <a:latin typeface="微软雅黑" panose="020b0503020204020204" pitchFamily="34" charset="-122"/>
                <a:ea typeface="微软雅黑" panose="020b0503020204020204" pitchFamily="34" charset="-122"/>
              </a:rPr>
              <a:t>  添加标题</a:t>
            </a:r>
            <a:endParaRPr lang="zh-CN" altLang="en-US" sz="2500" kern="0">
              <a:solidFill>
                <a:srgbClr val="FFFFFF"/>
              </a:solidFill>
              <a:latin typeface="微软雅黑" panose="020b0503020204020204" pitchFamily="34" charset="-122"/>
              <a:ea typeface="微软雅黑" panose="020b0503020204020204" pitchFamily="34" charset="-122"/>
            </a:endParaRPr>
          </a:p>
        </p:txBody>
      </p:sp>
      <p:sp>
        <p:nvSpPr>
          <p:cNvPr id="8" name="矩形 7"/>
          <p:cNvSpPr/>
          <p:nvPr/>
        </p:nvSpPr>
        <p:spPr>
          <a:xfrm>
            <a:off x="4902574" y="1865703"/>
            <a:ext cx="1982275" cy="166114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15" tIns="64106" rIns="128215" bIns="64106" anchor="ctr"/>
          <a:lstStyle/>
          <a:p>
            <a:pPr algn="ctr">
              <a:lnSpc>
                <a:spcPct val="120000"/>
              </a:lnSpc>
              <a:defRPr/>
            </a:pPr>
            <a:r>
              <a:rPr lang="zh-CN" altLang="en-US" ker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下箭头 8"/>
          <p:cNvSpPr>
            <a:spLocks noChangeArrowheads="1"/>
          </p:cNvSpPr>
          <p:nvPr/>
        </p:nvSpPr>
        <p:spPr bwMode="auto">
          <a:xfrm>
            <a:off x="5367688" y="3971921"/>
            <a:ext cx="1122922" cy="786740"/>
          </a:xfrm>
          <a:prstGeom prst="downArrow">
            <a:avLst>
              <a:gd name="adj1" fmla="val 50000"/>
              <a:gd name="adj2" fmla="val 50000"/>
            </a:avLst>
          </a:prstGeom>
          <a:solidFill>
            <a:schemeClr val="accent2"/>
          </a:solidFill>
          <a:ln>
            <a:noFill/>
          </a:ln>
          <a:effectLst>
            <a:outerShdw dist="38100" algn="l" rotWithShape="0">
              <a:srgbClr val="000000">
                <a:alpha val="39999"/>
              </a:srgbClr>
            </a:outerShdw>
          </a:effectLst>
        </p:spPr>
        <p:txBody>
          <a:bodyPr lIns="128215" tIns="64106" rIns="128215" bIns="64106" anchor="ctr"/>
          <a:lstStyle/>
          <a:p>
            <a:pPr>
              <a:lnSpc>
                <a:spcPct val="120000"/>
              </a:lnSpc>
              <a:defRPr/>
            </a:pPr>
            <a:endParaRPr lang="zh-CN" altLang="en-US" sz="2500" b="1"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bwMode="auto">
          <a:xfrm>
            <a:off x="1378953" y="4187712"/>
            <a:ext cx="2068653" cy="1764248"/>
          </a:xfrm>
          <a:prstGeom prst="rect">
            <a:avLst/>
          </a:prstGeom>
          <a:noFill/>
        </p:spPr>
        <p:txBody>
          <a:bodyPr lIns="128215" tIns="64106" rIns="128215" bIns="64106">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8610382" y="4273131"/>
            <a:ext cx="2070869" cy="1764248"/>
          </a:xfrm>
          <a:prstGeom prst="rect">
            <a:avLst/>
          </a:prstGeom>
          <a:noFill/>
        </p:spPr>
        <p:txBody>
          <a:bodyPr lIns="128215" tIns="64106" rIns="128215" bIns="64106">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9"/>
          <p:cNvSpPr txBox="1">
            <a:spLocks noChangeArrowheads="1"/>
          </p:cNvSpPr>
          <p:nvPr/>
        </p:nvSpPr>
        <p:spPr bwMode="auto">
          <a:xfrm>
            <a:off x="5293670" y="5014915"/>
            <a:ext cx="1570316" cy="917384"/>
          </a:xfrm>
          <a:prstGeom prst="rect">
            <a:avLst/>
          </a:prstGeom>
          <a:noFill/>
          <a:ln>
            <a:noFill/>
          </a:ln>
        </p:spPr>
        <p:txBody>
          <a:bodyPr lIns="128215" tIns="64106" rIns="128215" bIns="641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21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par>
                          <p:cTn id="17" fill="hold" nodeType="afterGroup">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Left)">
                                      <p:cBhvr>
                                        <p:cTn id="20" dur="500"/>
                                        <p:tgtEl>
                                          <p:spTgt spid="4"/>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Right)">
                                      <p:cBhvr>
                                        <p:cTn id="23" dur="500"/>
                                        <p:tgtEl>
                                          <p:spTgt spid="5"/>
                                        </p:tgtEl>
                                      </p:cBhvr>
                                    </p:animEffect>
                                  </p:childTnLst>
                                </p:cTn>
                              </p:par>
                            </p:childTnLst>
                          </p:cTn>
                        </p:par>
                        <p:par>
                          <p:cTn id="24" fill="hold" nodeType="afterGroup">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amond(in)">
                                      <p:cBhvr>
                                        <p:cTn id="38" dur="500"/>
                                        <p:tgtEl>
                                          <p:spTgt spid="1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amond(in)">
                                      <p:cBhvr>
                                        <p:cTn id="41" dur="500"/>
                                        <p:tgtEl>
                                          <p:spTgt spid="10"/>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amond(i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1914749" y="1926801"/>
            <a:ext cx="8308244" cy="402657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endParaRPr lang="zh-CN" altLang="en-US"/>
          </a:p>
        </p:txBody>
      </p:sp>
      <p:sp>
        <p:nvSpPr>
          <p:cNvPr id="5" name="椭圆 4"/>
          <p:cNvSpPr/>
          <p:nvPr/>
        </p:nvSpPr>
        <p:spPr>
          <a:xfrm>
            <a:off x="1066097" y="3127712"/>
            <a:ext cx="1617569" cy="16247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6" name="椭圆 5"/>
          <p:cNvSpPr/>
          <p:nvPr/>
        </p:nvSpPr>
        <p:spPr>
          <a:xfrm>
            <a:off x="9374341" y="3127712"/>
            <a:ext cx="1617569" cy="1624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7" name="矩形 6"/>
          <p:cNvSpPr/>
          <p:nvPr/>
        </p:nvSpPr>
        <p:spPr>
          <a:xfrm>
            <a:off x="5276045" y="3118596"/>
            <a:ext cx="1821875" cy="418613"/>
          </a:xfrm>
          <a:prstGeom prst="rect">
            <a:avLst/>
          </a:prstGeom>
        </p:spPr>
        <p:txBody>
          <a:bodyPr wrap="none" lIns="89420" tIns="44710" rIns="89420" bIns="44710">
            <a:spAutoFit/>
          </a:bodyPr>
          <a:lstStyle/>
          <a:p>
            <a:r>
              <a:rPr lang="zh-CN" altLang="en-US" sz="210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00">
              <a:solidFill>
                <a:schemeClr val="tx1">
                  <a:lumMod val="50000"/>
                  <a:lumOff val="50000"/>
                </a:schemeClr>
              </a:solidFill>
            </a:endParaRPr>
          </a:p>
        </p:txBody>
      </p:sp>
      <p:sp>
        <p:nvSpPr>
          <p:cNvPr id="8" name="矩形 7"/>
          <p:cNvSpPr/>
          <p:nvPr/>
        </p:nvSpPr>
        <p:spPr>
          <a:xfrm>
            <a:off x="5276045" y="4399262"/>
            <a:ext cx="1821875" cy="418613"/>
          </a:xfrm>
          <a:prstGeom prst="rect">
            <a:avLst/>
          </a:prstGeom>
        </p:spPr>
        <p:txBody>
          <a:bodyPr wrap="none" lIns="89420" tIns="44710" rIns="89420" bIns="44710">
            <a:spAutoFit/>
          </a:bodyPr>
          <a:lstStyle/>
          <a:p>
            <a:r>
              <a:rPr lang="zh-CN" altLang="en-US" sz="210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00">
              <a:solidFill>
                <a:schemeClr val="tx1">
                  <a:lumMod val="50000"/>
                  <a:lumOff val="50000"/>
                </a:schemeClr>
              </a:solidFill>
            </a:endParaRPr>
          </a:p>
        </p:txBody>
      </p:sp>
      <p:sp>
        <p:nvSpPr>
          <p:cNvPr id="9" name="上箭头 8"/>
          <p:cNvSpPr/>
          <p:nvPr/>
        </p:nvSpPr>
        <p:spPr>
          <a:xfrm>
            <a:off x="5330415" y="2310776"/>
            <a:ext cx="1476912" cy="706417"/>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endParaRPr lang="zh-CN" altLang="en-US"/>
          </a:p>
        </p:txBody>
      </p:sp>
      <p:sp>
        <p:nvSpPr>
          <p:cNvPr id="10" name="上箭头 9"/>
          <p:cNvSpPr/>
          <p:nvPr/>
        </p:nvSpPr>
        <p:spPr>
          <a:xfrm flipV="1">
            <a:off x="5330415" y="4893755"/>
            <a:ext cx="1476912" cy="706417"/>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endParaRPr lang="zh-CN" altLang="en-US"/>
          </a:p>
        </p:txBody>
      </p:sp>
      <p:sp>
        <p:nvSpPr>
          <p:cNvPr id="11" name="矩形 10"/>
          <p:cNvSpPr/>
          <p:nvPr/>
        </p:nvSpPr>
        <p:spPr>
          <a:xfrm>
            <a:off x="3792046" y="5741454"/>
            <a:ext cx="4430734" cy="423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r>
              <a:rPr lang="zh-CN" altLang="en-US" sz="2100">
                <a:latin typeface="微软雅黑" panose="020b0503020204020204" pitchFamily="34" charset="-122"/>
                <a:ea typeface="微软雅黑" panose="020b0503020204020204" pitchFamily="34" charset="-122"/>
              </a:rPr>
              <a:t>点击添加文本</a:t>
            </a:r>
            <a:endParaRPr lang="zh-CN" altLang="en-US" sz="2100">
              <a:latin typeface="微软雅黑" panose="020b0503020204020204" pitchFamily="34" charset="-122"/>
              <a:ea typeface="微软雅黑" panose="020b0503020204020204" pitchFamily="34" charset="-122"/>
            </a:endParaRPr>
          </a:p>
        </p:txBody>
      </p:sp>
      <p:sp>
        <p:nvSpPr>
          <p:cNvPr id="12" name="矩形 11"/>
          <p:cNvSpPr/>
          <p:nvPr/>
        </p:nvSpPr>
        <p:spPr>
          <a:xfrm>
            <a:off x="3792046" y="1714878"/>
            <a:ext cx="4430734" cy="423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r>
              <a:rPr lang="zh-CN" altLang="en-US" sz="2100">
                <a:latin typeface="微软雅黑" panose="020b0503020204020204" pitchFamily="34" charset="-122"/>
                <a:ea typeface="微软雅黑" panose="020b0503020204020204" pitchFamily="34" charset="-122"/>
              </a:rPr>
              <a:t>点击添加文本</a:t>
            </a:r>
            <a:endParaRPr lang="zh-CN" altLang="en-US" sz="2100">
              <a:latin typeface="微软雅黑" panose="020b0503020204020204" pitchFamily="34" charset="-122"/>
              <a:ea typeface="微软雅黑" panose="020b0503020204020204" pitchFamily="34" charset="-122"/>
            </a:endParaRPr>
          </a:p>
        </p:txBody>
      </p:sp>
      <p:sp>
        <p:nvSpPr>
          <p:cNvPr id="13" name="五边形 2"/>
          <p:cNvSpPr/>
          <p:nvPr/>
        </p:nvSpPr>
        <p:spPr>
          <a:xfrm>
            <a:off x="3176589" y="3993072"/>
            <a:ext cx="5784568" cy="317888"/>
          </a:xfrm>
          <a:custGeom>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endParaRPr lang="zh-CN" altLang="en-US"/>
          </a:p>
        </p:txBody>
      </p:sp>
      <p:sp>
        <p:nvSpPr>
          <p:cNvPr id="14" name="五边形 2"/>
          <p:cNvSpPr/>
          <p:nvPr/>
        </p:nvSpPr>
        <p:spPr>
          <a:xfrm flipH="1">
            <a:off x="3176589" y="3569221"/>
            <a:ext cx="5784568" cy="317888"/>
          </a:xfrm>
          <a:custGeom>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20" tIns="44710" rIns="89420" bIns="44710" rtlCol="0" anchor="ctr"/>
          <a:lstStyle/>
          <a:p>
            <a:pPr algn="ctr"/>
            <a:endParaRPr lang="zh-CN" altLang="en-US"/>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nodeType="afterGroup">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nodeType="afterGroup">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Vertical)">
                                      <p:cBhvr>
                                        <p:cTn id="46" dur="500"/>
                                        <p:tgtEl>
                                          <p:spTgt spid="11"/>
                                        </p:tgtEl>
                                      </p:cBhvr>
                                    </p:animEffect>
                                  </p:childTnLst>
                                </p:cTn>
                              </p:par>
                            </p:childTnLst>
                          </p:cTn>
                        </p:par>
                        <p:par>
                          <p:cTn id="47" fill="hold" nodeType="afterGroup">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arn(outVertical)">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283"/>
          <p:cNvSpPr txBox="1"/>
          <p:nvPr/>
        </p:nvSpPr>
        <p:spPr>
          <a:xfrm>
            <a:off x="6004444" y="2133103"/>
            <a:ext cx="1073807" cy="1015428"/>
          </a:xfrm>
          <a:prstGeom prst="rect">
            <a:avLst/>
          </a:prstGeom>
          <a:noFill/>
          <a:ln>
            <a:solidFill>
              <a:srgbClr val="36A0C6"/>
            </a:solidFill>
          </a:ln>
        </p:spPr>
        <p:txBody>
          <a:bodyPr wrap="square" rtlCol="0">
            <a:spAutoFit/>
          </a:bodyPr>
          <a:lstStyle/>
          <a:p>
            <a:pPr algn="ctr"/>
            <a:r>
              <a:rPr lang="en-US" altLang="zh-CN" sz="6000" smtClean="0">
                <a:solidFill>
                  <a:srgbClr val="36A0C6"/>
                </a:solidFill>
                <a:latin typeface="微软雅黑" panose="020b0503020204020204" pitchFamily="34" charset="-122"/>
                <a:ea typeface="微软雅黑" panose="020b0503020204020204" pitchFamily="34" charset="-122"/>
              </a:rPr>
              <a:t>4</a:t>
            </a:r>
            <a:endParaRPr lang="zh-CN" altLang="en-US" sz="6000">
              <a:solidFill>
                <a:srgbClr val="36A0C6"/>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7452703" y="2046868"/>
            <a:ext cx="3877985" cy="1621410"/>
            <a:chOff x="5159245" y="2700409"/>
            <a:chExt cx="3878883" cy="1621785"/>
          </a:xfrm>
        </p:grpSpPr>
        <p:sp>
          <p:nvSpPr>
            <p:cNvPr id="7" name="矩形 6"/>
            <p:cNvSpPr/>
            <p:nvPr/>
          </p:nvSpPr>
          <p:spPr>
            <a:xfrm>
              <a:off x="5159245" y="2700409"/>
              <a:ext cx="3878883" cy="831060"/>
            </a:xfrm>
            <a:prstGeom prst="rect">
              <a:avLst/>
            </a:prstGeom>
          </p:spPr>
          <p:txBody>
            <a:bodyPr wrap="none">
              <a:spAutoFit/>
            </a:bodyPr>
            <a:lstStyle/>
            <a:p>
              <a:r>
                <a:rPr kumimoji="1" lang="zh-CN" altLang="en-US" sz="4800" b="1" smtClean="0">
                  <a:solidFill>
                    <a:srgbClr val="F4551B"/>
                  </a:solidFill>
                  <a:latin typeface="微软雅黑" panose="020b0503020204020204" pitchFamily="34" charset="-122"/>
                  <a:ea typeface="微软雅黑" panose="020b0503020204020204" pitchFamily="34" charset="-122"/>
                </a:rPr>
                <a:t>添加标题内容</a:t>
              </a:r>
              <a:endParaRPr kumimoji="1" lang="zh-CN" altLang="en-US" sz="4800" b="1">
                <a:solidFill>
                  <a:srgbClr val="F4551B"/>
                </a:solidFill>
                <a:latin typeface="微软雅黑" panose="020b0503020204020204" pitchFamily="34" charset="-122"/>
                <a:ea typeface="微软雅黑" panose="020b0503020204020204" pitchFamily="34" charset="-122"/>
              </a:endParaRPr>
            </a:p>
          </p:txBody>
        </p:sp>
        <p:sp>
          <p:nvSpPr>
            <p:cNvPr id="8" name="矩形 7"/>
            <p:cNvSpPr/>
            <p:nvPr/>
          </p:nvSpPr>
          <p:spPr>
            <a:xfrm>
              <a:off x="5197346" y="3569506"/>
              <a:ext cx="3839885" cy="752688"/>
            </a:xfrm>
            <a:prstGeom prst="rect">
              <a:avLst/>
            </a:prstGeom>
          </p:spPr>
          <p:txBody>
            <a:bodyPr wrap="square">
              <a:spAutoFit/>
            </a:bodyPr>
            <a:lstStyle/>
            <a:p>
              <a:pPr>
                <a:lnSpc>
                  <a:spcPct val="130000"/>
                </a:lnSpc>
              </a:pPr>
              <a:r>
                <a:rPr lang="zh-CN" altLang="en-US" sz="110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71"/>
          <p:cNvGrpSpPr/>
          <p:nvPr/>
        </p:nvGrpSpPr>
        <p:grpSpPr>
          <a:xfrm>
            <a:off x="1810279" y="5048261"/>
            <a:ext cx="8761921" cy="1168750"/>
            <a:chOff x="1357290" y="3786196"/>
            <a:chExt cx="6572296" cy="876563"/>
          </a:xfrm>
        </p:grpSpPr>
        <p:sp>
          <p:nvSpPr>
            <p:cNvPr id="48" name="Rectangle 47"/>
            <p:cNvSpPr/>
            <p:nvPr/>
          </p:nvSpPr>
          <p:spPr>
            <a:xfrm>
              <a:off x="4026722" y="3786196"/>
              <a:ext cx="1235114" cy="288541"/>
            </a:xfrm>
            <a:prstGeom prst="rect">
              <a:avLst/>
            </a:prstGeom>
          </p:spPr>
          <p:txBody>
            <a:bodyPr wrap="none">
              <a:spAutoFit/>
            </a:bodyPr>
            <a:lstStyle/>
            <a:p>
              <a:pPr algn="ctr"/>
              <a:r>
                <a:rPr lang="zh-CN" altLang="en-US" sz="1900">
                  <a:solidFill>
                    <a:schemeClr val="tx1">
                      <a:lumMod val="50000"/>
                      <a:lumOff val="50000"/>
                    </a:schemeClr>
                  </a:solidFill>
                  <a:latin typeface="+mn-ea"/>
                  <a:cs typeface="Open Sans" pitchFamily="34" charset="0"/>
                </a:rPr>
                <a:t>关于产品开发</a:t>
              </a:r>
              <a:endParaRPr lang="en-US" sz="1900">
                <a:solidFill>
                  <a:schemeClr val="tx1">
                    <a:lumMod val="50000"/>
                    <a:lumOff val="50000"/>
                  </a:schemeClr>
                </a:solidFill>
                <a:latin typeface="+mn-ea"/>
                <a:cs typeface="Open Sans" pitchFamily="34" charset="0"/>
              </a:endParaRPr>
            </a:p>
          </p:txBody>
        </p:sp>
        <p:sp>
          <p:nvSpPr>
            <p:cNvPr id="49" name="Rectangle 48"/>
            <p:cNvSpPr/>
            <p:nvPr/>
          </p:nvSpPr>
          <p:spPr>
            <a:xfrm>
              <a:off x="1357290" y="4143386"/>
              <a:ext cx="6572296" cy="519373"/>
            </a:xfrm>
            <a:prstGeom prst="rect">
              <a:avLst/>
            </a:prstGeom>
          </p:spPr>
          <p:txBody>
            <a:bodyPr wrap="square">
              <a:spAutoFit/>
            </a:bodyPr>
            <a:lstStyle/>
            <a:p>
              <a:pPr algn="ctr"/>
              <a:r>
                <a:rPr lang="zh-CN" altLang="en-US" sz="130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cs typeface="Open Sans Light" pitchFamily="34" charset="0"/>
                </a:rPr>
                <a:t>200</a:t>
              </a:r>
              <a:r>
                <a:rPr lang="zh-CN" altLang="en-US" sz="1300">
                  <a:solidFill>
                    <a:schemeClr val="tx1">
                      <a:lumMod val="50000"/>
                      <a:lumOff val="50000"/>
                    </a:schemeClr>
                  </a:solidFill>
                  <a:latin typeface="+mn-ea"/>
                  <a:cs typeface="Open Sans Light" pitchFamily="34" charset="0"/>
                </a:rPr>
                <a:t>字以内，据统计每页幻灯片的最好控制在</a:t>
              </a:r>
              <a:r>
                <a:rPr lang="en-US" altLang="zh-CN" sz="1300">
                  <a:solidFill>
                    <a:schemeClr val="tx1">
                      <a:lumMod val="50000"/>
                      <a:lumOff val="50000"/>
                    </a:schemeClr>
                  </a:solidFill>
                  <a:latin typeface="+mn-ea"/>
                  <a:cs typeface="Open Sans Light" pitchFamily="34" charset="0"/>
                </a:rPr>
                <a:t>5</a:t>
              </a:r>
              <a:r>
                <a:rPr lang="zh-CN" altLang="en-US" sz="1300">
                  <a:solidFill>
                    <a:schemeClr val="tx1">
                      <a:lumMod val="50000"/>
                      <a:lumOff val="50000"/>
                    </a:schemeClr>
                  </a:solidFill>
                  <a:latin typeface="+mn-ea"/>
                  <a:cs typeface="Open Sans Light" pitchFamily="34" charset="0"/>
                </a:rPr>
                <a:t>分钟之内。此处添加详细文本描述，建议与标题相关并符合整体语言风格，语言描述尽量简洁生动尽量将每页幻灯片的字数控制在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cs typeface="Open Sans Light" pitchFamily="34" charset="0"/>
                </a:rPr>
                <a:t>200</a:t>
              </a:r>
              <a:r>
                <a:rPr lang="zh-CN" altLang="en-US" sz="1300">
                  <a:solidFill>
                    <a:schemeClr val="tx1">
                      <a:lumMod val="50000"/>
                      <a:lumOff val="50000"/>
                    </a:schemeClr>
                  </a:solidFill>
                  <a:latin typeface="+mn-ea"/>
                  <a:cs typeface="Open Sans Light" pitchFamily="34" charset="0"/>
                </a:rPr>
                <a:t>字以内。</a:t>
              </a:r>
              <a:endParaRPr lang="zh-CN" altLang="en-US" sz="1300">
                <a:solidFill>
                  <a:schemeClr val="tx1">
                    <a:lumMod val="50000"/>
                    <a:lumOff val="50000"/>
                  </a:schemeClr>
                </a:solidFill>
                <a:latin typeface="+mn-ea"/>
                <a:cs typeface="Open Sans Light" pitchFamily="34" charset="0"/>
              </a:endParaRPr>
            </a:p>
          </p:txBody>
        </p:sp>
      </p:grpSp>
      <p:grpSp>
        <p:nvGrpSpPr>
          <p:cNvPr id="4" name="Group 65"/>
          <p:cNvGrpSpPr/>
          <p:nvPr/>
        </p:nvGrpSpPr>
        <p:grpSpPr>
          <a:xfrm>
            <a:off x="1035737" y="2285993"/>
            <a:ext cx="2095242" cy="2355851"/>
            <a:chOff x="776308" y="1714494"/>
            <a:chExt cx="1571636" cy="1766888"/>
          </a:xfrm>
        </p:grpSpPr>
        <p:sp>
          <p:nvSpPr>
            <p:cNvPr id="26" name="Rectangle 25"/>
            <p:cNvSpPr/>
            <p:nvPr/>
          </p:nvSpPr>
          <p:spPr>
            <a:xfrm>
              <a:off x="785786" y="1714494"/>
              <a:ext cx="1559376" cy="1559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7" name="Isosceles Triangle 26"/>
            <p:cNvSpPr/>
            <p:nvPr/>
          </p:nvSpPr>
          <p:spPr>
            <a:xfrm rot="10800000">
              <a:off x="776308" y="3267068"/>
              <a:ext cx="1571636" cy="2143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0" name="Oval 39"/>
            <p:cNvSpPr/>
            <p:nvPr/>
          </p:nvSpPr>
          <p:spPr>
            <a:xfrm>
              <a:off x="1214414"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nvGrpSpPr>
            <p:cNvPr id="5" name="Group 61"/>
            <p:cNvGrpSpPr/>
            <p:nvPr/>
          </p:nvGrpSpPr>
          <p:grpSpPr>
            <a:xfrm>
              <a:off x="1394979" y="2156112"/>
              <a:ext cx="366050" cy="366050"/>
              <a:chOff x="2357422" y="4357700"/>
              <a:chExt cx="366050" cy="366050"/>
            </a:xfrm>
            <a:solidFill>
              <a:schemeClr val="bg1"/>
            </a:solidFill>
          </p:grpSpPr>
          <p:sp>
            <p:nvSpPr>
              <p:cNvPr id="50" name="AutoShape 126"/>
              <p:cNvSpPr/>
              <p:nvPr/>
            </p:nvSpPr>
            <p:spPr bwMode="auto">
              <a:xfrm>
                <a:off x="2357422" y="4357700"/>
                <a:ext cx="366050" cy="36605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sp>
            <p:nvSpPr>
              <p:cNvPr id="51" name="AutoShape 127"/>
              <p:cNvSpPr/>
              <p:nvPr/>
            </p:nvSpPr>
            <p:spPr bwMode="auto">
              <a:xfrm>
                <a:off x="2505719" y="4414642"/>
                <a:ext cx="86350" cy="857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grpSp>
      </p:grpSp>
      <p:grpSp>
        <p:nvGrpSpPr>
          <p:cNvPr id="6" name="Group 66"/>
          <p:cNvGrpSpPr/>
          <p:nvPr/>
        </p:nvGrpSpPr>
        <p:grpSpPr>
          <a:xfrm>
            <a:off x="3061013" y="2285992"/>
            <a:ext cx="2078897" cy="2079168"/>
            <a:chOff x="2295462" y="1714494"/>
            <a:chExt cx="1559376" cy="1559376"/>
          </a:xfrm>
        </p:grpSpPr>
        <p:sp>
          <p:nvSpPr>
            <p:cNvPr id="30" name="Rectangle 29"/>
            <p:cNvSpPr/>
            <p:nvPr/>
          </p:nvSpPr>
          <p:spPr>
            <a:xfrm>
              <a:off x="2295462" y="1714494"/>
              <a:ext cx="1559376" cy="1559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9" name="Oval 38"/>
            <p:cNvSpPr/>
            <p:nvPr/>
          </p:nvSpPr>
          <p:spPr>
            <a:xfrm>
              <a:off x="2724819"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4" name="Rectangle 43"/>
            <p:cNvSpPr/>
            <p:nvPr/>
          </p:nvSpPr>
          <p:spPr>
            <a:xfrm>
              <a:off x="2767376" y="2857502"/>
              <a:ext cx="600242" cy="253916"/>
            </a:xfrm>
            <a:prstGeom prst="rect">
              <a:avLst/>
            </a:prstGeom>
          </p:spPr>
          <p:txBody>
            <a:bodyPr wrap="none">
              <a:spAutoFit/>
            </a:bodyPr>
            <a:lstStyle/>
            <a:p>
              <a:pPr algn="ctr"/>
              <a:r>
                <a:rPr lang="zh-CN" altLang="en-US" sz="1600">
                  <a:solidFill>
                    <a:schemeClr val="bg1"/>
                  </a:solidFill>
                  <a:latin typeface="+mn-ea"/>
                  <a:cs typeface="Open Sans" pitchFamily="34" charset="0"/>
                </a:rPr>
                <a:t>关键点</a:t>
              </a:r>
              <a:endParaRPr lang="en-US" sz="1600">
                <a:solidFill>
                  <a:schemeClr val="bg1"/>
                </a:solidFill>
                <a:latin typeface="+mn-ea"/>
                <a:cs typeface="Open Sans" pitchFamily="34" charset="0"/>
              </a:endParaRPr>
            </a:p>
          </p:txBody>
        </p:sp>
        <p:grpSp>
          <p:nvGrpSpPr>
            <p:cNvPr id="7" name="Group 62"/>
            <p:cNvGrpSpPr/>
            <p:nvPr/>
          </p:nvGrpSpPr>
          <p:grpSpPr>
            <a:xfrm>
              <a:off x="2904257" y="2158708"/>
              <a:ext cx="366676" cy="366050"/>
              <a:chOff x="142844" y="2786064"/>
              <a:chExt cx="366676" cy="366050"/>
            </a:xfrm>
            <a:solidFill>
              <a:schemeClr val="bg1"/>
            </a:solidFill>
          </p:grpSpPr>
          <p:sp>
            <p:nvSpPr>
              <p:cNvPr id="52" name="AutoShape 128"/>
              <p:cNvSpPr/>
              <p:nvPr/>
            </p:nvSpPr>
            <p:spPr bwMode="auto">
              <a:xfrm>
                <a:off x="142844" y="2786064"/>
                <a:ext cx="366676" cy="36605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sp>
            <p:nvSpPr>
              <p:cNvPr id="53" name="AutoShape 129"/>
              <p:cNvSpPr/>
              <p:nvPr/>
            </p:nvSpPr>
            <p:spPr bwMode="auto">
              <a:xfrm>
                <a:off x="371860" y="2831742"/>
                <a:ext cx="91356" cy="91356"/>
              </a:xfrm>
              <a:custGeom>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grpSp>
      </p:grpSp>
      <p:grpSp>
        <p:nvGrpSpPr>
          <p:cNvPr id="8" name="Group 69"/>
          <p:cNvGrpSpPr/>
          <p:nvPr/>
        </p:nvGrpSpPr>
        <p:grpSpPr>
          <a:xfrm>
            <a:off x="9291810" y="2285992"/>
            <a:ext cx="2078897" cy="2079168"/>
            <a:chOff x="6969168" y="1714494"/>
            <a:chExt cx="1559376" cy="1559376"/>
          </a:xfrm>
        </p:grpSpPr>
        <p:sp>
          <p:nvSpPr>
            <p:cNvPr id="38" name="Rectangle 37"/>
            <p:cNvSpPr/>
            <p:nvPr/>
          </p:nvSpPr>
          <p:spPr>
            <a:xfrm>
              <a:off x="6969168" y="1714494"/>
              <a:ext cx="1559376" cy="15593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3" name="Oval 42"/>
            <p:cNvSpPr/>
            <p:nvPr/>
          </p:nvSpPr>
          <p:spPr>
            <a:xfrm>
              <a:off x="7429520"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7" name="Rectangle 46"/>
            <p:cNvSpPr/>
            <p:nvPr/>
          </p:nvSpPr>
          <p:spPr>
            <a:xfrm>
              <a:off x="7602560" y="2857502"/>
              <a:ext cx="446334" cy="253916"/>
            </a:xfrm>
            <a:prstGeom prst="rect">
              <a:avLst/>
            </a:prstGeom>
          </p:spPr>
          <p:txBody>
            <a:bodyPr wrap="none">
              <a:spAutoFit/>
            </a:bodyPr>
            <a:lstStyle/>
            <a:p>
              <a:pPr algn="ctr"/>
              <a:r>
                <a:rPr lang="zh-CN" altLang="en-US" sz="1600">
                  <a:solidFill>
                    <a:schemeClr val="bg1"/>
                  </a:solidFill>
                  <a:latin typeface="+mn-ea"/>
                  <a:cs typeface="Open Sans" pitchFamily="34" charset="0"/>
                </a:rPr>
                <a:t>回收</a:t>
              </a:r>
              <a:endParaRPr lang="en-US" sz="1600">
                <a:solidFill>
                  <a:schemeClr val="bg1"/>
                </a:solidFill>
                <a:latin typeface="+mn-ea"/>
                <a:cs typeface="Open Sans" pitchFamily="34" charset="0"/>
              </a:endParaRPr>
            </a:p>
          </p:txBody>
        </p:sp>
        <p:grpSp>
          <p:nvGrpSpPr>
            <p:cNvPr id="9" name="Group 64"/>
            <p:cNvGrpSpPr/>
            <p:nvPr/>
          </p:nvGrpSpPr>
          <p:grpSpPr>
            <a:xfrm>
              <a:off x="7629435" y="2156112"/>
              <a:ext cx="320373" cy="366050"/>
              <a:chOff x="183020" y="4357700"/>
              <a:chExt cx="320373" cy="366050"/>
            </a:xfrm>
            <a:solidFill>
              <a:schemeClr val="bg1"/>
            </a:solidFill>
          </p:grpSpPr>
          <p:sp>
            <p:nvSpPr>
              <p:cNvPr id="54" name="AutoShape 131"/>
              <p:cNvSpPr/>
              <p:nvPr/>
            </p:nvSpPr>
            <p:spPr bwMode="auto">
              <a:xfrm>
                <a:off x="183020" y="4357700"/>
                <a:ext cx="320373" cy="36605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sp>
            <p:nvSpPr>
              <p:cNvPr id="55" name="AutoShape 132"/>
              <p:cNvSpPr/>
              <p:nvPr/>
            </p:nvSpPr>
            <p:spPr bwMode="auto">
              <a:xfrm>
                <a:off x="251848" y="4505998"/>
                <a:ext cx="45678" cy="1720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sp>
            <p:nvSpPr>
              <p:cNvPr id="56" name="AutoShape 133"/>
              <p:cNvSpPr/>
              <p:nvPr/>
            </p:nvSpPr>
            <p:spPr bwMode="auto">
              <a:xfrm>
                <a:off x="320678" y="4505998"/>
                <a:ext cx="45678" cy="1720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sp>
            <p:nvSpPr>
              <p:cNvPr id="57" name="AutoShape 134"/>
              <p:cNvSpPr/>
              <p:nvPr/>
            </p:nvSpPr>
            <p:spPr bwMode="auto">
              <a:xfrm>
                <a:off x="388883" y="4505998"/>
                <a:ext cx="45678" cy="1720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grpSp>
      </p:grpSp>
      <p:grpSp>
        <p:nvGrpSpPr>
          <p:cNvPr id="10" name="Group 67"/>
          <p:cNvGrpSpPr/>
          <p:nvPr/>
        </p:nvGrpSpPr>
        <p:grpSpPr>
          <a:xfrm>
            <a:off x="5143619" y="2285992"/>
            <a:ext cx="2078897" cy="2079168"/>
            <a:chOff x="3857620" y="1714494"/>
            <a:chExt cx="1559376" cy="1559376"/>
          </a:xfrm>
        </p:grpSpPr>
        <p:sp>
          <p:nvSpPr>
            <p:cNvPr id="33" name="Rectangle 32"/>
            <p:cNvSpPr/>
            <p:nvPr/>
          </p:nvSpPr>
          <p:spPr>
            <a:xfrm>
              <a:off x="3857620" y="1714494"/>
              <a:ext cx="1559376" cy="15593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2" name="Oval 41"/>
            <p:cNvSpPr/>
            <p:nvPr/>
          </p:nvSpPr>
          <p:spPr>
            <a:xfrm>
              <a:off x="4276041"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5" name="Rectangle 44"/>
            <p:cNvSpPr/>
            <p:nvPr/>
          </p:nvSpPr>
          <p:spPr>
            <a:xfrm>
              <a:off x="4423116" y="2857502"/>
              <a:ext cx="446334" cy="253916"/>
            </a:xfrm>
            <a:prstGeom prst="rect">
              <a:avLst/>
            </a:prstGeom>
          </p:spPr>
          <p:txBody>
            <a:bodyPr wrap="none">
              <a:spAutoFit/>
            </a:bodyPr>
            <a:lstStyle/>
            <a:p>
              <a:pPr algn="ctr"/>
              <a:r>
                <a:rPr lang="zh-CN" altLang="en-US" sz="1600">
                  <a:solidFill>
                    <a:schemeClr val="bg1"/>
                  </a:solidFill>
                  <a:latin typeface="+mn-ea"/>
                  <a:cs typeface="Open Sans" pitchFamily="34" charset="0"/>
                </a:rPr>
                <a:t>音频</a:t>
              </a:r>
              <a:endParaRPr lang="en-US" sz="1600">
                <a:solidFill>
                  <a:schemeClr val="bg1"/>
                </a:solidFill>
                <a:latin typeface="+mn-ea"/>
                <a:cs typeface="Open Sans" pitchFamily="34" charset="0"/>
              </a:endParaRPr>
            </a:p>
          </p:txBody>
        </p:sp>
        <p:grpSp>
          <p:nvGrpSpPr>
            <p:cNvPr id="12" name="Group 63"/>
            <p:cNvGrpSpPr/>
            <p:nvPr/>
          </p:nvGrpSpPr>
          <p:grpSpPr>
            <a:xfrm>
              <a:off x="4448143" y="2167639"/>
              <a:ext cx="366052" cy="366051"/>
              <a:chOff x="4448143" y="2167639"/>
              <a:chExt cx="366052" cy="366051"/>
            </a:xfrm>
            <a:solidFill>
              <a:schemeClr val="bg1"/>
            </a:solidFill>
          </p:grpSpPr>
          <p:sp>
            <p:nvSpPr>
              <p:cNvPr id="58" name="AutoShape 136"/>
              <p:cNvSpPr/>
              <p:nvPr/>
            </p:nvSpPr>
            <p:spPr bwMode="auto">
              <a:xfrm>
                <a:off x="4642744" y="2213318"/>
                <a:ext cx="120140" cy="12014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sp>
            <p:nvSpPr>
              <p:cNvPr id="59" name="AutoShape 137"/>
              <p:cNvSpPr/>
              <p:nvPr/>
            </p:nvSpPr>
            <p:spPr bwMode="auto">
              <a:xfrm>
                <a:off x="4448143" y="2167639"/>
                <a:ext cx="366050" cy="366051"/>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sp>
            <p:nvSpPr>
              <p:cNvPr id="60" name="AutoShape 138"/>
              <p:cNvSpPr/>
              <p:nvPr/>
            </p:nvSpPr>
            <p:spPr bwMode="auto">
              <a:xfrm>
                <a:off x="4642746" y="2167639"/>
                <a:ext cx="171449" cy="17144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grpSp>
      </p:grpSp>
      <p:grpSp>
        <p:nvGrpSpPr>
          <p:cNvPr id="13" name="Group 68"/>
          <p:cNvGrpSpPr/>
          <p:nvPr/>
        </p:nvGrpSpPr>
        <p:grpSpPr>
          <a:xfrm>
            <a:off x="7217685" y="2285984"/>
            <a:ext cx="2078897" cy="2079168"/>
            <a:chOff x="5413372" y="1714488"/>
            <a:chExt cx="1559376" cy="1559376"/>
          </a:xfrm>
        </p:grpSpPr>
        <p:sp>
          <p:nvSpPr>
            <p:cNvPr id="36" name="Rectangle 35"/>
            <p:cNvSpPr/>
            <p:nvPr/>
          </p:nvSpPr>
          <p:spPr>
            <a:xfrm>
              <a:off x="5413372" y="1714488"/>
              <a:ext cx="1559376" cy="15593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1" name="Oval 40"/>
            <p:cNvSpPr/>
            <p:nvPr/>
          </p:nvSpPr>
          <p:spPr>
            <a:xfrm>
              <a:off x="5857884" y="2000246"/>
              <a:ext cx="693966" cy="693966"/>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6" name="Rectangle 45"/>
            <p:cNvSpPr/>
            <p:nvPr/>
          </p:nvSpPr>
          <p:spPr>
            <a:xfrm>
              <a:off x="6013394" y="2857502"/>
              <a:ext cx="446334" cy="253916"/>
            </a:xfrm>
            <a:prstGeom prst="rect">
              <a:avLst/>
            </a:prstGeom>
          </p:spPr>
          <p:txBody>
            <a:bodyPr wrap="none">
              <a:spAutoFit/>
            </a:bodyPr>
            <a:lstStyle/>
            <a:p>
              <a:pPr algn="ctr"/>
              <a:r>
                <a:rPr lang="zh-CN" altLang="en-US" sz="1600">
                  <a:solidFill>
                    <a:schemeClr val="bg1"/>
                  </a:solidFill>
                  <a:latin typeface="+mn-ea"/>
                  <a:cs typeface="Open Sans" pitchFamily="34" charset="0"/>
                </a:rPr>
                <a:t>标注</a:t>
              </a:r>
              <a:endParaRPr lang="en-US" sz="1600">
                <a:solidFill>
                  <a:schemeClr val="bg1"/>
                </a:solidFill>
                <a:latin typeface="+mn-ea"/>
                <a:cs typeface="Open Sans" pitchFamily="34" charset="0"/>
              </a:endParaRPr>
            </a:p>
          </p:txBody>
        </p:sp>
        <p:sp>
          <p:nvSpPr>
            <p:cNvPr id="61" name="AutoShape 139"/>
            <p:cNvSpPr/>
            <p:nvPr/>
          </p:nvSpPr>
          <p:spPr bwMode="auto">
            <a:xfrm>
              <a:off x="6034506" y="2149455"/>
              <a:ext cx="366050" cy="354788"/>
            </a:xfrm>
            <a:custGeom>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rgbClr val="FFFFFF"/>
                </a:solidFill>
                <a:effectLst>
                  <a:outerShdw blurRad="38100" dist="38100" dir="2700000" algn="tl">
                    <a:srgbClr val="000000"/>
                  </a:outerShdw>
                </a:effectLst>
                <a:latin typeface="+mn-ea"/>
              </a:endParaRPr>
            </a:p>
          </p:txBody>
        </p:sp>
      </p:gr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Top)">
                                      <p:cBhvr>
                                        <p:cTn id="15" dur="500"/>
                                        <p:tgtEl>
                                          <p:spTgt spid="6"/>
                                        </p:tgtEl>
                                      </p:cBhvr>
                                    </p:animEffect>
                                  </p:childTnLst>
                                </p:cTn>
                              </p:par>
                            </p:childTnLst>
                          </p:cTn>
                        </p:par>
                        <p:par>
                          <p:cTn id="16" fill="hold" nodeType="afterGroup">
                            <p:stCondLst>
                              <p:cond delay="1500"/>
                            </p:stCondLst>
                            <p:childTnLst>
                              <p:par>
                                <p:cTn id="17" presetID="1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Top)">
                                      <p:cBhvr>
                                        <p:cTn id="19" dur="500"/>
                                        <p:tgtEl>
                                          <p:spTgt spid="10"/>
                                        </p:tgtEl>
                                      </p:cBhvr>
                                    </p:animEffect>
                                  </p:childTnLst>
                                </p:cTn>
                              </p:par>
                            </p:childTnLst>
                          </p:cTn>
                        </p:par>
                        <p:par>
                          <p:cTn id="20" fill="hold" nodeType="afterGroup">
                            <p:stCondLst>
                              <p:cond delay="2000"/>
                            </p:stCondLst>
                            <p:childTnLst>
                              <p:par>
                                <p:cTn id="21" presetID="12" presetClass="entr" presetSubtype="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Top)">
                                      <p:cBhvr>
                                        <p:cTn id="23" dur="500"/>
                                        <p:tgtEl>
                                          <p:spTgt spid="13"/>
                                        </p:tgtEl>
                                      </p:cBhvr>
                                    </p:animEffect>
                                  </p:childTnLst>
                                </p:cTn>
                              </p:par>
                            </p:childTnLst>
                          </p:cTn>
                        </p:par>
                        <p:par>
                          <p:cTn id="24" fill="hold" nodeType="afterGroup">
                            <p:stCondLst>
                              <p:cond delay="2500"/>
                            </p:stCondLst>
                            <p:childTnLst>
                              <p:par>
                                <p:cTn id="25" presetID="1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To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7" name="组合 66"/>
          <p:cNvGrpSpPr/>
          <p:nvPr/>
        </p:nvGrpSpPr>
        <p:grpSpPr>
          <a:xfrm>
            <a:off x="2723833" y="1448571"/>
            <a:ext cx="6495988" cy="1687620"/>
            <a:chOff x="2042545" y="1086428"/>
            <a:chExt cx="4872625" cy="1265715"/>
          </a:xfrm>
        </p:grpSpPr>
        <p:grpSp>
          <p:nvGrpSpPr>
            <p:cNvPr id="2" name="组合 1"/>
            <p:cNvGrpSpPr/>
            <p:nvPr/>
          </p:nvGrpSpPr>
          <p:grpSpPr>
            <a:xfrm>
              <a:off x="2042545" y="1462075"/>
              <a:ext cx="4872625" cy="890068"/>
              <a:chOff x="2054268" y="1627664"/>
              <a:chExt cx="4872625" cy="890068"/>
            </a:xfrm>
          </p:grpSpPr>
          <p:cxnSp>
            <p:nvCxnSpPr>
              <p:cNvPr id="3" name="直接连接符 2"/>
              <p:cNvCxnSpPr>
                <a:stCxn id="6" idx="2"/>
              </p:cNvCxnSpPr>
              <p:nvPr/>
            </p:nvCxnSpPr>
            <p:spPr>
              <a:xfrm flipH="1">
                <a:off x="4556392" y="1627664"/>
                <a:ext cx="0" cy="72722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2054268" y="2354893"/>
                <a:ext cx="4872625" cy="162839"/>
              </a:xfrm>
              <a:custGeom>
                <a:gdLst>
                  <a:gd name="connsiteX0" fmla="*/ 0 w 4872625"/>
                  <a:gd name="connsiteY0" fmla="*/ 162839 h 162839"/>
                  <a:gd name="connsiteX1" fmla="*/ 100208 w 4872625"/>
                  <a:gd name="connsiteY1" fmla="*/ 0 h 162839"/>
                  <a:gd name="connsiteX2" fmla="*/ 4772416 w 4872625"/>
                  <a:gd name="connsiteY2" fmla="*/ 0 h 162839"/>
                  <a:gd name="connsiteX3" fmla="*/ 4872625 w 4872625"/>
                  <a:gd name="connsiteY3" fmla="*/ 162839 h 162839"/>
                </a:gdLst>
                <a:cxnLst>
                  <a:cxn ang="0">
                    <a:pos x="connsiteX0" y="connsiteY0"/>
                  </a:cxn>
                  <a:cxn ang="0">
                    <a:pos x="connsiteX1" y="connsiteY1"/>
                  </a:cxn>
                  <a:cxn ang="0">
                    <a:pos x="connsiteX2" y="connsiteY2"/>
                  </a:cxn>
                  <a:cxn ang="0">
                    <a:pos x="connsiteX3" y="connsiteY3"/>
                  </a:cxn>
                </a:cxnLst>
                <a:rect l="l" t="t" r="r" b="b"/>
                <a:pathLst>
                  <a:path w="4872625" h="162839">
                    <a:moveTo>
                      <a:pt x="0" y="162839"/>
                    </a:moveTo>
                    <a:lnTo>
                      <a:pt x="100208" y="0"/>
                    </a:lnTo>
                    <a:lnTo>
                      <a:pt x="4772416" y="0"/>
                    </a:lnTo>
                    <a:lnTo>
                      <a:pt x="4872625" y="162839"/>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 name="组合 4"/>
            <p:cNvGrpSpPr/>
            <p:nvPr/>
          </p:nvGrpSpPr>
          <p:grpSpPr>
            <a:xfrm>
              <a:off x="3680573" y="1086428"/>
              <a:ext cx="1728192" cy="375647"/>
              <a:chOff x="3491880" y="1620039"/>
              <a:chExt cx="1728192" cy="375647"/>
            </a:xfrm>
          </p:grpSpPr>
          <p:sp>
            <p:nvSpPr>
              <p:cNvPr id="6" name="矩形 5"/>
              <p:cNvSpPr/>
              <p:nvPr/>
            </p:nvSpPr>
            <p:spPr>
              <a:xfrm>
                <a:off x="3491880" y="1620039"/>
                <a:ext cx="1728192" cy="375647"/>
              </a:xfrm>
              <a:prstGeom prst="rect">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7" name="TextBox 6"/>
              <p:cNvSpPr txBox="1"/>
              <p:nvPr/>
            </p:nvSpPr>
            <p:spPr>
              <a:xfrm>
                <a:off x="3921185" y="1653973"/>
                <a:ext cx="869582" cy="288541"/>
              </a:xfrm>
              <a:prstGeom prst="rect">
                <a:avLst/>
              </a:prstGeom>
              <a:noFill/>
            </p:spPr>
            <p:txBody>
              <a:bodyPr wrap="none" rtlCol="0">
                <a:spAutoFit/>
              </a:bodyPr>
              <a:lstStyle/>
              <a:p>
                <a:r>
                  <a:rPr lang="zh-CN" altLang="en-US" sz="1900">
                    <a:solidFill>
                      <a:schemeClr val="bg1"/>
                    </a:solidFill>
                    <a:latin typeface="+mj-ea"/>
                    <a:ea typeface="+mj-ea"/>
                  </a:rPr>
                  <a:t>添加标题</a:t>
                </a:r>
                <a:endParaRPr lang="zh-CN" altLang="en-US" sz="1900">
                  <a:solidFill>
                    <a:schemeClr val="bg1"/>
                  </a:solidFill>
                  <a:latin typeface="+mj-ea"/>
                  <a:ea typeface="+mj-ea"/>
                </a:endParaRPr>
              </a:p>
            </p:txBody>
          </p:sp>
        </p:grpSp>
        <p:grpSp>
          <p:nvGrpSpPr>
            <p:cNvPr id="8" name="组合 7"/>
            <p:cNvGrpSpPr/>
            <p:nvPr/>
          </p:nvGrpSpPr>
          <p:grpSpPr>
            <a:xfrm>
              <a:off x="3680573" y="1612522"/>
              <a:ext cx="1728192" cy="375647"/>
              <a:chOff x="3491880" y="1620039"/>
              <a:chExt cx="1728192" cy="375647"/>
            </a:xfrm>
          </p:grpSpPr>
          <p:sp>
            <p:nvSpPr>
              <p:cNvPr id="9" name="矩形 8"/>
              <p:cNvSpPr/>
              <p:nvPr/>
            </p:nvSpPr>
            <p:spPr>
              <a:xfrm>
                <a:off x="3491880" y="1620039"/>
                <a:ext cx="1728192" cy="375647"/>
              </a:xfrm>
              <a:prstGeom prst="rect">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10" name="TextBox 9"/>
              <p:cNvSpPr txBox="1"/>
              <p:nvPr/>
            </p:nvSpPr>
            <p:spPr>
              <a:xfrm>
                <a:off x="3921185" y="1653973"/>
                <a:ext cx="869582" cy="288541"/>
              </a:xfrm>
              <a:prstGeom prst="rect">
                <a:avLst/>
              </a:prstGeom>
              <a:noFill/>
            </p:spPr>
            <p:txBody>
              <a:bodyPr wrap="none" rtlCol="0">
                <a:spAutoFit/>
              </a:bodyPr>
              <a:lstStyle/>
              <a:p>
                <a:r>
                  <a:rPr lang="zh-CN" altLang="en-US" sz="1900">
                    <a:solidFill>
                      <a:schemeClr val="bg1"/>
                    </a:solidFill>
                    <a:latin typeface="+mj-ea"/>
                    <a:ea typeface="+mj-ea"/>
                  </a:rPr>
                  <a:t>添加标题</a:t>
                </a:r>
                <a:endParaRPr lang="zh-CN" altLang="en-US" sz="1900">
                  <a:solidFill>
                    <a:schemeClr val="bg1"/>
                  </a:solidFill>
                  <a:latin typeface="+mj-ea"/>
                  <a:ea typeface="+mj-ea"/>
                </a:endParaRPr>
              </a:p>
            </p:txBody>
          </p:sp>
        </p:grpSp>
      </p:grpSp>
      <p:grpSp>
        <p:nvGrpSpPr>
          <p:cNvPr id="42" name="组合 41"/>
          <p:cNvGrpSpPr/>
          <p:nvPr/>
        </p:nvGrpSpPr>
        <p:grpSpPr>
          <a:xfrm>
            <a:off x="8162169" y="3152113"/>
            <a:ext cx="1922435" cy="2787580"/>
            <a:chOff x="6121827" y="2364084"/>
            <a:chExt cx="1442014" cy="2090685"/>
          </a:xfrm>
        </p:grpSpPr>
        <p:grpSp>
          <p:nvGrpSpPr>
            <p:cNvPr id="33" name="组合 32"/>
            <p:cNvGrpSpPr/>
            <p:nvPr/>
          </p:nvGrpSpPr>
          <p:grpSpPr>
            <a:xfrm>
              <a:off x="6123148" y="2364084"/>
              <a:ext cx="1440693" cy="2086502"/>
              <a:chOff x="1187091" y="2429464"/>
              <a:chExt cx="1440693" cy="2086502"/>
            </a:xfrm>
          </p:grpSpPr>
          <p:grpSp>
            <p:nvGrpSpPr>
              <p:cNvPr id="35" name="组合 34"/>
              <p:cNvGrpSpPr/>
              <p:nvPr/>
            </p:nvGrpSpPr>
            <p:grpSpPr>
              <a:xfrm>
                <a:off x="1187091" y="2429464"/>
                <a:ext cx="1440693" cy="375647"/>
                <a:chOff x="3491880" y="1620039"/>
                <a:chExt cx="1440693" cy="375647"/>
              </a:xfrm>
            </p:grpSpPr>
            <p:sp>
              <p:nvSpPr>
                <p:cNvPr id="37" name="矩形 36"/>
                <p:cNvSpPr/>
                <p:nvPr/>
              </p:nvSpPr>
              <p:spPr>
                <a:xfrm>
                  <a:off x="3491880" y="1620039"/>
                  <a:ext cx="1440693" cy="375647"/>
                </a:xfrm>
                <a:prstGeom prst="rect">
                  <a:avLst/>
                </a:prstGeom>
                <a:solidFill>
                  <a:schemeClr val="accent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38" name="TextBox 37"/>
                <p:cNvSpPr txBox="1"/>
                <p:nvPr/>
              </p:nvSpPr>
              <p:spPr>
                <a:xfrm>
                  <a:off x="3642387" y="1653973"/>
                  <a:ext cx="869582" cy="288541"/>
                </a:xfrm>
                <a:prstGeom prst="rect">
                  <a:avLst/>
                </a:prstGeom>
                <a:noFill/>
              </p:spPr>
              <p:txBody>
                <a:bodyPr wrap="none" rtlCol="0">
                  <a:spAutoFit/>
                </a:bodyPr>
                <a:lstStyle/>
                <a:p>
                  <a:r>
                    <a:rPr lang="zh-CN" altLang="en-US" sz="1900">
                      <a:solidFill>
                        <a:schemeClr val="bg1"/>
                      </a:solidFill>
                      <a:latin typeface="+mj-ea"/>
                      <a:ea typeface="+mj-ea"/>
                    </a:rPr>
                    <a:t>添加标题</a:t>
                  </a:r>
                  <a:endParaRPr lang="zh-CN" altLang="en-US" sz="1900">
                    <a:solidFill>
                      <a:schemeClr val="bg1"/>
                    </a:solidFill>
                    <a:latin typeface="+mj-ea"/>
                    <a:ea typeface="+mj-ea"/>
                  </a:endParaRPr>
                </a:p>
              </p:txBody>
            </p:sp>
          </p:grpSp>
          <p:sp>
            <p:nvSpPr>
              <p:cNvPr id="36" name="矩形 3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1" name="任意多边形 40"/>
            <p:cNvSpPr/>
            <p:nvPr/>
          </p:nvSpPr>
          <p:spPr>
            <a:xfrm>
              <a:off x="6121827" y="2737350"/>
              <a:ext cx="1435161" cy="1717419"/>
            </a:xfrm>
            <a:custGeom>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4" name="矩形 33"/>
            <p:cNvSpPr/>
            <p:nvPr/>
          </p:nvSpPr>
          <p:spPr>
            <a:xfrm>
              <a:off x="6198499" y="2884247"/>
              <a:ext cx="1280342" cy="1509644"/>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875500" y="3152113"/>
            <a:ext cx="1922435" cy="2787580"/>
            <a:chOff x="6121827" y="2364084"/>
            <a:chExt cx="1442014" cy="2090685"/>
          </a:xfrm>
        </p:grpSpPr>
        <p:grpSp>
          <p:nvGrpSpPr>
            <p:cNvPr id="44" name="组合 43"/>
            <p:cNvGrpSpPr/>
            <p:nvPr/>
          </p:nvGrpSpPr>
          <p:grpSpPr>
            <a:xfrm>
              <a:off x="6123148" y="2364084"/>
              <a:ext cx="1440693" cy="2086502"/>
              <a:chOff x="1187091" y="2429464"/>
              <a:chExt cx="1440693" cy="2086502"/>
            </a:xfrm>
          </p:grpSpPr>
          <p:grpSp>
            <p:nvGrpSpPr>
              <p:cNvPr id="47" name="组合 46"/>
              <p:cNvGrpSpPr/>
              <p:nvPr/>
            </p:nvGrpSpPr>
            <p:grpSpPr>
              <a:xfrm>
                <a:off x="1187091" y="2429464"/>
                <a:ext cx="1440693" cy="375647"/>
                <a:chOff x="3491880" y="1620039"/>
                <a:chExt cx="1440693" cy="375647"/>
              </a:xfrm>
            </p:grpSpPr>
            <p:sp>
              <p:nvSpPr>
                <p:cNvPr id="49" name="矩形 48"/>
                <p:cNvSpPr/>
                <p:nvPr/>
              </p:nvSpPr>
              <p:spPr>
                <a:xfrm>
                  <a:off x="3491880" y="1620039"/>
                  <a:ext cx="1440693" cy="375647"/>
                </a:xfrm>
                <a:prstGeom prst="rect">
                  <a:avLst/>
                </a:prstGeom>
                <a:solidFill>
                  <a:schemeClr val="accent3"/>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0" name="TextBox 49"/>
                <p:cNvSpPr txBox="1"/>
                <p:nvPr/>
              </p:nvSpPr>
              <p:spPr>
                <a:xfrm>
                  <a:off x="3642387" y="1653973"/>
                  <a:ext cx="869582" cy="288541"/>
                </a:xfrm>
                <a:prstGeom prst="rect">
                  <a:avLst/>
                </a:prstGeom>
                <a:noFill/>
              </p:spPr>
              <p:txBody>
                <a:bodyPr wrap="none" rtlCol="0">
                  <a:spAutoFit/>
                </a:bodyPr>
                <a:lstStyle/>
                <a:p>
                  <a:r>
                    <a:rPr lang="zh-CN" altLang="en-US" sz="1900">
                      <a:solidFill>
                        <a:schemeClr val="bg1"/>
                      </a:solidFill>
                      <a:latin typeface="+mj-ea"/>
                      <a:ea typeface="+mj-ea"/>
                    </a:rPr>
                    <a:t>添加标题</a:t>
                  </a:r>
                  <a:endParaRPr lang="zh-CN" altLang="en-US" sz="1900">
                    <a:solidFill>
                      <a:schemeClr val="bg1"/>
                    </a:solidFill>
                    <a:latin typeface="+mj-ea"/>
                    <a:ea typeface="+mj-ea"/>
                  </a:endParaRPr>
                </a:p>
              </p:txBody>
            </p:sp>
          </p:grpSp>
          <p:sp>
            <p:nvSpPr>
              <p:cNvPr id="48" name="矩形 47"/>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5" name="任意多边形 44"/>
            <p:cNvSpPr/>
            <p:nvPr/>
          </p:nvSpPr>
          <p:spPr>
            <a:xfrm>
              <a:off x="6121827" y="2737350"/>
              <a:ext cx="1435161" cy="1717419"/>
            </a:xfrm>
            <a:custGeom>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6" name="矩形 45"/>
            <p:cNvSpPr/>
            <p:nvPr/>
          </p:nvSpPr>
          <p:spPr>
            <a:xfrm>
              <a:off x="6198499" y="2884247"/>
              <a:ext cx="1280342" cy="1509644"/>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971057" y="3152113"/>
            <a:ext cx="1922435" cy="2787580"/>
            <a:chOff x="6121827" y="2364084"/>
            <a:chExt cx="1442014" cy="2090685"/>
          </a:xfrm>
        </p:grpSpPr>
        <p:grpSp>
          <p:nvGrpSpPr>
            <p:cNvPr id="52" name="组合 51"/>
            <p:cNvGrpSpPr/>
            <p:nvPr/>
          </p:nvGrpSpPr>
          <p:grpSpPr>
            <a:xfrm>
              <a:off x="6123148" y="2364084"/>
              <a:ext cx="1440693" cy="2086502"/>
              <a:chOff x="1187091" y="2429464"/>
              <a:chExt cx="1440693" cy="2086502"/>
            </a:xfrm>
          </p:grpSpPr>
          <p:grpSp>
            <p:nvGrpSpPr>
              <p:cNvPr id="55" name="组合 54"/>
              <p:cNvGrpSpPr/>
              <p:nvPr/>
            </p:nvGrpSpPr>
            <p:grpSpPr>
              <a:xfrm>
                <a:off x="1187091" y="2429464"/>
                <a:ext cx="1440693" cy="375647"/>
                <a:chOff x="3491880" y="1620039"/>
                <a:chExt cx="1440693" cy="375647"/>
              </a:xfrm>
            </p:grpSpPr>
            <p:sp>
              <p:nvSpPr>
                <p:cNvPr id="57" name="矩形 56"/>
                <p:cNvSpPr/>
                <p:nvPr/>
              </p:nvSpPr>
              <p:spPr>
                <a:xfrm>
                  <a:off x="3491880" y="1620039"/>
                  <a:ext cx="1440693" cy="375647"/>
                </a:xfrm>
                <a:prstGeom prst="rect">
                  <a:avLst/>
                </a:prstGeom>
                <a:solidFill>
                  <a:schemeClr val="accent4"/>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8" name="TextBox 57"/>
                <p:cNvSpPr txBox="1"/>
                <p:nvPr/>
              </p:nvSpPr>
              <p:spPr>
                <a:xfrm>
                  <a:off x="3642387" y="1653973"/>
                  <a:ext cx="869582" cy="288541"/>
                </a:xfrm>
                <a:prstGeom prst="rect">
                  <a:avLst/>
                </a:prstGeom>
                <a:noFill/>
              </p:spPr>
              <p:txBody>
                <a:bodyPr wrap="none" rtlCol="0">
                  <a:spAutoFit/>
                </a:bodyPr>
                <a:lstStyle/>
                <a:p>
                  <a:r>
                    <a:rPr lang="zh-CN" altLang="en-US" sz="1900">
                      <a:solidFill>
                        <a:schemeClr val="bg1"/>
                      </a:solidFill>
                      <a:latin typeface="+mj-ea"/>
                      <a:ea typeface="+mj-ea"/>
                    </a:rPr>
                    <a:t>添加标题</a:t>
                  </a:r>
                  <a:endParaRPr lang="zh-CN" altLang="en-US" sz="1900">
                    <a:solidFill>
                      <a:schemeClr val="bg1"/>
                    </a:solidFill>
                    <a:latin typeface="+mj-ea"/>
                    <a:ea typeface="+mj-ea"/>
                  </a:endParaRPr>
                </a:p>
              </p:txBody>
            </p:sp>
          </p:grpSp>
          <p:sp>
            <p:nvSpPr>
              <p:cNvPr id="56" name="矩形 5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3" name="任意多边形 52"/>
            <p:cNvSpPr/>
            <p:nvPr/>
          </p:nvSpPr>
          <p:spPr>
            <a:xfrm>
              <a:off x="6121827" y="2737350"/>
              <a:ext cx="1435161" cy="1717419"/>
            </a:xfrm>
            <a:custGeom>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4" name="矩形 53"/>
            <p:cNvSpPr/>
            <p:nvPr/>
          </p:nvSpPr>
          <p:spPr>
            <a:xfrm>
              <a:off x="6198499" y="2884247"/>
              <a:ext cx="1280342" cy="1509644"/>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6066613" y="3152113"/>
            <a:ext cx="1922435" cy="2787580"/>
            <a:chOff x="6121827" y="2364084"/>
            <a:chExt cx="1442014" cy="2090685"/>
          </a:xfrm>
        </p:grpSpPr>
        <p:grpSp>
          <p:nvGrpSpPr>
            <p:cNvPr id="60" name="组合 59"/>
            <p:cNvGrpSpPr/>
            <p:nvPr/>
          </p:nvGrpSpPr>
          <p:grpSpPr>
            <a:xfrm>
              <a:off x="6123148" y="2364084"/>
              <a:ext cx="1440693" cy="2086502"/>
              <a:chOff x="1187091" y="2429464"/>
              <a:chExt cx="1440693" cy="2086502"/>
            </a:xfrm>
          </p:grpSpPr>
          <p:grpSp>
            <p:nvGrpSpPr>
              <p:cNvPr id="63" name="组合 62"/>
              <p:cNvGrpSpPr/>
              <p:nvPr/>
            </p:nvGrpSpPr>
            <p:grpSpPr>
              <a:xfrm>
                <a:off x="1187091" y="2429464"/>
                <a:ext cx="1440693" cy="375647"/>
                <a:chOff x="3491880" y="1620039"/>
                <a:chExt cx="1440693" cy="375647"/>
              </a:xfrm>
            </p:grpSpPr>
            <p:sp>
              <p:nvSpPr>
                <p:cNvPr id="65" name="矩形 64"/>
                <p:cNvSpPr/>
                <p:nvPr/>
              </p:nvSpPr>
              <p:spPr>
                <a:xfrm>
                  <a:off x="3491880" y="1620039"/>
                  <a:ext cx="1440693" cy="375647"/>
                </a:xfrm>
                <a:prstGeom prst="rect">
                  <a:avLst/>
                </a:prstGeom>
                <a:solidFill>
                  <a:schemeClr val="accent5"/>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66" name="TextBox 65"/>
                <p:cNvSpPr txBox="1"/>
                <p:nvPr/>
              </p:nvSpPr>
              <p:spPr>
                <a:xfrm>
                  <a:off x="3642387" y="1653973"/>
                  <a:ext cx="869582" cy="288541"/>
                </a:xfrm>
                <a:prstGeom prst="rect">
                  <a:avLst/>
                </a:prstGeom>
                <a:noFill/>
              </p:spPr>
              <p:txBody>
                <a:bodyPr wrap="none" rtlCol="0">
                  <a:spAutoFit/>
                </a:bodyPr>
                <a:lstStyle/>
                <a:p>
                  <a:r>
                    <a:rPr lang="zh-CN" altLang="en-US" sz="1900">
                      <a:solidFill>
                        <a:schemeClr val="bg1"/>
                      </a:solidFill>
                      <a:latin typeface="+mj-ea"/>
                      <a:ea typeface="+mj-ea"/>
                    </a:rPr>
                    <a:t>添加标题</a:t>
                  </a:r>
                  <a:endParaRPr lang="zh-CN" altLang="en-US" sz="1900">
                    <a:solidFill>
                      <a:schemeClr val="bg1"/>
                    </a:solidFill>
                    <a:latin typeface="+mj-ea"/>
                    <a:ea typeface="+mj-ea"/>
                  </a:endParaRPr>
                </a:p>
              </p:txBody>
            </p:sp>
          </p:grpSp>
          <p:sp>
            <p:nvSpPr>
              <p:cNvPr id="64" name="矩形 63"/>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1" name="任意多边形 60"/>
            <p:cNvSpPr/>
            <p:nvPr/>
          </p:nvSpPr>
          <p:spPr>
            <a:xfrm>
              <a:off x="6121827" y="2737350"/>
              <a:ext cx="1435161" cy="1717419"/>
            </a:xfrm>
            <a:custGeom>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2" name="矩形 61"/>
            <p:cNvSpPr/>
            <p:nvPr/>
          </p:nvSpPr>
          <p:spPr>
            <a:xfrm>
              <a:off x="6198499" y="2884247"/>
              <a:ext cx="1280342" cy="1509644"/>
            </a:xfrm>
            <a:prstGeom prst="rect">
              <a:avLst/>
            </a:prstGeom>
          </p:spPr>
          <p:txBody>
            <a:bodyPr wrap="square">
              <a:spAutoFit/>
            </a:bodyPr>
            <a:lstStyle/>
            <a:p>
              <a:pPr>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 name="标题 10"/>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par>
                                <p:cTn id="8" presetID="12" presetClass="entr" presetSubtype="1" fill="hold" nodeType="withEffect">
                                  <p:stCondLst>
                                    <p:cond delay="500"/>
                                  </p:stCondLst>
                                  <p:childTnLst>
                                    <p:set>
                                      <p:cBhvr>
                                        <p:cTn id="9" dur="1" fill="hold">
                                          <p:stCondLst>
                                            <p:cond delay="0"/>
                                          </p:stCondLst>
                                        </p:cTn>
                                        <p:tgtEl>
                                          <p:spTgt spid="43"/>
                                        </p:tgtEl>
                                        <p:attrNameLst>
                                          <p:attrName>style.visibility</p:attrName>
                                        </p:attrNameLst>
                                      </p:cBhvr>
                                      <p:to>
                                        <p:strVal val="visible"/>
                                      </p:to>
                                    </p:set>
                                    <p:anim calcmode="lin" valueType="num">
                                      <p:cBhvr additive="base">
                                        <p:cTn id="10" dur="1000"/>
                                        <p:tgtEl>
                                          <p:spTgt spid="43"/>
                                        </p:tgtEl>
                                        <p:attrNameLst>
                                          <p:attrName>ppt_y</p:attrName>
                                        </p:attrNameLst>
                                      </p:cBhvr>
                                      <p:tavLst>
                                        <p:tav tm="0">
                                          <p:val>
                                            <p:strVal val="#ppt_y-#ppt_h*1.125000"/>
                                          </p:val>
                                        </p:tav>
                                        <p:tav tm="100000">
                                          <p:val>
                                            <p:strVal val="#ppt_y"/>
                                          </p:val>
                                        </p:tav>
                                      </p:tavLst>
                                    </p:anim>
                                    <p:animEffect transition="in" filter="wipe(down)">
                                      <p:cBhvr>
                                        <p:cTn id="11" dur="1000"/>
                                        <p:tgtEl>
                                          <p:spTgt spid="43"/>
                                        </p:tgtEl>
                                      </p:cBhvr>
                                    </p:animEffect>
                                  </p:childTnLst>
                                </p:cTn>
                              </p:par>
                              <p:par>
                                <p:cTn id="12" presetID="12" presetClass="entr" presetSubtype="1" fill="hold" nodeType="withEffect">
                                  <p:stCondLst>
                                    <p:cond delay="80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1000"/>
                                        <p:tgtEl>
                                          <p:spTgt spid="51"/>
                                        </p:tgtEl>
                                        <p:attrNameLst>
                                          <p:attrName>ppt_y</p:attrName>
                                        </p:attrNameLst>
                                      </p:cBhvr>
                                      <p:tavLst>
                                        <p:tav tm="0">
                                          <p:val>
                                            <p:strVal val="#ppt_y-#ppt_h*1.125000"/>
                                          </p:val>
                                        </p:tav>
                                        <p:tav tm="100000">
                                          <p:val>
                                            <p:strVal val="#ppt_y"/>
                                          </p:val>
                                        </p:tav>
                                      </p:tavLst>
                                    </p:anim>
                                    <p:animEffect transition="in" filter="wipe(down)">
                                      <p:cBhvr>
                                        <p:cTn id="15" dur="1000"/>
                                        <p:tgtEl>
                                          <p:spTgt spid="51"/>
                                        </p:tgtEl>
                                      </p:cBhvr>
                                    </p:animEffect>
                                  </p:childTnLst>
                                </p:cTn>
                              </p:par>
                              <p:par>
                                <p:cTn id="16" presetID="12" presetClass="entr" presetSubtype="1" fill="hold" nodeType="withEffect">
                                  <p:stCondLst>
                                    <p:cond delay="110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1000"/>
                                        <p:tgtEl>
                                          <p:spTgt spid="59"/>
                                        </p:tgtEl>
                                        <p:attrNameLst>
                                          <p:attrName>ppt_y</p:attrName>
                                        </p:attrNameLst>
                                      </p:cBhvr>
                                      <p:tavLst>
                                        <p:tav tm="0">
                                          <p:val>
                                            <p:strVal val="#ppt_y-#ppt_h*1.125000"/>
                                          </p:val>
                                        </p:tav>
                                        <p:tav tm="100000">
                                          <p:val>
                                            <p:strVal val="#ppt_y"/>
                                          </p:val>
                                        </p:tav>
                                      </p:tavLst>
                                    </p:anim>
                                    <p:animEffect transition="in" filter="wipe(down)">
                                      <p:cBhvr>
                                        <p:cTn id="19" dur="1000"/>
                                        <p:tgtEl>
                                          <p:spTgt spid="59"/>
                                        </p:tgtEl>
                                      </p:cBhvr>
                                    </p:animEffect>
                                  </p:childTnLst>
                                </p:cTn>
                              </p:par>
                              <p:par>
                                <p:cTn id="20" presetID="12" presetClass="entr" presetSubtype="1" fill="hold" nodeType="withEffect">
                                  <p:stCondLst>
                                    <p:cond delay="150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0"/>
                                        <p:tgtEl>
                                          <p:spTgt spid="42"/>
                                        </p:tgtEl>
                                        <p:attrNameLst>
                                          <p:attrName>ppt_y</p:attrName>
                                        </p:attrNameLst>
                                      </p:cBhvr>
                                      <p:tavLst>
                                        <p:tav tm="0">
                                          <p:val>
                                            <p:strVal val="#ppt_y-#ppt_h*1.125000"/>
                                          </p:val>
                                        </p:tav>
                                        <p:tav tm="100000">
                                          <p:val>
                                            <p:strVal val="#ppt_y"/>
                                          </p:val>
                                        </p:tav>
                                      </p:tavLst>
                                    </p:anim>
                                    <p:animEffect transition="in" filter="wipe(down)">
                                      <p:cBhvr>
                                        <p:cTn id="23"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PA_矩形 2"/>
          <p:cNvSpPr/>
          <p:nvPr>
            <p:custDataLst>
              <p:tags r:id="rId3"/>
            </p:custDataLst>
          </p:nvPr>
        </p:nvSpPr>
        <p:spPr>
          <a:xfrm>
            <a:off x="1321422" y="4130939"/>
            <a:ext cx="9549156" cy="20317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srgbClr val="FFFFFF"/>
              </a:solidFill>
              <a:cs typeface="+mn-ea"/>
              <a:sym typeface="+mn-lt"/>
            </a:endParaRPr>
          </a:p>
        </p:txBody>
      </p:sp>
      <p:sp>
        <p:nvSpPr>
          <p:cNvPr id="32" name="PA_等腰三角形 3"/>
          <p:cNvSpPr/>
          <p:nvPr>
            <p:custDataLst>
              <p:tags r:id="rId4"/>
            </p:custDataLst>
          </p:nvPr>
        </p:nvSpPr>
        <p:spPr>
          <a:xfrm>
            <a:off x="5624639" y="4334113"/>
            <a:ext cx="942725" cy="81269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srgbClr val="FFFFFF"/>
              </a:solidFill>
              <a:cs typeface="+mn-ea"/>
              <a:sym typeface="+mn-lt"/>
            </a:endParaRPr>
          </a:p>
        </p:txBody>
      </p:sp>
      <p:sp>
        <p:nvSpPr>
          <p:cNvPr id="42" name="PA_Rectangle: Top Corners Snipped 4"/>
          <p:cNvSpPr/>
          <p:nvPr>
            <p:custDataLst>
              <p:tags r:id="rId5"/>
            </p:custDataLst>
          </p:nvPr>
        </p:nvSpPr>
        <p:spPr>
          <a:xfrm>
            <a:off x="1321422" y="3216659"/>
            <a:ext cx="1828562" cy="812694"/>
          </a:xfrm>
          <a:prstGeom prst="snip2SameRect">
            <a:avLst>
              <a:gd name="adj1" fmla="val 39583"/>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914400">
              <a:defRPr/>
            </a:pPr>
            <a:r>
              <a:rPr lang="zh-CN" altLang="en-US" sz="1600">
                <a:solidFill>
                  <a:srgbClr val="FFFFFF"/>
                </a:solidFill>
                <a:cs typeface="+mn-ea"/>
                <a:sym typeface="+mn-lt"/>
              </a:rPr>
              <a:t>标题文本预设</a:t>
            </a:r>
            <a:endParaRPr lang="zh-CN" altLang="en-US" sz="1600">
              <a:solidFill>
                <a:srgbClr val="FFFFFF"/>
              </a:solidFill>
              <a:cs typeface="+mn-ea"/>
              <a:sym typeface="+mn-lt"/>
            </a:endParaRPr>
          </a:p>
        </p:txBody>
      </p:sp>
      <p:sp>
        <p:nvSpPr>
          <p:cNvPr id="43" name="PA_Rectangle: Top Corners Snipped 5"/>
          <p:cNvSpPr/>
          <p:nvPr>
            <p:custDataLst>
              <p:tags r:id="rId6"/>
            </p:custDataLst>
          </p:nvPr>
        </p:nvSpPr>
        <p:spPr>
          <a:xfrm>
            <a:off x="3353157" y="3216659"/>
            <a:ext cx="1828562" cy="812694"/>
          </a:xfrm>
          <a:prstGeom prst="snip2SameRect">
            <a:avLst>
              <a:gd name="adj1" fmla="val 39583"/>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914400">
              <a:defRPr/>
            </a:pPr>
            <a:r>
              <a:rPr lang="zh-CN" altLang="en-US" sz="1600">
                <a:solidFill>
                  <a:srgbClr val="FFFFFF"/>
                </a:solidFill>
                <a:cs typeface="+mn-ea"/>
                <a:sym typeface="+mn-lt"/>
              </a:rPr>
              <a:t>标题文本预设</a:t>
            </a:r>
            <a:endParaRPr lang="zh-CN" altLang="en-US" sz="1600">
              <a:solidFill>
                <a:srgbClr val="FFFFFF"/>
              </a:solidFill>
              <a:cs typeface="+mn-ea"/>
              <a:sym typeface="+mn-lt"/>
            </a:endParaRPr>
          </a:p>
        </p:txBody>
      </p:sp>
      <p:sp>
        <p:nvSpPr>
          <p:cNvPr id="44" name="PA_Rectangle: Top Corners Snipped 6"/>
          <p:cNvSpPr/>
          <p:nvPr>
            <p:custDataLst>
              <p:tags r:id="rId7"/>
            </p:custDataLst>
          </p:nvPr>
        </p:nvSpPr>
        <p:spPr>
          <a:xfrm>
            <a:off x="2337289" y="2319309"/>
            <a:ext cx="1828562" cy="812694"/>
          </a:xfrm>
          <a:prstGeom prst="snip2SameRect">
            <a:avLst>
              <a:gd name="adj1" fmla="val 39583"/>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914400">
              <a:defRPr/>
            </a:pPr>
            <a:r>
              <a:rPr lang="zh-CN" altLang="en-US" sz="1600">
                <a:solidFill>
                  <a:srgbClr val="FFFFFF"/>
                </a:solidFill>
                <a:cs typeface="+mn-ea"/>
                <a:sym typeface="+mn-lt"/>
              </a:rPr>
              <a:t>标题文本预设</a:t>
            </a:r>
            <a:endParaRPr lang="zh-CN" altLang="en-US" sz="1600">
              <a:solidFill>
                <a:srgbClr val="FFFFFF"/>
              </a:solidFill>
              <a:cs typeface="+mn-ea"/>
              <a:sym typeface="+mn-lt"/>
            </a:endParaRPr>
          </a:p>
        </p:txBody>
      </p:sp>
      <p:sp>
        <p:nvSpPr>
          <p:cNvPr id="45" name="PA_Rectangle: Top Corners Snipped 7"/>
          <p:cNvSpPr/>
          <p:nvPr>
            <p:custDataLst>
              <p:tags r:id="rId8"/>
            </p:custDataLst>
          </p:nvPr>
        </p:nvSpPr>
        <p:spPr>
          <a:xfrm>
            <a:off x="7010281" y="3216659"/>
            <a:ext cx="1828562" cy="812694"/>
          </a:xfrm>
          <a:prstGeom prst="snip2SameRect">
            <a:avLst>
              <a:gd name="adj1" fmla="val 3958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914400">
              <a:defRPr/>
            </a:pPr>
            <a:r>
              <a:rPr lang="zh-CN" altLang="en-US" sz="1600">
                <a:solidFill>
                  <a:srgbClr val="FFFFFF"/>
                </a:solidFill>
                <a:cs typeface="+mn-ea"/>
                <a:sym typeface="+mn-lt"/>
              </a:rPr>
              <a:t>标题文本预设</a:t>
            </a:r>
            <a:endParaRPr lang="zh-CN" altLang="en-US" sz="1600">
              <a:solidFill>
                <a:srgbClr val="FFFFFF"/>
              </a:solidFill>
              <a:cs typeface="+mn-ea"/>
              <a:sym typeface="+mn-lt"/>
            </a:endParaRPr>
          </a:p>
        </p:txBody>
      </p:sp>
      <p:sp>
        <p:nvSpPr>
          <p:cNvPr id="46" name="PA_Rectangle: Top Corners Snipped 8"/>
          <p:cNvSpPr/>
          <p:nvPr>
            <p:custDataLst>
              <p:tags r:id="rId9"/>
            </p:custDataLst>
          </p:nvPr>
        </p:nvSpPr>
        <p:spPr>
          <a:xfrm>
            <a:off x="9042016" y="3216659"/>
            <a:ext cx="1828562" cy="812694"/>
          </a:xfrm>
          <a:prstGeom prst="snip2SameRect">
            <a:avLst>
              <a:gd name="adj1" fmla="val 3958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914400">
              <a:defRPr/>
            </a:pPr>
            <a:r>
              <a:rPr lang="zh-CN" altLang="en-US" sz="1600">
                <a:solidFill>
                  <a:srgbClr val="FFFFFF"/>
                </a:solidFill>
                <a:cs typeface="+mn-ea"/>
                <a:sym typeface="+mn-lt"/>
              </a:rPr>
              <a:t>标题文本预设</a:t>
            </a:r>
            <a:endParaRPr lang="zh-CN" altLang="en-US" sz="1600">
              <a:solidFill>
                <a:srgbClr val="FFFFFF"/>
              </a:solidFill>
              <a:cs typeface="+mn-ea"/>
              <a:sym typeface="+mn-lt"/>
            </a:endParaRPr>
          </a:p>
        </p:txBody>
      </p:sp>
      <p:sp>
        <p:nvSpPr>
          <p:cNvPr id="47" name="PA_Rectangle: Top Corners Snipped 9"/>
          <p:cNvSpPr/>
          <p:nvPr>
            <p:custDataLst>
              <p:tags r:id="rId10"/>
            </p:custDataLst>
          </p:nvPr>
        </p:nvSpPr>
        <p:spPr>
          <a:xfrm>
            <a:off x="8026149" y="2319309"/>
            <a:ext cx="1828562" cy="812694"/>
          </a:xfrm>
          <a:prstGeom prst="snip2SameRect">
            <a:avLst>
              <a:gd name="adj1" fmla="val 3958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914400">
              <a:defRPr/>
            </a:pPr>
            <a:r>
              <a:rPr lang="zh-CN" altLang="en-US" sz="1600">
                <a:solidFill>
                  <a:srgbClr val="FFFFFF"/>
                </a:solidFill>
                <a:cs typeface="+mn-ea"/>
                <a:sym typeface="+mn-lt"/>
              </a:rPr>
              <a:t>标题文本预设</a:t>
            </a:r>
            <a:endParaRPr lang="zh-CN" altLang="en-US" sz="1600">
              <a:solidFill>
                <a:srgbClr val="FFFFFF"/>
              </a:solidFill>
              <a:cs typeface="+mn-ea"/>
              <a:sym typeface="+mn-lt"/>
            </a:endParaRPr>
          </a:p>
        </p:txBody>
      </p:sp>
      <p:sp>
        <p:nvSpPr>
          <p:cNvPr id="48" name="PA_文本框 10"/>
          <p:cNvSpPr txBox="1"/>
          <p:nvPr>
            <p:custDataLst>
              <p:tags r:id="rId11"/>
            </p:custDataLst>
          </p:nvPr>
        </p:nvSpPr>
        <p:spPr>
          <a:xfrm>
            <a:off x="2726711" y="1735187"/>
            <a:ext cx="1095029" cy="584699"/>
          </a:xfrm>
          <a:prstGeom prst="rect">
            <a:avLst/>
          </a:prstGeom>
          <a:noFill/>
        </p:spPr>
        <p:txBody>
          <a:bodyPr wrap="none">
            <a:normAutofit/>
          </a:bodyPr>
          <a:lstStyle/>
          <a:p>
            <a:pPr defTabSz="914400">
              <a:defRPr/>
            </a:pPr>
            <a:r>
              <a:rPr lang="en-US" sz="3200" b="1">
                <a:solidFill>
                  <a:srgbClr val="000000">
                    <a:lumMod val="50000"/>
                    <a:lumOff val="50000"/>
                  </a:srgbClr>
                </a:solidFill>
                <a:cs typeface="+mn-ea"/>
                <a:sym typeface="+mn-lt"/>
              </a:rPr>
              <a:t>2017</a:t>
            </a:r>
            <a:endParaRPr lang="en-US" sz="3200" b="1">
              <a:solidFill>
                <a:srgbClr val="000000">
                  <a:lumMod val="50000"/>
                  <a:lumOff val="50000"/>
                </a:srgbClr>
              </a:solidFill>
              <a:cs typeface="+mn-ea"/>
              <a:sym typeface="+mn-lt"/>
            </a:endParaRPr>
          </a:p>
        </p:txBody>
      </p:sp>
      <p:sp>
        <p:nvSpPr>
          <p:cNvPr id="49" name="PA_文本框 11"/>
          <p:cNvSpPr txBox="1"/>
          <p:nvPr>
            <p:custDataLst>
              <p:tags r:id="rId12"/>
            </p:custDataLst>
          </p:nvPr>
        </p:nvSpPr>
        <p:spPr>
          <a:xfrm>
            <a:off x="8415570" y="1735187"/>
            <a:ext cx="1095029" cy="584699"/>
          </a:xfrm>
          <a:prstGeom prst="rect">
            <a:avLst/>
          </a:prstGeom>
          <a:noFill/>
        </p:spPr>
        <p:txBody>
          <a:bodyPr wrap="none">
            <a:normAutofit/>
          </a:bodyPr>
          <a:lstStyle/>
          <a:p>
            <a:pPr defTabSz="914400">
              <a:defRPr/>
            </a:pPr>
            <a:r>
              <a:rPr lang="en-US" sz="3200" b="1">
                <a:solidFill>
                  <a:schemeClr val="accent1"/>
                </a:solidFill>
                <a:cs typeface="+mn-ea"/>
                <a:sym typeface="+mn-lt"/>
              </a:rPr>
              <a:t>2018</a:t>
            </a:r>
            <a:endParaRPr lang="en-US" sz="3200" b="1">
              <a:solidFill>
                <a:schemeClr val="accent1"/>
              </a:solidFill>
              <a:cs typeface="+mn-ea"/>
              <a:sym typeface="+mn-lt"/>
            </a:endParaRPr>
          </a:p>
        </p:txBody>
      </p:sp>
      <p:sp>
        <p:nvSpPr>
          <p:cNvPr id="50" name="PA_Freeform: Shape 16"/>
          <p:cNvSpPr/>
          <p:nvPr>
            <p:custDataLst>
              <p:tags r:id="rId13"/>
            </p:custDataLst>
          </p:nvPr>
        </p:nvSpPr>
        <p:spPr bwMode="auto">
          <a:xfrm>
            <a:off x="1351585" y="5175874"/>
            <a:ext cx="414570" cy="414570"/>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tx1">
              <a:lumMod val="50000"/>
              <a:lumOff val="50000"/>
            </a:schemeClr>
          </a:solidFill>
          <a:ln w="9525">
            <a:noFill/>
            <a:round/>
          </a:ln>
        </p:spPr>
        <p:txBody>
          <a:bodyPr anchor="ctr"/>
          <a:lstStyle/>
          <a:p>
            <a:pPr algn="ctr" defTabSz="914400">
              <a:defRPr/>
            </a:pPr>
            <a:endParaRPr>
              <a:solidFill>
                <a:srgbClr val="000000"/>
              </a:solidFill>
              <a:cs typeface="+mn-ea"/>
              <a:sym typeface="+mn-lt"/>
            </a:endParaRPr>
          </a:p>
        </p:txBody>
      </p:sp>
      <p:sp>
        <p:nvSpPr>
          <p:cNvPr id="51" name="PA_Freeform: Shape 17"/>
          <p:cNvSpPr/>
          <p:nvPr>
            <p:custDataLst>
              <p:tags r:id="rId14"/>
            </p:custDataLst>
          </p:nvPr>
        </p:nvSpPr>
        <p:spPr bwMode="auto">
          <a:xfrm>
            <a:off x="10464231" y="5175874"/>
            <a:ext cx="414570" cy="414570"/>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ctr"/>
          <a:lstStyle/>
          <a:p>
            <a:pPr algn="ctr" defTabSz="914400">
              <a:defRPr/>
            </a:pPr>
            <a:endParaRPr>
              <a:solidFill>
                <a:srgbClr val="000000"/>
              </a:solidFill>
              <a:cs typeface="+mn-ea"/>
              <a:sym typeface="+mn-lt"/>
            </a:endParaRPr>
          </a:p>
        </p:txBody>
      </p:sp>
      <p:grpSp>
        <p:nvGrpSpPr>
          <p:cNvPr id="52" name="PA_组合 51"/>
          <p:cNvGrpSpPr/>
          <p:nvPr>
            <p:custDataLst>
              <p:tags r:id="rId15"/>
            </p:custDataLst>
          </p:nvPr>
        </p:nvGrpSpPr>
        <p:grpSpPr>
          <a:xfrm>
            <a:off x="1919228" y="4887699"/>
            <a:ext cx="3465666" cy="990921"/>
            <a:chOff x="548738" y="4213143"/>
            <a:chExt cx="3466117" cy="991050"/>
          </a:xfrm>
        </p:grpSpPr>
        <p:sp>
          <p:nvSpPr>
            <p:cNvPr id="53" name="矩形 52"/>
            <p:cNvSpPr/>
            <p:nvPr/>
          </p:nvSpPr>
          <p:spPr>
            <a:xfrm>
              <a:off x="548739" y="4594795"/>
              <a:ext cx="3466116" cy="609398"/>
            </a:xfrm>
            <a:prstGeom prst="rect">
              <a:avLst/>
            </a:prstGeom>
          </p:spPr>
          <p:txBody>
            <a:bodyPr wrap="square">
              <a:spAutoFit/>
              <a:scene3d>
                <a:camera prst="orthographicFront"/>
                <a:lightRig rig="threePt" dir="t"/>
              </a:scene3d>
              <a:sp3d contourW="6350"/>
            </a:bodyPr>
            <a:lstStyle/>
            <a:p>
              <a:pPr defTabSz="914400">
                <a:lnSpc>
                  <a:spcPct val="120000"/>
                </a:lnSpc>
                <a:defRPr/>
              </a:pPr>
              <a:r>
                <a:rPr lang="zh-CN" altLang="en-US" sz="1400">
                  <a:solidFill>
                    <a:srgbClr val="000000">
                      <a:lumMod val="50000"/>
                      <a:lumOff val="50000"/>
                    </a:srgbClr>
                  </a:solidFill>
                  <a:cs typeface="+mn-ea"/>
                  <a:sym typeface="+mn-lt"/>
                </a:rPr>
                <a:t>用户可以在投影仪或者计算机上进行演示也可以将演示文稿打印出来制作成</a:t>
              </a:r>
              <a:endParaRPr lang="zh-CN" altLang="en-US" sz="1400">
                <a:solidFill>
                  <a:srgbClr val="000000">
                    <a:lumMod val="50000"/>
                    <a:lumOff val="50000"/>
                  </a:srgbClr>
                </a:solidFill>
                <a:cs typeface="+mn-ea"/>
                <a:sym typeface="+mn-lt"/>
              </a:endParaRPr>
            </a:p>
          </p:txBody>
        </p:sp>
        <p:sp>
          <p:nvSpPr>
            <p:cNvPr id="54" name="矩形 53"/>
            <p:cNvSpPr/>
            <p:nvPr/>
          </p:nvSpPr>
          <p:spPr>
            <a:xfrm>
              <a:off x="548738" y="4213143"/>
              <a:ext cx="2241974" cy="424787"/>
            </a:xfrm>
            <a:prstGeom prst="rect">
              <a:avLst/>
            </a:prstGeom>
          </p:spPr>
          <p:txBody>
            <a:bodyPr wrap="square">
              <a:spAutoFit/>
              <a:scene3d>
                <a:camera prst="orthographicFront"/>
                <a:lightRig rig="threePt" dir="t"/>
              </a:scene3d>
              <a:sp3d contourW="6350"/>
            </a:bodyPr>
            <a:lstStyle/>
            <a:p>
              <a:pPr defTabSz="914400">
                <a:lnSpc>
                  <a:spcPct val="120000"/>
                </a:lnSpc>
                <a:defRPr/>
              </a:pPr>
              <a:r>
                <a:rPr lang="zh-CN" altLang="en-US" b="1">
                  <a:solidFill>
                    <a:srgbClr val="000000">
                      <a:lumMod val="65000"/>
                      <a:lumOff val="35000"/>
                    </a:srgbClr>
                  </a:solidFill>
                  <a:cs typeface="+mn-ea"/>
                  <a:sym typeface="+mn-lt"/>
                </a:rPr>
                <a:t>标题文字添加</a:t>
              </a:r>
              <a:endParaRPr lang="zh-CN" altLang="en-US" b="1">
                <a:solidFill>
                  <a:srgbClr val="000000">
                    <a:lumMod val="65000"/>
                    <a:lumOff val="35000"/>
                  </a:srgbClr>
                </a:solidFill>
                <a:cs typeface="+mn-ea"/>
                <a:sym typeface="+mn-lt"/>
              </a:endParaRPr>
            </a:p>
          </p:txBody>
        </p:sp>
      </p:grpSp>
      <p:grpSp>
        <p:nvGrpSpPr>
          <p:cNvPr id="55" name="PA_组合 54"/>
          <p:cNvGrpSpPr/>
          <p:nvPr>
            <p:custDataLst>
              <p:tags r:id="rId16"/>
            </p:custDataLst>
          </p:nvPr>
        </p:nvGrpSpPr>
        <p:grpSpPr>
          <a:xfrm>
            <a:off x="6858192" y="4887699"/>
            <a:ext cx="3465665" cy="990921"/>
            <a:chOff x="548739" y="4213143"/>
            <a:chExt cx="3466116" cy="991050"/>
          </a:xfrm>
        </p:grpSpPr>
        <p:sp>
          <p:nvSpPr>
            <p:cNvPr id="56" name="矩形 55"/>
            <p:cNvSpPr/>
            <p:nvPr/>
          </p:nvSpPr>
          <p:spPr>
            <a:xfrm>
              <a:off x="548739" y="4594795"/>
              <a:ext cx="3466116" cy="609398"/>
            </a:xfrm>
            <a:prstGeom prst="rect">
              <a:avLst/>
            </a:prstGeom>
          </p:spPr>
          <p:txBody>
            <a:bodyPr wrap="square">
              <a:spAutoFit/>
              <a:scene3d>
                <a:camera prst="orthographicFront"/>
                <a:lightRig rig="threePt" dir="t"/>
              </a:scene3d>
              <a:sp3d contourW="6350"/>
            </a:bodyPr>
            <a:lstStyle/>
            <a:p>
              <a:pPr algn="r" defTabSz="914400">
                <a:lnSpc>
                  <a:spcPct val="120000"/>
                </a:lnSpc>
                <a:defRPr/>
              </a:pPr>
              <a:r>
                <a:rPr lang="zh-CN" altLang="en-US" sz="1400">
                  <a:solidFill>
                    <a:srgbClr val="000000">
                      <a:lumMod val="50000"/>
                      <a:lumOff val="50000"/>
                    </a:srgbClr>
                  </a:solidFill>
                  <a:cs typeface="+mn-ea"/>
                  <a:sym typeface="+mn-lt"/>
                </a:rPr>
                <a:t>用户可以在投影仪或者计算机上进行演示也可以将演示文稿打印出来制作成</a:t>
              </a:r>
              <a:endParaRPr lang="zh-CN" altLang="en-US" sz="1400">
                <a:solidFill>
                  <a:srgbClr val="000000">
                    <a:lumMod val="50000"/>
                    <a:lumOff val="50000"/>
                  </a:srgbClr>
                </a:solidFill>
                <a:cs typeface="+mn-ea"/>
                <a:sym typeface="+mn-lt"/>
              </a:endParaRPr>
            </a:p>
          </p:txBody>
        </p:sp>
        <p:sp>
          <p:nvSpPr>
            <p:cNvPr id="57" name="矩形 56"/>
            <p:cNvSpPr/>
            <p:nvPr/>
          </p:nvSpPr>
          <p:spPr>
            <a:xfrm>
              <a:off x="1772881" y="4213143"/>
              <a:ext cx="2241974" cy="424787"/>
            </a:xfrm>
            <a:prstGeom prst="rect">
              <a:avLst/>
            </a:prstGeom>
          </p:spPr>
          <p:txBody>
            <a:bodyPr wrap="square">
              <a:spAutoFit/>
              <a:scene3d>
                <a:camera prst="orthographicFront"/>
                <a:lightRig rig="threePt" dir="t"/>
              </a:scene3d>
              <a:sp3d contourW="6350"/>
            </a:bodyPr>
            <a:lstStyle/>
            <a:p>
              <a:pPr algn="r" defTabSz="914400">
                <a:lnSpc>
                  <a:spcPct val="120000"/>
                </a:lnSpc>
                <a:defRPr/>
              </a:pPr>
              <a:r>
                <a:rPr lang="zh-CN" altLang="en-US" b="1">
                  <a:solidFill>
                    <a:srgbClr val="000000">
                      <a:lumMod val="65000"/>
                      <a:lumOff val="35000"/>
                    </a:srgbClr>
                  </a:solidFill>
                  <a:cs typeface="+mn-ea"/>
                  <a:sym typeface="+mn-lt"/>
                </a:rPr>
                <a:t>标题文字添加</a:t>
              </a:r>
              <a:endParaRPr lang="zh-CN" altLang="en-US" b="1">
                <a:solidFill>
                  <a:srgbClr val="000000">
                    <a:lumMod val="65000"/>
                    <a:lumOff val="35000"/>
                  </a:srgbClr>
                </a:solidFill>
                <a:cs typeface="+mn-ea"/>
                <a:sym typeface="+mn-lt"/>
              </a:endParaRPr>
            </a:p>
          </p:txBody>
        </p:sp>
      </p:grpSp>
      <p:sp>
        <p:nvSpPr>
          <p:cNvPr id="2" name="标题 1"/>
          <p:cNvSpPr>
            <a:spLocks noGrp="1"/>
          </p:cNvSpPr>
          <p:nvPr>
            <p:ph type="title"/>
          </p:nvPr>
        </p:nvSpPr>
        <p:spPr/>
        <p:txBody>
          <a:bodyPr/>
          <a:lstStyle/>
          <a:p>
            <a:r>
              <a:rPr lang="zh-CN" altLang="en-US">
                <a:cs typeface="+mn-ea"/>
                <a:sym typeface="+mn-lt"/>
              </a:rPr>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9"/>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42" presetClass="entr" presetSubtype="0" fill="hold" grpId="0" nodeType="withEffect">
                                  <p:stCondLst>
                                    <p:cond delay="237"/>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anim calcmode="lin" valueType="num">
                                      <p:cBhvr>
                                        <p:cTn id="11" dur="1000" fill="hold"/>
                                        <p:tgtEl>
                                          <p:spTgt spid="32"/>
                                        </p:tgtEl>
                                        <p:attrNameLst>
                                          <p:attrName>ppt_x</p:attrName>
                                        </p:attrNameLst>
                                      </p:cBhvr>
                                      <p:tavLst>
                                        <p:tav tm="0">
                                          <p:val>
                                            <p:strVal val="#ppt_x"/>
                                          </p:val>
                                        </p:tav>
                                        <p:tav tm="100000">
                                          <p:val>
                                            <p:strVal val="#ppt_x"/>
                                          </p:val>
                                        </p:tav>
                                      </p:tavLst>
                                    </p:anim>
                                    <p:anim calcmode="lin" valueType="num">
                                      <p:cBhvr>
                                        <p:cTn id="12" dur="1000" fill="hold"/>
                                        <p:tgtEl>
                                          <p:spTgt spid="32"/>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442"/>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655"/>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875"/>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088"/>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298"/>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1528"/>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1734"/>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944"/>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149"/>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2357"/>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2591"/>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2797"/>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1000"/>
                                        <p:tgtEl>
                                          <p:spTgt spid="55"/>
                                        </p:tgtEl>
                                      </p:cBhvr>
                                    </p:animEffect>
                                    <p:anim calcmode="lin" valueType="num">
                                      <p:cBhvr>
                                        <p:cTn id="71" dur="1000" fill="hold"/>
                                        <p:tgtEl>
                                          <p:spTgt spid="55"/>
                                        </p:tgtEl>
                                        <p:attrNameLst>
                                          <p:attrName>ppt_x</p:attrName>
                                        </p:attrNameLst>
                                      </p:cBhvr>
                                      <p:tavLst>
                                        <p:tav tm="0">
                                          <p:val>
                                            <p:strVal val="#ppt_x"/>
                                          </p:val>
                                        </p:tav>
                                        <p:tav tm="100000">
                                          <p:val>
                                            <p:strVal val="#ppt_x"/>
                                          </p:val>
                                        </p:tav>
                                      </p:tavLst>
                                    </p:anim>
                                    <p:anim calcmode="lin" valueType="num">
                                      <p:cBhvr>
                                        <p:cTn id="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42" grpId="0" animBg="1"/>
      <p:bldP spid="43" grpId="0" animBg="1"/>
      <p:bldP spid="44" grpId="0" animBg="1"/>
      <p:bldP spid="45" grpId="0" animBg="1"/>
      <p:bldP spid="46" grpId="0" animBg="1"/>
      <p:bldP spid="47" grpId="0" animBg="1"/>
      <p:bldP spid="48" grpId="0"/>
      <p:bldP spid="49" grpId="0"/>
      <p:bldP spid="50" grpId="0" animBg="1"/>
      <p:bldP spid="51"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7" name="Straight Connector 26"/>
          <p:cNvCxnSpPr>
            <a:stCxn id="16" idx="2"/>
          </p:cNvCxnSpPr>
          <p:nvPr/>
        </p:nvCxnSpPr>
        <p:spPr>
          <a:xfrm rot="10800000" flipV="1">
            <a:off x="2476946" y="3523839"/>
            <a:ext cx="761906" cy="413"/>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6"/>
          </p:cNvCxnSpPr>
          <p:nvPr/>
        </p:nvCxnSpPr>
        <p:spPr>
          <a:xfrm>
            <a:off x="8425980" y="3523839"/>
            <a:ext cx="812884" cy="413"/>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857896" y="1619239"/>
            <a:ext cx="3853792" cy="2641113"/>
            <a:chOff x="642910" y="1214428"/>
            <a:chExt cx="2890720" cy="1980835"/>
          </a:xfrm>
        </p:grpSpPr>
        <p:sp>
          <p:nvSpPr>
            <p:cNvPr id="31" name="Arc 30"/>
            <p:cNvSpPr/>
            <p:nvPr/>
          </p:nvSpPr>
          <p:spPr>
            <a:xfrm>
              <a:off x="1785918" y="1428742"/>
              <a:ext cx="1208844" cy="120884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grpSp>
          <p:nvGrpSpPr>
            <p:cNvPr id="6" name="Group 44"/>
            <p:cNvGrpSpPr/>
            <p:nvPr/>
          </p:nvGrpSpPr>
          <p:grpSpPr>
            <a:xfrm>
              <a:off x="642910" y="1214428"/>
              <a:ext cx="1643074" cy="1116749"/>
              <a:chOff x="642910" y="1214428"/>
              <a:chExt cx="1643074" cy="1116749"/>
            </a:xfrm>
          </p:grpSpPr>
          <p:sp>
            <p:nvSpPr>
              <p:cNvPr id="41" name="Rectangle 40"/>
              <p:cNvSpPr/>
              <p:nvPr/>
            </p:nvSpPr>
            <p:spPr>
              <a:xfrm>
                <a:off x="642910" y="1500180"/>
                <a:ext cx="1643074" cy="830997"/>
              </a:xfrm>
              <a:prstGeom prst="rect">
                <a:avLst/>
              </a:prstGeom>
            </p:spPr>
            <p:txBody>
              <a:bodyPr wrap="square">
                <a:spAutoFit/>
              </a:bodyPr>
              <a:lstStyle/>
              <a:p>
                <a:pPr algn="r"/>
                <a:r>
                  <a:rPr lang="zh-CN" altLang="en-US" sz="110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a:solidFill>
                      <a:schemeClr val="tx1">
                        <a:lumMod val="50000"/>
                        <a:lumOff val="50000"/>
                      </a:schemeClr>
                    </a:solidFill>
                    <a:latin typeface="+mn-ea"/>
                    <a:cs typeface="Open Sans Light" pitchFamily="34" charset="0"/>
                  </a:rPr>
                  <a:t>200</a:t>
                </a:r>
                <a:r>
                  <a:rPr lang="zh-CN" altLang="en-US" sz="1100">
                    <a:solidFill>
                      <a:schemeClr val="tx1">
                        <a:lumMod val="50000"/>
                        <a:lumOff val="50000"/>
                      </a:schemeClr>
                    </a:solidFill>
                    <a:latin typeface="+mn-ea"/>
                    <a:cs typeface="Open Sans Light" pitchFamily="34" charset="0"/>
                  </a:rPr>
                  <a:t>字以内，据统计每页幻灯片的最好控制在</a:t>
                </a:r>
                <a:r>
                  <a:rPr lang="en-US" altLang="zh-CN" sz="1100">
                    <a:solidFill>
                      <a:schemeClr val="tx1">
                        <a:lumMod val="50000"/>
                        <a:lumOff val="50000"/>
                      </a:schemeClr>
                    </a:solidFill>
                    <a:latin typeface="+mn-ea"/>
                    <a:cs typeface="Open Sans Light" pitchFamily="34" charset="0"/>
                  </a:rPr>
                  <a:t>5</a:t>
                </a:r>
                <a:r>
                  <a:rPr lang="zh-CN" altLang="en-US" sz="1100">
                    <a:solidFill>
                      <a:schemeClr val="tx1">
                        <a:lumMod val="50000"/>
                        <a:lumOff val="50000"/>
                      </a:schemeClr>
                    </a:solidFill>
                    <a:latin typeface="+mn-ea"/>
                    <a:cs typeface="Open Sans Light" pitchFamily="34" charset="0"/>
                  </a:rPr>
                  <a:t>分钟之内。</a:t>
                </a:r>
                <a:endParaRPr lang="ms-MY" sz="1100">
                  <a:solidFill>
                    <a:schemeClr val="tx1">
                      <a:lumMod val="50000"/>
                      <a:lumOff val="50000"/>
                    </a:schemeClr>
                  </a:solidFill>
                  <a:latin typeface="+mn-ea"/>
                  <a:cs typeface="Open Sans Light" pitchFamily="34" charset="0"/>
                </a:endParaRPr>
              </a:p>
            </p:txBody>
          </p:sp>
          <p:sp>
            <p:nvSpPr>
              <p:cNvPr id="42" name="Rectangle 41"/>
              <p:cNvSpPr/>
              <p:nvPr/>
            </p:nvSpPr>
            <p:spPr>
              <a:xfrm>
                <a:off x="1000100" y="1214428"/>
                <a:ext cx="1283010" cy="253916"/>
              </a:xfrm>
              <a:prstGeom prst="rect">
                <a:avLst/>
              </a:prstGeom>
              <a:noFill/>
            </p:spPr>
            <p:txBody>
              <a:bodyPr wrap="square">
                <a:spAutoFit/>
              </a:bodyPr>
              <a:lstStyle/>
              <a:p>
                <a:pPr algn="r"/>
                <a:r>
                  <a:rPr lang="zh-CN" altLang="en-US" sz="1600">
                    <a:solidFill>
                      <a:schemeClr val="tx1">
                        <a:lumMod val="50000"/>
                        <a:lumOff val="50000"/>
                      </a:schemeClr>
                    </a:solidFill>
                    <a:latin typeface="+mn-ea"/>
                    <a:cs typeface="Open Sans" pitchFamily="34" charset="0"/>
                  </a:rPr>
                  <a:t>产品名称</a:t>
                </a:r>
                <a:endParaRPr lang="ms-MY" sz="1600">
                  <a:solidFill>
                    <a:schemeClr val="tx1">
                      <a:lumMod val="50000"/>
                      <a:lumOff val="50000"/>
                    </a:schemeClr>
                  </a:solidFill>
                  <a:latin typeface="+mn-ea"/>
                  <a:cs typeface="Open Sans" pitchFamily="34" charset="0"/>
                </a:endParaRPr>
              </a:p>
            </p:txBody>
          </p:sp>
        </p:grpSp>
        <p:sp>
          <p:nvSpPr>
            <p:cNvPr id="16" name="Oval 15"/>
            <p:cNvSpPr/>
            <p:nvPr/>
          </p:nvSpPr>
          <p:spPr>
            <a:xfrm>
              <a:off x="2428860" y="2090493"/>
              <a:ext cx="1104770" cy="110477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grpSp>
        <p:nvGrpSpPr>
          <p:cNvPr id="48" name="Group 47"/>
          <p:cNvGrpSpPr/>
          <p:nvPr/>
        </p:nvGrpSpPr>
        <p:grpSpPr>
          <a:xfrm>
            <a:off x="6953146" y="1619239"/>
            <a:ext cx="3904769" cy="2641113"/>
            <a:chOff x="5214942" y="1214428"/>
            <a:chExt cx="2928958" cy="1980835"/>
          </a:xfrm>
        </p:grpSpPr>
        <p:sp>
          <p:nvSpPr>
            <p:cNvPr id="32" name="Arc 31"/>
            <p:cNvSpPr/>
            <p:nvPr/>
          </p:nvSpPr>
          <p:spPr>
            <a:xfrm flipH="1">
              <a:off x="5786446" y="1428742"/>
              <a:ext cx="1208844" cy="120884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grpSp>
          <p:nvGrpSpPr>
            <p:cNvPr id="3" name="Group 45"/>
            <p:cNvGrpSpPr/>
            <p:nvPr/>
          </p:nvGrpSpPr>
          <p:grpSpPr>
            <a:xfrm>
              <a:off x="6500826" y="1214428"/>
              <a:ext cx="1643074" cy="1116749"/>
              <a:chOff x="6500826" y="1214428"/>
              <a:chExt cx="1643074" cy="1116749"/>
            </a:xfrm>
          </p:grpSpPr>
          <p:sp>
            <p:nvSpPr>
              <p:cNvPr id="35" name="Rectangle 34"/>
              <p:cNvSpPr/>
              <p:nvPr/>
            </p:nvSpPr>
            <p:spPr>
              <a:xfrm>
                <a:off x="6500826" y="1500180"/>
                <a:ext cx="1643074" cy="830997"/>
              </a:xfrm>
              <a:prstGeom prst="rect">
                <a:avLst/>
              </a:prstGeom>
            </p:spPr>
            <p:txBody>
              <a:bodyPr wrap="square">
                <a:spAutoFit/>
              </a:bodyPr>
              <a:lstStyle/>
              <a:p>
                <a:r>
                  <a:rPr lang="zh-CN" altLang="en-US" sz="110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a:solidFill>
                      <a:schemeClr val="tx1">
                        <a:lumMod val="50000"/>
                        <a:lumOff val="50000"/>
                      </a:schemeClr>
                    </a:solidFill>
                    <a:latin typeface="+mn-ea"/>
                    <a:cs typeface="Open Sans Light" pitchFamily="34" charset="0"/>
                  </a:rPr>
                  <a:t>200</a:t>
                </a:r>
                <a:r>
                  <a:rPr lang="zh-CN" altLang="en-US" sz="1100">
                    <a:solidFill>
                      <a:schemeClr val="tx1">
                        <a:lumMod val="50000"/>
                        <a:lumOff val="50000"/>
                      </a:schemeClr>
                    </a:solidFill>
                    <a:latin typeface="+mn-ea"/>
                    <a:cs typeface="Open Sans Light" pitchFamily="34" charset="0"/>
                  </a:rPr>
                  <a:t>字以内，据统计每页幻灯片的最好控制在</a:t>
                </a:r>
                <a:r>
                  <a:rPr lang="en-US" altLang="zh-CN" sz="1100">
                    <a:solidFill>
                      <a:schemeClr val="tx1">
                        <a:lumMod val="50000"/>
                        <a:lumOff val="50000"/>
                      </a:schemeClr>
                    </a:solidFill>
                    <a:latin typeface="+mn-ea"/>
                    <a:cs typeface="Open Sans Light" pitchFamily="34" charset="0"/>
                  </a:rPr>
                  <a:t>5</a:t>
                </a:r>
                <a:r>
                  <a:rPr lang="zh-CN" altLang="en-US" sz="1100">
                    <a:solidFill>
                      <a:schemeClr val="tx1">
                        <a:lumMod val="50000"/>
                        <a:lumOff val="50000"/>
                      </a:schemeClr>
                    </a:solidFill>
                    <a:latin typeface="+mn-ea"/>
                    <a:cs typeface="Open Sans Light" pitchFamily="34" charset="0"/>
                  </a:rPr>
                  <a:t>分钟之内。</a:t>
                </a:r>
                <a:endParaRPr lang="ms-MY" sz="1100">
                  <a:solidFill>
                    <a:schemeClr val="tx1">
                      <a:lumMod val="50000"/>
                      <a:lumOff val="50000"/>
                    </a:schemeClr>
                  </a:solidFill>
                  <a:latin typeface="+mn-ea"/>
                  <a:cs typeface="Open Sans Light" pitchFamily="34" charset="0"/>
                </a:endParaRPr>
              </a:p>
            </p:txBody>
          </p:sp>
          <p:sp>
            <p:nvSpPr>
              <p:cNvPr id="36" name="Rectangle 35"/>
              <p:cNvSpPr/>
              <p:nvPr/>
            </p:nvSpPr>
            <p:spPr>
              <a:xfrm>
                <a:off x="6500826" y="1214428"/>
                <a:ext cx="1285884" cy="253916"/>
              </a:xfrm>
              <a:prstGeom prst="rect">
                <a:avLst/>
              </a:prstGeom>
              <a:noFill/>
            </p:spPr>
            <p:txBody>
              <a:bodyPr wrap="square">
                <a:spAutoFit/>
              </a:bodyPr>
              <a:lstStyle/>
              <a:p>
                <a:r>
                  <a:rPr lang="zh-CN" altLang="en-US" sz="1600">
                    <a:solidFill>
                      <a:schemeClr val="tx1">
                        <a:lumMod val="50000"/>
                        <a:lumOff val="50000"/>
                      </a:schemeClr>
                    </a:solidFill>
                    <a:latin typeface="+mn-ea"/>
                    <a:cs typeface="Open Sans" pitchFamily="34" charset="0"/>
                  </a:rPr>
                  <a:t>产品名称</a:t>
                </a:r>
                <a:endParaRPr lang="ms-MY" sz="1600">
                  <a:solidFill>
                    <a:schemeClr val="tx1">
                      <a:lumMod val="50000"/>
                      <a:lumOff val="50000"/>
                    </a:schemeClr>
                  </a:solidFill>
                  <a:latin typeface="+mn-ea"/>
                  <a:cs typeface="Open Sans" pitchFamily="34" charset="0"/>
                </a:endParaRPr>
              </a:p>
            </p:txBody>
          </p:sp>
        </p:grpSp>
        <p:sp>
          <p:nvSpPr>
            <p:cNvPr id="25" name="Oval 24"/>
            <p:cNvSpPr/>
            <p:nvPr/>
          </p:nvSpPr>
          <p:spPr>
            <a:xfrm>
              <a:off x="5214942" y="2090493"/>
              <a:ext cx="1104770" cy="1104770"/>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grpSp>
        <p:nvGrpSpPr>
          <p:cNvPr id="46" name="Group 45"/>
          <p:cNvGrpSpPr/>
          <p:nvPr/>
        </p:nvGrpSpPr>
        <p:grpSpPr>
          <a:xfrm>
            <a:off x="2095993" y="2787325"/>
            <a:ext cx="3853792" cy="3559435"/>
            <a:chOff x="1571604" y="2090493"/>
            <a:chExt cx="2890720" cy="2669576"/>
          </a:xfrm>
        </p:grpSpPr>
        <p:sp>
          <p:nvSpPr>
            <p:cNvPr id="34" name="Arc 33"/>
            <p:cNvSpPr/>
            <p:nvPr/>
          </p:nvSpPr>
          <p:spPr>
            <a:xfrm flipV="1">
              <a:off x="2714612" y="2643188"/>
              <a:ext cx="1208844" cy="120884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grpSp>
          <p:nvGrpSpPr>
            <p:cNvPr id="5" name="Group 43"/>
            <p:cNvGrpSpPr/>
            <p:nvPr/>
          </p:nvGrpSpPr>
          <p:grpSpPr>
            <a:xfrm>
              <a:off x="1571604" y="3643320"/>
              <a:ext cx="1643074" cy="1116749"/>
              <a:chOff x="1571604" y="3643320"/>
              <a:chExt cx="1643074" cy="1116749"/>
            </a:xfrm>
          </p:grpSpPr>
          <p:sp>
            <p:nvSpPr>
              <p:cNvPr id="39" name="Rectangle 38"/>
              <p:cNvSpPr/>
              <p:nvPr/>
            </p:nvSpPr>
            <p:spPr>
              <a:xfrm>
                <a:off x="1571604" y="3929072"/>
                <a:ext cx="1643074" cy="830997"/>
              </a:xfrm>
              <a:prstGeom prst="rect">
                <a:avLst/>
              </a:prstGeom>
            </p:spPr>
            <p:txBody>
              <a:bodyPr wrap="square">
                <a:spAutoFit/>
              </a:bodyPr>
              <a:lstStyle/>
              <a:p>
                <a:pPr algn="r"/>
                <a:r>
                  <a:rPr lang="zh-CN" altLang="en-US" sz="110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a:solidFill>
                      <a:schemeClr val="tx1">
                        <a:lumMod val="50000"/>
                        <a:lumOff val="50000"/>
                      </a:schemeClr>
                    </a:solidFill>
                    <a:latin typeface="+mn-ea"/>
                    <a:cs typeface="Open Sans Light" pitchFamily="34" charset="0"/>
                  </a:rPr>
                  <a:t>200</a:t>
                </a:r>
                <a:r>
                  <a:rPr lang="zh-CN" altLang="en-US" sz="1100">
                    <a:solidFill>
                      <a:schemeClr val="tx1">
                        <a:lumMod val="50000"/>
                        <a:lumOff val="50000"/>
                      </a:schemeClr>
                    </a:solidFill>
                    <a:latin typeface="+mn-ea"/>
                    <a:cs typeface="Open Sans Light" pitchFamily="34" charset="0"/>
                  </a:rPr>
                  <a:t>字以内，据统计每页幻灯片的最好控制在</a:t>
                </a:r>
                <a:r>
                  <a:rPr lang="en-US" altLang="zh-CN" sz="1100">
                    <a:solidFill>
                      <a:schemeClr val="tx1">
                        <a:lumMod val="50000"/>
                        <a:lumOff val="50000"/>
                      </a:schemeClr>
                    </a:solidFill>
                    <a:latin typeface="+mn-ea"/>
                    <a:cs typeface="Open Sans Light" pitchFamily="34" charset="0"/>
                  </a:rPr>
                  <a:t>5</a:t>
                </a:r>
                <a:r>
                  <a:rPr lang="zh-CN" altLang="en-US" sz="1100">
                    <a:solidFill>
                      <a:schemeClr val="tx1">
                        <a:lumMod val="50000"/>
                        <a:lumOff val="50000"/>
                      </a:schemeClr>
                    </a:solidFill>
                    <a:latin typeface="+mn-ea"/>
                    <a:cs typeface="Open Sans Light" pitchFamily="34" charset="0"/>
                  </a:rPr>
                  <a:t>分钟之内。</a:t>
                </a:r>
                <a:endParaRPr lang="ms-MY" sz="1100">
                  <a:solidFill>
                    <a:schemeClr val="tx1">
                      <a:lumMod val="50000"/>
                      <a:lumOff val="50000"/>
                    </a:schemeClr>
                  </a:solidFill>
                  <a:latin typeface="+mn-ea"/>
                  <a:cs typeface="Open Sans Light" pitchFamily="34" charset="0"/>
                </a:endParaRPr>
              </a:p>
            </p:txBody>
          </p:sp>
          <p:sp>
            <p:nvSpPr>
              <p:cNvPr id="40" name="Rectangle 39"/>
              <p:cNvSpPr/>
              <p:nvPr/>
            </p:nvSpPr>
            <p:spPr>
              <a:xfrm>
                <a:off x="1928794" y="3643320"/>
                <a:ext cx="1283010" cy="253915"/>
              </a:xfrm>
              <a:prstGeom prst="rect">
                <a:avLst/>
              </a:prstGeom>
              <a:noFill/>
            </p:spPr>
            <p:txBody>
              <a:bodyPr wrap="square">
                <a:spAutoFit/>
              </a:bodyPr>
              <a:lstStyle/>
              <a:p>
                <a:pPr algn="r"/>
                <a:r>
                  <a:rPr lang="zh-CN" altLang="en-US" sz="1600">
                    <a:solidFill>
                      <a:schemeClr val="tx1">
                        <a:lumMod val="50000"/>
                        <a:lumOff val="50000"/>
                      </a:schemeClr>
                    </a:solidFill>
                    <a:latin typeface="+mn-ea"/>
                    <a:cs typeface="Open Sans" pitchFamily="34" charset="0"/>
                  </a:rPr>
                  <a:t>产品名称</a:t>
                </a:r>
                <a:endParaRPr lang="ms-MY" sz="1600">
                  <a:solidFill>
                    <a:schemeClr val="tx1">
                      <a:lumMod val="50000"/>
                      <a:lumOff val="50000"/>
                    </a:schemeClr>
                  </a:solidFill>
                  <a:latin typeface="+mn-ea"/>
                  <a:cs typeface="Open Sans" pitchFamily="34" charset="0"/>
                </a:endParaRPr>
              </a:p>
            </p:txBody>
          </p:sp>
        </p:grpSp>
        <p:sp>
          <p:nvSpPr>
            <p:cNvPr id="23" name="Oval 22"/>
            <p:cNvSpPr/>
            <p:nvPr/>
          </p:nvSpPr>
          <p:spPr>
            <a:xfrm>
              <a:off x="3357554" y="2090493"/>
              <a:ext cx="1104770" cy="110477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grpSp>
        <p:nvGrpSpPr>
          <p:cNvPr id="47" name="Group 46"/>
          <p:cNvGrpSpPr/>
          <p:nvPr/>
        </p:nvGrpSpPr>
        <p:grpSpPr>
          <a:xfrm>
            <a:off x="5715048" y="2787325"/>
            <a:ext cx="3904769" cy="3559435"/>
            <a:chOff x="4286248" y="2090493"/>
            <a:chExt cx="2928958" cy="2669576"/>
          </a:xfrm>
        </p:grpSpPr>
        <p:sp>
          <p:nvSpPr>
            <p:cNvPr id="33" name="Arc 32"/>
            <p:cNvSpPr/>
            <p:nvPr/>
          </p:nvSpPr>
          <p:spPr>
            <a:xfrm flipH="1" flipV="1">
              <a:off x="4857752" y="2643188"/>
              <a:ext cx="1208844" cy="120884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grpSp>
          <p:nvGrpSpPr>
            <p:cNvPr id="4" name="Group 46"/>
            <p:cNvGrpSpPr/>
            <p:nvPr/>
          </p:nvGrpSpPr>
          <p:grpSpPr>
            <a:xfrm>
              <a:off x="5572132" y="3643320"/>
              <a:ext cx="1643074" cy="1116749"/>
              <a:chOff x="5572132" y="3643320"/>
              <a:chExt cx="1643074" cy="1116749"/>
            </a:xfrm>
          </p:grpSpPr>
          <p:sp>
            <p:nvSpPr>
              <p:cNvPr id="37" name="Rectangle 36"/>
              <p:cNvSpPr/>
              <p:nvPr/>
            </p:nvSpPr>
            <p:spPr>
              <a:xfrm>
                <a:off x="5572132" y="3929072"/>
                <a:ext cx="1643074" cy="830997"/>
              </a:xfrm>
              <a:prstGeom prst="rect">
                <a:avLst/>
              </a:prstGeom>
            </p:spPr>
            <p:txBody>
              <a:bodyPr wrap="square">
                <a:spAutoFit/>
              </a:bodyPr>
              <a:lstStyle/>
              <a:p>
                <a:r>
                  <a:rPr lang="zh-CN" altLang="en-US" sz="110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a:solidFill>
                      <a:schemeClr val="tx1">
                        <a:lumMod val="50000"/>
                        <a:lumOff val="50000"/>
                      </a:schemeClr>
                    </a:solidFill>
                    <a:latin typeface="+mn-ea"/>
                    <a:cs typeface="Open Sans Light" pitchFamily="34" charset="0"/>
                  </a:rPr>
                  <a:t>200</a:t>
                </a:r>
                <a:r>
                  <a:rPr lang="zh-CN" altLang="en-US" sz="1100">
                    <a:solidFill>
                      <a:schemeClr val="tx1">
                        <a:lumMod val="50000"/>
                        <a:lumOff val="50000"/>
                      </a:schemeClr>
                    </a:solidFill>
                    <a:latin typeface="+mn-ea"/>
                    <a:cs typeface="Open Sans Light" pitchFamily="34" charset="0"/>
                  </a:rPr>
                  <a:t>字以内，据统计每页幻灯片的最好控制在</a:t>
                </a:r>
                <a:r>
                  <a:rPr lang="en-US" altLang="zh-CN" sz="1100">
                    <a:solidFill>
                      <a:schemeClr val="tx1">
                        <a:lumMod val="50000"/>
                        <a:lumOff val="50000"/>
                      </a:schemeClr>
                    </a:solidFill>
                    <a:latin typeface="+mn-ea"/>
                    <a:cs typeface="Open Sans Light" pitchFamily="34" charset="0"/>
                  </a:rPr>
                  <a:t>5</a:t>
                </a:r>
                <a:r>
                  <a:rPr lang="zh-CN" altLang="en-US" sz="1100">
                    <a:solidFill>
                      <a:schemeClr val="tx1">
                        <a:lumMod val="50000"/>
                        <a:lumOff val="50000"/>
                      </a:schemeClr>
                    </a:solidFill>
                    <a:latin typeface="+mn-ea"/>
                    <a:cs typeface="Open Sans Light" pitchFamily="34" charset="0"/>
                  </a:rPr>
                  <a:t>分钟之内。</a:t>
                </a:r>
                <a:endParaRPr lang="ms-MY" sz="1100">
                  <a:solidFill>
                    <a:schemeClr val="tx1">
                      <a:lumMod val="50000"/>
                      <a:lumOff val="50000"/>
                    </a:schemeClr>
                  </a:solidFill>
                  <a:latin typeface="+mn-ea"/>
                  <a:cs typeface="Open Sans Light" pitchFamily="34" charset="0"/>
                </a:endParaRPr>
              </a:p>
            </p:txBody>
          </p:sp>
          <p:sp>
            <p:nvSpPr>
              <p:cNvPr id="38" name="Rectangle 37"/>
              <p:cNvSpPr/>
              <p:nvPr/>
            </p:nvSpPr>
            <p:spPr>
              <a:xfrm>
                <a:off x="5572132" y="3643320"/>
                <a:ext cx="1285884" cy="253915"/>
              </a:xfrm>
              <a:prstGeom prst="rect">
                <a:avLst/>
              </a:prstGeom>
              <a:noFill/>
            </p:spPr>
            <p:txBody>
              <a:bodyPr wrap="square">
                <a:spAutoFit/>
              </a:bodyPr>
              <a:lstStyle/>
              <a:p>
                <a:r>
                  <a:rPr lang="zh-CN" altLang="en-US" sz="1600">
                    <a:solidFill>
                      <a:schemeClr val="tx1">
                        <a:lumMod val="50000"/>
                        <a:lumOff val="50000"/>
                      </a:schemeClr>
                    </a:solidFill>
                    <a:latin typeface="+mn-ea"/>
                    <a:cs typeface="Open Sans" pitchFamily="34" charset="0"/>
                  </a:rPr>
                  <a:t>产品名称</a:t>
                </a:r>
                <a:endParaRPr lang="ms-MY" sz="1600">
                  <a:solidFill>
                    <a:schemeClr val="tx1">
                      <a:lumMod val="50000"/>
                      <a:lumOff val="50000"/>
                    </a:schemeClr>
                  </a:solidFill>
                  <a:latin typeface="+mn-ea"/>
                  <a:cs typeface="Open Sans" pitchFamily="34" charset="0"/>
                </a:endParaRPr>
              </a:p>
            </p:txBody>
          </p:sp>
        </p:grpSp>
        <p:sp>
          <p:nvSpPr>
            <p:cNvPr id="24" name="Oval 23"/>
            <p:cNvSpPr/>
            <p:nvPr/>
          </p:nvSpPr>
          <p:spPr>
            <a:xfrm>
              <a:off x="4286248" y="2090493"/>
              <a:ext cx="1104770" cy="1104770"/>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Left)">
                                      <p:cBhvr>
                                        <p:cTn id="7" dur="500"/>
                                        <p:tgtEl>
                                          <p:spTgt spid="27"/>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slide(fromBottom)">
                                      <p:cBhvr>
                                        <p:cTn id="11" dur="500"/>
                                        <p:tgtEl>
                                          <p:spTgt spid="45"/>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slide(fromTop)">
                                      <p:cBhvr>
                                        <p:cTn id="15" dur="500"/>
                                        <p:tgtEl>
                                          <p:spTgt spid="46"/>
                                        </p:tgtEl>
                                      </p:cBhvr>
                                    </p:animEffect>
                                  </p:childTnLst>
                                </p:cTn>
                              </p:par>
                            </p:childTnLst>
                          </p:cTn>
                        </p:par>
                        <p:par>
                          <p:cTn id="16" fill="hold" nodeType="afterGroup">
                            <p:stCondLst>
                              <p:cond delay="1500"/>
                            </p:stCondLst>
                            <p:childTnLst>
                              <p:par>
                                <p:cTn id="17" presetID="12" presetClass="entr" presetSubtype="1"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slide(fromTop)">
                                      <p:cBhvr>
                                        <p:cTn id="19" dur="500"/>
                                        <p:tgtEl>
                                          <p:spTgt spid="47"/>
                                        </p:tgtEl>
                                      </p:cBhvr>
                                    </p:animEffect>
                                  </p:childTnLst>
                                </p:cTn>
                              </p:par>
                            </p:childTnLst>
                          </p:cTn>
                        </p:par>
                        <p:par>
                          <p:cTn id="20" fill="hold" nodeType="afterGroup">
                            <p:stCondLst>
                              <p:cond delay="2000"/>
                            </p:stCondLst>
                            <p:childTnLst>
                              <p:par>
                                <p:cTn id="21" presetID="12" presetClass="entr" presetSubtype="4"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Bottom)">
                                      <p:cBhvr>
                                        <p:cTn id="23" dur="500"/>
                                        <p:tgtEl>
                                          <p:spTgt spid="48"/>
                                        </p:tgtEl>
                                      </p:cBhvr>
                                    </p:animEffect>
                                  </p:childTnLst>
                                </p:cTn>
                              </p:par>
                            </p:childTnLst>
                          </p:cTn>
                        </p:par>
                        <p:par>
                          <p:cTn id="24" fill="hold" nodeType="afterGroup">
                            <p:stCondLst>
                              <p:cond delay="2500"/>
                            </p:stCondLst>
                            <p:childTnLst>
                              <p:par>
                                <p:cTn id="25" presetID="12" presetClass="entr" presetSubtype="8"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lide(fromLef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283"/>
          <p:cNvSpPr txBox="1"/>
          <p:nvPr/>
        </p:nvSpPr>
        <p:spPr>
          <a:xfrm>
            <a:off x="6004444" y="2133103"/>
            <a:ext cx="1073807" cy="1015428"/>
          </a:xfrm>
          <a:prstGeom prst="rect">
            <a:avLst/>
          </a:prstGeom>
          <a:noFill/>
          <a:ln>
            <a:solidFill>
              <a:srgbClr val="36A0C6"/>
            </a:solidFill>
          </a:ln>
        </p:spPr>
        <p:txBody>
          <a:bodyPr wrap="square" rtlCol="0">
            <a:spAutoFit/>
          </a:bodyPr>
          <a:lstStyle/>
          <a:p>
            <a:pPr algn="ctr"/>
            <a:r>
              <a:rPr lang="en-US" altLang="zh-CN" sz="6000">
                <a:solidFill>
                  <a:srgbClr val="36A0C6"/>
                </a:solidFill>
                <a:latin typeface="微软雅黑" panose="020b0503020204020204" pitchFamily="34" charset="-122"/>
                <a:ea typeface="微软雅黑" panose="020b0503020204020204" pitchFamily="34" charset="-122"/>
              </a:rPr>
              <a:t>1</a:t>
            </a:r>
            <a:endParaRPr lang="zh-CN" altLang="en-US" sz="6000">
              <a:solidFill>
                <a:srgbClr val="36A0C6"/>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7452703" y="2046868"/>
            <a:ext cx="3877985" cy="1621410"/>
            <a:chOff x="5159245" y="2700409"/>
            <a:chExt cx="3878883" cy="1621785"/>
          </a:xfrm>
        </p:grpSpPr>
        <p:sp>
          <p:nvSpPr>
            <p:cNvPr id="7" name="矩形 6"/>
            <p:cNvSpPr/>
            <p:nvPr/>
          </p:nvSpPr>
          <p:spPr>
            <a:xfrm>
              <a:off x="5159245" y="2700409"/>
              <a:ext cx="3878883" cy="831060"/>
            </a:xfrm>
            <a:prstGeom prst="rect">
              <a:avLst/>
            </a:prstGeom>
          </p:spPr>
          <p:txBody>
            <a:bodyPr wrap="none">
              <a:spAutoFit/>
            </a:bodyPr>
            <a:lstStyle/>
            <a:p>
              <a:r>
                <a:rPr kumimoji="1" lang="zh-CN" altLang="en-US" sz="4800" b="1" smtClean="0">
                  <a:solidFill>
                    <a:srgbClr val="F4551B"/>
                  </a:solidFill>
                  <a:latin typeface="微软雅黑" panose="020b0503020204020204" pitchFamily="34" charset="-122"/>
                  <a:ea typeface="微软雅黑" panose="020b0503020204020204" pitchFamily="34" charset="-122"/>
                </a:rPr>
                <a:t>添加标题内容</a:t>
              </a:r>
              <a:endParaRPr kumimoji="1" lang="zh-CN" altLang="en-US" sz="4800" b="1">
                <a:solidFill>
                  <a:srgbClr val="F4551B"/>
                </a:solidFill>
                <a:latin typeface="微软雅黑" panose="020b0503020204020204" pitchFamily="34" charset="-122"/>
                <a:ea typeface="微软雅黑" panose="020b0503020204020204" pitchFamily="34" charset="-122"/>
              </a:endParaRPr>
            </a:p>
          </p:txBody>
        </p:sp>
        <p:sp>
          <p:nvSpPr>
            <p:cNvPr id="8" name="矩形 7"/>
            <p:cNvSpPr/>
            <p:nvPr/>
          </p:nvSpPr>
          <p:spPr>
            <a:xfrm>
              <a:off x="5197346" y="3569506"/>
              <a:ext cx="3839885" cy="752688"/>
            </a:xfrm>
            <a:prstGeom prst="rect">
              <a:avLst/>
            </a:prstGeom>
          </p:spPr>
          <p:txBody>
            <a:bodyPr wrap="square">
              <a:spAutoFit/>
            </a:bodyPr>
            <a:lstStyle/>
            <a:p>
              <a:pPr>
                <a:lnSpc>
                  <a:spcPct val="130000"/>
                </a:lnSpc>
              </a:pPr>
              <a:r>
                <a:rPr lang="zh-CN" altLang="en-US" sz="110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5367398" y="2477940"/>
            <a:ext cx="6462788" cy="923330"/>
          </a:xfrm>
          <a:prstGeom prst="rect">
            <a:avLst/>
          </a:prstGeom>
          <a:noFill/>
          <a:effectLst>
            <a:outerShdw blurRad="63500" sx="102000" sy="102000" algn="ctr" rotWithShape="0">
              <a:prstClr val="black">
                <a:alpha val="50000"/>
              </a:prstClr>
            </a:outerShdw>
          </a:effectLst>
        </p:spPr>
        <p:txBody>
          <a:bodyPr wrap="square" rtlCol="0">
            <a:spAutoFit/>
          </a:bodyPr>
          <a:lstStyle/>
          <a:p>
            <a:pPr algn="r"/>
            <a:r>
              <a:rPr lang="zh-CN" altLang="en-US" sz="5400" b="1" smtClean="0">
                <a:solidFill>
                  <a:srgbClr val="FFCB05"/>
                </a:solidFill>
                <a:latin typeface="+mj-ea"/>
                <a:ea typeface="+mj-ea"/>
              </a:rPr>
              <a:t>感谢</a:t>
            </a:r>
            <a:r>
              <a:rPr lang="zh-CN" altLang="en-US" sz="5400" b="1" smtClean="0">
                <a:solidFill>
                  <a:srgbClr val="52B3B9"/>
                </a:solidFill>
                <a:latin typeface="+mj-ea"/>
                <a:ea typeface="+mj-ea"/>
              </a:rPr>
              <a:t>您的</a:t>
            </a:r>
            <a:r>
              <a:rPr lang="zh-CN" altLang="en-US" sz="5400" b="1" smtClean="0">
                <a:solidFill>
                  <a:srgbClr val="F4551B"/>
                </a:solidFill>
                <a:latin typeface="+mj-ea"/>
                <a:ea typeface="+mj-ea"/>
              </a:rPr>
              <a:t>耐心</a:t>
            </a:r>
            <a:r>
              <a:rPr lang="zh-CN" altLang="en-US" sz="5400" b="1" smtClean="0">
                <a:solidFill>
                  <a:srgbClr val="36A0C6"/>
                </a:solidFill>
                <a:latin typeface="+mj-ea"/>
                <a:ea typeface="+mj-ea"/>
              </a:rPr>
              <a:t>观看</a:t>
            </a:r>
            <a:endParaRPr lang="zh-CN" altLang="en-US" sz="5400" b="1">
              <a:solidFill>
                <a:srgbClr val="36A0C6"/>
              </a:solidFill>
              <a:latin typeface="+mj-ea"/>
              <a:ea typeface="+mj-ea"/>
            </a:endParaRPr>
          </a:p>
        </p:txBody>
      </p:sp>
      <p:sp>
        <p:nvSpPr>
          <p:cNvPr id="3" name="TextBox 17"/>
          <p:cNvSpPr txBox="1"/>
          <p:nvPr/>
        </p:nvSpPr>
        <p:spPr>
          <a:xfrm>
            <a:off x="4995014" y="3379672"/>
            <a:ext cx="6835172" cy="623312"/>
          </a:xfrm>
          <a:prstGeom prst="rect">
            <a:avLst/>
          </a:prstGeom>
          <a:noFill/>
        </p:spPr>
        <p:txBody>
          <a:bodyPr wrap="square" rtlCol="0">
            <a:spAutoFit/>
          </a:bodyPr>
          <a:lstStyle/>
          <a:p>
            <a:pPr algn="r">
              <a:lnSpc>
                <a:spcPct val="130000"/>
              </a:lnSpc>
            </a:pPr>
            <a:r>
              <a:rPr lang="en-US" sz="1400" b="1">
                <a:solidFill>
                  <a:schemeClr val="tx1">
                    <a:lumMod val="50000"/>
                    <a:lumOff val="50000"/>
                  </a:schemeClr>
                </a:solidFill>
                <a:ea typeface="Roboto Light" charset="0"/>
                <a:cs typeface="Roboto Light" charset="0"/>
              </a:rPr>
              <a:t>Lorem Ipsum </a:t>
            </a:r>
            <a:r>
              <a:rPr lang="en-US" sz="1400">
                <a:solidFill>
                  <a:schemeClr val="tx1">
                    <a:lumMod val="50000"/>
                    <a:lumOff val="50000"/>
                  </a:schemeClr>
                </a:solidFill>
                <a:ea typeface="Roboto Light" charset="0"/>
                <a:cs typeface="Roboto Light" charset="0"/>
              </a:rPr>
              <a:t>is simply dummy text of the printing and typesetting industry. Lorem Ipsum has been the industry's standard dummy text ever since</a:t>
            </a:r>
            <a:endParaRPr lang="en-US" sz="1400">
              <a:solidFill>
                <a:schemeClr val="tx1">
                  <a:lumMod val="50000"/>
                  <a:lumOff val="50000"/>
                </a:schemeClr>
              </a:solidFill>
              <a:ea typeface="Roboto Light" charset="0"/>
              <a:cs typeface="Roboto Light" charset="0"/>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64" presetClass="path" presetSubtype="0" decel="100000" fill="hold" grpId="1" nodeType="withEffect">
                                  <p:stCondLst>
                                    <p:cond delay="0"/>
                                  </p:stCondLst>
                                  <p:childTnLst>
                                    <p:animMotion origin="layout" path="M 0 2.59259E-06 L 0 0.05" pathEditMode="relative" rAng="0" ptsTypes="AA">
                                      <p:cBhvr>
                                        <p:cTn id="15"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653" y="3067213"/>
            <a:ext cx="447474"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4"/>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3" tIns="0" rIns="13493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122" y="2491210"/>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5" rIns="91393" bIns="45695"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8"/>
          </a:xfrm>
          <a:prstGeom prst="rect">
            <a:avLst/>
          </a:prstGeom>
          <a:noFill/>
          <a:ln w="25400">
            <a:noFill/>
          </a:ln>
        </p:spPr>
        <p:txBody>
          <a:bodyPr lIns="91393" tIns="45695" rIns="91393" bIns="45695"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670" y="975034"/>
            <a:ext cx="2856217" cy="1428109"/>
          </a:xfrm>
          <a:prstGeom prst="rect">
            <a:avLst/>
          </a:prstGeom>
          <a:noFill/>
          <a:ln w="9525">
            <a:noFill/>
          </a:ln>
        </p:spPr>
      </p:pic>
    </p:spTree>
  </p:cSld>
  <p:clrMapOvr>
    <a:masterClrMapping/>
  </p:clrMapOvr>
  <p:transition spd="med" advClick="0" advTm="0">
    <p:push dir="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3" name="Freeform 13"/>
          <p:cNvSpPr>
            <a:spLocks noEditPoints="1"/>
          </p:cNvSpPr>
          <p:nvPr/>
        </p:nvSpPr>
        <p:spPr bwMode="auto">
          <a:xfrm rot="16200000">
            <a:off x="10119623" y="2880732"/>
            <a:ext cx="1523330" cy="1084687"/>
          </a:xfrm>
          <a:custGeom>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3">
                <a:moveTo>
                  <a:pt x="2333" y="0"/>
                </a:moveTo>
                <a:lnTo>
                  <a:pt x="2333" y="1331"/>
                </a:lnTo>
                <a:lnTo>
                  <a:pt x="1166" y="1774"/>
                </a:lnTo>
                <a:lnTo>
                  <a:pt x="0" y="1331"/>
                </a:lnTo>
                <a:lnTo>
                  <a:pt x="0" y="0"/>
                </a:lnTo>
                <a:lnTo>
                  <a:pt x="1166" y="443"/>
                </a:lnTo>
                <a:lnTo>
                  <a:pt x="2333" y="0"/>
                </a:lnTo>
                <a:close/>
                <a:moveTo>
                  <a:pt x="1750" y="221"/>
                </a:moveTo>
              </a:path>
            </a:pathLst>
          </a:custGeom>
          <a:solidFill>
            <a:schemeClr val="accent1"/>
          </a:solidFill>
          <a:ln>
            <a:noFill/>
          </a:ln>
        </p:spPr>
        <p:txBody>
          <a:bodyPr vert="horz" wrap="square" lIns="91352" tIns="45689" rIns="91352" bIns="45689" numCol="1" anchor="t" anchorCtr="0" compatLnSpc="1"/>
          <a:lstStyle/>
          <a:p>
            <a:pPr algn="ctr" defTabSz="1217295">
              <a:defRPr/>
            </a:pPr>
            <a:endParaRPr lang="zh-CN" altLang="en-US" sz="2400" kern="0">
              <a:solidFill>
                <a:sysClr val="windowText" lastClr="000000"/>
              </a:solidFill>
              <a:cs typeface="+mn-ea"/>
              <a:sym typeface="+mn-lt"/>
            </a:endParaRPr>
          </a:p>
        </p:txBody>
      </p:sp>
      <p:sp>
        <p:nvSpPr>
          <p:cNvPr id="232" name="Freeform 11"/>
          <p:cNvSpPr>
            <a:spLocks noEditPoints="1"/>
          </p:cNvSpPr>
          <p:nvPr/>
        </p:nvSpPr>
        <p:spPr bwMode="auto">
          <a:xfrm rot="16200000">
            <a:off x="595692" y="2880123"/>
            <a:ext cx="1523330" cy="1085901"/>
          </a:xfrm>
          <a:custGeom>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1"/>
          </a:solidFill>
          <a:ln>
            <a:noFill/>
          </a:ln>
        </p:spPr>
        <p:txBody>
          <a:bodyPr vert="horz" wrap="square" lIns="91352" tIns="45689" rIns="91352" bIns="45689" numCol="1" anchor="t" anchorCtr="0" compatLnSpc="1"/>
          <a:lstStyle/>
          <a:p>
            <a:pPr algn="ctr" defTabSz="1217295">
              <a:defRPr/>
            </a:pPr>
            <a:endParaRPr lang="zh-CN" altLang="en-US" sz="2400" kern="0">
              <a:solidFill>
                <a:sysClr val="windowText" lastClr="000000"/>
              </a:solidFill>
              <a:cs typeface="+mn-ea"/>
              <a:sym typeface="+mn-lt"/>
            </a:endParaRPr>
          </a:p>
        </p:txBody>
      </p:sp>
      <p:sp>
        <p:nvSpPr>
          <p:cNvPr id="233" name="Freeform 12"/>
          <p:cNvSpPr>
            <a:spLocks noEditPoints="1"/>
          </p:cNvSpPr>
          <p:nvPr/>
        </p:nvSpPr>
        <p:spPr bwMode="auto">
          <a:xfrm rot="16200000">
            <a:off x="1544491" y="2880125"/>
            <a:ext cx="1523330" cy="1085901"/>
          </a:xfrm>
          <a:custGeom>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2"/>
          </a:solidFill>
          <a:ln>
            <a:noFill/>
          </a:ln>
        </p:spPr>
        <p:txBody>
          <a:bodyPr vert="horz" wrap="square" lIns="91352" tIns="45689" rIns="91352" bIns="45689" numCol="1" anchor="t" anchorCtr="0" compatLnSpc="1"/>
          <a:lstStyle/>
          <a:p>
            <a:pPr algn="ctr" defTabSz="1217295">
              <a:defRPr/>
            </a:pPr>
            <a:endParaRPr lang="zh-CN" altLang="en-US" sz="2400" kern="0">
              <a:solidFill>
                <a:sysClr val="windowText" lastClr="000000"/>
              </a:solidFill>
              <a:cs typeface="+mn-ea"/>
              <a:sym typeface="+mn-lt"/>
            </a:endParaRPr>
          </a:p>
        </p:txBody>
      </p:sp>
      <p:sp>
        <p:nvSpPr>
          <p:cNvPr id="234" name="Freeform 13"/>
          <p:cNvSpPr>
            <a:spLocks noEditPoints="1"/>
          </p:cNvSpPr>
          <p:nvPr/>
        </p:nvSpPr>
        <p:spPr bwMode="auto">
          <a:xfrm rot="16200000">
            <a:off x="2480548" y="2880732"/>
            <a:ext cx="1523330" cy="1084687"/>
          </a:xfrm>
          <a:custGeom>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3">
                <a:moveTo>
                  <a:pt x="2333" y="0"/>
                </a:moveTo>
                <a:lnTo>
                  <a:pt x="2333" y="1331"/>
                </a:lnTo>
                <a:lnTo>
                  <a:pt x="1166" y="1774"/>
                </a:lnTo>
                <a:lnTo>
                  <a:pt x="0" y="1331"/>
                </a:lnTo>
                <a:lnTo>
                  <a:pt x="0" y="0"/>
                </a:lnTo>
                <a:lnTo>
                  <a:pt x="1166" y="443"/>
                </a:lnTo>
                <a:lnTo>
                  <a:pt x="2333" y="0"/>
                </a:lnTo>
                <a:close/>
                <a:moveTo>
                  <a:pt x="1750" y="221"/>
                </a:moveTo>
              </a:path>
            </a:pathLst>
          </a:custGeom>
          <a:solidFill>
            <a:schemeClr val="accent3"/>
          </a:solidFill>
          <a:ln>
            <a:noFill/>
          </a:ln>
        </p:spPr>
        <p:txBody>
          <a:bodyPr vert="horz" wrap="square" lIns="91352" tIns="45689" rIns="91352" bIns="45689" numCol="1" anchor="t" anchorCtr="0" compatLnSpc="1"/>
          <a:lstStyle/>
          <a:p>
            <a:pPr algn="ctr" defTabSz="1217295">
              <a:defRPr/>
            </a:pPr>
            <a:endParaRPr lang="zh-CN" altLang="en-US" sz="2400" kern="0">
              <a:solidFill>
                <a:sysClr val="windowText" lastClr="000000"/>
              </a:solidFill>
              <a:cs typeface="+mn-ea"/>
              <a:sym typeface="+mn-lt"/>
            </a:endParaRPr>
          </a:p>
        </p:txBody>
      </p:sp>
      <p:sp>
        <p:nvSpPr>
          <p:cNvPr id="235" name="Freeform 13"/>
          <p:cNvSpPr>
            <a:spLocks noEditPoints="1"/>
          </p:cNvSpPr>
          <p:nvPr/>
        </p:nvSpPr>
        <p:spPr bwMode="auto">
          <a:xfrm rot="16200000">
            <a:off x="3407578" y="2880732"/>
            <a:ext cx="1523330" cy="1084687"/>
          </a:xfrm>
          <a:custGeom>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3">
                <a:moveTo>
                  <a:pt x="2333" y="0"/>
                </a:moveTo>
                <a:lnTo>
                  <a:pt x="2333" y="1331"/>
                </a:lnTo>
                <a:lnTo>
                  <a:pt x="1166" y="1774"/>
                </a:lnTo>
                <a:lnTo>
                  <a:pt x="0" y="1331"/>
                </a:lnTo>
                <a:lnTo>
                  <a:pt x="0" y="0"/>
                </a:lnTo>
                <a:lnTo>
                  <a:pt x="1166" y="443"/>
                </a:lnTo>
                <a:lnTo>
                  <a:pt x="2333" y="0"/>
                </a:lnTo>
                <a:close/>
                <a:moveTo>
                  <a:pt x="1750" y="221"/>
                </a:moveTo>
              </a:path>
            </a:pathLst>
          </a:custGeom>
          <a:solidFill>
            <a:schemeClr val="accent4"/>
          </a:solidFill>
          <a:ln>
            <a:noFill/>
          </a:ln>
        </p:spPr>
        <p:txBody>
          <a:bodyPr vert="horz" wrap="square" lIns="91352" tIns="45689" rIns="91352" bIns="45689" numCol="1" anchor="t" anchorCtr="0" compatLnSpc="1"/>
          <a:lstStyle/>
          <a:p>
            <a:pPr algn="ctr" defTabSz="1217295">
              <a:defRPr/>
            </a:pPr>
            <a:endParaRPr lang="zh-CN" altLang="en-US" sz="2400" kern="0">
              <a:solidFill>
                <a:sysClr val="windowText" lastClr="000000"/>
              </a:solidFill>
              <a:cs typeface="+mn-ea"/>
              <a:sym typeface="+mn-lt"/>
            </a:endParaRPr>
          </a:p>
        </p:txBody>
      </p:sp>
      <p:sp>
        <p:nvSpPr>
          <p:cNvPr id="236" name="Freeform 13"/>
          <p:cNvSpPr>
            <a:spLocks noEditPoints="1"/>
          </p:cNvSpPr>
          <p:nvPr/>
        </p:nvSpPr>
        <p:spPr bwMode="auto">
          <a:xfrm rot="16200000">
            <a:off x="4332432" y="2880732"/>
            <a:ext cx="1523330" cy="1084687"/>
          </a:xfrm>
          <a:custGeom>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3">
                <a:moveTo>
                  <a:pt x="2333" y="0"/>
                </a:moveTo>
                <a:lnTo>
                  <a:pt x="2333" y="1331"/>
                </a:lnTo>
                <a:lnTo>
                  <a:pt x="1166" y="1774"/>
                </a:lnTo>
                <a:lnTo>
                  <a:pt x="0" y="1331"/>
                </a:lnTo>
                <a:lnTo>
                  <a:pt x="0" y="0"/>
                </a:lnTo>
                <a:lnTo>
                  <a:pt x="1166" y="443"/>
                </a:lnTo>
                <a:lnTo>
                  <a:pt x="2333" y="0"/>
                </a:lnTo>
                <a:close/>
                <a:moveTo>
                  <a:pt x="1750" y="221"/>
                </a:moveTo>
              </a:path>
            </a:pathLst>
          </a:custGeom>
          <a:solidFill>
            <a:schemeClr val="accent1"/>
          </a:solidFill>
          <a:ln>
            <a:noFill/>
          </a:ln>
        </p:spPr>
        <p:txBody>
          <a:bodyPr vert="horz" wrap="square" lIns="91352" tIns="45689" rIns="91352" bIns="45689" numCol="1" anchor="t" anchorCtr="0" compatLnSpc="1"/>
          <a:lstStyle/>
          <a:p>
            <a:pPr algn="ctr" defTabSz="1217295">
              <a:defRPr/>
            </a:pPr>
            <a:endParaRPr lang="zh-CN" altLang="en-US" sz="2400" kern="0">
              <a:solidFill>
                <a:sysClr val="windowText" lastClr="000000"/>
              </a:solidFill>
              <a:cs typeface="+mn-ea"/>
              <a:sym typeface="+mn-lt"/>
            </a:endParaRPr>
          </a:p>
        </p:txBody>
      </p:sp>
      <p:sp>
        <p:nvSpPr>
          <p:cNvPr id="237" name="Freeform 13"/>
          <p:cNvSpPr>
            <a:spLocks noEditPoints="1"/>
          </p:cNvSpPr>
          <p:nvPr/>
        </p:nvSpPr>
        <p:spPr bwMode="auto">
          <a:xfrm rot="16200000">
            <a:off x="5307412" y="2880732"/>
            <a:ext cx="1523330" cy="1084687"/>
          </a:xfrm>
          <a:custGeom>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3">
                <a:moveTo>
                  <a:pt x="2333" y="0"/>
                </a:moveTo>
                <a:lnTo>
                  <a:pt x="2333" y="1331"/>
                </a:lnTo>
                <a:lnTo>
                  <a:pt x="1166" y="1774"/>
                </a:lnTo>
                <a:lnTo>
                  <a:pt x="0" y="1331"/>
                </a:lnTo>
                <a:lnTo>
                  <a:pt x="0" y="0"/>
                </a:lnTo>
                <a:lnTo>
                  <a:pt x="1166" y="443"/>
                </a:lnTo>
                <a:lnTo>
                  <a:pt x="2333" y="0"/>
                </a:lnTo>
                <a:close/>
                <a:moveTo>
                  <a:pt x="1750" y="221"/>
                </a:moveTo>
              </a:path>
            </a:pathLst>
          </a:custGeom>
          <a:solidFill>
            <a:schemeClr val="accent2"/>
          </a:solidFill>
          <a:ln>
            <a:noFill/>
          </a:ln>
        </p:spPr>
        <p:txBody>
          <a:bodyPr vert="horz" wrap="square" lIns="91352" tIns="45689" rIns="91352" bIns="45689" numCol="1" anchor="t" anchorCtr="0" compatLnSpc="1"/>
          <a:lstStyle/>
          <a:p>
            <a:pPr algn="ctr" defTabSz="1217295">
              <a:defRPr/>
            </a:pPr>
            <a:endParaRPr lang="zh-CN" altLang="en-US" sz="2400" kern="0">
              <a:solidFill>
                <a:sysClr val="windowText" lastClr="000000"/>
              </a:solidFill>
              <a:cs typeface="+mn-ea"/>
              <a:sym typeface="+mn-lt"/>
            </a:endParaRPr>
          </a:p>
        </p:txBody>
      </p:sp>
      <p:sp>
        <p:nvSpPr>
          <p:cNvPr id="238" name="Freeform 13"/>
          <p:cNvSpPr>
            <a:spLocks noEditPoints="1"/>
          </p:cNvSpPr>
          <p:nvPr/>
        </p:nvSpPr>
        <p:spPr bwMode="auto">
          <a:xfrm rot="16200000">
            <a:off x="6250424" y="2880732"/>
            <a:ext cx="1523330" cy="1084687"/>
          </a:xfrm>
          <a:custGeom>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3">
                <a:moveTo>
                  <a:pt x="2333" y="0"/>
                </a:moveTo>
                <a:lnTo>
                  <a:pt x="2333" y="1331"/>
                </a:lnTo>
                <a:lnTo>
                  <a:pt x="1166" y="1774"/>
                </a:lnTo>
                <a:lnTo>
                  <a:pt x="0" y="1331"/>
                </a:lnTo>
                <a:lnTo>
                  <a:pt x="0" y="0"/>
                </a:lnTo>
                <a:lnTo>
                  <a:pt x="1166" y="443"/>
                </a:lnTo>
                <a:lnTo>
                  <a:pt x="2333" y="0"/>
                </a:lnTo>
                <a:close/>
                <a:moveTo>
                  <a:pt x="1750" y="221"/>
                </a:moveTo>
              </a:path>
            </a:pathLst>
          </a:custGeom>
          <a:solidFill>
            <a:schemeClr val="accent3"/>
          </a:solidFill>
          <a:ln>
            <a:noFill/>
          </a:ln>
        </p:spPr>
        <p:txBody>
          <a:bodyPr vert="horz" wrap="square" lIns="91352" tIns="45689" rIns="91352" bIns="45689" numCol="1" anchor="t" anchorCtr="0" compatLnSpc="1"/>
          <a:lstStyle/>
          <a:p>
            <a:pPr algn="ctr" defTabSz="1217295">
              <a:defRPr/>
            </a:pPr>
            <a:endParaRPr lang="zh-CN" altLang="en-US" sz="2400" kern="0">
              <a:solidFill>
                <a:sysClr val="windowText" lastClr="000000"/>
              </a:solidFill>
              <a:cs typeface="+mn-ea"/>
              <a:sym typeface="+mn-lt"/>
            </a:endParaRPr>
          </a:p>
        </p:txBody>
      </p:sp>
      <p:sp>
        <p:nvSpPr>
          <p:cNvPr id="239" name="Freeform 13"/>
          <p:cNvSpPr>
            <a:spLocks noEditPoints="1"/>
          </p:cNvSpPr>
          <p:nvPr/>
        </p:nvSpPr>
        <p:spPr bwMode="auto">
          <a:xfrm rot="16200000">
            <a:off x="7193437" y="2880732"/>
            <a:ext cx="1523330" cy="1084687"/>
          </a:xfrm>
          <a:custGeom>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3">
                <a:moveTo>
                  <a:pt x="2333" y="0"/>
                </a:moveTo>
                <a:lnTo>
                  <a:pt x="2333" y="1331"/>
                </a:lnTo>
                <a:lnTo>
                  <a:pt x="1166" y="1774"/>
                </a:lnTo>
                <a:lnTo>
                  <a:pt x="0" y="1331"/>
                </a:lnTo>
                <a:lnTo>
                  <a:pt x="0" y="0"/>
                </a:lnTo>
                <a:lnTo>
                  <a:pt x="1166" y="443"/>
                </a:lnTo>
                <a:lnTo>
                  <a:pt x="2333" y="0"/>
                </a:lnTo>
                <a:close/>
                <a:moveTo>
                  <a:pt x="1750" y="221"/>
                </a:moveTo>
              </a:path>
            </a:pathLst>
          </a:custGeom>
          <a:solidFill>
            <a:schemeClr val="accent4"/>
          </a:solidFill>
          <a:ln>
            <a:noFill/>
          </a:ln>
        </p:spPr>
        <p:txBody>
          <a:bodyPr vert="horz" wrap="square" lIns="91352" tIns="45689" rIns="91352" bIns="45689" numCol="1" anchor="t" anchorCtr="0" compatLnSpc="1"/>
          <a:lstStyle/>
          <a:p>
            <a:pPr algn="ctr" defTabSz="1217295">
              <a:defRPr/>
            </a:pPr>
            <a:endParaRPr lang="zh-CN" altLang="en-US" sz="2400" kern="0">
              <a:solidFill>
                <a:sysClr val="windowText" lastClr="000000"/>
              </a:solidFill>
              <a:cs typeface="+mn-ea"/>
              <a:sym typeface="+mn-lt"/>
            </a:endParaRPr>
          </a:p>
        </p:txBody>
      </p:sp>
      <p:sp>
        <p:nvSpPr>
          <p:cNvPr id="240" name="Freeform 13"/>
          <p:cNvSpPr>
            <a:spLocks noEditPoints="1"/>
          </p:cNvSpPr>
          <p:nvPr/>
        </p:nvSpPr>
        <p:spPr bwMode="auto">
          <a:xfrm rot="16200000">
            <a:off x="8138623" y="2880732"/>
            <a:ext cx="1523330" cy="1084687"/>
          </a:xfrm>
          <a:custGeom>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3">
                <a:moveTo>
                  <a:pt x="2333" y="0"/>
                </a:moveTo>
                <a:lnTo>
                  <a:pt x="2333" y="1331"/>
                </a:lnTo>
                <a:lnTo>
                  <a:pt x="1166" y="1774"/>
                </a:lnTo>
                <a:lnTo>
                  <a:pt x="0" y="1331"/>
                </a:lnTo>
                <a:lnTo>
                  <a:pt x="0" y="0"/>
                </a:lnTo>
                <a:lnTo>
                  <a:pt x="1166" y="443"/>
                </a:lnTo>
                <a:lnTo>
                  <a:pt x="2333" y="0"/>
                </a:lnTo>
                <a:close/>
                <a:moveTo>
                  <a:pt x="1750" y="221"/>
                </a:moveTo>
              </a:path>
            </a:pathLst>
          </a:custGeom>
          <a:solidFill>
            <a:schemeClr val="accent1"/>
          </a:solidFill>
          <a:ln>
            <a:noFill/>
          </a:ln>
        </p:spPr>
        <p:txBody>
          <a:bodyPr vert="horz" wrap="square" lIns="91352" tIns="45689" rIns="91352" bIns="45689" numCol="1" anchor="t" anchorCtr="0" compatLnSpc="1"/>
          <a:lstStyle/>
          <a:p>
            <a:pPr algn="ctr" defTabSz="1217295">
              <a:defRPr/>
            </a:pPr>
            <a:endParaRPr lang="zh-CN" altLang="en-US" sz="2400" kern="0">
              <a:solidFill>
                <a:sysClr val="windowText" lastClr="000000"/>
              </a:solidFill>
              <a:cs typeface="+mn-ea"/>
              <a:sym typeface="+mn-lt"/>
            </a:endParaRPr>
          </a:p>
        </p:txBody>
      </p:sp>
      <p:sp>
        <p:nvSpPr>
          <p:cNvPr id="241" name="Freeform 13"/>
          <p:cNvSpPr>
            <a:spLocks noEditPoints="1"/>
          </p:cNvSpPr>
          <p:nvPr/>
        </p:nvSpPr>
        <p:spPr bwMode="auto">
          <a:xfrm rot="16200000">
            <a:off x="9113603" y="2880732"/>
            <a:ext cx="1523330" cy="1084687"/>
          </a:xfrm>
          <a:custGeom>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3">
                <a:moveTo>
                  <a:pt x="2333" y="0"/>
                </a:moveTo>
                <a:lnTo>
                  <a:pt x="2333" y="1331"/>
                </a:lnTo>
                <a:lnTo>
                  <a:pt x="1166" y="1774"/>
                </a:lnTo>
                <a:lnTo>
                  <a:pt x="0" y="1331"/>
                </a:lnTo>
                <a:lnTo>
                  <a:pt x="0" y="0"/>
                </a:lnTo>
                <a:lnTo>
                  <a:pt x="1166" y="443"/>
                </a:lnTo>
                <a:lnTo>
                  <a:pt x="2333" y="0"/>
                </a:lnTo>
                <a:close/>
                <a:moveTo>
                  <a:pt x="1750" y="221"/>
                </a:moveTo>
              </a:path>
            </a:pathLst>
          </a:custGeom>
          <a:solidFill>
            <a:schemeClr val="accent3"/>
          </a:solidFill>
          <a:ln>
            <a:noFill/>
          </a:ln>
        </p:spPr>
        <p:txBody>
          <a:bodyPr vert="horz" wrap="square" lIns="91352" tIns="45689" rIns="91352" bIns="45689" numCol="1" anchor="t" anchorCtr="0" compatLnSpc="1"/>
          <a:lstStyle/>
          <a:p>
            <a:pPr algn="ctr" defTabSz="1217295">
              <a:defRPr/>
            </a:pPr>
            <a:endParaRPr lang="zh-CN" altLang="en-US" sz="2400" kern="0">
              <a:solidFill>
                <a:sysClr val="windowText" lastClr="000000"/>
              </a:solidFill>
              <a:cs typeface="+mn-ea"/>
              <a:sym typeface="+mn-lt"/>
            </a:endParaRPr>
          </a:p>
        </p:txBody>
      </p:sp>
      <p:sp>
        <p:nvSpPr>
          <p:cNvPr id="242" name="TextBox 241"/>
          <p:cNvSpPr txBox="1"/>
          <p:nvPr/>
        </p:nvSpPr>
        <p:spPr>
          <a:xfrm>
            <a:off x="1073251" y="2761466"/>
            <a:ext cx="544185" cy="1323377"/>
          </a:xfrm>
          <a:prstGeom prst="rect">
            <a:avLst/>
          </a:prstGeom>
          <a:noFill/>
        </p:spPr>
        <p:txBody>
          <a:bodyPr wrap="square" lIns="91352" tIns="45689" rIns="91352" bIns="45689" rtlCol="0">
            <a:spAutoFit/>
          </a:bodyPr>
          <a:lstStyle/>
          <a:p>
            <a:pPr algn="ctr" fontAlgn="base">
              <a:lnSpc>
                <a:spcPts val="2400"/>
              </a:lnSpc>
              <a:spcBef>
                <a:spcPct val="0"/>
              </a:spcBef>
              <a:spcAft>
                <a:spcPct val="0"/>
              </a:spcAft>
            </a:pPr>
            <a:r>
              <a:rPr lang="zh-CN" altLang="en-US" sz="2135">
                <a:solidFill>
                  <a:prstClr val="white"/>
                </a:solidFill>
                <a:cs typeface="+mn-ea"/>
                <a:sym typeface="+mn-lt"/>
              </a:rPr>
              <a:t>添加标题</a:t>
            </a:r>
            <a:endParaRPr lang="zh-CN" altLang="en-US" sz="2135">
              <a:solidFill>
                <a:prstClr val="white"/>
              </a:solidFill>
              <a:cs typeface="+mn-ea"/>
              <a:sym typeface="+mn-lt"/>
            </a:endParaRPr>
          </a:p>
        </p:txBody>
      </p:sp>
      <p:sp>
        <p:nvSpPr>
          <p:cNvPr id="243" name="TextBox 242"/>
          <p:cNvSpPr txBox="1"/>
          <p:nvPr/>
        </p:nvSpPr>
        <p:spPr>
          <a:xfrm>
            <a:off x="2088943" y="2761466"/>
            <a:ext cx="544185" cy="1323377"/>
          </a:xfrm>
          <a:prstGeom prst="rect">
            <a:avLst/>
          </a:prstGeom>
          <a:noFill/>
        </p:spPr>
        <p:txBody>
          <a:bodyPr wrap="square" lIns="91352" tIns="45689" rIns="91352" bIns="45689" rtlCol="0">
            <a:spAutoFit/>
          </a:bodyPr>
          <a:lstStyle/>
          <a:p>
            <a:pPr algn="ctr" fontAlgn="base">
              <a:lnSpc>
                <a:spcPts val="2400"/>
              </a:lnSpc>
              <a:spcBef>
                <a:spcPct val="0"/>
              </a:spcBef>
              <a:spcAft>
                <a:spcPct val="0"/>
              </a:spcAft>
            </a:pPr>
            <a:r>
              <a:rPr lang="zh-CN" altLang="en-US" sz="2135">
                <a:solidFill>
                  <a:prstClr val="white"/>
                </a:solidFill>
                <a:cs typeface="+mn-ea"/>
                <a:sym typeface="+mn-lt"/>
              </a:rPr>
              <a:t>添加标题</a:t>
            </a:r>
            <a:endParaRPr lang="zh-CN" altLang="en-US" sz="2135">
              <a:solidFill>
                <a:prstClr val="white"/>
              </a:solidFill>
              <a:cs typeface="+mn-ea"/>
              <a:sym typeface="+mn-lt"/>
            </a:endParaRPr>
          </a:p>
        </p:txBody>
      </p:sp>
      <p:sp>
        <p:nvSpPr>
          <p:cNvPr id="244" name="TextBox 243"/>
          <p:cNvSpPr txBox="1"/>
          <p:nvPr/>
        </p:nvSpPr>
        <p:spPr>
          <a:xfrm>
            <a:off x="3003063" y="2761466"/>
            <a:ext cx="544185" cy="1323377"/>
          </a:xfrm>
          <a:prstGeom prst="rect">
            <a:avLst/>
          </a:prstGeom>
          <a:noFill/>
        </p:spPr>
        <p:txBody>
          <a:bodyPr wrap="square" lIns="91352" tIns="45689" rIns="91352" bIns="45689" rtlCol="0">
            <a:spAutoFit/>
          </a:bodyPr>
          <a:lstStyle/>
          <a:p>
            <a:pPr algn="ctr" fontAlgn="base">
              <a:lnSpc>
                <a:spcPts val="2400"/>
              </a:lnSpc>
              <a:spcBef>
                <a:spcPct val="0"/>
              </a:spcBef>
              <a:spcAft>
                <a:spcPct val="0"/>
              </a:spcAft>
            </a:pPr>
            <a:r>
              <a:rPr lang="zh-CN" altLang="en-US" sz="2135">
                <a:solidFill>
                  <a:prstClr val="white"/>
                </a:solidFill>
                <a:cs typeface="+mn-ea"/>
                <a:sym typeface="+mn-lt"/>
              </a:rPr>
              <a:t>添加标题</a:t>
            </a:r>
            <a:endParaRPr lang="zh-CN" altLang="en-US" sz="2135">
              <a:solidFill>
                <a:prstClr val="white"/>
              </a:solidFill>
              <a:cs typeface="+mn-ea"/>
              <a:sym typeface="+mn-lt"/>
            </a:endParaRPr>
          </a:p>
        </p:txBody>
      </p:sp>
      <p:sp>
        <p:nvSpPr>
          <p:cNvPr id="245" name="TextBox 244"/>
          <p:cNvSpPr txBox="1"/>
          <p:nvPr/>
        </p:nvSpPr>
        <p:spPr>
          <a:xfrm>
            <a:off x="3917185" y="2761466"/>
            <a:ext cx="544185" cy="1323377"/>
          </a:xfrm>
          <a:prstGeom prst="rect">
            <a:avLst/>
          </a:prstGeom>
          <a:noFill/>
        </p:spPr>
        <p:txBody>
          <a:bodyPr wrap="square" lIns="91352" tIns="45689" rIns="91352" bIns="45689" rtlCol="0">
            <a:spAutoFit/>
          </a:bodyPr>
          <a:lstStyle/>
          <a:p>
            <a:pPr algn="ctr" fontAlgn="base">
              <a:lnSpc>
                <a:spcPts val="2400"/>
              </a:lnSpc>
              <a:spcBef>
                <a:spcPct val="0"/>
              </a:spcBef>
              <a:spcAft>
                <a:spcPct val="0"/>
              </a:spcAft>
            </a:pPr>
            <a:r>
              <a:rPr lang="zh-CN" altLang="en-US" sz="2135">
                <a:solidFill>
                  <a:prstClr val="white"/>
                </a:solidFill>
                <a:cs typeface="+mn-ea"/>
                <a:sym typeface="+mn-lt"/>
              </a:rPr>
              <a:t>添加标题</a:t>
            </a:r>
            <a:endParaRPr lang="zh-CN" altLang="en-US" sz="2135">
              <a:solidFill>
                <a:prstClr val="white"/>
              </a:solidFill>
              <a:cs typeface="+mn-ea"/>
              <a:sym typeface="+mn-lt"/>
            </a:endParaRPr>
          </a:p>
        </p:txBody>
      </p:sp>
      <p:sp>
        <p:nvSpPr>
          <p:cNvPr id="246" name="TextBox 245"/>
          <p:cNvSpPr txBox="1"/>
          <p:nvPr/>
        </p:nvSpPr>
        <p:spPr>
          <a:xfrm>
            <a:off x="4831307" y="2761466"/>
            <a:ext cx="544185" cy="1323377"/>
          </a:xfrm>
          <a:prstGeom prst="rect">
            <a:avLst/>
          </a:prstGeom>
          <a:noFill/>
        </p:spPr>
        <p:txBody>
          <a:bodyPr wrap="square" lIns="91352" tIns="45689" rIns="91352" bIns="45689" rtlCol="0">
            <a:spAutoFit/>
          </a:bodyPr>
          <a:lstStyle/>
          <a:p>
            <a:pPr algn="ctr" fontAlgn="base">
              <a:lnSpc>
                <a:spcPts val="2400"/>
              </a:lnSpc>
              <a:spcBef>
                <a:spcPct val="0"/>
              </a:spcBef>
              <a:spcAft>
                <a:spcPct val="0"/>
              </a:spcAft>
            </a:pPr>
            <a:r>
              <a:rPr lang="zh-CN" altLang="en-US" sz="2135">
                <a:solidFill>
                  <a:prstClr val="white"/>
                </a:solidFill>
                <a:cs typeface="+mn-ea"/>
                <a:sym typeface="+mn-lt"/>
              </a:rPr>
              <a:t>添加标题</a:t>
            </a:r>
            <a:endParaRPr lang="zh-CN" altLang="en-US" sz="2135">
              <a:solidFill>
                <a:prstClr val="white"/>
              </a:solidFill>
              <a:cs typeface="+mn-ea"/>
              <a:sym typeface="+mn-lt"/>
            </a:endParaRPr>
          </a:p>
        </p:txBody>
      </p:sp>
      <p:sp>
        <p:nvSpPr>
          <p:cNvPr id="247" name="TextBox 246"/>
          <p:cNvSpPr txBox="1"/>
          <p:nvPr/>
        </p:nvSpPr>
        <p:spPr>
          <a:xfrm>
            <a:off x="5847000" y="2761466"/>
            <a:ext cx="544185" cy="1323377"/>
          </a:xfrm>
          <a:prstGeom prst="rect">
            <a:avLst/>
          </a:prstGeom>
          <a:noFill/>
        </p:spPr>
        <p:txBody>
          <a:bodyPr wrap="square" lIns="91352" tIns="45689" rIns="91352" bIns="45689" rtlCol="0">
            <a:spAutoFit/>
          </a:bodyPr>
          <a:lstStyle/>
          <a:p>
            <a:pPr algn="ctr" fontAlgn="base">
              <a:lnSpc>
                <a:spcPts val="2400"/>
              </a:lnSpc>
              <a:spcBef>
                <a:spcPct val="0"/>
              </a:spcBef>
              <a:spcAft>
                <a:spcPct val="0"/>
              </a:spcAft>
            </a:pPr>
            <a:r>
              <a:rPr lang="zh-CN" altLang="en-US" sz="2135">
                <a:solidFill>
                  <a:prstClr val="white"/>
                </a:solidFill>
                <a:cs typeface="+mn-ea"/>
                <a:sym typeface="+mn-lt"/>
              </a:rPr>
              <a:t>添加标题</a:t>
            </a:r>
            <a:endParaRPr lang="zh-CN" altLang="en-US" sz="2135">
              <a:solidFill>
                <a:prstClr val="white"/>
              </a:solidFill>
              <a:cs typeface="+mn-ea"/>
              <a:sym typeface="+mn-lt"/>
            </a:endParaRPr>
          </a:p>
        </p:txBody>
      </p:sp>
      <p:sp>
        <p:nvSpPr>
          <p:cNvPr id="248" name="TextBox 247"/>
          <p:cNvSpPr txBox="1"/>
          <p:nvPr/>
        </p:nvSpPr>
        <p:spPr>
          <a:xfrm>
            <a:off x="6761122" y="2761466"/>
            <a:ext cx="544185" cy="1323377"/>
          </a:xfrm>
          <a:prstGeom prst="rect">
            <a:avLst/>
          </a:prstGeom>
          <a:noFill/>
        </p:spPr>
        <p:txBody>
          <a:bodyPr wrap="square" lIns="91352" tIns="45689" rIns="91352" bIns="45689" rtlCol="0">
            <a:spAutoFit/>
          </a:bodyPr>
          <a:lstStyle/>
          <a:p>
            <a:pPr algn="ctr" fontAlgn="base">
              <a:lnSpc>
                <a:spcPts val="2400"/>
              </a:lnSpc>
              <a:spcBef>
                <a:spcPct val="0"/>
              </a:spcBef>
              <a:spcAft>
                <a:spcPct val="0"/>
              </a:spcAft>
            </a:pPr>
            <a:r>
              <a:rPr lang="zh-CN" altLang="en-US" sz="2135">
                <a:solidFill>
                  <a:prstClr val="white"/>
                </a:solidFill>
                <a:cs typeface="+mn-ea"/>
                <a:sym typeface="+mn-lt"/>
              </a:rPr>
              <a:t>添加标题</a:t>
            </a:r>
            <a:endParaRPr lang="zh-CN" altLang="en-US" sz="2135">
              <a:solidFill>
                <a:prstClr val="white"/>
              </a:solidFill>
              <a:cs typeface="+mn-ea"/>
              <a:sym typeface="+mn-lt"/>
            </a:endParaRPr>
          </a:p>
        </p:txBody>
      </p:sp>
      <p:sp>
        <p:nvSpPr>
          <p:cNvPr id="249" name="TextBox 248"/>
          <p:cNvSpPr txBox="1"/>
          <p:nvPr/>
        </p:nvSpPr>
        <p:spPr>
          <a:xfrm>
            <a:off x="7675245" y="2761466"/>
            <a:ext cx="544185" cy="1323377"/>
          </a:xfrm>
          <a:prstGeom prst="rect">
            <a:avLst/>
          </a:prstGeom>
          <a:noFill/>
        </p:spPr>
        <p:txBody>
          <a:bodyPr wrap="square" lIns="91352" tIns="45689" rIns="91352" bIns="45689" rtlCol="0">
            <a:spAutoFit/>
          </a:bodyPr>
          <a:lstStyle/>
          <a:p>
            <a:pPr algn="ctr" fontAlgn="base">
              <a:lnSpc>
                <a:spcPts val="2400"/>
              </a:lnSpc>
              <a:spcBef>
                <a:spcPct val="0"/>
              </a:spcBef>
              <a:spcAft>
                <a:spcPct val="0"/>
              </a:spcAft>
            </a:pPr>
            <a:r>
              <a:rPr lang="zh-CN" altLang="en-US" sz="2135">
                <a:solidFill>
                  <a:prstClr val="white"/>
                </a:solidFill>
                <a:cs typeface="+mn-ea"/>
                <a:sym typeface="+mn-lt"/>
              </a:rPr>
              <a:t>添加标题</a:t>
            </a:r>
            <a:endParaRPr lang="zh-CN" altLang="en-US" sz="2135">
              <a:solidFill>
                <a:prstClr val="white"/>
              </a:solidFill>
              <a:cs typeface="+mn-ea"/>
              <a:sym typeface="+mn-lt"/>
            </a:endParaRPr>
          </a:p>
        </p:txBody>
      </p:sp>
      <p:sp>
        <p:nvSpPr>
          <p:cNvPr id="250" name="TextBox 249"/>
          <p:cNvSpPr txBox="1"/>
          <p:nvPr/>
        </p:nvSpPr>
        <p:spPr>
          <a:xfrm>
            <a:off x="8690936" y="2761466"/>
            <a:ext cx="544185" cy="1323377"/>
          </a:xfrm>
          <a:prstGeom prst="rect">
            <a:avLst/>
          </a:prstGeom>
          <a:noFill/>
        </p:spPr>
        <p:txBody>
          <a:bodyPr wrap="square" lIns="91352" tIns="45689" rIns="91352" bIns="45689" rtlCol="0">
            <a:spAutoFit/>
          </a:bodyPr>
          <a:lstStyle/>
          <a:p>
            <a:pPr algn="ctr" fontAlgn="base">
              <a:lnSpc>
                <a:spcPts val="2400"/>
              </a:lnSpc>
              <a:spcBef>
                <a:spcPct val="0"/>
              </a:spcBef>
              <a:spcAft>
                <a:spcPct val="0"/>
              </a:spcAft>
            </a:pPr>
            <a:r>
              <a:rPr lang="zh-CN" altLang="en-US" sz="2135">
                <a:solidFill>
                  <a:prstClr val="white"/>
                </a:solidFill>
                <a:cs typeface="+mn-ea"/>
                <a:sym typeface="+mn-lt"/>
              </a:rPr>
              <a:t>添加标题</a:t>
            </a:r>
            <a:endParaRPr lang="zh-CN" altLang="en-US" sz="2135">
              <a:solidFill>
                <a:prstClr val="white"/>
              </a:solidFill>
              <a:cs typeface="+mn-ea"/>
              <a:sym typeface="+mn-lt"/>
            </a:endParaRPr>
          </a:p>
        </p:txBody>
      </p:sp>
      <p:sp>
        <p:nvSpPr>
          <p:cNvPr id="251" name="TextBox 250"/>
          <p:cNvSpPr txBox="1"/>
          <p:nvPr/>
        </p:nvSpPr>
        <p:spPr>
          <a:xfrm>
            <a:off x="9670288" y="2761466"/>
            <a:ext cx="544185" cy="1323377"/>
          </a:xfrm>
          <a:prstGeom prst="rect">
            <a:avLst/>
          </a:prstGeom>
          <a:noFill/>
        </p:spPr>
        <p:txBody>
          <a:bodyPr wrap="square" lIns="91352" tIns="45689" rIns="91352" bIns="45689" rtlCol="0">
            <a:spAutoFit/>
          </a:bodyPr>
          <a:lstStyle/>
          <a:p>
            <a:pPr algn="ctr" fontAlgn="base">
              <a:lnSpc>
                <a:spcPts val="2400"/>
              </a:lnSpc>
              <a:spcBef>
                <a:spcPct val="0"/>
              </a:spcBef>
              <a:spcAft>
                <a:spcPct val="0"/>
              </a:spcAft>
            </a:pPr>
            <a:r>
              <a:rPr lang="zh-CN" altLang="en-US" sz="2135">
                <a:solidFill>
                  <a:prstClr val="white"/>
                </a:solidFill>
                <a:cs typeface="+mn-ea"/>
                <a:sym typeface="+mn-lt"/>
              </a:rPr>
              <a:t>添加标题</a:t>
            </a:r>
            <a:endParaRPr lang="zh-CN" altLang="en-US" sz="2135">
              <a:solidFill>
                <a:prstClr val="white"/>
              </a:solidFill>
              <a:cs typeface="+mn-ea"/>
              <a:sym typeface="+mn-lt"/>
            </a:endParaRPr>
          </a:p>
        </p:txBody>
      </p:sp>
      <p:sp>
        <p:nvSpPr>
          <p:cNvPr id="254" name="TextBox 253"/>
          <p:cNvSpPr txBox="1"/>
          <p:nvPr/>
        </p:nvSpPr>
        <p:spPr>
          <a:xfrm>
            <a:off x="10664205" y="2761466"/>
            <a:ext cx="544185" cy="1323377"/>
          </a:xfrm>
          <a:prstGeom prst="rect">
            <a:avLst/>
          </a:prstGeom>
          <a:noFill/>
        </p:spPr>
        <p:txBody>
          <a:bodyPr wrap="square" lIns="91352" tIns="45689" rIns="91352" bIns="45689" rtlCol="0">
            <a:spAutoFit/>
          </a:bodyPr>
          <a:lstStyle/>
          <a:p>
            <a:pPr algn="ctr" fontAlgn="base">
              <a:lnSpc>
                <a:spcPts val="2400"/>
              </a:lnSpc>
              <a:spcBef>
                <a:spcPct val="0"/>
              </a:spcBef>
              <a:spcAft>
                <a:spcPct val="0"/>
              </a:spcAft>
            </a:pPr>
            <a:r>
              <a:rPr lang="zh-CN" altLang="en-US" sz="2135">
                <a:solidFill>
                  <a:prstClr val="white"/>
                </a:solidFill>
                <a:cs typeface="+mn-ea"/>
                <a:sym typeface="+mn-lt"/>
              </a:rPr>
              <a:t>添加标题</a:t>
            </a:r>
            <a:endParaRPr lang="zh-CN" altLang="en-US" sz="2135">
              <a:solidFill>
                <a:prstClr val="white"/>
              </a:solidFill>
              <a:cs typeface="+mn-ea"/>
              <a:sym typeface="+mn-lt"/>
            </a:endParaRPr>
          </a:p>
        </p:txBody>
      </p:sp>
      <p:cxnSp>
        <p:nvCxnSpPr>
          <p:cNvPr id="280" name="直接连接符 279"/>
          <p:cNvCxnSpPr/>
          <p:nvPr/>
        </p:nvCxnSpPr>
        <p:spPr>
          <a:xfrm flipH="1">
            <a:off x="1322251" y="4172528"/>
            <a:ext cx="0" cy="812442"/>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flipH="1">
            <a:off x="2236373" y="1848968"/>
            <a:ext cx="0" cy="812442"/>
          </a:xfrm>
          <a:prstGeom prst="line">
            <a:avLst/>
          </a:prstGeom>
          <a:ln w="19050">
            <a:solidFill>
              <a:schemeClr val="bg1">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flipH="1">
            <a:off x="3133567" y="4172528"/>
            <a:ext cx="0" cy="812442"/>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flipH="1">
            <a:off x="4132330" y="1848969"/>
            <a:ext cx="0" cy="812442"/>
          </a:xfrm>
          <a:prstGeom prst="line">
            <a:avLst/>
          </a:prstGeom>
          <a:ln w="19050">
            <a:solidFill>
              <a:schemeClr val="bg1">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flipH="1">
            <a:off x="4999900" y="4172528"/>
            <a:ext cx="0" cy="812442"/>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flipH="1">
            <a:off x="5960575" y="1848968"/>
            <a:ext cx="0" cy="812442"/>
          </a:xfrm>
          <a:prstGeom prst="line">
            <a:avLst/>
          </a:prstGeom>
          <a:ln w="19050">
            <a:solidFill>
              <a:schemeClr val="bg1">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flipH="1">
            <a:off x="6912786" y="4172528"/>
            <a:ext cx="0" cy="812442"/>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flipH="1">
            <a:off x="7771891" y="1848968"/>
            <a:ext cx="0" cy="812442"/>
          </a:xfrm>
          <a:prstGeom prst="line">
            <a:avLst/>
          </a:prstGeom>
          <a:ln w="19050">
            <a:solidFill>
              <a:schemeClr val="bg1">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flipH="1">
            <a:off x="8825670" y="4172528"/>
            <a:ext cx="0" cy="812442"/>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flipH="1">
            <a:off x="9735561" y="1848968"/>
            <a:ext cx="0" cy="812442"/>
          </a:xfrm>
          <a:prstGeom prst="line">
            <a:avLst/>
          </a:prstGeom>
          <a:ln w="19050">
            <a:solidFill>
              <a:schemeClr val="bg1">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flipH="1">
            <a:off x="10823196" y="4172527"/>
            <a:ext cx="0" cy="812442"/>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91" name="Rectangle 28"/>
          <p:cNvSpPr>
            <a:spLocks noChangeArrowheads="1"/>
          </p:cNvSpPr>
          <p:nvPr/>
        </p:nvSpPr>
        <p:spPr bwMode="auto">
          <a:xfrm>
            <a:off x="500897" y="5038352"/>
            <a:ext cx="1805258" cy="5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701" rIns="91376" bIns="45701">
            <a:spAutoFit/>
          </a:bodyPr>
          <a:lstStyle/>
          <a:p>
            <a:pPr algn="r" fontAlgn="base">
              <a:spcBef>
                <a:spcPct val="0"/>
              </a:spcBef>
              <a:spcAft>
                <a:spcPct val="0"/>
              </a:spcAft>
            </a:pPr>
            <a:r>
              <a:rPr lang="zh-CN" altLang="en-US" sz="1335">
                <a:solidFill>
                  <a:schemeClr val="tx1">
                    <a:lumMod val="65000"/>
                    <a:lumOff val="35000"/>
                  </a:schemeClr>
                </a:solidFill>
                <a:cs typeface="+mn-ea"/>
                <a:sym typeface="+mn-lt"/>
              </a:rPr>
              <a:t>添加文字内容添加文字添加文字添加文字</a:t>
            </a:r>
            <a:endParaRPr lang="en-US" altLang="zh-CN" sz="1335">
              <a:solidFill>
                <a:schemeClr val="tx1">
                  <a:lumMod val="65000"/>
                  <a:lumOff val="35000"/>
                </a:schemeClr>
              </a:solidFill>
              <a:cs typeface="+mn-ea"/>
              <a:sym typeface="+mn-lt"/>
            </a:endParaRPr>
          </a:p>
        </p:txBody>
      </p:sp>
      <p:sp>
        <p:nvSpPr>
          <p:cNvPr id="292" name="Rectangle 28"/>
          <p:cNvSpPr>
            <a:spLocks noChangeArrowheads="1"/>
          </p:cNvSpPr>
          <p:nvPr/>
        </p:nvSpPr>
        <p:spPr bwMode="auto">
          <a:xfrm>
            <a:off x="1374599" y="1317042"/>
            <a:ext cx="1805258" cy="5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701" rIns="91376" bIns="45701">
            <a:spAutoFit/>
          </a:bodyPr>
          <a:lstStyle/>
          <a:p>
            <a:pPr algn="r" fontAlgn="base">
              <a:spcBef>
                <a:spcPct val="0"/>
              </a:spcBef>
              <a:spcAft>
                <a:spcPct val="0"/>
              </a:spcAft>
            </a:pPr>
            <a:r>
              <a:rPr lang="zh-CN" altLang="en-US" sz="1335">
                <a:solidFill>
                  <a:schemeClr val="tx1">
                    <a:lumMod val="65000"/>
                    <a:lumOff val="35000"/>
                  </a:schemeClr>
                </a:solidFill>
                <a:cs typeface="+mn-ea"/>
                <a:sym typeface="+mn-lt"/>
              </a:rPr>
              <a:t>添加文字内容添加文字添加文字添加文字</a:t>
            </a:r>
            <a:endParaRPr lang="en-US" altLang="zh-CN" sz="1335">
              <a:solidFill>
                <a:schemeClr val="tx1">
                  <a:lumMod val="65000"/>
                  <a:lumOff val="35000"/>
                </a:schemeClr>
              </a:solidFill>
              <a:cs typeface="+mn-ea"/>
              <a:sym typeface="+mn-lt"/>
            </a:endParaRPr>
          </a:p>
        </p:txBody>
      </p:sp>
      <p:sp>
        <p:nvSpPr>
          <p:cNvPr id="293" name="Rectangle 28"/>
          <p:cNvSpPr>
            <a:spLocks noChangeArrowheads="1"/>
          </p:cNvSpPr>
          <p:nvPr/>
        </p:nvSpPr>
        <p:spPr bwMode="auto">
          <a:xfrm>
            <a:off x="2236375" y="5038352"/>
            <a:ext cx="1805258" cy="5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701" rIns="91376" bIns="45701">
            <a:spAutoFit/>
          </a:bodyPr>
          <a:lstStyle/>
          <a:p>
            <a:pPr algn="r" fontAlgn="base">
              <a:spcBef>
                <a:spcPct val="0"/>
              </a:spcBef>
              <a:spcAft>
                <a:spcPct val="0"/>
              </a:spcAft>
            </a:pPr>
            <a:r>
              <a:rPr lang="zh-CN" altLang="en-US" sz="1335">
                <a:solidFill>
                  <a:schemeClr val="tx1">
                    <a:lumMod val="65000"/>
                    <a:lumOff val="35000"/>
                  </a:schemeClr>
                </a:solidFill>
                <a:cs typeface="+mn-ea"/>
                <a:sym typeface="+mn-lt"/>
              </a:rPr>
              <a:t>添加文字内容添加文字添加文字添加文字</a:t>
            </a:r>
            <a:endParaRPr lang="en-US" altLang="zh-CN" sz="1335">
              <a:solidFill>
                <a:schemeClr val="tx1">
                  <a:lumMod val="65000"/>
                  <a:lumOff val="35000"/>
                </a:schemeClr>
              </a:solidFill>
              <a:cs typeface="+mn-ea"/>
              <a:sym typeface="+mn-lt"/>
            </a:endParaRPr>
          </a:p>
        </p:txBody>
      </p:sp>
      <p:sp>
        <p:nvSpPr>
          <p:cNvPr id="294" name="Rectangle 28"/>
          <p:cNvSpPr>
            <a:spLocks noChangeArrowheads="1"/>
          </p:cNvSpPr>
          <p:nvPr/>
        </p:nvSpPr>
        <p:spPr bwMode="auto">
          <a:xfrm>
            <a:off x="3252066" y="1317042"/>
            <a:ext cx="1805258" cy="5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701" rIns="91376" bIns="45701">
            <a:spAutoFit/>
          </a:bodyPr>
          <a:lstStyle/>
          <a:p>
            <a:pPr algn="r" fontAlgn="base">
              <a:spcBef>
                <a:spcPct val="0"/>
              </a:spcBef>
              <a:spcAft>
                <a:spcPct val="0"/>
              </a:spcAft>
            </a:pPr>
            <a:r>
              <a:rPr lang="zh-CN" altLang="en-US" sz="1335">
                <a:solidFill>
                  <a:schemeClr val="tx1">
                    <a:lumMod val="65000"/>
                    <a:lumOff val="35000"/>
                  </a:schemeClr>
                </a:solidFill>
                <a:cs typeface="+mn-ea"/>
                <a:sym typeface="+mn-lt"/>
              </a:rPr>
              <a:t>添加文字内容添加文字添加文字添加文字</a:t>
            </a:r>
            <a:endParaRPr lang="en-US" altLang="zh-CN" sz="1335">
              <a:solidFill>
                <a:schemeClr val="tx1">
                  <a:lumMod val="65000"/>
                  <a:lumOff val="35000"/>
                </a:schemeClr>
              </a:solidFill>
              <a:cs typeface="+mn-ea"/>
              <a:sym typeface="+mn-lt"/>
            </a:endParaRPr>
          </a:p>
        </p:txBody>
      </p:sp>
      <p:sp>
        <p:nvSpPr>
          <p:cNvPr id="295" name="Rectangle 28"/>
          <p:cNvSpPr>
            <a:spLocks noChangeArrowheads="1"/>
          </p:cNvSpPr>
          <p:nvPr/>
        </p:nvSpPr>
        <p:spPr bwMode="auto">
          <a:xfrm>
            <a:off x="4090013" y="5038352"/>
            <a:ext cx="1805258" cy="5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701" rIns="91376" bIns="45701">
            <a:spAutoFit/>
          </a:bodyPr>
          <a:lstStyle/>
          <a:p>
            <a:pPr algn="r" fontAlgn="base">
              <a:spcBef>
                <a:spcPct val="0"/>
              </a:spcBef>
              <a:spcAft>
                <a:spcPct val="0"/>
              </a:spcAft>
            </a:pPr>
            <a:r>
              <a:rPr lang="zh-CN" altLang="en-US" sz="1335">
                <a:solidFill>
                  <a:schemeClr val="tx1">
                    <a:lumMod val="65000"/>
                    <a:lumOff val="35000"/>
                  </a:schemeClr>
                </a:solidFill>
                <a:cs typeface="+mn-ea"/>
                <a:sym typeface="+mn-lt"/>
              </a:rPr>
              <a:t>添加文字内容添加文字添加文字添加文字</a:t>
            </a:r>
            <a:endParaRPr lang="en-US" altLang="zh-CN" sz="1335">
              <a:solidFill>
                <a:schemeClr val="tx1">
                  <a:lumMod val="65000"/>
                  <a:lumOff val="35000"/>
                </a:schemeClr>
              </a:solidFill>
              <a:cs typeface="+mn-ea"/>
              <a:sym typeface="+mn-lt"/>
            </a:endParaRPr>
          </a:p>
        </p:txBody>
      </p:sp>
      <p:sp>
        <p:nvSpPr>
          <p:cNvPr id="296" name="Rectangle 28"/>
          <p:cNvSpPr>
            <a:spLocks noChangeArrowheads="1"/>
          </p:cNvSpPr>
          <p:nvPr/>
        </p:nvSpPr>
        <p:spPr bwMode="auto">
          <a:xfrm>
            <a:off x="5029527" y="1317042"/>
            <a:ext cx="1805258" cy="5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701" rIns="91376" bIns="45701">
            <a:spAutoFit/>
          </a:bodyPr>
          <a:lstStyle/>
          <a:p>
            <a:pPr algn="r" fontAlgn="base">
              <a:spcBef>
                <a:spcPct val="0"/>
              </a:spcBef>
              <a:spcAft>
                <a:spcPct val="0"/>
              </a:spcAft>
            </a:pPr>
            <a:r>
              <a:rPr lang="zh-CN" altLang="en-US" sz="1335">
                <a:solidFill>
                  <a:schemeClr val="tx1">
                    <a:lumMod val="65000"/>
                    <a:lumOff val="35000"/>
                  </a:schemeClr>
                </a:solidFill>
                <a:cs typeface="+mn-ea"/>
                <a:sym typeface="+mn-lt"/>
              </a:rPr>
              <a:t>添加文字内容添加文字添加文字添加文字</a:t>
            </a:r>
            <a:endParaRPr lang="en-US" altLang="zh-CN" sz="1335">
              <a:solidFill>
                <a:schemeClr val="tx1">
                  <a:lumMod val="65000"/>
                  <a:lumOff val="35000"/>
                </a:schemeClr>
              </a:solidFill>
              <a:cs typeface="+mn-ea"/>
              <a:sym typeface="+mn-lt"/>
            </a:endParaRPr>
          </a:p>
        </p:txBody>
      </p:sp>
      <p:sp>
        <p:nvSpPr>
          <p:cNvPr id="297" name="Rectangle 28"/>
          <p:cNvSpPr>
            <a:spLocks noChangeArrowheads="1"/>
          </p:cNvSpPr>
          <p:nvPr/>
        </p:nvSpPr>
        <p:spPr bwMode="auto">
          <a:xfrm>
            <a:off x="5969041" y="5038352"/>
            <a:ext cx="1805258" cy="5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701" rIns="91376" bIns="45701">
            <a:spAutoFit/>
          </a:bodyPr>
          <a:lstStyle/>
          <a:p>
            <a:pPr algn="r" fontAlgn="base">
              <a:spcBef>
                <a:spcPct val="0"/>
              </a:spcBef>
              <a:spcAft>
                <a:spcPct val="0"/>
              </a:spcAft>
            </a:pPr>
            <a:r>
              <a:rPr lang="zh-CN" altLang="en-US" sz="1335">
                <a:solidFill>
                  <a:schemeClr val="tx1">
                    <a:lumMod val="65000"/>
                    <a:lumOff val="35000"/>
                  </a:schemeClr>
                </a:solidFill>
                <a:cs typeface="+mn-ea"/>
                <a:sym typeface="+mn-lt"/>
              </a:rPr>
              <a:t>添加文字内容添加文字添加文字添加文字</a:t>
            </a:r>
            <a:endParaRPr lang="en-US" altLang="zh-CN" sz="1335">
              <a:solidFill>
                <a:schemeClr val="tx1">
                  <a:lumMod val="65000"/>
                  <a:lumOff val="35000"/>
                </a:schemeClr>
              </a:solidFill>
              <a:cs typeface="+mn-ea"/>
              <a:sym typeface="+mn-lt"/>
            </a:endParaRPr>
          </a:p>
        </p:txBody>
      </p:sp>
      <p:sp>
        <p:nvSpPr>
          <p:cNvPr id="298" name="Rectangle 28"/>
          <p:cNvSpPr>
            <a:spLocks noChangeArrowheads="1"/>
          </p:cNvSpPr>
          <p:nvPr/>
        </p:nvSpPr>
        <p:spPr bwMode="auto">
          <a:xfrm>
            <a:off x="6829973" y="1317042"/>
            <a:ext cx="1805258" cy="5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701" rIns="91376" bIns="45701">
            <a:spAutoFit/>
          </a:bodyPr>
          <a:lstStyle/>
          <a:p>
            <a:pPr algn="r" fontAlgn="base">
              <a:spcBef>
                <a:spcPct val="0"/>
              </a:spcBef>
              <a:spcAft>
                <a:spcPct val="0"/>
              </a:spcAft>
            </a:pPr>
            <a:r>
              <a:rPr lang="zh-CN" altLang="en-US" sz="1335">
                <a:solidFill>
                  <a:schemeClr val="tx1">
                    <a:lumMod val="65000"/>
                    <a:lumOff val="35000"/>
                  </a:schemeClr>
                </a:solidFill>
                <a:cs typeface="+mn-ea"/>
                <a:sym typeface="+mn-lt"/>
              </a:rPr>
              <a:t>添加文字内容添加文字添加文字添加文字</a:t>
            </a:r>
            <a:endParaRPr lang="en-US" altLang="zh-CN" sz="1335">
              <a:solidFill>
                <a:schemeClr val="tx1">
                  <a:lumMod val="65000"/>
                  <a:lumOff val="35000"/>
                </a:schemeClr>
              </a:solidFill>
              <a:cs typeface="+mn-ea"/>
              <a:sym typeface="+mn-lt"/>
            </a:endParaRPr>
          </a:p>
        </p:txBody>
      </p:sp>
      <p:sp>
        <p:nvSpPr>
          <p:cNvPr id="299" name="Rectangle 28"/>
          <p:cNvSpPr>
            <a:spLocks noChangeArrowheads="1"/>
          </p:cNvSpPr>
          <p:nvPr/>
        </p:nvSpPr>
        <p:spPr bwMode="auto">
          <a:xfrm>
            <a:off x="7845664" y="5038352"/>
            <a:ext cx="1805258" cy="5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701" rIns="91376" bIns="45701">
            <a:spAutoFit/>
          </a:bodyPr>
          <a:lstStyle/>
          <a:p>
            <a:pPr algn="r" fontAlgn="base">
              <a:spcBef>
                <a:spcPct val="0"/>
              </a:spcBef>
              <a:spcAft>
                <a:spcPct val="0"/>
              </a:spcAft>
            </a:pPr>
            <a:r>
              <a:rPr lang="zh-CN" altLang="en-US" sz="1335">
                <a:solidFill>
                  <a:schemeClr val="tx1">
                    <a:lumMod val="65000"/>
                    <a:lumOff val="35000"/>
                  </a:schemeClr>
                </a:solidFill>
                <a:cs typeface="+mn-ea"/>
                <a:sym typeface="+mn-lt"/>
              </a:rPr>
              <a:t>添加文字内容添加文字添加文字添加文字</a:t>
            </a:r>
            <a:endParaRPr lang="en-US" altLang="zh-CN" sz="1335">
              <a:solidFill>
                <a:schemeClr val="tx1">
                  <a:lumMod val="65000"/>
                  <a:lumOff val="35000"/>
                </a:schemeClr>
              </a:solidFill>
              <a:cs typeface="+mn-ea"/>
              <a:sym typeface="+mn-lt"/>
            </a:endParaRPr>
          </a:p>
        </p:txBody>
      </p:sp>
      <p:sp>
        <p:nvSpPr>
          <p:cNvPr id="300" name="Rectangle 28"/>
          <p:cNvSpPr>
            <a:spLocks noChangeArrowheads="1"/>
          </p:cNvSpPr>
          <p:nvPr/>
        </p:nvSpPr>
        <p:spPr bwMode="auto">
          <a:xfrm>
            <a:off x="8759785" y="1317042"/>
            <a:ext cx="1805258" cy="5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701" rIns="91376" bIns="45701">
            <a:spAutoFit/>
          </a:bodyPr>
          <a:lstStyle/>
          <a:p>
            <a:pPr algn="r" fontAlgn="base">
              <a:spcBef>
                <a:spcPct val="0"/>
              </a:spcBef>
              <a:spcAft>
                <a:spcPct val="0"/>
              </a:spcAft>
            </a:pPr>
            <a:r>
              <a:rPr lang="zh-CN" altLang="en-US" sz="1335">
                <a:solidFill>
                  <a:schemeClr val="tx1">
                    <a:lumMod val="65000"/>
                    <a:lumOff val="35000"/>
                  </a:schemeClr>
                </a:solidFill>
                <a:cs typeface="+mn-ea"/>
                <a:sym typeface="+mn-lt"/>
              </a:rPr>
              <a:t>添加文字内容添加文字添加文字添加文字</a:t>
            </a:r>
            <a:endParaRPr lang="en-US" altLang="zh-CN" sz="1335">
              <a:solidFill>
                <a:schemeClr val="tx1">
                  <a:lumMod val="65000"/>
                  <a:lumOff val="35000"/>
                </a:schemeClr>
              </a:solidFill>
              <a:cs typeface="+mn-ea"/>
              <a:sym typeface="+mn-lt"/>
            </a:endParaRPr>
          </a:p>
        </p:txBody>
      </p:sp>
      <p:sp>
        <p:nvSpPr>
          <p:cNvPr id="301" name="Rectangle 28"/>
          <p:cNvSpPr>
            <a:spLocks noChangeArrowheads="1"/>
          </p:cNvSpPr>
          <p:nvPr/>
        </p:nvSpPr>
        <p:spPr bwMode="auto">
          <a:xfrm>
            <a:off x="9877048" y="5038352"/>
            <a:ext cx="1805258" cy="5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701" rIns="91376" bIns="45701">
            <a:spAutoFit/>
          </a:bodyPr>
          <a:lstStyle/>
          <a:p>
            <a:pPr algn="r" fontAlgn="base">
              <a:spcBef>
                <a:spcPct val="0"/>
              </a:spcBef>
              <a:spcAft>
                <a:spcPct val="0"/>
              </a:spcAft>
            </a:pPr>
            <a:r>
              <a:rPr lang="zh-CN" altLang="en-US" sz="1335">
                <a:solidFill>
                  <a:schemeClr val="tx1">
                    <a:lumMod val="65000"/>
                    <a:lumOff val="35000"/>
                  </a:schemeClr>
                </a:solidFill>
                <a:cs typeface="+mn-ea"/>
                <a:sym typeface="+mn-lt"/>
              </a:rPr>
              <a:t>添加文字内容添加文字添加文字添加文字</a:t>
            </a:r>
            <a:endParaRPr lang="en-US" altLang="zh-CN" sz="1335">
              <a:solidFill>
                <a:schemeClr val="tx1">
                  <a:lumMod val="65000"/>
                  <a:lumOff val="35000"/>
                </a:schemeClr>
              </a:solidFill>
              <a:cs typeface="+mn-ea"/>
              <a:sym typeface="+mn-lt"/>
            </a:endParaRPr>
          </a:p>
        </p:txBody>
      </p:sp>
      <p:sp>
        <p:nvSpPr>
          <p:cNvPr id="2" name="标题 1"/>
          <p:cNvSpPr>
            <a:spLocks noGrp="1"/>
          </p:cNvSpPr>
          <p:nvPr>
            <p:ph type="title"/>
          </p:nvPr>
        </p:nvSpPr>
        <p:spPr/>
        <p:txBody>
          <a:bodyPr/>
          <a:lstStyle/>
          <a:p>
            <a:r>
              <a:rPr lang="zh-CN" altLang="en-US">
                <a:cs typeface="+mn-ea"/>
                <a:sym typeface="+mn-lt"/>
              </a:rPr>
              <a:t>单击此处添加标题</a:t>
            </a:r>
            <a:endParaRPr lang="zh-CN" altLang="en-US">
              <a:latin typeface="+mn-lt"/>
              <a:ea typeface="+mn-ea"/>
              <a:cs typeface="+mn-ea"/>
              <a:sym typeface="+mn-lt"/>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500" fill="hold"/>
                                        <p:tgtEl>
                                          <p:spTgt spid="253"/>
                                        </p:tgtEl>
                                        <p:attrNameLst>
                                          <p:attrName>ppt_x</p:attrName>
                                        </p:attrNameLst>
                                      </p:cBhvr>
                                      <p:tavLst>
                                        <p:tav tm="0">
                                          <p:val>
                                            <p:strVal val="0-#ppt_w/2"/>
                                          </p:val>
                                        </p:tav>
                                        <p:tav tm="100000">
                                          <p:val>
                                            <p:strVal val="#ppt_x"/>
                                          </p:val>
                                        </p:tav>
                                      </p:tavLst>
                                    </p:anim>
                                    <p:anim calcmode="lin" valueType="num">
                                      <p:cBhvr additive="base">
                                        <p:cTn id="8" dur="500" fill="hold"/>
                                        <p:tgtEl>
                                          <p:spTgt spid="25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241"/>
                                        </p:tgtEl>
                                        <p:attrNameLst>
                                          <p:attrName>style.visibility</p:attrName>
                                        </p:attrNameLst>
                                      </p:cBhvr>
                                      <p:to>
                                        <p:strVal val="visible"/>
                                      </p:to>
                                    </p:set>
                                    <p:anim calcmode="lin" valueType="num">
                                      <p:cBhvr additive="base">
                                        <p:cTn id="11" dur="500" fill="hold"/>
                                        <p:tgtEl>
                                          <p:spTgt spid="241"/>
                                        </p:tgtEl>
                                        <p:attrNameLst>
                                          <p:attrName>ppt_x</p:attrName>
                                        </p:attrNameLst>
                                      </p:cBhvr>
                                      <p:tavLst>
                                        <p:tav tm="0">
                                          <p:val>
                                            <p:strVal val="0-#ppt_w/2"/>
                                          </p:val>
                                        </p:tav>
                                        <p:tav tm="100000">
                                          <p:val>
                                            <p:strVal val="#ppt_x"/>
                                          </p:val>
                                        </p:tav>
                                      </p:tavLst>
                                    </p:anim>
                                    <p:anim calcmode="lin" valueType="num">
                                      <p:cBhvr additive="base">
                                        <p:cTn id="12" dur="500" fill="hold"/>
                                        <p:tgtEl>
                                          <p:spTgt spid="24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240"/>
                                        </p:tgtEl>
                                        <p:attrNameLst>
                                          <p:attrName>style.visibility</p:attrName>
                                        </p:attrNameLst>
                                      </p:cBhvr>
                                      <p:to>
                                        <p:strVal val="visible"/>
                                      </p:to>
                                    </p:set>
                                    <p:anim calcmode="lin" valueType="num">
                                      <p:cBhvr additive="base">
                                        <p:cTn id="15" dur="500" fill="hold"/>
                                        <p:tgtEl>
                                          <p:spTgt spid="240"/>
                                        </p:tgtEl>
                                        <p:attrNameLst>
                                          <p:attrName>ppt_x</p:attrName>
                                        </p:attrNameLst>
                                      </p:cBhvr>
                                      <p:tavLst>
                                        <p:tav tm="0">
                                          <p:val>
                                            <p:strVal val="0-#ppt_w/2"/>
                                          </p:val>
                                        </p:tav>
                                        <p:tav tm="100000">
                                          <p:val>
                                            <p:strVal val="#ppt_x"/>
                                          </p:val>
                                        </p:tav>
                                      </p:tavLst>
                                    </p:anim>
                                    <p:anim calcmode="lin" valueType="num">
                                      <p:cBhvr additive="base">
                                        <p:cTn id="16" dur="500" fill="hold"/>
                                        <p:tgtEl>
                                          <p:spTgt spid="2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fill="hold"/>
                                        <p:tgtEl>
                                          <p:spTgt spid="239"/>
                                        </p:tgtEl>
                                        <p:attrNameLst>
                                          <p:attrName>ppt_x</p:attrName>
                                        </p:attrNameLst>
                                      </p:cBhvr>
                                      <p:tavLst>
                                        <p:tav tm="0">
                                          <p:val>
                                            <p:strVal val="0-#ppt_w/2"/>
                                          </p:val>
                                        </p:tav>
                                        <p:tav tm="100000">
                                          <p:val>
                                            <p:strVal val="#ppt_x"/>
                                          </p:val>
                                        </p:tav>
                                      </p:tavLst>
                                    </p:anim>
                                    <p:anim calcmode="lin" valueType="num">
                                      <p:cBhvr additive="base">
                                        <p:cTn id="20" dur="500" fill="hold"/>
                                        <p:tgtEl>
                                          <p:spTgt spid="23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600"/>
                                  </p:stCondLst>
                                  <p:childTnLst>
                                    <p:set>
                                      <p:cBhvr>
                                        <p:cTn id="22" dur="1" fill="hold">
                                          <p:stCondLst>
                                            <p:cond delay="0"/>
                                          </p:stCondLst>
                                        </p:cTn>
                                        <p:tgtEl>
                                          <p:spTgt spid="238"/>
                                        </p:tgtEl>
                                        <p:attrNameLst>
                                          <p:attrName>style.visibility</p:attrName>
                                        </p:attrNameLst>
                                      </p:cBhvr>
                                      <p:to>
                                        <p:strVal val="visible"/>
                                      </p:to>
                                    </p:set>
                                    <p:anim calcmode="lin" valueType="num">
                                      <p:cBhvr additive="base">
                                        <p:cTn id="23" dur="500" fill="hold"/>
                                        <p:tgtEl>
                                          <p:spTgt spid="238"/>
                                        </p:tgtEl>
                                        <p:attrNameLst>
                                          <p:attrName>ppt_x</p:attrName>
                                        </p:attrNameLst>
                                      </p:cBhvr>
                                      <p:tavLst>
                                        <p:tav tm="0">
                                          <p:val>
                                            <p:strVal val="0-#ppt_w/2"/>
                                          </p:val>
                                        </p:tav>
                                        <p:tav tm="100000">
                                          <p:val>
                                            <p:strVal val="#ppt_x"/>
                                          </p:val>
                                        </p:tav>
                                      </p:tavLst>
                                    </p:anim>
                                    <p:anim calcmode="lin" valueType="num">
                                      <p:cBhvr additive="base">
                                        <p:cTn id="24" dur="500" fill="hold"/>
                                        <p:tgtEl>
                                          <p:spTgt spid="23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800"/>
                                  </p:stCondLst>
                                  <p:childTnLst>
                                    <p:set>
                                      <p:cBhvr>
                                        <p:cTn id="26" dur="1" fill="hold">
                                          <p:stCondLst>
                                            <p:cond delay="0"/>
                                          </p:stCondLst>
                                        </p:cTn>
                                        <p:tgtEl>
                                          <p:spTgt spid="237"/>
                                        </p:tgtEl>
                                        <p:attrNameLst>
                                          <p:attrName>style.visibility</p:attrName>
                                        </p:attrNameLst>
                                      </p:cBhvr>
                                      <p:to>
                                        <p:strVal val="visible"/>
                                      </p:to>
                                    </p:set>
                                    <p:anim calcmode="lin" valueType="num">
                                      <p:cBhvr additive="base">
                                        <p:cTn id="27" dur="500" fill="hold"/>
                                        <p:tgtEl>
                                          <p:spTgt spid="237"/>
                                        </p:tgtEl>
                                        <p:attrNameLst>
                                          <p:attrName>ppt_x</p:attrName>
                                        </p:attrNameLst>
                                      </p:cBhvr>
                                      <p:tavLst>
                                        <p:tav tm="0">
                                          <p:val>
                                            <p:strVal val="0-#ppt_w/2"/>
                                          </p:val>
                                        </p:tav>
                                        <p:tav tm="100000">
                                          <p:val>
                                            <p:strVal val="#ppt_x"/>
                                          </p:val>
                                        </p:tav>
                                      </p:tavLst>
                                    </p:anim>
                                    <p:anim calcmode="lin" valueType="num">
                                      <p:cBhvr additive="base">
                                        <p:cTn id="28" dur="500" fill="hold"/>
                                        <p:tgtEl>
                                          <p:spTgt spid="23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900"/>
                                  </p:stCondLst>
                                  <p:childTnLst>
                                    <p:set>
                                      <p:cBhvr>
                                        <p:cTn id="30" dur="1" fill="hold">
                                          <p:stCondLst>
                                            <p:cond delay="0"/>
                                          </p:stCondLst>
                                        </p:cTn>
                                        <p:tgtEl>
                                          <p:spTgt spid="236"/>
                                        </p:tgtEl>
                                        <p:attrNameLst>
                                          <p:attrName>style.visibility</p:attrName>
                                        </p:attrNameLst>
                                      </p:cBhvr>
                                      <p:to>
                                        <p:strVal val="visible"/>
                                      </p:to>
                                    </p:set>
                                    <p:anim calcmode="lin" valueType="num">
                                      <p:cBhvr additive="base">
                                        <p:cTn id="31" dur="500" fill="hold"/>
                                        <p:tgtEl>
                                          <p:spTgt spid="236"/>
                                        </p:tgtEl>
                                        <p:attrNameLst>
                                          <p:attrName>ppt_x</p:attrName>
                                        </p:attrNameLst>
                                      </p:cBhvr>
                                      <p:tavLst>
                                        <p:tav tm="0">
                                          <p:val>
                                            <p:strVal val="0-#ppt_w/2"/>
                                          </p:val>
                                        </p:tav>
                                        <p:tav tm="100000">
                                          <p:val>
                                            <p:strVal val="#ppt_x"/>
                                          </p:val>
                                        </p:tav>
                                      </p:tavLst>
                                    </p:anim>
                                    <p:anim calcmode="lin" valueType="num">
                                      <p:cBhvr additive="base">
                                        <p:cTn id="32" dur="500" fill="hold"/>
                                        <p:tgtEl>
                                          <p:spTgt spid="2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235"/>
                                        </p:tgtEl>
                                        <p:attrNameLst>
                                          <p:attrName>style.visibility</p:attrName>
                                        </p:attrNameLst>
                                      </p:cBhvr>
                                      <p:to>
                                        <p:strVal val="visible"/>
                                      </p:to>
                                    </p:set>
                                    <p:anim calcmode="lin" valueType="num">
                                      <p:cBhvr additive="base">
                                        <p:cTn id="35" dur="500" fill="hold"/>
                                        <p:tgtEl>
                                          <p:spTgt spid="235"/>
                                        </p:tgtEl>
                                        <p:attrNameLst>
                                          <p:attrName>ppt_x</p:attrName>
                                        </p:attrNameLst>
                                      </p:cBhvr>
                                      <p:tavLst>
                                        <p:tav tm="0">
                                          <p:val>
                                            <p:strVal val="0-#ppt_w/2"/>
                                          </p:val>
                                        </p:tav>
                                        <p:tav tm="100000">
                                          <p:val>
                                            <p:strVal val="#ppt_x"/>
                                          </p:val>
                                        </p:tav>
                                      </p:tavLst>
                                    </p:anim>
                                    <p:anim calcmode="lin" valueType="num">
                                      <p:cBhvr additive="base">
                                        <p:cTn id="36" dur="500" fill="hold"/>
                                        <p:tgtEl>
                                          <p:spTgt spid="23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200"/>
                                  </p:stCondLst>
                                  <p:childTnLst>
                                    <p:set>
                                      <p:cBhvr>
                                        <p:cTn id="38" dur="1" fill="hold">
                                          <p:stCondLst>
                                            <p:cond delay="0"/>
                                          </p:stCondLst>
                                        </p:cTn>
                                        <p:tgtEl>
                                          <p:spTgt spid="234"/>
                                        </p:tgtEl>
                                        <p:attrNameLst>
                                          <p:attrName>style.visibility</p:attrName>
                                        </p:attrNameLst>
                                      </p:cBhvr>
                                      <p:to>
                                        <p:strVal val="visible"/>
                                      </p:to>
                                    </p:set>
                                    <p:anim calcmode="lin" valueType="num">
                                      <p:cBhvr additive="base">
                                        <p:cTn id="39" dur="500" fill="hold"/>
                                        <p:tgtEl>
                                          <p:spTgt spid="234"/>
                                        </p:tgtEl>
                                        <p:attrNameLst>
                                          <p:attrName>ppt_x</p:attrName>
                                        </p:attrNameLst>
                                      </p:cBhvr>
                                      <p:tavLst>
                                        <p:tav tm="0">
                                          <p:val>
                                            <p:strVal val="0-#ppt_w/2"/>
                                          </p:val>
                                        </p:tav>
                                        <p:tav tm="100000">
                                          <p:val>
                                            <p:strVal val="#ppt_x"/>
                                          </p:val>
                                        </p:tav>
                                      </p:tavLst>
                                    </p:anim>
                                    <p:anim calcmode="lin" valueType="num">
                                      <p:cBhvr additive="base">
                                        <p:cTn id="40" dur="500" fill="hold"/>
                                        <p:tgtEl>
                                          <p:spTgt spid="23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1400"/>
                                  </p:stCondLst>
                                  <p:childTnLst>
                                    <p:set>
                                      <p:cBhvr>
                                        <p:cTn id="42" dur="1" fill="hold">
                                          <p:stCondLst>
                                            <p:cond delay="0"/>
                                          </p:stCondLst>
                                        </p:cTn>
                                        <p:tgtEl>
                                          <p:spTgt spid="233"/>
                                        </p:tgtEl>
                                        <p:attrNameLst>
                                          <p:attrName>style.visibility</p:attrName>
                                        </p:attrNameLst>
                                      </p:cBhvr>
                                      <p:to>
                                        <p:strVal val="visible"/>
                                      </p:to>
                                    </p:set>
                                    <p:anim calcmode="lin" valueType="num">
                                      <p:cBhvr additive="base">
                                        <p:cTn id="43" dur="500" fill="hold"/>
                                        <p:tgtEl>
                                          <p:spTgt spid="233"/>
                                        </p:tgtEl>
                                        <p:attrNameLst>
                                          <p:attrName>ppt_x</p:attrName>
                                        </p:attrNameLst>
                                      </p:cBhvr>
                                      <p:tavLst>
                                        <p:tav tm="0">
                                          <p:val>
                                            <p:strVal val="0-#ppt_w/2"/>
                                          </p:val>
                                        </p:tav>
                                        <p:tav tm="100000">
                                          <p:val>
                                            <p:strVal val="#ppt_x"/>
                                          </p:val>
                                        </p:tav>
                                      </p:tavLst>
                                    </p:anim>
                                    <p:anim calcmode="lin" valueType="num">
                                      <p:cBhvr additive="base">
                                        <p:cTn id="44" dur="500" fill="hold"/>
                                        <p:tgtEl>
                                          <p:spTgt spid="23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600"/>
                                  </p:stCondLst>
                                  <p:childTnLst>
                                    <p:set>
                                      <p:cBhvr>
                                        <p:cTn id="46" dur="1" fill="hold">
                                          <p:stCondLst>
                                            <p:cond delay="0"/>
                                          </p:stCondLst>
                                        </p:cTn>
                                        <p:tgtEl>
                                          <p:spTgt spid="232"/>
                                        </p:tgtEl>
                                        <p:attrNameLst>
                                          <p:attrName>style.visibility</p:attrName>
                                        </p:attrNameLst>
                                      </p:cBhvr>
                                      <p:to>
                                        <p:strVal val="visible"/>
                                      </p:to>
                                    </p:set>
                                    <p:anim calcmode="lin" valueType="num">
                                      <p:cBhvr additive="base">
                                        <p:cTn id="47" dur="500" fill="hold"/>
                                        <p:tgtEl>
                                          <p:spTgt spid="232"/>
                                        </p:tgtEl>
                                        <p:attrNameLst>
                                          <p:attrName>ppt_x</p:attrName>
                                        </p:attrNameLst>
                                      </p:cBhvr>
                                      <p:tavLst>
                                        <p:tav tm="0">
                                          <p:val>
                                            <p:strVal val="0-#ppt_w/2"/>
                                          </p:val>
                                        </p:tav>
                                        <p:tav tm="100000">
                                          <p:val>
                                            <p:strVal val="#ppt_x"/>
                                          </p:val>
                                        </p:tav>
                                      </p:tavLst>
                                    </p:anim>
                                    <p:anim calcmode="lin" valueType="num">
                                      <p:cBhvr additive="base">
                                        <p:cTn id="48" dur="500" fill="hold"/>
                                        <p:tgtEl>
                                          <p:spTgt spid="232"/>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2100"/>
                            </p:stCondLst>
                            <p:childTnLst>
                              <p:par>
                                <p:cTn id="50" presetID="47" presetClass="entr" presetSubtype="0" fill="hold" grpId="0" nodeType="afterEffect">
                                  <p:stCondLst>
                                    <p:cond delay="0"/>
                                  </p:stCondLst>
                                  <p:childTnLst>
                                    <p:set>
                                      <p:cBhvr>
                                        <p:cTn id="51" dur="1" fill="hold">
                                          <p:stCondLst>
                                            <p:cond delay="0"/>
                                          </p:stCondLst>
                                        </p:cTn>
                                        <p:tgtEl>
                                          <p:spTgt spid="242"/>
                                        </p:tgtEl>
                                        <p:attrNameLst>
                                          <p:attrName>style.visibility</p:attrName>
                                        </p:attrNameLst>
                                      </p:cBhvr>
                                      <p:to>
                                        <p:strVal val="visible"/>
                                      </p:to>
                                    </p:set>
                                    <p:animEffect transition="in" filter="fade">
                                      <p:cBhvr>
                                        <p:cTn id="52" dur="1000"/>
                                        <p:tgtEl>
                                          <p:spTgt spid="242"/>
                                        </p:tgtEl>
                                      </p:cBhvr>
                                    </p:animEffect>
                                    <p:anim calcmode="lin" valueType="num">
                                      <p:cBhvr>
                                        <p:cTn id="53" dur="1000" fill="hold"/>
                                        <p:tgtEl>
                                          <p:spTgt spid="242"/>
                                        </p:tgtEl>
                                        <p:attrNameLst>
                                          <p:attrName>ppt_x</p:attrName>
                                        </p:attrNameLst>
                                      </p:cBhvr>
                                      <p:tavLst>
                                        <p:tav tm="0">
                                          <p:val>
                                            <p:strVal val="#ppt_x"/>
                                          </p:val>
                                        </p:tav>
                                        <p:tav tm="100000">
                                          <p:val>
                                            <p:strVal val="#ppt_x"/>
                                          </p:val>
                                        </p:tav>
                                      </p:tavLst>
                                    </p:anim>
                                    <p:anim calcmode="lin" valueType="num">
                                      <p:cBhvr>
                                        <p:cTn id="54" dur="1000" fill="hold"/>
                                        <p:tgtEl>
                                          <p:spTgt spid="24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43"/>
                                        </p:tgtEl>
                                        <p:attrNameLst>
                                          <p:attrName>style.visibility</p:attrName>
                                        </p:attrNameLst>
                                      </p:cBhvr>
                                      <p:to>
                                        <p:strVal val="visible"/>
                                      </p:to>
                                    </p:set>
                                    <p:animEffect transition="in" filter="fade">
                                      <p:cBhvr>
                                        <p:cTn id="57" dur="1000"/>
                                        <p:tgtEl>
                                          <p:spTgt spid="243"/>
                                        </p:tgtEl>
                                      </p:cBhvr>
                                    </p:animEffect>
                                    <p:anim calcmode="lin" valueType="num">
                                      <p:cBhvr>
                                        <p:cTn id="58" dur="1000" fill="hold"/>
                                        <p:tgtEl>
                                          <p:spTgt spid="243"/>
                                        </p:tgtEl>
                                        <p:attrNameLst>
                                          <p:attrName>ppt_x</p:attrName>
                                        </p:attrNameLst>
                                      </p:cBhvr>
                                      <p:tavLst>
                                        <p:tav tm="0">
                                          <p:val>
                                            <p:strVal val="#ppt_x"/>
                                          </p:val>
                                        </p:tav>
                                        <p:tav tm="100000">
                                          <p:val>
                                            <p:strVal val="#ppt_x"/>
                                          </p:val>
                                        </p:tav>
                                      </p:tavLst>
                                    </p:anim>
                                    <p:anim calcmode="lin" valueType="num">
                                      <p:cBhvr>
                                        <p:cTn id="59" dur="1000" fill="hold"/>
                                        <p:tgtEl>
                                          <p:spTgt spid="24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44"/>
                                        </p:tgtEl>
                                        <p:attrNameLst>
                                          <p:attrName>style.visibility</p:attrName>
                                        </p:attrNameLst>
                                      </p:cBhvr>
                                      <p:to>
                                        <p:strVal val="visible"/>
                                      </p:to>
                                    </p:set>
                                    <p:animEffect transition="in" filter="fade">
                                      <p:cBhvr>
                                        <p:cTn id="62" dur="1000"/>
                                        <p:tgtEl>
                                          <p:spTgt spid="244"/>
                                        </p:tgtEl>
                                      </p:cBhvr>
                                    </p:animEffect>
                                    <p:anim calcmode="lin" valueType="num">
                                      <p:cBhvr>
                                        <p:cTn id="63" dur="1000" fill="hold"/>
                                        <p:tgtEl>
                                          <p:spTgt spid="244"/>
                                        </p:tgtEl>
                                        <p:attrNameLst>
                                          <p:attrName>ppt_x</p:attrName>
                                        </p:attrNameLst>
                                      </p:cBhvr>
                                      <p:tavLst>
                                        <p:tav tm="0">
                                          <p:val>
                                            <p:strVal val="#ppt_x"/>
                                          </p:val>
                                        </p:tav>
                                        <p:tav tm="100000">
                                          <p:val>
                                            <p:strVal val="#ppt_x"/>
                                          </p:val>
                                        </p:tav>
                                      </p:tavLst>
                                    </p:anim>
                                    <p:anim calcmode="lin" valueType="num">
                                      <p:cBhvr>
                                        <p:cTn id="64" dur="1000" fill="hold"/>
                                        <p:tgtEl>
                                          <p:spTgt spid="24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45"/>
                                        </p:tgtEl>
                                        <p:attrNameLst>
                                          <p:attrName>style.visibility</p:attrName>
                                        </p:attrNameLst>
                                      </p:cBhvr>
                                      <p:to>
                                        <p:strVal val="visible"/>
                                      </p:to>
                                    </p:set>
                                    <p:animEffect transition="in" filter="fade">
                                      <p:cBhvr>
                                        <p:cTn id="67" dur="1000"/>
                                        <p:tgtEl>
                                          <p:spTgt spid="245"/>
                                        </p:tgtEl>
                                      </p:cBhvr>
                                    </p:animEffect>
                                    <p:anim calcmode="lin" valueType="num">
                                      <p:cBhvr>
                                        <p:cTn id="68" dur="1000" fill="hold"/>
                                        <p:tgtEl>
                                          <p:spTgt spid="245"/>
                                        </p:tgtEl>
                                        <p:attrNameLst>
                                          <p:attrName>ppt_x</p:attrName>
                                        </p:attrNameLst>
                                      </p:cBhvr>
                                      <p:tavLst>
                                        <p:tav tm="0">
                                          <p:val>
                                            <p:strVal val="#ppt_x"/>
                                          </p:val>
                                        </p:tav>
                                        <p:tav tm="100000">
                                          <p:val>
                                            <p:strVal val="#ppt_x"/>
                                          </p:val>
                                        </p:tav>
                                      </p:tavLst>
                                    </p:anim>
                                    <p:anim calcmode="lin" valueType="num">
                                      <p:cBhvr>
                                        <p:cTn id="69" dur="1000" fill="hold"/>
                                        <p:tgtEl>
                                          <p:spTgt spid="24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46"/>
                                        </p:tgtEl>
                                        <p:attrNameLst>
                                          <p:attrName>style.visibility</p:attrName>
                                        </p:attrNameLst>
                                      </p:cBhvr>
                                      <p:to>
                                        <p:strVal val="visible"/>
                                      </p:to>
                                    </p:set>
                                    <p:animEffect transition="in" filter="fade">
                                      <p:cBhvr>
                                        <p:cTn id="72" dur="1000"/>
                                        <p:tgtEl>
                                          <p:spTgt spid="246"/>
                                        </p:tgtEl>
                                      </p:cBhvr>
                                    </p:animEffect>
                                    <p:anim calcmode="lin" valueType="num">
                                      <p:cBhvr>
                                        <p:cTn id="73" dur="1000" fill="hold"/>
                                        <p:tgtEl>
                                          <p:spTgt spid="246"/>
                                        </p:tgtEl>
                                        <p:attrNameLst>
                                          <p:attrName>ppt_x</p:attrName>
                                        </p:attrNameLst>
                                      </p:cBhvr>
                                      <p:tavLst>
                                        <p:tav tm="0">
                                          <p:val>
                                            <p:strVal val="#ppt_x"/>
                                          </p:val>
                                        </p:tav>
                                        <p:tav tm="100000">
                                          <p:val>
                                            <p:strVal val="#ppt_x"/>
                                          </p:val>
                                        </p:tav>
                                      </p:tavLst>
                                    </p:anim>
                                    <p:anim calcmode="lin" valueType="num">
                                      <p:cBhvr>
                                        <p:cTn id="74" dur="1000" fill="hold"/>
                                        <p:tgtEl>
                                          <p:spTgt spid="24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47"/>
                                        </p:tgtEl>
                                        <p:attrNameLst>
                                          <p:attrName>style.visibility</p:attrName>
                                        </p:attrNameLst>
                                      </p:cBhvr>
                                      <p:to>
                                        <p:strVal val="visible"/>
                                      </p:to>
                                    </p:set>
                                    <p:animEffect transition="in" filter="fade">
                                      <p:cBhvr>
                                        <p:cTn id="77" dur="1000"/>
                                        <p:tgtEl>
                                          <p:spTgt spid="247"/>
                                        </p:tgtEl>
                                      </p:cBhvr>
                                    </p:animEffect>
                                    <p:anim calcmode="lin" valueType="num">
                                      <p:cBhvr>
                                        <p:cTn id="78" dur="1000" fill="hold"/>
                                        <p:tgtEl>
                                          <p:spTgt spid="247"/>
                                        </p:tgtEl>
                                        <p:attrNameLst>
                                          <p:attrName>ppt_x</p:attrName>
                                        </p:attrNameLst>
                                      </p:cBhvr>
                                      <p:tavLst>
                                        <p:tav tm="0">
                                          <p:val>
                                            <p:strVal val="#ppt_x"/>
                                          </p:val>
                                        </p:tav>
                                        <p:tav tm="100000">
                                          <p:val>
                                            <p:strVal val="#ppt_x"/>
                                          </p:val>
                                        </p:tav>
                                      </p:tavLst>
                                    </p:anim>
                                    <p:anim calcmode="lin" valueType="num">
                                      <p:cBhvr>
                                        <p:cTn id="79" dur="1000" fill="hold"/>
                                        <p:tgtEl>
                                          <p:spTgt spid="24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48"/>
                                        </p:tgtEl>
                                        <p:attrNameLst>
                                          <p:attrName>style.visibility</p:attrName>
                                        </p:attrNameLst>
                                      </p:cBhvr>
                                      <p:to>
                                        <p:strVal val="visible"/>
                                      </p:to>
                                    </p:set>
                                    <p:animEffect transition="in" filter="fade">
                                      <p:cBhvr>
                                        <p:cTn id="82" dur="1000"/>
                                        <p:tgtEl>
                                          <p:spTgt spid="248"/>
                                        </p:tgtEl>
                                      </p:cBhvr>
                                    </p:animEffect>
                                    <p:anim calcmode="lin" valueType="num">
                                      <p:cBhvr>
                                        <p:cTn id="83" dur="1000" fill="hold"/>
                                        <p:tgtEl>
                                          <p:spTgt spid="248"/>
                                        </p:tgtEl>
                                        <p:attrNameLst>
                                          <p:attrName>ppt_x</p:attrName>
                                        </p:attrNameLst>
                                      </p:cBhvr>
                                      <p:tavLst>
                                        <p:tav tm="0">
                                          <p:val>
                                            <p:strVal val="#ppt_x"/>
                                          </p:val>
                                        </p:tav>
                                        <p:tav tm="100000">
                                          <p:val>
                                            <p:strVal val="#ppt_x"/>
                                          </p:val>
                                        </p:tav>
                                      </p:tavLst>
                                    </p:anim>
                                    <p:anim calcmode="lin" valueType="num">
                                      <p:cBhvr>
                                        <p:cTn id="84" dur="1000" fill="hold"/>
                                        <p:tgtEl>
                                          <p:spTgt spid="248"/>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49"/>
                                        </p:tgtEl>
                                        <p:attrNameLst>
                                          <p:attrName>style.visibility</p:attrName>
                                        </p:attrNameLst>
                                      </p:cBhvr>
                                      <p:to>
                                        <p:strVal val="visible"/>
                                      </p:to>
                                    </p:set>
                                    <p:animEffect transition="in" filter="fade">
                                      <p:cBhvr>
                                        <p:cTn id="87" dur="1000"/>
                                        <p:tgtEl>
                                          <p:spTgt spid="249"/>
                                        </p:tgtEl>
                                      </p:cBhvr>
                                    </p:animEffect>
                                    <p:anim calcmode="lin" valueType="num">
                                      <p:cBhvr>
                                        <p:cTn id="88" dur="1000" fill="hold"/>
                                        <p:tgtEl>
                                          <p:spTgt spid="249"/>
                                        </p:tgtEl>
                                        <p:attrNameLst>
                                          <p:attrName>ppt_x</p:attrName>
                                        </p:attrNameLst>
                                      </p:cBhvr>
                                      <p:tavLst>
                                        <p:tav tm="0">
                                          <p:val>
                                            <p:strVal val="#ppt_x"/>
                                          </p:val>
                                        </p:tav>
                                        <p:tav tm="100000">
                                          <p:val>
                                            <p:strVal val="#ppt_x"/>
                                          </p:val>
                                        </p:tav>
                                      </p:tavLst>
                                    </p:anim>
                                    <p:anim calcmode="lin" valueType="num">
                                      <p:cBhvr>
                                        <p:cTn id="89" dur="1000" fill="hold"/>
                                        <p:tgtEl>
                                          <p:spTgt spid="249"/>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50"/>
                                        </p:tgtEl>
                                        <p:attrNameLst>
                                          <p:attrName>style.visibility</p:attrName>
                                        </p:attrNameLst>
                                      </p:cBhvr>
                                      <p:to>
                                        <p:strVal val="visible"/>
                                      </p:to>
                                    </p:set>
                                    <p:animEffect transition="in" filter="fade">
                                      <p:cBhvr>
                                        <p:cTn id="92" dur="1000"/>
                                        <p:tgtEl>
                                          <p:spTgt spid="250"/>
                                        </p:tgtEl>
                                      </p:cBhvr>
                                    </p:animEffect>
                                    <p:anim calcmode="lin" valueType="num">
                                      <p:cBhvr>
                                        <p:cTn id="93" dur="1000" fill="hold"/>
                                        <p:tgtEl>
                                          <p:spTgt spid="250"/>
                                        </p:tgtEl>
                                        <p:attrNameLst>
                                          <p:attrName>ppt_x</p:attrName>
                                        </p:attrNameLst>
                                      </p:cBhvr>
                                      <p:tavLst>
                                        <p:tav tm="0">
                                          <p:val>
                                            <p:strVal val="#ppt_x"/>
                                          </p:val>
                                        </p:tav>
                                        <p:tav tm="100000">
                                          <p:val>
                                            <p:strVal val="#ppt_x"/>
                                          </p:val>
                                        </p:tav>
                                      </p:tavLst>
                                    </p:anim>
                                    <p:anim calcmode="lin" valueType="num">
                                      <p:cBhvr>
                                        <p:cTn id="94" dur="1000" fill="hold"/>
                                        <p:tgtEl>
                                          <p:spTgt spid="250"/>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51"/>
                                        </p:tgtEl>
                                        <p:attrNameLst>
                                          <p:attrName>style.visibility</p:attrName>
                                        </p:attrNameLst>
                                      </p:cBhvr>
                                      <p:to>
                                        <p:strVal val="visible"/>
                                      </p:to>
                                    </p:set>
                                    <p:animEffect transition="in" filter="fade">
                                      <p:cBhvr>
                                        <p:cTn id="97" dur="1000"/>
                                        <p:tgtEl>
                                          <p:spTgt spid="251"/>
                                        </p:tgtEl>
                                      </p:cBhvr>
                                    </p:animEffect>
                                    <p:anim calcmode="lin" valueType="num">
                                      <p:cBhvr>
                                        <p:cTn id="98" dur="1000" fill="hold"/>
                                        <p:tgtEl>
                                          <p:spTgt spid="251"/>
                                        </p:tgtEl>
                                        <p:attrNameLst>
                                          <p:attrName>ppt_x</p:attrName>
                                        </p:attrNameLst>
                                      </p:cBhvr>
                                      <p:tavLst>
                                        <p:tav tm="0">
                                          <p:val>
                                            <p:strVal val="#ppt_x"/>
                                          </p:val>
                                        </p:tav>
                                        <p:tav tm="100000">
                                          <p:val>
                                            <p:strVal val="#ppt_x"/>
                                          </p:val>
                                        </p:tav>
                                      </p:tavLst>
                                    </p:anim>
                                    <p:anim calcmode="lin" valueType="num">
                                      <p:cBhvr>
                                        <p:cTn id="99" dur="1000" fill="hold"/>
                                        <p:tgtEl>
                                          <p:spTgt spid="251"/>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54"/>
                                        </p:tgtEl>
                                        <p:attrNameLst>
                                          <p:attrName>style.visibility</p:attrName>
                                        </p:attrNameLst>
                                      </p:cBhvr>
                                      <p:to>
                                        <p:strVal val="visible"/>
                                      </p:to>
                                    </p:set>
                                    <p:animEffect transition="in" filter="fade">
                                      <p:cBhvr>
                                        <p:cTn id="102" dur="1000"/>
                                        <p:tgtEl>
                                          <p:spTgt spid="254"/>
                                        </p:tgtEl>
                                      </p:cBhvr>
                                    </p:animEffect>
                                    <p:anim calcmode="lin" valueType="num">
                                      <p:cBhvr>
                                        <p:cTn id="103" dur="1000" fill="hold"/>
                                        <p:tgtEl>
                                          <p:spTgt spid="254"/>
                                        </p:tgtEl>
                                        <p:attrNameLst>
                                          <p:attrName>ppt_x</p:attrName>
                                        </p:attrNameLst>
                                      </p:cBhvr>
                                      <p:tavLst>
                                        <p:tav tm="0">
                                          <p:val>
                                            <p:strVal val="#ppt_x"/>
                                          </p:val>
                                        </p:tav>
                                        <p:tav tm="100000">
                                          <p:val>
                                            <p:strVal val="#ppt_x"/>
                                          </p:val>
                                        </p:tav>
                                      </p:tavLst>
                                    </p:anim>
                                    <p:anim calcmode="lin" valueType="num">
                                      <p:cBhvr>
                                        <p:cTn id="104" dur="1000" fill="hold"/>
                                        <p:tgtEl>
                                          <p:spTgt spid="254"/>
                                        </p:tgtEl>
                                        <p:attrNameLst>
                                          <p:attrName>ppt_y</p:attrName>
                                        </p:attrNameLst>
                                      </p:cBhvr>
                                      <p:tavLst>
                                        <p:tav tm="0">
                                          <p:val>
                                            <p:strVal val="#ppt_y-.1"/>
                                          </p:val>
                                        </p:tav>
                                        <p:tav tm="100000">
                                          <p:val>
                                            <p:strVal val="#ppt_y"/>
                                          </p:val>
                                        </p:tav>
                                      </p:tavLst>
                                    </p:anim>
                                  </p:childTnLst>
                                </p:cTn>
                              </p:par>
                            </p:childTnLst>
                          </p:cTn>
                        </p:par>
                        <p:par>
                          <p:cTn id="105" fill="hold" nodeType="afterGroup">
                            <p:stCondLst>
                              <p:cond delay="3100"/>
                            </p:stCondLst>
                            <p:childTnLst>
                              <p:par>
                                <p:cTn id="106" presetID="22" presetClass="entr" presetSubtype="1" fill="hold" nodeType="afterEffect">
                                  <p:stCondLst>
                                    <p:cond delay="0"/>
                                  </p:stCondLst>
                                  <p:childTnLst>
                                    <p:set>
                                      <p:cBhvr>
                                        <p:cTn id="107" dur="1" fill="hold">
                                          <p:stCondLst>
                                            <p:cond delay="0"/>
                                          </p:stCondLst>
                                        </p:cTn>
                                        <p:tgtEl>
                                          <p:spTgt spid="280"/>
                                        </p:tgtEl>
                                        <p:attrNameLst>
                                          <p:attrName>style.visibility</p:attrName>
                                        </p:attrNameLst>
                                      </p:cBhvr>
                                      <p:to>
                                        <p:strVal val="visible"/>
                                      </p:to>
                                    </p:set>
                                    <p:animEffect transition="in" filter="wipe(up)">
                                      <p:cBhvr>
                                        <p:cTn id="108" dur="500"/>
                                        <p:tgtEl>
                                          <p:spTgt spid="280"/>
                                        </p:tgtEl>
                                      </p:cBhvr>
                                    </p:animEffect>
                                  </p:childTnLst>
                                </p:cTn>
                              </p:par>
                              <p:par>
                                <p:cTn id="109" presetID="22" presetClass="entr" presetSubtype="4" fill="hold" nodeType="withEffect">
                                  <p:stCondLst>
                                    <p:cond delay="0"/>
                                  </p:stCondLst>
                                  <p:childTnLst>
                                    <p:set>
                                      <p:cBhvr>
                                        <p:cTn id="110" dur="1" fill="hold">
                                          <p:stCondLst>
                                            <p:cond delay="0"/>
                                          </p:stCondLst>
                                        </p:cTn>
                                        <p:tgtEl>
                                          <p:spTgt spid="281"/>
                                        </p:tgtEl>
                                        <p:attrNameLst>
                                          <p:attrName>style.visibility</p:attrName>
                                        </p:attrNameLst>
                                      </p:cBhvr>
                                      <p:to>
                                        <p:strVal val="visible"/>
                                      </p:to>
                                    </p:set>
                                    <p:animEffect transition="in" filter="wipe(down)">
                                      <p:cBhvr>
                                        <p:cTn id="111" dur="500"/>
                                        <p:tgtEl>
                                          <p:spTgt spid="281"/>
                                        </p:tgtEl>
                                      </p:cBhvr>
                                    </p:animEffect>
                                  </p:childTnLst>
                                </p:cTn>
                              </p:par>
                              <p:par>
                                <p:cTn id="112" presetID="22" presetClass="entr" presetSubtype="1" fill="hold" nodeType="withEffect">
                                  <p:stCondLst>
                                    <p:cond delay="0"/>
                                  </p:stCondLst>
                                  <p:childTnLst>
                                    <p:set>
                                      <p:cBhvr>
                                        <p:cTn id="113" dur="1" fill="hold">
                                          <p:stCondLst>
                                            <p:cond delay="0"/>
                                          </p:stCondLst>
                                        </p:cTn>
                                        <p:tgtEl>
                                          <p:spTgt spid="282"/>
                                        </p:tgtEl>
                                        <p:attrNameLst>
                                          <p:attrName>style.visibility</p:attrName>
                                        </p:attrNameLst>
                                      </p:cBhvr>
                                      <p:to>
                                        <p:strVal val="visible"/>
                                      </p:to>
                                    </p:set>
                                    <p:animEffect transition="in" filter="wipe(up)">
                                      <p:cBhvr>
                                        <p:cTn id="114" dur="500"/>
                                        <p:tgtEl>
                                          <p:spTgt spid="282"/>
                                        </p:tgtEl>
                                      </p:cBhvr>
                                    </p:animEffect>
                                  </p:childTnLst>
                                </p:cTn>
                              </p:par>
                              <p:par>
                                <p:cTn id="115" presetID="22" presetClass="entr" presetSubtype="4" fill="hold" nodeType="withEffect">
                                  <p:stCondLst>
                                    <p:cond delay="0"/>
                                  </p:stCondLst>
                                  <p:childTnLst>
                                    <p:set>
                                      <p:cBhvr>
                                        <p:cTn id="116" dur="1" fill="hold">
                                          <p:stCondLst>
                                            <p:cond delay="0"/>
                                          </p:stCondLst>
                                        </p:cTn>
                                        <p:tgtEl>
                                          <p:spTgt spid="283"/>
                                        </p:tgtEl>
                                        <p:attrNameLst>
                                          <p:attrName>style.visibility</p:attrName>
                                        </p:attrNameLst>
                                      </p:cBhvr>
                                      <p:to>
                                        <p:strVal val="visible"/>
                                      </p:to>
                                    </p:set>
                                    <p:animEffect transition="in" filter="wipe(down)">
                                      <p:cBhvr>
                                        <p:cTn id="117" dur="500"/>
                                        <p:tgtEl>
                                          <p:spTgt spid="283"/>
                                        </p:tgtEl>
                                      </p:cBhvr>
                                    </p:animEffect>
                                  </p:childTnLst>
                                </p:cTn>
                              </p:par>
                              <p:par>
                                <p:cTn id="118" presetID="22" presetClass="entr" presetSubtype="1" fill="hold" nodeType="withEffect">
                                  <p:stCondLst>
                                    <p:cond delay="0"/>
                                  </p:stCondLst>
                                  <p:childTnLst>
                                    <p:set>
                                      <p:cBhvr>
                                        <p:cTn id="119" dur="1" fill="hold">
                                          <p:stCondLst>
                                            <p:cond delay="0"/>
                                          </p:stCondLst>
                                        </p:cTn>
                                        <p:tgtEl>
                                          <p:spTgt spid="284"/>
                                        </p:tgtEl>
                                        <p:attrNameLst>
                                          <p:attrName>style.visibility</p:attrName>
                                        </p:attrNameLst>
                                      </p:cBhvr>
                                      <p:to>
                                        <p:strVal val="visible"/>
                                      </p:to>
                                    </p:set>
                                    <p:animEffect transition="in" filter="wipe(up)">
                                      <p:cBhvr>
                                        <p:cTn id="120" dur="500"/>
                                        <p:tgtEl>
                                          <p:spTgt spid="284"/>
                                        </p:tgtEl>
                                      </p:cBhvr>
                                    </p:animEffect>
                                  </p:childTnLst>
                                </p:cTn>
                              </p:par>
                              <p:par>
                                <p:cTn id="121" presetID="22" presetClass="entr" presetSubtype="4" fill="hold" nodeType="withEffect">
                                  <p:stCondLst>
                                    <p:cond delay="0"/>
                                  </p:stCondLst>
                                  <p:childTnLst>
                                    <p:set>
                                      <p:cBhvr>
                                        <p:cTn id="122" dur="1" fill="hold">
                                          <p:stCondLst>
                                            <p:cond delay="0"/>
                                          </p:stCondLst>
                                        </p:cTn>
                                        <p:tgtEl>
                                          <p:spTgt spid="285"/>
                                        </p:tgtEl>
                                        <p:attrNameLst>
                                          <p:attrName>style.visibility</p:attrName>
                                        </p:attrNameLst>
                                      </p:cBhvr>
                                      <p:to>
                                        <p:strVal val="visible"/>
                                      </p:to>
                                    </p:set>
                                    <p:animEffect transition="in" filter="wipe(down)">
                                      <p:cBhvr>
                                        <p:cTn id="123" dur="500"/>
                                        <p:tgtEl>
                                          <p:spTgt spid="285"/>
                                        </p:tgtEl>
                                      </p:cBhvr>
                                    </p:animEffect>
                                  </p:childTnLst>
                                </p:cTn>
                              </p:par>
                              <p:par>
                                <p:cTn id="124" presetID="22" presetClass="entr" presetSubtype="1" fill="hold" nodeType="withEffect">
                                  <p:stCondLst>
                                    <p:cond delay="0"/>
                                  </p:stCondLst>
                                  <p:childTnLst>
                                    <p:set>
                                      <p:cBhvr>
                                        <p:cTn id="125" dur="1" fill="hold">
                                          <p:stCondLst>
                                            <p:cond delay="0"/>
                                          </p:stCondLst>
                                        </p:cTn>
                                        <p:tgtEl>
                                          <p:spTgt spid="286"/>
                                        </p:tgtEl>
                                        <p:attrNameLst>
                                          <p:attrName>style.visibility</p:attrName>
                                        </p:attrNameLst>
                                      </p:cBhvr>
                                      <p:to>
                                        <p:strVal val="visible"/>
                                      </p:to>
                                    </p:set>
                                    <p:animEffect transition="in" filter="wipe(up)">
                                      <p:cBhvr>
                                        <p:cTn id="126" dur="500"/>
                                        <p:tgtEl>
                                          <p:spTgt spid="286"/>
                                        </p:tgtEl>
                                      </p:cBhvr>
                                    </p:animEffect>
                                  </p:childTnLst>
                                </p:cTn>
                              </p:par>
                              <p:par>
                                <p:cTn id="127" presetID="22" presetClass="entr" presetSubtype="4" fill="hold" nodeType="withEffect">
                                  <p:stCondLst>
                                    <p:cond delay="0"/>
                                  </p:stCondLst>
                                  <p:childTnLst>
                                    <p:set>
                                      <p:cBhvr>
                                        <p:cTn id="128" dur="1" fill="hold">
                                          <p:stCondLst>
                                            <p:cond delay="0"/>
                                          </p:stCondLst>
                                        </p:cTn>
                                        <p:tgtEl>
                                          <p:spTgt spid="287"/>
                                        </p:tgtEl>
                                        <p:attrNameLst>
                                          <p:attrName>style.visibility</p:attrName>
                                        </p:attrNameLst>
                                      </p:cBhvr>
                                      <p:to>
                                        <p:strVal val="visible"/>
                                      </p:to>
                                    </p:set>
                                    <p:animEffect transition="in" filter="wipe(down)">
                                      <p:cBhvr>
                                        <p:cTn id="129" dur="500"/>
                                        <p:tgtEl>
                                          <p:spTgt spid="287"/>
                                        </p:tgtEl>
                                      </p:cBhvr>
                                    </p:animEffect>
                                  </p:childTnLst>
                                </p:cTn>
                              </p:par>
                              <p:par>
                                <p:cTn id="130" presetID="22" presetClass="entr" presetSubtype="1" fill="hold" nodeType="withEffect">
                                  <p:stCondLst>
                                    <p:cond delay="0"/>
                                  </p:stCondLst>
                                  <p:childTnLst>
                                    <p:set>
                                      <p:cBhvr>
                                        <p:cTn id="131" dur="1" fill="hold">
                                          <p:stCondLst>
                                            <p:cond delay="0"/>
                                          </p:stCondLst>
                                        </p:cTn>
                                        <p:tgtEl>
                                          <p:spTgt spid="288"/>
                                        </p:tgtEl>
                                        <p:attrNameLst>
                                          <p:attrName>style.visibility</p:attrName>
                                        </p:attrNameLst>
                                      </p:cBhvr>
                                      <p:to>
                                        <p:strVal val="visible"/>
                                      </p:to>
                                    </p:set>
                                    <p:animEffect transition="in" filter="wipe(up)">
                                      <p:cBhvr>
                                        <p:cTn id="132" dur="500"/>
                                        <p:tgtEl>
                                          <p:spTgt spid="288"/>
                                        </p:tgtEl>
                                      </p:cBhvr>
                                    </p:animEffect>
                                  </p:childTnLst>
                                </p:cTn>
                              </p:par>
                              <p:par>
                                <p:cTn id="133" presetID="22" presetClass="entr" presetSubtype="4" fill="hold" nodeType="withEffect">
                                  <p:stCondLst>
                                    <p:cond delay="0"/>
                                  </p:stCondLst>
                                  <p:childTnLst>
                                    <p:set>
                                      <p:cBhvr>
                                        <p:cTn id="134" dur="1" fill="hold">
                                          <p:stCondLst>
                                            <p:cond delay="0"/>
                                          </p:stCondLst>
                                        </p:cTn>
                                        <p:tgtEl>
                                          <p:spTgt spid="289"/>
                                        </p:tgtEl>
                                        <p:attrNameLst>
                                          <p:attrName>style.visibility</p:attrName>
                                        </p:attrNameLst>
                                      </p:cBhvr>
                                      <p:to>
                                        <p:strVal val="visible"/>
                                      </p:to>
                                    </p:set>
                                    <p:animEffect transition="in" filter="wipe(down)">
                                      <p:cBhvr>
                                        <p:cTn id="135" dur="500"/>
                                        <p:tgtEl>
                                          <p:spTgt spid="289"/>
                                        </p:tgtEl>
                                      </p:cBhvr>
                                    </p:animEffect>
                                  </p:childTnLst>
                                </p:cTn>
                              </p:par>
                              <p:par>
                                <p:cTn id="136" presetID="22" presetClass="entr" presetSubtype="1" fill="hold" nodeType="withEffect">
                                  <p:stCondLst>
                                    <p:cond delay="0"/>
                                  </p:stCondLst>
                                  <p:childTnLst>
                                    <p:set>
                                      <p:cBhvr>
                                        <p:cTn id="137" dur="1" fill="hold">
                                          <p:stCondLst>
                                            <p:cond delay="0"/>
                                          </p:stCondLst>
                                        </p:cTn>
                                        <p:tgtEl>
                                          <p:spTgt spid="290"/>
                                        </p:tgtEl>
                                        <p:attrNameLst>
                                          <p:attrName>style.visibility</p:attrName>
                                        </p:attrNameLst>
                                      </p:cBhvr>
                                      <p:to>
                                        <p:strVal val="visible"/>
                                      </p:to>
                                    </p:set>
                                    <p:animEffect transition="in" filter="wipe(up)">
                                      <p:cBhvr>
                                        <p:cTn id="138" dur="500"/>
                                        <p:tgtEl>
                                          <p:spTgt spid="290"/>
                                        </p:tgtEl>
                                      </p:cBhvr>
                                    </p:animEffect>
                                  </p:childTnLst>
                                </p:cTn>
                              </p:par>
                            </p:childTnLst>
                          </p:cTn>
                        </p:par>
                        <p:par>
                          <p:cTn id="139" fill="hold" nodeType="afterGroup">
                            <p:stCondLst>
                              <p:cond delay="3600"/>
                            </p:stCondLst>
                            <p:childTnLst>
                              <p:par>
                                <p:cTn id="140" presetID="18" presetClass="entr" presetSubtype="9" fill="hold" grpId="0" nodeType="afterEffect">
                                  <p:stCondLst>
                                    <p:cond delay="0"/>
                                  </p:stCondLst>
                                  <p:childTnLst>
                                    <p:set>
                                      <p:cBhvr>
                                        <p:cTn id="141" dur="1" fill="hold">
                                          <p:stCondLst>
                                            <p:cond delay="0"/>
                                          </p:stCondLst>
                                        </p:cTn>
                                        <p:tgtEl>
                                          <p:spTgt spid="291"/>
                                        </p:tgtEl>
                                        <p:attrNameLst>
                                          <p:attrName>style.visibility</p:attrName>
                                        </p:attrNameLst>
                                      </p:cBhvr>
                                      <p:to>
                                        <p:strVal val="visible"/>
                                      </p:to>
                                    </p:set>
                                    <p:animEffect transition="in" filter="strips(upLeft)">
                                      <p:cBhvr>
                                        <p:cTn id="142" dur="1000"/>
                                        <p:tgtEl>
                                          <p:spTgt spid="291"/>
                                        </p:tgtEl>
                                      </p:cBhvr>
                                    </p:animEffect>
                                  </p:childTnLst>
                                </p:cTn>
                              </p:par>
                              <p:par>
                                <p:cTn id="143" presetID="18" presetClass="entr" presetSubtype="9" fill="hold" grpId="0" nodeType="withEffect">
                                  <p:stCondLst>
                                    <p:cond delay="0"/>
                                  </p:stCondLst>
                                  <p:childTnLst>
                                    <p:set>
                                      <p:cBhvr>
                                        <p:cTn id="144" dur="1" fill="hold">
                                          <p:stCondLst>
                                            <p:cond delay="0"/>
                                          </p:stCondLst>
                                        </p:cTn>
                                        <p:tgtEl>
                                          <p:spTgt spid="292"/>
                                        </p:tgtEl>
                                        <p:attrNameLst>
                                          <p:attrName>style.visibility</p:attrName>
                                        </p:attrNameLst>
                                      </p:cBhvr>
                                      <p:to>
                                        <p:strVal val="visible"/>
                                      </p:to>
                                    </p:set>
                                    <p:animEffect transition="in" filter="strips(upLeft)">
                                      <p:cBhvr>
                                        <p:cTn id="145" dur="1000"/>
                                        <p:tgtEl>
                                          <p:spTgt spid="292"/>
                                        </p:tgtEl>
                                      </p:cBhvr>
                                    </p:animEffect>
                                  </p:childTnLst>
                                </p:cTn>
                              </p:par>
                              <p:par>
                                <p:cTn id="146" presetID="18" presetClass="entr" presetSubtype="9" fill="hold" grpId="0" nodeType="withEffect">
                                  <p:stCondLst>
                                    <p:cond delay="0"/>
                                  </p:stCondLst>
                                  <p:childTnLst>
                                    <p:set>
                                      <p:cBhvr>
                                        <p:cTn id="147" dur="1" fill="hold">
                                          <p:stCondLst>
                                            <p:cond delay="0"/>
                                          </p:stCondLst>
                                        </p:cTn>
                                        <p:tgtEl>
                                          <p:spTgt spid="293"/>
                                        </p:tgtEl>
                                        <p:attrNameLst>
                                          <p:attrName>style.visibility</p:attrName>
                                        </p:attrNameLst>
                                      </p:cBhvr>
                                      <p:to>
                                        <p:strVal val="visible"/>
                                      </p:to>
                                    </p:set>
                                    <p:animEffect transition="in" filter="strips(upLeft)">
                                      <p:cBhvr>
                                        <p:cTn id="148" dur="1000"/>
                                        <p:tgtEl>
                                          <p:spTgt spid="293"/>
                                        </p:tgtEl>
                                      </p:cBhvr>
                                    </p:animEffect>
                                  </p:childTnLst>
                                </p:cTn>
                              </p:par>
                              <p:par>
                                <p:cTn id="149" presetID="18" presetClass="entr" presetSubtype="9" fill="hold" grpId="0" nodeType="withEffect">
                                  <p:stCondLst>
                                    <p:cond delay="0"/>
                                  </p:stCondLst>
                                  <p:childTnLst>
                                    <p:set>
                                      <p:cBhvr>
                                        <p:cTn id="150" dur="1" fill="hold">
                                          <p:stCondLst>
                                            <p:cond delay="0"/>
                                          </p:stCondLst>
                                        </p:cTn>
                                        <p:tgtEl>
                                          <p:spTgt spid="294"/>
                                        </p:tgtEl>
                                        <p:attrNameLst>
                                          <p:attrName>style.visibility</p:attrName>
                                        </p:attrNameLst>
                                      </p:cBhvr>
                                      <p:to>
                                        <p:strVal val="visible"/>
                                      </p:to>
                                    </p:set>
                                    <p:animEffect transition="in" filter="strips(upLeft)">
                                      <p:cBhvr>
                                        <p:cTn id="151" dur="1000"/>
                                        <p:tgtEl>
                                          <p:spTgt spid="294"/>
                                        </p:tgtEl>
                                      </p:cBhvr>
                                    </p:animEffect>
                                  </p:childTnLst>
                                </p:cTn>
                              </p:par>
                              <p:par>
                                <p:cTn id="152" presetID="18" presetClass="entr" presetSubtype="9" fill="hold" grpId="0" nodeType="withEffect">
                                  <p:stCondLst>
                                    <p:cond delay="0"/>
                                  </p:stCondLst>
                                  <p:childTnLst>
                                    <p:set>
                                      <p:cBhvr>
                                        <p:cTn id="153" dur="1" fill="hold">
                                          <p:stCondLst>
                                            <p:cond delay="0"/>
                                          </p:stCondLst>
                                        </p:cTn>
                                        <p:tgtEl>
                                          <p:spTgt spid="295"/>
                                        </p:tgtEl>
                                        <p:attrNameLst>
                                          <p:attrName>style.visibility</p:attrName>
                                        </p:attrNameLst>
                                      </p:cBhvr>
                                      <p:to>
                                        <p:strVal val="visible"/>
                                      </p:to>
                                    </p:set>
                                    <p:animEffect transition="in" filter="strips(upLeft)">
                                      <p:cBhvr>
                                        <p:cTn id="154" dur="1000"/>
                                        <p:tgtEl>
                                          <p:spTgt spid="295"/>
                                        </p:tgtEl>
                                      </p:cBhvr>
                                    </p:animEffect>
                                  </p:childTnLst>
                                </p:cTn>
                              </p:par>
                              <p:par>
                                <p:cTn id="155" presetID="18" presetClass="entr" presetSubtype="9" fill="hold" grpId="0" nodeType="withEffect">
                                  <p:stCondLst>
                                    <p:cond delay="0"/>
                                  </p:stCondLst>
                                  <p:childTnLst>
                                    <p:set>
                                      <p:cBhvr>
                                        <p:cTn id="156" dur="1" fill="hold">
                                          <p:stCondLst>
                                            <p:cond delay="0"/>
                                          </p:stCondLst>
                                        </p:cTn>
                                        <p:tgtEl>
                                          <p:spTgt spid="296"/>
                                        </p:tgtEl>
                                        <p:attrNameLst>
                                          <p:attrName>style.visibility</p:attrName>
                                        </p:attrNameLst>
                                      </p:cBhvr>
                                      <p:to>
                                        <p:strVal val="visible"/>
                                      </p:to>
                                    </p:set>
                                    <p:animEffect transition="in" filter="strips(upLeft)">
                                      <p:cBhvr>
                                        <p:cTn id="157" dur="1000"/>
                                        <p:tgtEl>
                                          <p:spTgt spid="296"/>
                                        </p:tgtEl>
                                      </p:cBhvr>
                                    </p:animEffect>
                                  </p:childTnLst>
                                </p:cTn>
                              </p:par>
                              <p:par>
                                <p:cTn id="158" presetID="18" presetClass="entr" presetSubtype="9" fill="hold" grpId="0" nodeType="withEffect">
                                  <p:stCondLst>
                                    <p:cond delay="0"/>
                                  </p:stCondLst>
                                  <p:childTnLst>
                                    <p:set>
                                      <p:cBhvr>
                                        <p:cTn id="159" dur="1" fill="hold">
                                          <p:stCondLst>
                                            <p:cond delay="0"/>
                                          </p:stCondLst>
                                        </p:cTn>
                                        <p:tgtEl>
                                          <p:spTgt spid="297"/>
                                        </p:tgtEl>
                                        <p:attrNameLst>
                                          <p:attrName>style.visibility</p:attrName>
                                        </p:attrNameLst>
                                      </p:cBhvr>
                                      <p:to>
                                        <p:strVal val="visible"/>
                                      </p:to>
                                    </p:set>
                                    <p:animEffect transition="in" filter="strips(upLeft)">
                                      <p:cBhvr>
                                        <p:cTn id="160" dur="1000"/>
                                        <p:tgtEl>
                                          <p:spTgt spid="297"/>
                                        </p:tgtEl>
                                      </p:cBhvr>
                                    </p:animEffect>
                                  </p:childTnLst>
                                </p:cTn>
                              </p:par>
                              <p:par>
                                <p:cTn id="161" presetID="18" presetClass="entr" presetSubtype="9" fill="hold" grpId="0" nodeType="withEffect">
                                  <p:stCondLst>
                                    <p:cond delay="0"/>
                                  </p:stCondLst>
                                  <p:childTnLst>
                                    <p:set>
                                      <p:cBhvr>
                                        <p:cTn id="162" dur="1" fill="hold">
                                          <p:stCondLst>
                                            <p:cond delay="0"/>
                                          </p:stCondLst>
                                        </p:cTn>
                                        <p:tgtEl>
                                          <p:spTgt spid="298"/>
                                        </p:tgtEl>
                                        <p:attrNameLst>
                                          <p:attrName>style.visibility</p:attrName>
                                        </p:attrNameLst>
                                      </p:cBhvr>
                                      <p:to>
                                        <p:strVal val="visible"/>
                                      </p:to>
                                    </p:set>
                                    <p:animEffect transition="in" filter="strips(upLeft)">
                                      <p:cBhvr>
                                        <p:cTn id="163" dur="1000"/>
                                        <p:tgtEl>
                                          <p:spTgt spid="298"/>
                                        </p:tgtEl>
                                      </p:cBhvr>
                                    </p:animEffect>
                                  </p:childTnLst>
                                </p:cTn>
                              </p:par>
                              <p:par>
                                <p:cTn id="164" presetID="18" presetClass="entr" presetSubtype="9" fill="hold" grpId="0" nodeType="withEffect">
                                  <p:stCondLst>
                                    <p:cond delay="0"/>
                                  </p:stCondLst>
                                  <p:childTnLst>
                                    <p:set>
                                      <p:cBhvr>
                                        <p:cTn id="165" dur="1" fill="hold">
                                          <p:stCondLst>
                                            <p:cond delay="0"/>
                                          </p:stCondLst>
                                        </p:cTn>
                                        <p:tgtEl>
                                          <p:spTgt spid="299"/>
                                        </p:tgtEl>
                                        <p:attrNameLst>
                                          <p:attrName>style.visibility</p:attrName>
                                        </p:attrNameLst>
                                      </p:cBhvr>
                                      <p:to>
                                        <p:strVal val="visible"/>
                                      </p:to>
                                    </p:set>
                                    <p:animEffect transition="in" filter="strips(upLeft)">
                                      <p:cBhvr>
                                        <p:cTn id="166" dur="1000"/>
                                        <p:tgtEl>
                                          <p:spTgt spid="299"/>
                                        </p:tgtEl>
                                      </p:cBhvr>
                                    </p:animEffect>
                                  </p:childTnLst>
                                </p:cTn>
                              </p:par>
                              <p:par>
                                <p:cTn id="167" presetID="18" presetClass="entr" presetSubtype="9" fill="hold" grpId="0" nodeType="withEffect">
                                  <p:stCondLst>
                                    <p:cond delay="0"/>
                                  </p:stCondLst>
                                  <p:childTnLst>
                                    <p:set>
                                      <p:cBhvr>
                                        <p:cTn id="168" dur="1" fill="hold">
                                          <p:stCondLst>
                                            <p:cond delay="0"/>
                                          </p:stCondLst>
                                        </p:cTn>
                                        <p:tgtEl>
                                          <p:spTgt spid="300"/>
                                        </p:tgtEl>
                                        <p:attrNameLst>
                                          <p:attrName>style.visibility</p:attrName>
                                        </p:attrNameLst>
                                      </p:cBhvr>
                                      <p:to>
                                        <p:strVal val="visible"/>
                                      </p:to>
                                    </p:set>
                                    <p:animEffect transition="in" filter="strips(upLeft)">
                                      <p:cBhvr>
                                        <p:cTn id="169" dur="1000"/>
                                        <p:tgtEl>
                                          <p:spTgt spid="300"/>
                                        </p:tgtEl>
                                      </p:cBhvr>
                                    </p:animEffect>
                                  </p:childTnLst>
                                </p:cTn>
                              </p:par>
                              <p:par>
                                <p:cTn id="170" presetID="18" presetClass="entr" presetSubtype="9" fill="hold" grpId="0" nodeType="withEffect">
                                  <p:stCondLst>
                                    <p:cond delay="0"/>
                                  </p:stCondLst>
                                  <p:childTnLst>
                                    <p:set>
                                      <p:cBhvr>
                                        <p:cTn id="171" dur="1" fill="hold">
                                          <p:stCondLst>
                                            <p:cond delay="0"/>
                                          </p:stCondLst>
                                        </p:cTn>
                                        <p:tgtEl>
                                          <p:spTgt spid="301"/>
                                        </p:tgtEl>
                                        <p:attrNameLst>
                                          <p:attrName>style.visibility</p:attrName>
                                        </p:attrNameLst>
                                      </p:cBhvr>
                                      <p:to>
                                        <p:strVal val="visible"/>
                                      </p:to>
                                    </p:set>
                                    <p:animEffect transition="in" filter="strips(upLeft)">
                                      <p:cBhvr>
                                        <p:cTn id="172"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p:bldP spid="243" grpId="0"/>
      <p:bldP spid="244" grpId="0"/>
      <p:bldP spid="245" grpId="0"/>
      <p:bldP spid="246" grpId="0"/>
      <p:bldP spid="247" grpId="0"/>
      <p:bldP spid="248" grpId="0"/>
      <p:bldP spid="249" grpId="0"/>
      <p:bldP spid="250" grpId="0"/>
      <p:bldP spid="251" grpId="0"/>
      <p:bldP spid="254" grpId="0"/>
      <p:bldP spid="291" grpId="0"/>
      <p:bldP spid="292" grpId="0"/>
      <p:bldP spid="293" grpId="0"/>
      <p:bldP spid="294" grpId="0"/>
      <p:bldP spid="295" grpId="0"/>
      <p:bldP spid="296" grpId="0"/>
      <p:bldP spid="297" grpId="0"/>
      <p:bldP spid="298" grpId="0"/>
      <p:bldP spid="299" grpId="0"/>
      <p:bldP spid="300" grpId="0"/>
      <p:bldP spid="30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Rectangle 17"/>
          <p:cNvSpPr/>
          <p:nvPr/>
        </p:nvSpPr>
        <p:spPr>
          <a:xfrm>
            <a:off x="857897" y="5619765"/>
            <a:ext cx="10361851" cy="738664"/>
          </a:xfrm>
          <a:prstGeom prst="rect">
            <a:avLst/>
          </a:prstGeom>
        </p:spPr>
        <p:txBody>
          <a:bodyPr wrap="square" lIns="121908" tIns="60954" rIns="121908" bIns="60954">
            <a:spAutoFit/>
          </a:bodyPr>
          <a:lstStyle/>
          <a:p>
            <a:r>
              <a:rPr lang="zh-CN" altLang="en-US" sz="130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cs typeface="Open Sans Light" pitchFamily="34" charset="0"/>
              </a:rPr>
              <a:t>200</a:t>
            </a:r>
            <a:r>
              <a:rPr lang="zh-CN" altLang="en-US" sz="1300">
                <a:solidFill>
                  <a:schemeClr val="tx1">
                    <a:lumMod val="50000"/>
                    <a:lumOff val="50000"/>
                  </a:schemeClr>
                </a:solidFill>
                <a:latin typeface="+mn-ea"/>
                <a:cs typeface="Open Sans Light" pitchFamily="34" charset="0"/>
              </a:rPr>
              <a:t>字以内，据统计每页幻灯片的最好控制在</a:t>
            </a:r>
            <a:r>
              <a:rPr lang="en-US" altLang="zh-CN" sz="1300">
                <a:solidFill>
                  <a:schemeClr val="tx1">
                    <a:lumMod val="50000"/>
                    <a:lumOff val="50000"/>
                  </a:schemeClr>
                </a:solidFill>
                <a:latin typeface="+mn-ea"/>
                <a:cs typeface="Open Sans Light" pitchFamily="34" charset="0"/>
              </a:rPr>
              <a:t>5</a:t>
            </a:r>
            <a:r>
              <a:rPr lang="zh-CN" altLang="en-US" sz="1300">
                <a:solidFill>
                  <a:schemeClr val="tx1">
                    <a:lumMod val="50000"/>
                    <a:lumOff val="50000"/>
                  </a:schemeClr>
                </a:solidFill>
                <a:latin typeface="+mn-ea"/>
                <a:cs typeface="Open Sans Light" pitchFamily="34" charset="0"/>
              </a:rPr>
              <a:t>分钟之内。此处添加详细文本描述，建议与标题相关并符合整体语言风格，语言描述尽量简洁生动。尽量将每页幻灯片的字数控制在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cs typeface="Open Sans Light" pitchFamily="34" charset="0"/>
              </a:rPr>
              <a:t>200</a:t>
            </a:r>
            <a:r>
              <a:rPr lang="zh-CN" altLang="en-US" sz="1300">
                <a:solidFill>
                  <a:schemeClr val="tx1">
                    <a:lumMod val="50000"/>
                    <a:lumOff val="50000"/>
                  </a:schemeClr>
                </a:solidFill>
                <a:latin typeface="+mn-ea"/>
                <a:cs typeface="Open Sans Light" pitchFamily="34" charset="0"/>
              </a:rPr>
              <a:t>字以内，据统计每页幻灯片的最好控制在</a:t>
            </a:r>
            <a:r>
              <a:rPr lang="en-US" altLang="zh-CN" sz="1300">
                <a:solidFill>
                  <a:schemeClr val="tx1">
                    <a:lumMod val="50000"/>
                    <a:lumOff val="50000"/>
                  </a:schemeClr>
                </a:solidFill>
                <a:latin typeface="+mn-ea"/>
                <a:cs typeface="Open Sans Light" pitchFamily="34" charset="0"/>
              </a:rPr>
              <a:t>5</a:t>
            </a:r>
            <a:r>
              <a:rPr lang="zh-CN" altLang="en-US" sz="1300">
                <a:solidFill>
                  <a:schemeClr val="tx1">
                    <a:lumMod val="50000"/>
                    <a:lumOff val="50000"/>
                  </a:schemeClr>
                </a:solidFill>
                <a:latin typeface="+mn-ea"/>
                <a:cs typeface="Open Sans Light" pitchFamily="34" charset="0"/>
              </a:rPr>
              <a:t>分钟之内。 </a:t>
            </a:r>
            <a:endParaRPr lang="ms-MY" sz="1300">
              <a:solidFill>
                <a:schemeClr val="tx1">
                  <a:lumMod val="50000"/>
                  <a:lumOff val="50000"/>
                </a:schemeClr>
              </a:solidFill>
              <a:latin typeface="+mn-ea"/>
              <a:cs typeface="Open Sans Light" pitchFamily="34" charset="0"/>
            </a:endParaRPr>
          </a:p>
        </p:txBody>
      </p:sp>
      <p:grpSp>
        <p:nvGrpSpPr>
          <p:cNvPr id="44" name="Group 43"/>
          <p:cNvGrpSpPr/>
          <p:nvPr/>
        </p:nvGrpSpPr>
        <p:grpSpPr>
          <a:xfrm>
            <a:off x="1048373" y="2190743"/>
            <a:ext cx="2537859" cy="2538189"/>
            <a:chOff x="785786" y="1643056"/>
            <a:chExt cx="1903642" cy="1903642"/>
          </a:xfrm>
        </p:grpSpPr>
        <p:sp>
          <p:nvSpPr>
            <p:cNvPr id="8" name="Arc 7"/>
            <p:cNvSpPr/>
            <p:nvPr/>
          </p:nvSpPr>
          <p:spPr>
            <a:xfrm>
              <a:off x="785786" y="1643056"/>
              <a:ext cx="1903642" cy="1903642"/>
            </a:xfrm>
            <a:prstGeom prst="arc">
              <a:avLst>
                <a:gd name="adj1" fmla="val 10782369"/>
                <a:gd name="adj2" fmla="val 0"/>
              </a:avLst>
            </a:prstGeom>
            <a:noFill/>
            <a:ln w="127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7" name="Arc 16"/>
            <p:cNvSpPr/>
            <p:nvPr/>
          </p:nvSpPr>
          <p:spPr>
            <a:xfrm flipH="1">
              <a:off x="785786" y="1643056"/>
              <a:ext cx="1903642" cy="1903642"/>
            </a:xfrm>
            <a:prstGeom prst="arc">
              <a:avLst>
                <a:gd name="adj1" fmla="val 21571566"/>
                <a:gd name="adj2" fmla="val 10822907"/>
              </a:avLst>
            </a:prstGeom>
            <a:noFill/>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grpSp>
          <p:nvGrpSpPr>
            <p:cNvPr id="13" name="Group 38"/>
            <p:cNvGrpSpPr/>
            <p:nvPr/>
          </p:nvGrpSpPr>
          <p:grpSpPr>
            <a:xfrm>
              <a:off x="1071538" y="1857370"/>
              <a:ext cx="1357322" cy="1461797"/>
              <a:chOff x="1071538" y="1857370"/>
              <a:chExt cx="1357322" cy="1461797"/>
            </a:xfrm>
          </p:grpSpPr>
          <p:sp>
            <p:nvSpPr>
              <p:cNvPr id="19" name="Oval 18"/>
              <p:cNvSpPr/>
              <p:nvPr/>
            </p:nvSpPr>
            <p:spPr>
              <a:xfrm>
                <a:off x="1374129" y="1857370"/>
                <a:ext cx="680702" cy="6807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23" name="Rectangle 22"/>
              <p:cNvSpPr/>
              <p:nvPr/>
            </p:nvSpPr>
            <p:spPr>
              <a:xfrm>
                <a:off x="1322625" y="2571750"/>
                <a:ext cx="869582" cy="288541"/>
              </a:xfrm>
              <a:prstGeom prst="rect">
                <a:avLst/>
              </a:prstGeom>
            </p:spPr>
            <p:txBody>
              <a:bodyPr wrap="none">
                <a:spAutoFit/>
              </a:bodyPr>
              <a:lstStyle/>
              <a:p>
                <a:pPr algn="ctr"/>
                <a:r>
                  <a:rPr lang="zh-CN" altLang="en-US" sz="1900" smtClean="0">
                    <a:solidFill>
                      <a:schemeClr val="tx1">
                        <a:lumMod val="50000"/>
                        <a:lumOff val="50000"/>
                      </a:schemeClr>
                    </a:solidFill>
                    <a:latin typeface="+mn-ea"/>
                    <a:cs typeface="Open Sans" pitchFamily="34" charset="0"/>
                  </a:rPr>
                  <a:t>添加标题</a:t>
                </a:r>
                <a:endParaRPr lang="en-US" sz="1900">
                  <a:solidFill>
                    <a:schemeClr val="tx1">
                      <a:lumMod val="50000"/>
                      <a:lumOff val="50000"/>
                    </a:schemeClr>
                  </a:solidFill>
                  <a:latin typeface="+mn-ea"/>
                  <a:cs typeface="Open Sans" pitchFamily="34" charset="0"/>
                </a:endParaRPr>
              </a:p>
            </p:txBody>
          </p:sp>
          <p:grpSp>
            <p:nvGrpSpPr>
              <p:cNvPr id="27" name="Group 31"/>
              <p:cNvGrpSpPr/>
              <p:nvPr/>
            </p:nvGrpSpPr>
            <p:grpSpPr>
              <a:xfrm>
                <a:off x="1531359" y="2072984"/>
                <a:ext cx="366051" cy="320998"/>
                <a:chOff x="1178347" y="1308393"/>
                <a:chExt cx="366051" cy="320998"/>
              </a:xfrm>
              <a:solidFill>
                <a:schemeClr val="bg1">
                  <a:lumMod val="65000"/>
                </a:schemeClr>
              </a:solidFill>
            </p:grpSpPr>
            <p:sp>
              <p:nvSpPr>
                <p:cNvPr id="33" name="AutoShape 147"/>
                <p:cNvSpPr/>
                <p:nvPr/>
              </p:nvSpPr>
              <p:spPr bwMode="auto">
                <a:xfrm>
                  <a:off x="1178347" y="1308393"/>
                  <a:ext cx="366051" cy="320998"/>
                </a:xfrm>
                <a:custGeom>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accent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4" name="AutoShape 148"/>
                <p:cNvSpPr/>
                <p:nvPr/>
              </p:nvSpPr>
              <p:spPr bwMode="auto">
                <a:xfrm>
                  <a:off x="1235287" y="1365960"/>
                  <a:ext cx="54438" cy="544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chemeClr val="accent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sp>
            <p:nvSpPr>
              <p:cNvPr id="35" name="Rectangle 34"/>
              <p:cNvSpPr/>
              <p:nvPr/>
            </p:nvSpPr>
            <p:spPr>
              <a:xfrm>
                <a:off x="1071538" y="2857502"/>
                <a:ext cx="1357322" cy="461665"/>
              </a:xfrm>
              <a:prstGeom prst="rect">
                <a:avLst/>
              </a:prstGeom>
            </p:spPr>
            <p:txBody>
              <a:bodyPr wrap="square">
                <a:spAutoFit/>
              </a:bodyPr>
              <a:lstStyle/>
              <a:p>
                <a:pPr algn="ctr"/>
                <a:r>
                  <a:rPr lang="zh-CN" altLang="en-US" sz="1100">
                    <a:solidFill>
                      <a:schemeClr val="tx1">
                        <a:lumMod val="50000"/>
                        <a:lumOff val="50000"/>
                      </a:schemeClr>
                    </a:solidFill>
                    <a:latin typeface="+mn-ea"/>
                    <a:cs typeface="Open Sans Light" pitchFamily="34" charset="0"/>
                  </a:rPr>
                  <a:t>此处添加详细文本描述，建议与标题相关并符合整体语言风格</a:t>
                </a:r>
                <a:endParaRPr lang="ms-MY" sz="1100">
                  <a:solidFill>
                    <a:schemeClr val="tx1">
                      <a:lumMod val="50000"/>
                      <a:lumOff val="50000"/>
                    </a:schemeClr>
                  </a:solidFill>
                  <a:latin typeface="+mn-ea"/>
                  <a:cs typeface="Open Sans Light" pitchFamily="34" charset="0"/>
                </a:endParaRPr>
              </a:p>
            </p:txBody>
          </p:sp>
        </p:grpSp>
      </p:grpSp>
      <p:grpSp>
        <p:nvGrpSpPr>
          <p:cNvPr id="45" name="Group 44"/>
          <p:cNvGrpSpPr/>
          <p:nvPr/>
        </p:nvGrpSpPr>
        <p:grpSpPr>
          <a:xfrm>
            <a:off x="3619807" y="2190743"/>
            <a:ext cx="2537859" cy="2538189"/>
            <a:chOff x="2714612" y="1643056"/>
            <a:chExt cx="1903642" cy="1903642"/>
          </a:xfrm>
        </p:grpSpPr>
        <p:sp>
          <p:nvSpPr>
            <p:cNvPr id="9" name="Arc 8"/>
            <p:cNvSpPr/>
            <p:nvPr/>
          </p:nvSpPr>
          <p:spPr>
            <a:xfrm>
              <a:off x="2714612" y="1643056"/>
              <a:ext cx="1903642" cy="1903642"/>
            </a:xfrm>
            <a:prstGeom prst="arc">
              <a:avLst>
                <a:gd name="adj1" fmla="val 21571566"/>
                <a:gd name="adj2" fmla="val 10822907"/>
              </a:avLst>
            </a:prstGeom>
            <a:noFill/>
            <a:ln w="127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6" name="Arc 15"/>
            <p:cNvSpPr/>
            <p:nvPr/>
          </p:nvSpPr>
          <p:spPr>
            <a:xfrm flipH="1">
              <a:off x="2714612" y="1643056"/>
              <a:ext cx="1903642" cy="1903642"/>
            </a:xfrm>
            <a:prstGeom prst="arc">
              <a:avLst>
                <a:gd name="adj1" fmla="val 10782369"/>
                <a:gd name="adj2" fmla="val 0"/>
              </a:avLst>
            </a:prstGeom>
            <a:noFill/>
            <a:ln w="127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grpSp>
          <p:nvGrpSpPr>
            <p:cNvPr id="32" name="Group 39"/>
            <p:cNvGrpSpPr/>
            <p:nvPr/>
          </p:nvGrpSpPr>
          <p:grpSpPr>
            <a:xfrm>
              <a:off x="3000364" y="1857370"/>
              <a:ext cx="1357322" cy="1461797"/>
              <a:chOff x="3000364" y="1857370"/>
              <a:chExt cx="1357322" cy="1461797"/>
            </a:xfrm>
          </p:grpSpPr>
          <p:sp>
            <p:nvSpPr>
              <p:cNvPr id="20" name="Oval 19"/>
              <p:cNvSpPr/>
              <p:nvPr/>
            </p:nvSpPr>
            <p:spPr>
              <a:xfrm>
                <a:off x="3357554" y="1857370"/>
                <a:ext cx="680702" cy="6807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24" name="Rectangle 23"/>
              <p:cNvSpPr/>
              <p:nvPr/>
            </p:nvSpPr>
            <p:spPr>
              <a:xfrm>
                <a:off x="3258543" y="2571750"/>
                <a:ext cx="869582" cy="288541"/>
              </a:xfrm>
              <a:prstGeom prst="rect">
                <a:avLst/>
              </a:prstGeom>
            </p:spPr>
            <p:txBody>
              <a:bodyPr wrap="none">
                <a:spAutoFit/>
              </a:bodyPr>
              <a:lstStyle/>
              <a:p>
                <a:pPr algn="ctr"/>
                <a:r>
                  <a:rPr lang="zh-CN" altLang="en-US" sz="1900">
                    <a:solidFill>
                      <a:schemeClr val="tx1">
                        <a:lumMod val="50000"/>
                        <a:lumOff val="50000"/>
                      </a:schemeClr>
                    </a:solidFill>
                    <a:latin typeface="+mn-ea"/>
                    <a:cs typeface="Open Sans" pitchFamily="34" charset="0"/>
                  </a:rPr>
                  <a:t>添加标题</a:t>
                </a:r>
                <a:endParaRPr lang="en-US" altLang="zh-CN" sz="1900">
                  <a:solidFill>
                    <a:schemeClr val="tx1">
                      <a:lumMod val="50000"/>
                      <a:lumOff val="50000"/>
                    </a:schemeClr>
                  </a:solidFill>
                  <a:latin typeface="+mn-ea"/>
                  <a:cs typeface="Open Sans" pitchFamily="34" charset="0"/>
                </a:endParaRPr>
              </a:p>
            </p:txBody>
          </p:sp>
          <p:sp>
            <p:nvSpPr>
              <p:cNvPr id="30" name="AutoShape 117"/>
              <p:cNvSpPr/>
              <p:nvPr/>
            </p:nvSpPr>
            <p:spPr bwMode="auto">
              <a:xfrm>
                <a:off x="3524123" y="2075278"/>
                <a:ext cx="366051" cy="274694"/>
              </a:xfrm>
              <a:custGeom>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6" name="Rectangle 35"/>
              <p:cNvSpPr/>
              <p:nvPr/>
            </p:nvSpPr>
            <p:spPr>
              <a:xfrm>
                <a:off x="3000364" y="2857502"/>
                <a:ext cx="1357322" cy="461665"/>
              </a:xfrm>
              <a:prstGeom prst="rect">
                <a:avLst/>
              </a:prstGeom>
            </p:spPr>
            <p:txBody>
              <a:bodyPr wrap="square">
                <a:spAutoFit/>
              </a:bodyPr>
              <a:lstStyle/>
              <a:p>
                <a:pPr algn="ctr"/>
                <a:r>
                  <a:rPr lang="zh-CN" altLang="en-US" sz="1100">
                    <a:solidFill>
                      <a:schemeClr val="tx1">
                        <a:lumMod val="50000"/>
                        <a:lumOff val="50000"/>
                      </a:schemeClr>
                    </a:solidFill>
                    <a:latin typeface="+mn-ea"/>
                    <a:cs typeface="Open Sans Light" pitchFamily="34" charset="0"/>
                  </a:rPr>
                  <a:t>此处添加详细文本描述，建议与标题相关并符合整体语言风格</a:t>
                </a:r>
                <a:endParaRPr lang="ms-MY" altLang="zh-CN" sz="1100">
                  <a:solidFill>
                    <a:schemeClr val="tx1">
                      <a:lumMod val="50000"/>
                      <a:lumOff val="50000"/>
                    </a:schemeClr>
                  </a:solidFill>
                  <a:latin typeface="+mn-ea"/>
                  <a:cs typeface="Open Sans Light" pitchFamily="34" charset="0"/>
                </a:endParaRPr>
              </a:p>
            </p:txBody>
          </p:sp>
        </p:grpSp>
      </p:grpSp>
      <p:grpSp>
        <p:nvGrpSpPr>
          <p:cNvPr id="46" name="Group 45"/>
          <p:cNvGrpSpPr/>
          <p:nvPr/>
        </p:nvGrpSpPr>
        <p:grpSpPr>
          <a:xfrm>
            <a:off x="6191240" y="2190743"/>
            <a:ext cx="2537859" cy="2538189"/>
            <a:chOff x="4643438" y="1643056"/>
            <a:chExt cx="1903642" cy="1903642"/>
          </a:xfrm>
        </p:grpSpPr>
        <p:sp>
          <p:nvSpPr>
            <p:cNvPr id="10" name="Arc 9"/>
            <p:cNvSpPr/>
            <p:nvPr/>
          </p:nvSpPr>
          <p:spPr>
            <a:xfrm>
              <a:off x="4643438" y="1643056"/>
              <a:ext cx="1903642" cy="1903642"/>
            </a:xfrm>
            <a:prstGeom prst="arc">
              <a:avLst>
                <a:gd name="adj1" fmla="val 10782369"/>
                <a:gd name="adj2" fmla="val 0"/>
              </a:avLst>
            </a:prstGeom>
            <a:noFill/>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5" name="Arc 14"/>
            <p:cNvSpPr/>
            <p:nvPr/>
          </p:nvSpPr>
          <p:spPr>
            <a:xfrm flipH="1">
              <a:off x="4643438" y="1643056"/>
              <a:ext cx="1903642" cy="1903642"/>
            </a:xfrm>
            <a:prstGeom prst="arc">
              <a:avLst>
                <a:gd name="adj1" fmla="val 21571566"/>
                <a:gd name="adj2" fmla="val 10822907"/>
              </a:avLst>
            </a:prstGeom>
            <a:noFill/>
            <a:ln w="127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grpSp>
          <p:nvGrpSpPr>
            <p:cNvPr id="39" name="Group 40"/>
            <p:cNvGrpSpPr/>
            <p:nvPr/>
          </p:nvGrpSpPr>
          <p:grpSpPr>
            <a:xfrm>
              <a:off x="4929190" y="1857370"/>
              <a:ext cx="1357322" cy="1461797"/>
              <a:chOff x="4929190" y="1857370"/>
              <a:chExt cx="1357322" cy="1461797"/>
            </a:xfrm>
          </p:grpSpPr>
          <p:sp>
            <p:nvSpPr>
              <p:cNvPr id="21" name="Oval 20"/>
              <p:cNvSpPr/>
              <p:nvPr/>
            </p:nvSpPr>
            <p:spPr>
              <a:xfrm>
                <a:off x="5214942" y="1857370"/>
                <a:ext cx="680702" cy="6807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25" name="Rectangle 24"/>
              <p:cNvSpPr/>
              <p:nvPr/>
            </p:nvSpPr>
            <p:spPr>
              <a:xfrm>
                <a:off x="5111437" y="2571750"/>
                <a:ext cx="869582" cy="288541"/>
              </a:xfrm>
              <a:prstGeom prst="rect">
                <a:avLst/>
              </a:prstGeom>
            </p:spPr>
            <p:txBody>
              <a:bodyPr wrap="none">
                <a:spAutoFit/>
              </a:bodyPr>
              <a:lstStyle/>
              <a:p>
                <a:pPr algn="ctr"/>
                <a:r>
                  <a:rPr lang="zh-CN" altLang="en-US" sz="1900">
                    <a:solidFill>
                      <a:schemeClr val="tx1">
                        <a:lumMod val="50000"/>
                        <a:lumOff val="50000"/>
                      </a:schemeClr>
                    </a:solidFill>
                    <a:latin typeface="+mn-ea"/>
                    <a:cs typeface="Open Sans" pitchFamily="34" charset="0"/>
                  </a:rPr>
                  <a:t>添加标题</a:t>
                </a:r>
                <a:endParaRPr lang="en-US" altLang="zh-CN" sz="1900">
                  <a:solidFill>
                    <a:schemeClr val="tx1">
                      <a:lumMod val="50000"/>
                      <a:lumOff val="50000"/>
                    </a:schemeClr>
                  </a:solidFill>
                  <a:latin typeface="+mn-ea"/>
                  <a:cs typeface="Open Sans" pitchFamily="34" charset="0"/>
                </a:endParaRPr>
              </a:p>
            </p:txBody>
          </p:sp>
          <p:sp>
            <p:nvSpPr>
              <p:cNvPr id="31" name="AutoShape 139"/>
              <p:cNvSpPr/>
              <p:nvPr/>
            </p:nvSpPr>
            <p:spPr bwMode="auto">
              <a:xfrm>
                <a:off x="5375987" y="2013242"/>
                <a:ext cx="366050" cy="354788"/>
              </a:xfrm>
              <a:custGeom>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7" name="Rectangle 36"/>
              <p:cNvSpPr/>
              <p:nvPr/>
            </p:nvSpPr>
            <p:spPr>
              <a:xfrm>
                <a:off x="4929190" y="2857502"/>
                <a:ext cx="1357322" cy="461665"/>
              </a:xfrm>
              <a:prstGeom prst="rect">
                <a:avLst/>
              </a:prstGeom>
            </p:spPr>
            <p:txBody>
              <a:bodyPr wrap="square">
                <a:spAutoFit/>
              </a:bodyPr>
              <a:lstStyle/>
              <a:p>
                <a:pPr algn="ctr"/>
                <a:r>
                  <a:rPr lang="zh-CN" altLang="en-US" sz="1100">
                    <a:solidFill>
                      <a:schemeClr val="tx1">
                        <a:lumMod val="50000"/>
                        <a:lumOff val="50000"/>
                      </a:schemeClr>
                    </a:solidFill>
                    <a:latin typeface="+mn-ea"/>
                    <a:cs typeface="Open Sans Light" pitchFamily="34" charset="0"/>
                  </a:rPr>
                  <a:t>此处添加详细文本描述，建议与标题相关并符合整体语言风格</a:t>
                </a:r>
                <a:endParaRPr lang="ms-MY" altLang="zh-CN" sz="1100">
                  <a:solidFill>
                    <a:schemeClr val="tx1">
                      <a:lumMod val="50000"/>
                      <a:lumOff val="50000"/>
                    </a:schemeClr>
                  </a:solidFill>
                  <a:latin typeface="+mn-ea"/>
                  <a:cs typeface="Open Sans Light" pitchFamily="34" charset="0"/>
                </a:endParaRPr>
              </a:p>
            </p:txBody>
          </p:sp>
        </p:grpSp>
      </p:grpSp>
      <p:grpSp>
        <p:nvGrpSpPr>
          <p:cNvPr id="47" name="Group 46"/>
          <p:cNvGrpSpPr/>
          <p:nvPr/>
        </p:nvGrpSpPr>
        <p:grpSpPr>
          <a:xfrm>
            <a:off x="8762673" y="2190743"/>
            <a:ext cx="2537859" cy="2538189"/>
            <a:chOff x="6572264" y="1643056"/>
            <a:chExt cx="1903642" cy="1903642"/>
          </a:xfrm>
        </p:grpSpPr>
        <p:sp>
          <p:nvSpPr>
            <p:cNvPr id="11" name="Arc 10"/>
            <p:cNvSpPr/>
            <p:nvPr/>
          </p:nvSpPr>
          <p:spPr>
            <a:xfrm>
              <a:off x="6572264" y="1643056"/>
              <a:ext cx="1903642" cy="1903642"/>
            </a:xfrm>
            <a:prstGeom prst="arc">
              <a:avLst>
                <a:gd name="adj1" fmla="val 21571566"/>
                <a:gd name="adj2" fmla="val 10822907"/>
              </a:avLst>
            </a:prstGeom>
            <a:noFill/>
            <a:ln w="127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sp>
          <p:nvSpPr>
            <p:cNvPr id="14" name="Arc 13"/>
            <p:cNvSpPr/>
            <p:nvPr/>
          </p:nvSpPr>
          <p:spPr>
            <a:xfrm flipH="1">
              <a:off x="6572264" y="1643056"/>
              <a:ext cx="1903642" cy="1903642"/>
            </a:xfrm>
            <a:prstGeom prst="arc">
              <a:avLst>
                <a:gd name="adj1" fmla="val 10782369"/>
                <a:gd name="adj2" fmla="val 0"/>
              </a:avLst>
            </a:prstGeom>
            <a:noFill/>
            <a:ln w="127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latin typeface="+mn-ea"/>
              </a:endParaRPr>
            </a:p>
          </p:txBody>
        </p:sp>
        <p:grpSp>
          <p:nvGrpSpPr>
            <p:cNvPr id="40" name="Group 41"/>
            <p:cNvGrpSpPr/>
            <p:nvPr/>
          </p:nvGrpSpPr>
          <p:grpSpPr>
            <a:xfrm>
              <a:off x="6858016" y="1857370"/>
              <a:ext cx="1357322" cy="1461797"/>
              <a:chOff x="6858016" y="1857370"/>
              <a:chExt cx="1357322" cy="1461797"/>
            </a:xfrm>
          </p:grpSpPr>
          <p:sp>
            <p:nvSpPr>
              <p:cNvPr id="22" name="Oval 21"/>
              <p:cNvSpPr/>
              <p:nvPr/>
            </p:nvSpPr>
            <p:spPr>
              <a:xfrm>
                <a:off x="7215206" y="1857370"/>
                <a:ext cx="680702" cy="68070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26" name="Rectangle 25"/>
              <p:cNvSpPr/>
              <p:nvPr/>
            </p:nvSpPr>
            <p:spPr>
              <a:xfrm>
                <a:off x="7139542" y="2571750"/>
                <a:ext cx="869582" cy="288541"/>
              </a:xfrm>
              <a:prstGeom prst="rect">
                <a:avLst/>
              </a:prstGeom>
            </p:spPr>
            <p:txBody>
              <a:bodyPr wrap="none">
                <a:spAutoFit/>
              </a:bodyPr>
              <a:lstStyle/>
              <a:p>
                <a:pPr algn="ctr"/>
                <a:r>
                  <a:rPr lang="zh-CN" altLang="en-US" sz="1900">
                    <a:solidFill>
                      <a:schemeClr val="tx1">
                        <a:lumMod val="50000"/>
                        <a:lumOff val="50000"/>
                      </a:schemeClr>
                    </a:solidFill>
                    <a:latin typeface="+mn-ea"/>
                    <a:cs typeface="Open Sans" pitchFamily="34" charset="0"/>
                  </a:rPr>
                  <a:t>添加标题</a:t>
                </a:r>
                <a:endParaRPr lang="en-US" altLang="zh-CN" sz="1900">
                  <a:solidFill>
                    <a:schemeClr val="tx1">
                      <a:lumMod val="50000"/>
                      <a:lumOff val="50000"/>
                    </a:schemeClr>
                  </a:solidFill>
                  <a:latin typeface="+mn-ea"/>
                  <a:cs typeface="Open Sans" pitchFamily="34" charset="0"/>
                </a:endParaRPr>
              </a:p>
            </p:txBody>
          </p:sp>
          <p:grpSp>
            <p:nvGrpSpPr>
              <p:cNvPr id="41" name="Group 26"/>
              <p:cNvGrpSpPr/>
              <p:nvPr/>
            </p:nvGrpSpPr>
            <p:grpSpPr>
              <a:xfrm>
                <a:off x="7384751" y="2038569"/>
                <a:ext cx="366051" cy="297846"/>
                <a:chOff x="7817318" y="3514082"/>
                <a:chExt cx="366051" cy="297846"/>
              </a:xfrm>
              <a:solidFill>
                <a:schemeClr val="bg1">
                  <a:lumMod val="65000"/>
                </a:schemeClr>
              </a:solidFill>
            </p:grpSpPr>
            <p:sp>
              <p:nvSpPr>
                <p:cNvPr id="28" name="AutoShape 5"/>
                <p:cNvSpPr/>
                <p:nvPr/>
              </p:nvSpPr>
              <p:spPr bwMode="auto">
                <a:xfrm>
                  <a:off x="8068858" y="3605439"/>
                  <a:ext cx="68830" cy="919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9" name="AutoShape 6"/>
                <p:cNvSpPr/>
                <p:nvPr/>
              </p:nvSpPr>
              <p:spPr bwMode="auto">
                <a:xfrm>
                  <a:off x="7817318" y="3514082"/>
                  <a:ext cx="366051" cy="29784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sp>
            <p:nvSpPr>
              <p:cNvPr id="38" name="Rectangle 37"/>
              <p:cNvSpPr/>
              <p:nvPr/>
            </p:nvSpPr>
            <p:spPr>
              <a:xfrm>
                <a:off x="6858016" y="2857502"/>
                <a:ext cx="1357322" cy="461665"/>
              </a:xfrm>
              <a:prstGeom prst="rect">
                <a:avLst/>
              </a:prstGeom>
            </p:spPr>
            <p:txBody>
              <a:bodyPr wrap="square">
                <a:spAutoFit/>
              </a:bodyPr>
              <a:lstStyle/>
              <a:p>
                <a:pPr algn="ctr"/>
                <a:r>
                  <a:rPr lang="zh-CN" altLang="en-US" sz="1100">
                    <a:solidFill>
                      <a:schemeClr val="tx1">
                        <a:lumMod val="50000"/>
                        <a:lumOff val="50000"/>
                      </a:schemeClr>
                    </a:solidFill>
                    <a:latin typeface="+mn-ea"/>
                    <a:cs typeface="Open Sans Light" pitchFamily="34" charset="0"/>
                  </a:rPr>
                  <a:t>此处添加详细文本描述，建议与标题相关并符合整体语言风格</a:t>
                </a:r>
                <a:endParaRPr lang="ms-MY" altLang="zh-CN" sz="1100">
                  <a:solidFill>
                    <a:schemeClr val="tx1">
                      <a:lumMod val="50000"/>
                      <a:lumOff val="50000"/>
                    </a:schemeClr>
                  </a:solidFill>
                  <a:latin typeface="+mn-ea"/>
                  <a:cs typeface="Open Sans Light" pitchFamily="34" charset="0"/>
                </a:endParaRPr>
              </a:p>
            </p:txBody>
          </p:sp>
        </p:grpSp>
      </p:gr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lide(fromTop)">
                                      <p:cBhvr>
                                        <p:cTn id="7" dur="500"/>
                                        <p:tgtEl>
                                          <p:spTgt spid="44"/>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slide(fromTop)">
                                      <p:cBhvr>
                                        <p:cTn id="11" dur="500"/>
                                        <p:tgtEl>
                                          <p:spTgt spid="45"/>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slide(fromTop)">
                                      <p:cBhvr>
                                        <p:cTn id="15" dur="500"/>
                                        <p:tgtEl>
                                          <p:spTgt spid="46"/>
                                        </p:tgtEl>
                                      </p:cBhvr>
                                    </p:animEffect>
                                  </p:childTnLst>
                                </p:cTn>
                              </p:par>
                            </p:childTnLst>
                          </p:cTn>
                        </p:par>
                        <p:par>
                          <p:cTn id="16" fill="hold" nodeType="afterGroup">
                            <p:stCondLst>
                              <p:cond delay="1500"/>
                            </p:stCondLst>
                            <p:childTnLst>
                              <p:par>
                                <p:cTn id="17" presetID="12" presetClass="entr" presetSubtype="1"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slide(fromTop)">
                                      <p:cBhvr>
                                        <p:cTn id="19" dur="500"/>
                                        <p:tgtEl>
                                          <p:spTgt spid="47"/>
                                        </p:tgtEl>
                                      </p:cBhvr>
                                    </p:animEffect>
                                  </p:childTnLst>
                                </p:cTn>
                              </p:par>
                            </p:childTnLst>
                          </p:cTn>
                        </p:par>
                        <p:par>
                          <p:cTn id="20" fill="hold" nodeType="afterGroup">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Lef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2" name="平行四边形 101"/>
          <p:cNvSpPr/>
          <p:nvPr/>
        </p:nvSpPr>
        <p:spPr>
          <a:xfrm>
            <a:off x="1333549" y="1702653"/>
            <a:ext cx="2533551" cy="1827898"/>
          </a:xfrm>
          <a:prstGeom prst="parallelogram">
            <a:avLst/>
          </a:prstGeom>
          <a:blipFill>
            <a:blip r:embed="rId3"/>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103" name="平行四边形 102"/>
          <p:cNvSpPr/>
          <p:nvPr/>
        </p:nvSpPr>
        <p:spPr>
          <a:xfrm>
            <a:off x="3664000" y="1702653"/>
            <a:ext cx="2533551" cy="1827898"/>
          </a:xfrm>
          <a:prstGeom prst="parallelogram">
            <a:avLst/>
          </a:prstGeom>
          <a:blipFill>
            <a:blip r:embed="rId4"/>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104" name="平行四边形 103"/>
          <p:cNvSpPr/>
          <p:nvPr/>
        </p:nvSpPr>
        <p:spPr>
          <a:xfrm>
            <a:off x="5999647" y="1702653"/>
            <a:ext cx="2533551" cy="1827898"/>
          </a:xfrm>
          <a:prstGeom prst="parallelogram">
            <a:avLst/>
          </a:prstGeom>
          <a:blipFill>
            <a:blip r:embed="rId5"/>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105" name="平行四边形 104"/>
          <p:cNvSpPr/>
          <p:nvPr/>
        </p:nvSpPr>
        <p:spPr>
          <a:xfrm>
            <a:off x="8335293" y="1702653"/>
            <a:ext cx="2533551" cy="1827898"/>
          </a:xfrm>
          <a:prstGeom prst="parallelogram">
            <a:avLst/>
          </a:prstGeom>
          <a:blipFill>
            <a:blip r:embed="rId6"/>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106" name="矩形 9"/>
          <p:cNvSpPr>
            <a:spLocks noChangeArrowheads="1"/>
          </p:cNvSpPr>
          <p:nvPr/>
        </p:nvSpPr>
        <p:spPr bwMode="auto">
          <a:xfrm>
            <a:off x="8736297" y="3835199"/>
            <a:ext cx="1539980" cy="35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3" tIns="45691" rIns="91383" bIns="45691">
            <a:spAutoFit/>
          </a:bodyPr>
          <a:lstStyle/>
          <a:p>
            <a:pPr algn="ctr"/>
            <a:r>
              <a:rPr lang="zh-CN" altLang="en-US" sz="1705" b="1">
                <a:solidFill>
                  <a:srgbClr val="0067B4"/>
                </a:solidFill>
                <a:cs typeface="+mn-ea"/>
                <a:sym typeface="+mn-lt"/>
              </a:rPr>
              <a:t>项目一</a:t>
            </a:r>
            <a:endParaRPr lang="zh-CN" altLang="en-US" sz="1705" b="1">
              <a:solidFill>
                <a:srgbClr val="0067B4"/>
              </a:solidFill>
              <a:cs typeface="+mn-ea"/>
              <a:sym typeface="+mn-lt"/>
            </a:endParaRPr>
          </a:p>
        </p:txBody>
      </p:sp>
      <p:grpSp>
        <p:nvGrpSpPr>
          <p:cNvPr id="107" name="组合 106"/>
          <p:cNvGrpSpPr/>
          <p:nvPr/>
        </p:nvGrpSpPr>
        <p:grpSpPr>
          <a:xfrm>
            <a:off x="8634748" y="4263061"/>
            <a:ext cx="1641530" cy="338404"/>
            <a:chOff x="6401594" y="3274594"/>
            <a:chExt cx="1231756" cy="253928"/>
          </a:xfrm>
        </p:grpSpPr>
        <p:sp>
          <p:nvSpPr>
            <p:cNvPr id="108" name="圆角矩形 107"/>
            <p:cNvSpPr/>
            <p:nvPr/>
          </p:nvSpPr>
          <p:spPr>
            <a:xfrm>
              <a:off x="6401594" y="3274594"/>
              <a:ext cx="1231756" cy="253906"/>
            </a:xfrm>
            <a:prstGeom prst="roundRect">
              <a:avLst>
                <a:gd name="adj" fmla="val 41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109" name="矩形 9"/>
            <p:cNvSpPr>
              <a:spLocks noChangeArrowheads="1"/>
            </p:cNvSpPr>
            <p:nvPr/>
          </p:nvSpPr>
          <p:spPr bwMode="auto">
            <a:xfrm>
              <a:off x="6477794" y="3274594"/>
              <a:ext cx="1155556" cy="2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3" tIns="45691" rIns="91383" bIns="45691">
              <a:spAutoFit/>
            </a:bodyPr>
            <a:lstStyle/>
            <a:p>
              <a:r>
                <a:rPr lang="zh-CN" altLang="en-US" sz="1600">
                  <a:solidFill>
                    <a:schemeClr val="bg1"/>
                  </a:solidFill>
                  <a:cs typeface="+mn-ea"/>
                  <a:sym typeface="+mn-lt"/>
                </a:rPr>
                <a:t>添加详细文字</a:t>
              </a:r>
              <a:endParaRPr lang="zh-CN" altLang="en-US" sz="1600">
                <a:solidFill>
                  <a:schemeClr val="bg1"/>
                </a:solidFill>
                <a:cs typeface="+mn-ea"/>
                <a:sym typeface="+mn-lt"/>
              </a:endParaRPr>
            </a:p>
          </p:txBody>
        </p:sp>
      </p:grpSp>
      <p:sp>
        <p:nvSpPr>
          <p:cNvPr id="110" name="矩形 1"/>
          <p:cNvSpPr>
            <a:spLocks noChangeArrowheads="1"/>
          </p:cNvSpPr>
          <p:nvPr/>
        </p:nvSpPr>
        <p:spPr bwMode="auto">
          <a:xfrm>
            <a:off x="8533198" y="4932491"/>
            <a:ext cx="1929445" cy="70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zh-CN" altLang="en-US" sz="1325">
                <a:solidFill>
                  <a:schemeClr val="tx1">
                    <a:lumMod val="50000"/>
                    <a:lumOff val="50000"/>
                  </a:schemeClr>
                </a:solidFill>
                <a:latin typeface="+mn-lt"/>
                <a:ea typeface="+mn-ea"/>
                <a:cs typeface="+mn-ea"/>
                <a:sym typeface="+mn-lt"/>
              </a:rPr>
              <a:t>单击此处编辑您要的内容，建议您在展示时采用微软雅黑字体，</a:t>
            </a:r>
            <a:endParaRPr lang="zh-CN" altLang="en-US" sz="1325">
              <a:solidFill>
                <a:schemeClr val="tx1">
                  <a:lumMod val="50000"/>
                  <a:lumOff val="50000"/>
                </a:schemeClr>
              </a:solidFill>
              <a:latin typeface="+mn-lt"/>
              <a:ea typeface="+mn-ea"/>
              <a:cs typeface="+mn-ea"/>
              <a:sym typeface="+mn-lt"/>
            </a:endParaRPr>
          </a:p>
        </p:txBody>
      </p:sp>
      <p:sp>
        <p:nvSpPr>
          <p:cNvPr id="111" name="矩形 9"/>
          <p:cNvSpPr>
            <a:spLocks noChangeArrowheads="1"/>
          </p:cNvSpPr>
          <p:nvPr/>
        </p:nvSpPr>
        <p:spPr bwMode="auto">
          <a:xfrm>
            <a:off x="6299103" y="3835199"/>
            <a:ext cx="1539980" cy="35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3" tIns="45691" rIns="91383" bIns="45691">
            <a:spAutoFit/>
          </a:bodyPr>
          <a:lstStyle/>
          <a:p>
            <a:pPr algn="ctr"/>
            <a:r>
              <a:rPr lang="zh-CN" altLang="en-US" sz="1705">
                <a:solidFill>
                  <a:srgbClr val="0067B4"/>
                </a:solidFill>
                <a:cs typeface="+mn-ea"/>
                <a:sym typeface="+mn-lt"/>
              </a:rPr>
              <a:t>项目二</a:t>
            </a:r>
            <a:endParaRPr lang="zh-CN" altLang="en-US" sz="1705" b="1">
              <a:solidFill>
                <a:srgbClr val="0067B4"/>
              </a:solidFill>
              <a:cs typeface="+mn-ea"/>
              <a:sym typeface="+mn-lt"/>
            </a:endParaRPr>
          </a:p>
        </p:txBody>
      </p:sp>
      <p:grpSp>
        <p:nvGrpSpPr>
          <p:cNvPr id="112" name="组合 111"/>
          <p:cNvGrpSpPr/>
          <p:nvPr/>
        </p:nvGrpSpPr>
        <p:grpSpPr>
          <a:xfrm>
            <a:off x="6197553" y="4263061"/>
            <a:ext cx="1641530" cy="338404"/>
            <a:chOff x="6401594" y="3274594"/>
            <a:chExt cx="1231756" cy="253928"/>
          </a:xfrm>
        </p:grpSpPr>
        <p:sp>
          <p:nvSpPr>
            <p:cNvPr id="113" name="圆角矩形 112"/>
            <p:cNvSpPr/>
            <p:nvPr/>
          </p:nvSpPr>
          <p:spPr>
            <a:xfrm>
              <a:off x="6401594" y="3274594"/>
              <a:ext cx="1231756" cy="253906"/>
            </a:xfrm>
            <a:prstGeom prst="roundRect">
              <a:avLst>
                <a:gd name="adj" fmla="val 41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114" name="矩形 9"/>
            <p:cNvSpPr>
              <a:spLocks noChangeArrowheads="1"/>
            </p:cNvSpPr>
            <p:nvPr/>
          </p:nvSpPr>
          <p:spPr bwMode="auto">
            <a:xfrm>
              <a:off x="6477794" y="3274594"/>
              <a:ext cx="1155556" cy="2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3" tIns="45691" rIns="91383" bIns="45691">
              <a:spAutoFit/>
            </a:bodyPr>
            <a:lstStyle/>
            <a:p>
              <a:r>
                <a:rPr lang="zh-CN" altLang="en-US" sz="1600">
                  <a:solidFill>
                    <a:schemeClr val="bg1"/>
                  </a:solidFill>
                  <a:cs typeface="+mn-ea"/>
                  <a:sym typeface="+mn-lt"/>
                </a:rPr>
                <a:t>添加详细文字</a:t>
              </a:r>
              <a:endParaRPr lang="zh-CN" altLang="en-US" sz="1600">
                <a:solidFill>
                  <a:schemeClr val="bg1"/>
                </a:solidFill>
                <a:cs typeface="+mn-ea"/>
                <a:sym typeface="+mn-lt"/>
              </a:endParaRPr>
            </a:p>
          </p:txBody>
        </p:sp>
      </p:grpSp>
      <p:sp>
        <p:nvSpPr>
          <p:cNvPr id="115" name="矩形 1"/>
          <p:cNvSpPr>
            <a:spLocks noChangeArrowheads="1"/>
          </p:cNvSpPr>
          <p:nvPr/>
        </p:nvSpPr>
        <p:spPr bwMode="auto">
          <a:xfrm>
            <a:off x="6096005" y="4932491"/>
            <a:ext cx="1929445" cy="70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zh-CN" altLang="en-US" sz="1325">
                <a:solidFill>
                  <a:schemeClr val="tx1">
                    <a:lumMod val="50000"/>
                    <a:lumOff val="50000"/>
                  </a:schemeClr>
                </a:solidFill>
                <a:latin typeface="+mn-lt"/>
                <a:ea typeface="+mn-ea"/>
                <a:cs typeface="+mn-ea"/>
                <a:sym typeface="+mn-lt"/>
              </a:rPr>
              <a:t>单击此处编辑您要的内容，建议您在展示时采用微软雅黑字体，</a:t>
            </a:r>
            <a:endParaRPr lang="zh-CN" altLang="en-US" sz="1325">
              <a:solidFill>
                <a:schemeClr val="tx1">
                  <a:lumMod val="50000"/>
                  <a:lumOff val="50000"/>
                </a:schemeClr>
              </a:solidFill>
              <a:latin typeface="+mn-lt"/>
              <a:ea typeface="+mn-ea"/>
              <a:cs typeface="+mn-ea"/>
              <a:sym typeface="+mn-lt"/>
            </a:endParaRPr>
          </a:p>
        </p:txBody>
      </p:sp>
      <p:sp>
        <p:nvSpPr>
          <p:cNvPr id="116" name="矩形 9"/>
          <p:cNvSpPr>
            <a:spLocks noChangeArrowheads="1"/>
          </p:cNvSpPr>
          <p:nvPr/>
        </p:nvSpPr>
        <p:spPr bwMode="auto">
          <a:xfrm>
            <a:off x="3861904" y="3835199"/>
            <a:ext cx="1539980" cy="35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3" tIns="45691" rIns="91383" bIns="45691">
            <a:spAutoFit/>
          </a:bodyPr>
          <a:lstStyle/>
          <a:p>
            <a:pPr algn="ctr"/>
            <a:r>
              <a:rPr lang="zh-CN" altLang="en-US" sz="1705" b="1">
                <a:solidFill>
                  <a:srgbClr val="0067B4"/>
                </a:solidFill>
                <a:cs typeface="+mn-ea"/>
                <a:sym typeface="+mn-lt"/>
              </a:rPr>
              <a:t>项目三</a:t>
            </a:r>
            <a:endParaRPr lang="zh-CN" altLang="en-US" sz="1705" b="1">
              <a:solidFill>
                <a:srgbClr val="0067B4"/>
              </a:solidFill>
              <a:cs typeface="+mn-ea"/>
              <a:sym typeface="+mn-lt"/>
            </a:endParaRPr>
          </a:p>
        </p:txBody>
      </p:sp>
      <p:grpSp>
        <p:nvGrpSpPr>
          <p:cNvPr id="117" name="组合 116"/>
          <p:cNvGrpSpPr/>
          <p:nvPr/>
        </p:nvGrpSpPr>
        <p:grpSpPr>
          <a:xfrm>
            <a:off x="3760354" y="4263061"/>
            <a:ext cx="1641530" cy="338404"/>
            <a:chOff x="6401594" y="3274594"/>
            <a:chExt cx="1231756" cy="253928"/>
          </a:xfrm>
        </p:grpSpPr>
        <p:sp>
          <p:nvSpPr>
            <p:cNvPr id="118" name="圆角矩形 117"/>
            <p:cNvSpPr/>
            <p:nvPr/>
          </p:nvSpPr>
          <p:spPr>
            <a:xfrm>
              <a:off x="6401594" y="3274594"/>
              <a:ext cx="1231756" cy="253906"/>
            </a:xfrm>
            <a:prstGeom prst="roundRect">
              <a:avLst>
                <a:gd name="adj" fmla="val 41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119" name="矩形 9"/>
            <p:cNvSpPr>
              <a:spLocks noChangeArrowheads="1"/>
            </p:cNvSpPr>
            <p:nvPr/>
          </p:nvSpPr>
          <p:spPr bwMode="auto">
            <a:xfrm>
              <a:off x="6477794" y="3274594"/>
              <a:ext cx="1155556" cy="2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3" tIns="45691" rIns="91383" bIns="45691">
              <a:spAutoFit/>
            </a:bodyPr>
            <a:lstStyle/>
            <a:p>
              <a:pPr algn="ctr"/>
              <a:r>
                <a:rPr lang="zh-CN" altLang="en-US" sz="1600">
                  <a:solidFill>
                    <a:schemeClr val="bg1"/>
                  </a:solidFill>
                  <a:cs typeface="+mn-ea"/>
                  <a:sym typeface="+mn-lt"/>
                </a:rPr>
                <a:t>添加详细文字</a:t>
              </a:r>
              <a:endParaRPr lang="zh-CN" altLang="en-US" sz="1600">
                <a:solidFill>
                  <a:schemeClr val="bg1"/>
                </a:solidFill>
                <a:cs typeface="+mn-ea"/>
                <a:sym typeface="+mn-lt"/>
              </a:endParaRPr>
            </a:p>
          </p:txBody>
        </p:sp>
      </p:grpSp>
      <p:sp>
        <p:nvSpPr>
          <p:cNvPr id="120" name="矩形 1"/>
          <p:cNvSpPr>
            <a:spLocks noChangeArrowheads="1"/>
          </p:cNvSpPr>
          <p:nvPr/>
        </p:nvSpPr>
        <p:spPr bwMode="auto">
          <a:xfrm>
            <a:off x="3658805" y="4932491"/>
            <a:ext cx="1929445" cy="70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zh-CN" altLang="en-US" sz="1325">
                <a:solidFill>
                  <a:schemeClr val="tx1">
                    <a:lumMod val="50000"/>
                    <a:lumOff val="50000"/>
                  </a:schemeClr>
                </a:solidFill>
                <a:latin typeface="+mn-lt"/>
                <a:ea typeface="+mn-ea"/>
                <a:cs typeface="+mn-ea"/>
                <a:sym typeface="+mn-lt"/>
              </a:rPr>
              <a:t>单击此处编辑您要的内容，建议您在展示时采用微软雅黑字体，</a:t>
            </a:r>
            <a:endParaRPr lang="zh-CN" altLang="en-US" sz="1325">
              <a:solidFill>
                <a:schemeClr val="tx1">
                  <a:lumMod val="50000"/>
                  <a:lumOff val="50000"/>
                </a:schemeClr>
              </a:solidFill>
              <a:latin typeface="+mn-lt"/>
              <a:ea typeface="+mn-ea"/>
              <a:cs typeface="+mn-ea"/>
              <a:sym typeface="+mn-lt"/>
            </a:endParaRPr>
          </a:p>
        </p:txBody>
      </p:sp>
      <p:sp>
        <p:nvSpPr>
          <p:cNvPr id="121" name="矩形 9"/>
          <p:cNvSpPr>
            <a:spLocks noChangeArrowheads="1"/>
          </p:cNvSpPr>
          <p:nvPr/>
        </p:nvSpPr>
        <p:spPr bwMode="auto">
          <a:xfrm>
            <a:off x="1526260" y="3835199"/>
            <a:ext cx="1539980" cy="35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3" tIns="45691" rIns="91383" bIns="45691">
            <a:spAutoFit/>
          </a:bodyPr>
          <a:lstStyle/>
          <a:p>
            <a:pPr algn="ctr"/>
            <a:r>
              <a:rPr lang="zh-CN" altLang="en-US" sz="1705" b="1">
                <a:solidFill>
                  <a:srgbClr val="0067B4"/>
                </a:solidFill>
                <a:cs typeface="+mn-ea"/>
                <a:sym typeface="+mn-lt"/>
              </a:rPr>
              <a:t>项目四</a:t>
            </a:r>
            <a:endParaRPr lang="zh-CN" altLang="en-US" sz="1705" b="1">
              <a:solidFill>
                <a:srgbClr val="0067B4"/>
              </a:solidFill>
              <a:cs typeface="+mn-ea"/>
              <a:sym typeface="+mn-lt"/>
            </a:endParaRPr>
          </a:p>
        </p:txBody>
      </p:sp>
      <p:grpSp>
        <p:nvGrpSpPr>
          <p:cNvPr id="122" name="组合 121"/>
          <p:cNvGrpSpPr/>
          <p:nvPr/>
        </p:nvGrpSpPr>
        <p:grpSpPr>
          <a:xfrm>
            <a:off x="1424710" y="4263061"/>
            <a:ext cx="1641530" cy="338404"/>
            <a:chOff x="6401594" y="3274594"/>
            <a:chExt cx="1231756" cy="253928"/>
          </a:xfrm>
        </p:grpSpPr>
        <p:sp>
          <p:nvSpPr>
            <p:cNvPr id="123" name="圆角矩形 122"/>
            <p:cNvSpPr/>
            <p:nvPr/>
          </p:nvSpPr>
          <p:spPr>
            <a:xfrm>
              <a:off x="6401594" y="3274594"/>
              <a:ext cx="1231756" cy="253906"/>
            </a:xfrm>
            <a:prstGeom prst="roundRect">
              <a:avLst>
                <a:gd name="adj" fmla="val 41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124" name="矩形 9"/>
            <p:cNvSpPr>
              <a:spLocks noChangeArrowheads="1"/>
            </p:cNvSpPr>
            <p:nvPr/>
          </p:nvSpPr>
          <p:spPr bwMode="auto">
            <a:xfrm>
              <a:off x="6477794" y="3274594"/>
              <a:ext cx="1155556" cy="2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3" tIns="45691" rIns="91383" bIns="45691">
              <a:spAutoFit/>
            </a:bodyPr>
            <a:lstStyle/>
            <a:p>
              <a:pPr algn="ctr"/>
              <a:r>
                <a:rPr lang="zh-CN" altLang="en-US" sz="1600">
                  <a:solidFill>
                    <a:schemeClr val="bg1"/>
                  </a:solidFill>
                  <a:cs typeface="+mn-ea"/>
                  <a:sym typeface="+mn-lt"/>
                </a:rPr>
                <a:t>添加详细文字</a:t>
              </a:r>
              <a:endParaRPr lang="zh-CN" altLang="en-US" sz="1600">
                <a:solidFill>
                  <a:schemeClr val="bg1"/>
                </a:solidFill>
                <a:cs typeface="+mn-ea"/>
                <a:sym typeface="+mn-lt"/>
              </a:endParaRPr>
            </a:p>
          </p:txBody>
        </p:sp>
      </p:grpSp>
      <p:sp>
        <p:nvSpPr>
          <p:cNvPr id="125" name="矩形 1"/>
          <p:cNvSpPr>
            <a:spLocks noChangeArrowheads="1"/>
          </p:cNvSpPr>
          <p:nvPr/>
        </p:nvSpPr>
        <p:spPr bwMode="auto">
          <a:xfrm>
            <a:off x="1323161" y="4932491"/>
            <a:ext cx="1929445" cy="70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a:defRPr/>
            </a:pPr>
            <a:r>
              <a:rPr lang="zh-CN" altLang="en-US" sz="1325">
                <a:solidFill>
                  <a:schemeClr val="tx1">
                    <a:lumMod val="50000"/>
                    <a:lumOff val="50000"/>
                  </a:schemeClr>
                </a:solidFill>
                <a:latin typeface="+mn-lt"/>
                <a:ea typeface="+mn-ea"/>
                <a:cs typeface="+mn-ea"/>
                <a:sym typeface="+mn-lt"/>
              </a:rPr>
              <a:t>单击此处编辑您要的内容，建议您在展示时采用微软雅黑字体，</a:t>
            </a:r>
            <a:endParaRPr lang="zh-CN" altLang="en-US" sz="1325">
              <a:solidFill>
                <a:schemeClr val="tx1">
                  <a:lumMod val="50000"/>
                  <a:lumOff val="50000"/>
                </a:schemeClr>
              </a:solidFill>
              <a:latin typeface="+mn-lt"/>
              <a:ea typeface="+mn-ea"/>
              <a:cs typeface="+mn-ea"/>
              <a:sym typeface="+mn-lt"/>
            </a:endParaRPr>
          </a:p>
        </p:txBody>
      </p:sp>
      <p:sp>
        <p:nvSpPr>
          <p:cNvPr id="2" name="标题 1"/>
          <p:cNvSpPr>
            <a:spLocks noGrp="1"/>
          </p:cNvSpPr>
          <p:nvPr>
            <p:ph type="title"/>
          </p:nvPr>
        </p:nvSpPr>
        <p:spPr/>
        <p:txBody>
          <a:bodyPr/>
          <a:lstStyle/>
          <a:p>
            <a:r>
              <a:rPr lang="zh-CN" altLang="en-US">
                <a:cs typeface="+mn-ea"/>
                <a:sym typeface="+mn-lt"/>
              </a:rPr>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0-#ppt_w/2"/>
                                          </p:val>
                                        </p:tav>
                                        <p:tav tm="100000">
                                          <p:val>
                                            <p:strVal val="#ppt_x"/>
                                          </p:val>
                                        </p:tav>
                                      </p:tavLst>
                                    </p:anim>
                                    <p:anim calcmode="lin" valueType="num">
                                      <p:cBhvr additive="base">
                                        <p:cTn id="8" dur="500" fill="hold"/>
                                        <p:tgtEl>
                                          <p:spTgt spid="10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500" fill="hold"/>
                                        <p:tgtEl>
                                          <p:spTgt spid="104"/>
                                        </p:tgtEl>
                                        <p:attrNameLst>
                                          <p:attrName>ppt_x</p:attrName>
                                        </p:attrNameLst>
                                      </p:cBhvr>
                                      <p:tavLst>
                                        <p:tav tm="0">
                                          <p:val>
                                            <p:strVal val="0-#ppt_w/2"/>
                                          </p:val>
                                        </p:tav>
                                        <p:tav tm="100000">
                                          <p:val>
                                            <p:strVal val="#ppt_x"/>
                                          </p:val>
                                        </p:tav>
                                      </p:tavLst>
                                    </p:anim>
                                    <p:anim calcmode="lin" valueType="num">
                                      <p:cBhvr additive="base">
                                        <p:cTn id="12" dur="500" fill="hold"/>
                                        <p:tgtEl>
                                          <p:spTgt spid="10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03"/>
                                        </p:tgtEl>
                                        <p:attrNameLst>
                                          <p:attrName>style.visibility</p:attrName>
                                        </p:attrNameLst>
                                      </p:cBhvr>
                                      <p:to>
                                        <p:strVal val="visible"/>
                                      </p:to>
                                    </p:set>
                                    <p:anim calcmode="lin" valueType="num">
                                      <p:cBhvr additive="base">
                                        <p:cTn id="15" dur="500" fill="hold"/>
                                        <p:tgtEl>
                                          <p:spTgt spid="103"/>
                                        </p:tgtEl>
                                        <p:attrNameLst>
                                          <p:attrName>ppt_x</p:attrName>
                                        </p:attrNameLst>
                                      </p:cBhvr>
                                      <p:tavLst>
                                        <p:tav tm="0">
                                          <p:val>
                                            <p:strVal val="0-#ppt_w/2"/>
                                          </p:val>
                                        </p:tav>
                                        <p:tav tm="100000">
                                          <p:val>
                                            <p:strVal val="#ppt_x"/>
                                          </p:val>
                                        </p:tav>
                                      </p:tavLst>
                                    </p:anim>
                                    <p:anim calcmode="lin" valueType="num">
                                      <p:cBhvr additive="base">
                                        <p:cTn id="16" dur="500" fill="hold"/>
                                        <p:tgtEl>
                                          <p:spTgt spid="10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0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0-#ppt_w/2"/>
                                          </p:val>
                                        </p:tav>
                                        <p:tav tm="100000">
                                          <p:val>
                                            <p:strVal val="#ppt_x"/>
                                          </p:val>
                                        </p:tav>
                                      </p:tavLst>
                                    </p:anim>
                                    <p:anim calcmode="lin" valueType="num">
                                      <p:cBhvr additive="base">
                                        <p:cTn id="20" dur="500" fill="hold"/>
                                        <p:tgtEl>
                                          <p:spTgt spid="10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106"/>
                                        </p:tgtEl>
                                        <p:attrNameLst>
                                          <p:attrName>style.visibility</p:attrName>
                                        </p:attrNameLst>
                                      </p:cBhvr>
                                      <p:to>
                                        <p:strVal val="visible"/>
                                      </p:to>
                                    </p:set>
                                    <p:anim calcmode="lin" valueType="num">
                                      <p:cBhvr>
                                        <p:cTn id="24" dur="500" fill="hold"/>
                                        <p:tgtEl>
                                          <p:spTgt spid="106"/>
                                        </p:tgtEl>
                                        <p:attrNameLst>
                                          <p:attrName>ppt_w</p:attrName>
                                        </p:attrNameLst>
                                      </p:cBhvr>
                                      <p:tavLst>
                                        <p:tav tm="0">
                                          <p:val>
                                            <p:fltVal val="0"/>
                                          </p:val>
                                        </p:tav>
                                        <p:tav tm="100000">
                                          <p:val>
                                            <p:strVal val="#ppt_w"/>
                                          </p:val>
                                        </p:tav>
                                      </p:tavLst>
                                    </p:anim>
                                    <p:anim calcmode="lin" valueType="num">
                                      <p:cBhvr>
                                        <p:cTn id="25" dur="500" fill="hold"/>
                                        <p:tgtEl>
                                          <p:spTgt spid="106"/>
                                        </p:tgtEl>
                                        <p:attrNameLst>
                                          <p:attrName>ppt_h</p:attrName>
                                        </p:attrNameLst>
                                      </p:cBhvr>
                                      <p:tavLst>
                                        <p:tav tm="0">
                                          <p:val>
                                            <p:fltVal val="0"/>
                                          </p:val>
                                        </p:tav>
                                        <p:tav tm="100000">
                                          <p:val>
                                            <p:strVal val="#ppt_h"/>
                                          </p:val>
                                        </p:tav>
                                      </p:tavLst>
                                    </p:anim>
                                    <p:animEffect transition="in" filter="fade">
                                      <p:cBhvr>
                                        <p:cTn id="26" dur="500"/>
                                        <p:tgtEl>
                                          <p:spTgt spid="106"/>
                                        </p:tgtEl>
                                      </p:cBhvr>
                                    </p:animEffect>
                                  </p:childTnLst>
                                </p:cTn>
                              </p:par>
                            </p:childTnLst>
                          </p:cTn>
                        </p:par>
                        <p:par>
                          <p:cTn id="27" fill="hold" nodeType="afterGroup">
                            <p:stCondLst>
                              <p:cond delay="1700"/>
                            </p:stCondLst>
                            <p:childTnLst>
                              <p:par>
                                <p:cTn id="28" presetID="16" presetClass="entr" presetSubtype="21" fill="hold" nodeType="after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barn(inVertical)">
                                      <p:cBhvr>
                                        <p:cTn id="30" dur="500"/>
                                        <p:tgtEl>
                                          <p:spTgt spid="107"/>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110"/>
                                        </p:tgtEl>
                                        <p:attrNameLst>
                                          <p:attrName>style.visibility</p:attrName>
                                        </p:attrNameLst>
                                      </p:cBhvr>
                                      <p:to>
                                        <p:strVal val="visible"/>
                                      </p:to>
                                    </p:set>
                                    <p:animEffect transition="in" filter="fade">
                                      <p:cBhvr>
                                        <p:cTn id="33" dur="1000"/>
                                        <p:tgtEl>
                                          <p:spTgt spid="110"/>
                                        </p:tgtEl>
                                      </p:cBhvr>
                                    </p:animEffect>
                                    <p:anim calcmode="lin" valueType="num">
                                      <p:cBhvr>
                                        <p:cTn id="34" dur="1000" fill="hold"/>
                                        <p:tgtEl>
                                          <p:spTgt spid="110"/>
                                        </p:tgtEl>
                                        <p:attrNameLst>
                                          <p:attrName>ppt_x</p:attrName>
                                        </p:attrNameLst>
                                      </p:cBhvr>
                                      <p:tavLst>
                                        <p:tav tm="0">
                                          <p:val>
                                            <p:strVal val="#ppt_x"/>
                                          </p:val>
                                        </p:tav>
                                        <p:tav tm="100000">
                                          <p:val>
                                            <p:strVal val="#ppt_x"/>
                                          </p:val>
                                        </p:tav>
                                      </p:tavLst>
                                    </p:anim>
                                    <p:anim calcmode="lin" valueType="num">
                                      <p:cBhvr>
                                        <p:cTn id="35" dur="1000" fill="hold"/>
                                        <p:tgtEl>
                                          <p:spTgt spid="110"/>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700"/>
                            </p:stCondLst>
                            <p:childTnLst>
                              <p:par>
                                <p:cTn id="37" presetID="53" presetClass="entr" presetSubtype="16" fill="hold" grpId="0" nodeType="afterEffect">
                                  <p:stCondLst>
                                    <p:cond delay="0"/>
                                  </p:stCondLst>
                                  <p:childTnLst>
                                    <p:set>
                                      <p:cBhvr>
                                        <p:cTn id="38" dur="1" fill="hold">
                                          <p:stCondLst>
                                            <p:cond delay="0"/>
                                          </p:stCondLst>
                                        </p:cTn>
                                        <p:tgtEl>
                                          <p:spTgt spid="111"/>
                                        </p:tgtEl>
                                        <p:attrNameLst>
                                          <p:attrName>style.visibility</p:attrName>
                                        </p:attrNameLst>
                                      </p:cBhvr>
                                      <p:to>
                                        <p:strVal val="visible"/>
                                      </p:to>
                                    </p:set>
                                    <p:anim calcmode="lin" valueType="num">
                                      <p:cBhvr>
                                        <p:cTn id="39" dur="500" fill="hold"/>
                                        <p:tgtEl>
                                          <p:spTgt spid="111"/>
                                        </p:tgtEl>
                                        <p:attrNameLst>
                                          <p:attrName>ppt_w</p:attrName>
                                        </p:attrNameLst>
                                      </p:cBhvr>
                                      <p:tavLst>
                                        <p:tav tm="0">
                                          <p:val>
                                            <p:fltVal val="0"/>
                                          </p:val>
                                        </p:tav>
                                        <p:tav tm="100000">
                                          <p:val>
                                            <p:strVal val="#ppt_w"/>
                                          </p:val>
                                        </p:tav>
                                      </p:tavLst>
                                    </p:anim>
                                    <p:anim calcmode="lin" valueType="num">
                                      <p:cBhvr>
                                        <p:cTn id="40" dur="500" fill="hold"/>
                                        <p:tgtEl>
                                          <p:spTgt spid="111"/>
                                        </p:tgtEl>
                                        <p:attrNameLst>
                                          <p:attrName>ppt_h</p:attrName>
                                        </p:attrNameLst>
                                      </p:cBhvr>
                                      <p:tavLst>
                                        <p:tav tm="0">
                                          <p:val>
                                            <p:fltVal val="0"/>
                                          </p:val>
                                        </p:tav>
                                        <p:tav tm="100000">
                                          <p:val>
                                            <p:strVal val="#ppt_h"/>
                                          </p:val>
                                        </p:tav>
                                      </p:tavLst>
                                    </p:anim>
                                    <p:animEffect transition="in" filter="fade">
                                      <p:cBhvr>
                                        <p:cTn id="41" dur="500"/>
                                        <p:tgtEl>
                                          <p:spTgt spid="111"/>
                                        </p:tgtEl>
                                      </p:cBhvr>
                                    </p:animEffect>
                                  </p:childTnLst>
                                </p:cTn>
                              </p:par>
                            </p:childTnLst>
                          </p:cTn>
                        </p:par>
                        <p:par>
                          <p:cTn id="42" fill="hold" nodeType="afterGroup">
                            <p:stCondLst>
                              <p:cond delay="3200"/>
                            </p:stCondLst>
                            <p:childTnLst>
                              <p:par>
                                <p:cTn id="43" presetID="16" presetClass="entr" presetSubtype="21" fill="hold" nodeType="after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barn(inVertical)">
                                      <p:cBhvr>
                                        <p:cTn id="45" dur="500"/>
                                        <p:tgtEl>
                                          <p:spTgt spid="112"/>
                                        </p:tgtEl>
                                      </p:cBhvr>
                                    </p:animEffect>
                                  </p:childTnLst>
                                </p:cTn>
                              </p:par>
                              <p:par>
                                <p:cTn id="46" presetID="47" presetClass="entr" presetSubtype="0" fill="hold" grpId="0" nodeType="withEffect">
                                  <p:stCondLst>
                                    <p:cond delay="0"/>
                                  </p:stCondLst>
                                  <p:childTnLst>
                                    <p:set>
                                      <p:cBhvr>
                                        <p:cTn id="47" dur="1" fill="hold">
                                          <p:stCondLst>
                                            <p:cond delay="0"/>
                                          </p:stCondLst>
                                        </p:cTn>
                                        <p:tgtEl>
                                          <p:spTgt spid="115"/>
                                        </p:tgtEl>
                                        <p:attrNameLst>
                                          <p:attrName>style.visibility</p:attrName>
                                        </p:attrNameLst>
                                      </p:cBhvr>
                                      <p:to>
                                        <p:strVal val="visible"/>
                                      </p:to>
                                    </p:set>
                                    <p:animEffect transition="in" filter="fade">
                                      <p:cBhvr>
                                        <p:cTn id="48" dur="1000"/>
                                        <p:tgtEl>
                                          <p:spTgt spid="115"/>
                                        </p:tgtEl>
                                      </p:cBhvr>
                                    </p:animEffect>
                                    <p:anim calcmode="lin" valueType="num">
                                      <p:cBhvr>
                                        <p:cTn id="49" dur="1000" fill="hold"/>
                                        <p:tgtEl>
                                          <p:spTgt spid="115"/>
                                        </p:tgtEl>
                                        <p:attrNameLst>
                                          <p:attrName>ppt_x</p:attrName>
                                        </p:attrNameLst>
                                      </p:cBhvr>
                                      <p:tavLst>
                                        <p:tav tm="0">
                                          <p:val>
                                            <p:strVal val="#ppt_x"/>
                                          </p:val>
                                        </p:tav>
                                        <p:tav tm="100000">
                                          <p:val>
                                            <p:strVal val="#ppt_x"/>
                                          </p:val>
                                        </p:tav>
                                      </p:tavLst>
                                    </p:anim>
                                    <p:anim calcmode="lin" valueType="num">
                                      <p:cBhvr>
                                        <p:cTn id="50" dur="1000" fill="hold"/>
                                        <p:tgtEl>
                                          <p:spTgt spid="115"/>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4200"/>
                            </p:stCondLst>
                            <p:childTnLst>
                              <p:par>
                                <p:cTn id="52" presetID="53" presetClass="entr" presetSubtype="16" fill="hold" grpId="0" nodeType="afterEffect">
                                  <p:stCondLst>
                                    <p:cond delay="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500" fill="hold"/>
                                        <p:tgtEl>
                                          <p:spTgt spid="116"/>
                                        </p:tgtEl>
                                        <p:attrNameLst>
                                          <p:attrName>ppt_w</p:attrName>
                                        </p:attrNameLst>
                                      </p:cBhvr>
                                      <p:tavLst>
                                        <p:tav tm="0">
                                          <p:val>
                                            <p:fltVal val="0"/>
                                          </p:val>
                                        </p:tav>
                                        <p:tav tm="100000">
                                          <p:val>
                                            <p:strVal val="#ppt_w"/>
                                          </p:val>
                                        </p:tav>
                                      </p:tavLst>
                                    </p:anim>
                                    <p:anim calcmode="lin" valueType="num">
                                      <p:cBhvr>
                                        <p:cTn id="55" dur="500" fill="hold"/>
                                        <p:tgtEl>
                                          <p:spTgt spid="116"/>
                                        </p:tgtEl>
                                        <p:attrNameLst>
                                          <p:attrName>ppt_h</p:attrName>
                                        </p:attrNameLst>
                                      </p:cBhvr>
                                      <p:tavLst>
                                        <p:tav tm="0">
                                          <p:val>
                                            <p:fltVal val="0"/>
                                          </p:val>
                                        </p:tav>
                                        <p:tav tm="100000">
                                          <p:val>
                                            <p:strVal val="#ppt_h"/>
                                          </p:val>
                                        </p:tav>
                                      </p:tavLst>
                                    </p:anim>
                                    <p:animEffect transition="in" filter="fade">
                                      <p:cBhvr>
                                        <p:cTn id="56" dur="500"/>
                                        <p:tgtEl>
                                          <p:spTgt spid="116"/>
                                        </p:tgtEl>
                                      </p:cBhvr>
                                    </p:animEffect>
                                  </p:childTnLst>
                                </p:cTn>
                              </p:par>
                            </p:childTnLst>
                          </p:cTn>
                        </p:par>
                        <p:par>
                          <p:cTn id="57" fill="hold" nodeType="afterGroup">
                            <p:stCondLst>
                              <p:cond delay="4700"/>
                            </p:stCondLst>
                            <p:childTnLst>
                              <p:par>
                                <p:cTn id="58" presetID="16" presetClass="entr" presetSubtype="21" fill="hold" nodeType="after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barn(inVertical)">
                                      <p:cBhvr>
                                        <p:cTn id="60" dur="500"/>
                                        <p:tgtEl>
                                          <p:spTgt spid="117"/>
                                        </p:tgtEl>
                                      </p:cBhvr>
                                    </p:animEffect>
                                  </p:childTnLst>
                                </p:cTn>
                              </p:par>
                              <p:par>
                                <p:cTn id="61" presetID="47" presetClass="entr" presetSubtype="0" fill="hold" grpId="0" nodeType="withEffect">
                                  <p:stCondLst>
                                    <p:cond delay="0"/>
                                  </p:stCondLst>
                                  <p:childTnLst>
                                    <p:set>
                                      <p:cBhvr>
                                        <p:cTn id="62" dur="1" fill="hold">
                                          <p:stCondLst>
                                            <p:cond delay="0"/>
                                          </p:stCondLst>
                                        </p:cTn>
                                        <p:tgtEl>
                                          <p:spTgt spid="120"/>
                                        </p:tgtEl>
                                        <p:attrNameLst>
                                          <p:attrName>style.visibility</p:attrName>
                                        </p:attrNameLst>
                                      </p:cBhvr>
                                      <p:to>
                                        <p:strVal val="visible"/>
                                      </p:to>
                                    </p:set>
                                    <p:animEffect transition="in" filter="fade">
                                      <p:cBhvr>
                                        <p:cTn id="63" dur="1000"/>
                                        <p:tgtEl>
                                          <p:spTgt spid="120"/>
                                        </p:tgtEl>
                                      </p:cBhvr>
                                    </p:animEffect>
                                    <p:anim calcmode="lin" valueType="num">
                                      <p:cBhvr>
                                        <p:cTn id="64" dur="1000" fill="hold"/>
                                        <p:tgtEl>
                                          <p:spTgt spid="120"/>
                                        </p:tgtEl>
                                        <p:attrNameLst>
                                          <p:attrName>ppt_x</p:attrName>
                                        </p:attrNameLst>
                                      </p:cBhvr>
                                      <p:tavLst>
                                        <p:tav tm="0">
                                          <p:val>
                                            <p:strVal val="#ppt_x"/>
                                          </p:val>
                                        </p:tav>
                                        <p:tav tm="100000">
                                          <p:val>
                                            <p:strVal val="#ppt_x"/>
                                          </p:val>
                                        </p:tav>
                                      </p:tavLst>
                                    </p:anim>
                                    <p:anim calcmode="lin" valueType="num">
                                      <p:cBhvr>
                                        <p:cTn id="65" dur="1000" fill="hold"/>
                                        <p:tgtEl>
                                          <p:spTgt spid="120"/>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5700"/>
                            </p:stCondLst>
                            <p:childTnLst>
                              <p:par>
                                <p:cTn id="67" presetID="53" presetClass="entr" presetSubtype="16" fill="hold" grpId="0" nodeType="afterEffect">
                                  <p:stCondLst>
                                    <p:cond delay="0"/>
                                  </p:stCondLst>
                                  <p:childTnLst>
                                    <p:set>
                                      <p:cBhvr>
                                        <p:cTn id="68" dur="1" fill="hold">
                                          <p:stCondLst>
                                            <p:cond delay="0"/>
                                          </p:stCondLst>
                                        </p:cTn>
                                        <p:tgtEl>
                                          <p:spTgt spid="121"/>
                                        </p:tgtEl>
                                        <p:attrNameLst>
                                          <p:attrName>style.visibility</p:attrName>
                                        </p:attrNameLst>
                                      </p:cBhvr>
                                      <p:to>
                                        <p:strVal val="visible"/>
                                      </p:to>
                                    </p:set>
                                    <p:anim calcmode="lin" valueType="num">
                                      <p:cBhvr>
                                        <p:cTn id="69" dur="500" fill="hold"/>
                                        <p:tgtEl>
                                          <p:spTgt spid="121"/>
                                        </p:tgtEl>
                                        <p:attrNameLst>
                                          <p:attrName>ppt_w</p:attrName>
                                        </p:attrNameLst>
                                      </p:cBhvr>
                                      <p:tavLst>
                                        <p:tav tm="0">
                                          <p:val>
                                            <p:fltVal val="0"/>
                                          </p:val>
                                        </p:tav>
                                        <p:tav tm="100000">
                                          <p:val>
                                            <p:strVal val="#ppt_w"/>
                                          </p:val>
                                        </p:tav>
                                      </p:tavLst>
                                    </p:anim>
                                    <p:anim calcmode="lin" valueType="num">
                                      <p:cBhvr>
                                        <p:cTn id="70" dur="500" fill="hold"/>
                                        <p:tgtEl>
                                          <p:spTgt spid="121"/>
                                        </p:tgtEl>
                                        <p:attrNameLst>
                                          <p:attrName>ppt_h</p:attrName>
                                        </p:attrNameLst>
                                      </p:cBhvr>
                                      <p:tavLst>
                                        <p:tav tm="0">
                                          <p:val>
                                            <p:fltVal val="0"/>
                                          </p:val>
                                        </p:tav>
                                        <p:tav tm="100000">
                                          <p:val>
                                            <p:strVal val="#ppt_h"/>
                                          </p:val>
                                        </p:tav>
                                      </p:tavLst>
                                    </p:anim>
                                    <p:animEffect transition="in" filter="fade">
                                      <p:cBhvr>
                                        <p:cTn id="71" dur="500"/>
                                        <p:tgtEl>
                                          <p:spTgt spid="121"/>
                                        </p:tgtEl>
                                      </p:cBhvr>
                                    </p:animEffect>
                                  </p:childTnLst>
                                </p:cTn>
                              </p:par>
                            </p:childTnLst>
                          </p:cTn>
                        </p:par>
                        <p:par>
                          <p:cTn id="72" fill="hold" nodeType="afterGroup">
                            <p:stCondLst>
                              <p:cond delay="6200"/>
                            </p:stCondLst>
                            <p:childTnLst>
                              <p:par>
                                <p:cTn id="73" presetID="16" presetClass="entr" presetSubtype="21"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barn(inVertical)">
                                      <p:cBhvr>
                                        <p:cTn id="75" dur="500"/>
                                        <p:tgtEl>
                                          <p:spTgt spid="122"/>
                                        </p:tgtEl>
                                      </p:cBhvr>
                                    </p:animEffect>
                                  </p:childTnLst>
                                </p:cTn>
                              </p:par>
                              <p:par>
                                <p:cTn id="76" presetID="47" presetClass="entr" presetSubtype="0" fill="hold" grpId="0" nodeType="withEffect">
                                  <p:stCondLst>
                                    <p:cond delay="0"/>
                                  </p:stCondLst>
                                  <p:childTnLst>
                                    <p:set>
                                      <p:cBhvr>
                                        <p:cTn id="77" dur="1" fill="hold">
                                          <p:stCondLst>
                                            <p:cond delay="0"/>
                                          </p:stCondLst>
                                        </p:cTn>
                                        <p:tgtEl>
                                          <p:spTgt spid="125"/>
                                        </p:tgtEl>
                                        <p:attrNameLst>
                                          <p:attrName>style.visibility</p:attrName>
                                        </p:attrNameLst>
                                      </p:cBhvr>
                                      <p:to>
                                        <p:strVal val="visible"/>
                                      </p:to>
                                    </p:set>
                                    <p:animEffect transition="in" filter="fade">
                                      <p:cBhvr>
                                        <p:cTn id="78" dur="1000"/>
                                        <p:tgtEl>
                                          <p:spTgt spid="125"/>
                                        </p:tgtEl>
                                      </p:cBhvr>
                                    </p:animEffect>
                                    <p:anim calcmode="lin" valueType="num">
                                      <p:cBhvr>
                                        <p:cTn id="79" dur="1000" fill="hold"/>
                                        <p:tgtEl>
                                          <p:spTgt spid="125"/>
                                        </p:tgtEl>
                                        <p:attrNameLst>
                                          <p:attrName>ppt_x</p:attrName>
                                        </p:attrNameLst>
                                      </p:cBhvr>
                                      <p:tavLst>
                                        <p:tav tm="0">
                                          <p:val>
                                            <p:strVal val="#ppt_x"/>
                                          </p:val>
                                        </p:tav>
                                        <p:tav tm="100000">
                                          <p:val>
                                            <p:strVal val="#ppt_x"/>
                                          </p:val>
                                        </p:tav>
                                      </p:tavLst>
                                    </p:anim>
                                    <p:anim calcmode="lin" valueType="num">
                                      <p:cBhvr>
                                        <p:cTn id="80"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6" grpId="0"/>
      <p:bldP spid="110" grpId="0"/>
      <p:bldP spid="111" grpId="0"/>
      <p:bldP spid="115" grpId="0"/>
      <p:bldP spid="116" grpId="0"/>
      <p:bldP spid="120" grpId="0"/>
      <p:bldP spid="121" grpId="0"/>
      <p:bldP spid="12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3" name="Rectangle 2"/>
          <p:cNvSpPr/>
          <p:nvPr/>
        </p:nvSpPr>
        <p:spPr>
          <a:xfrm>
            <a:off x="1118248" y="2108373"/>
            <a:ext cx="4977752" cy="1930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4" name="Rectangle 3"/>
          <p:cNvSpPr/>
          <p:nvPr/>
        </p:nvSpPr>
        <p:spPr>
          <a:xfrm>
            <a:off x="1118248" y="4038521"/>
            <a:ext cx="4977752" cy="19301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5" name="Rectangle 4"/>
          <p:cNvSpPr/>
          <p:nvPr/>
        </p:nvSpPr>
        <p:spPr>
          <a:xfrm>
            <a:off x="6096000" y="2108373"/>
            <a:ext cx="4977752" cy="19301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6" name="Rectangle 5"/>
          <p:cNvSpPr/>
          <p:nvPr/>
        </p:nvSpPr>
        <p:spPr>
          <a:xfrm>
            <a:off x="6096000" y="4038521"/>
            <a:ext cx="4977752" cy="1930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47" name="Oval 6"/>
          <p:cNvSpPr/>
          <p:nvPr/>
        </p:nvSpPr>
        <p:spPr>
          <a:xfrm>
            <a:off x="5689653" y="3652272"/>
            <a:ext cx="768092" cy="772499"/>
          </a:xfrm>
          <a:prstGeom prst="ellipse">
            <a:avLst/>
          </a:prstGeom>
          <a:solidFill>
            <a:schemeClr val="bg1"/>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0">
              <a:solidFill>
                <a:schemeClr val="bg1"/>
              </a:solidFill>
              <a:cs typeface="+mn-ea"/>
              <a:sym typeface="+mn-lt"/>
            </a:endParaRPr>
          </a:p>
        </p:txBody>
      </p:sp>
      <p:sp>
        <p:nvSpPr>
          <p:cNvPr id="48" name="Text Box 10"/>
          <p:cNvSpPr txBox="1">
            <a:spLocks noChangeArrowheads="1"/>
          </p:cNvSpPr>
          <p:nvPr/>
        </p:nvSpPr>
        <p:spPr bwMode="auto">
          <a:xfrm>
            <a:off x="2438877" y="2620131"/>
            <a:ext cx="3250777" cy="901668"/>
          </a:xfrm>
          <a:prstGeom prst="rect">
            <a:avLst/>
          </a:prstGeom>
          <a:noFill/>
          <a:ln w="9525">
            <a:noFill/>
            <a:miter lim="800000"/>
          </a:ln>
        </p:spPr>
        <p:txBody>
          <a:bodyPr wrap="square" lIns="60952" tIns="30476" rIns="60952" bIns="30476">
            <a:spAutoFit/>
          </a:bodyPr>
          <a:lstStyle/>
          <a:p>
            <a:pPr defTabSz="1450975">
              <a:lnSpc>
                <a:spcPct val="130000"/>
              </a:lnSpc>
            </a:pPr>
            <a:r>
              <a:rPr lang="zh-CN" altLang="en-US" b="1">
                <a:solidFill>
                  <a:schemeClr val="bg1"/>
                </a:solidFill>
                <a:cs typeface="+mn-ea"/>
                <a:sym typeface="+mn-lt"/>
              </a:rPr>
              <a:t>添加标题</a:t>
            </a:r>
            <a:endParaRPr lang="en-US" altLang="zh-CN" b="1">
              <a:solidFill>
                <a:schemeClr val="bg1"/>
              </a:solidFill>
              <a:cs typeface="+mn-ea"/>
              <a:sym typeface="+mn-lt"/>
            </a:endParaRPr>
          </a:p>
          <a:p>
            <a:pPr defTabSz="1450975">
              <a:lnSpc>
                <a:spcPct val="130000"/>
              </a:lnSpc>
            </a:pPr>
            <a:r>
              <a:rPr lang="zh-CN" altLang="en-US" sz="1200">
                <a:solidFill>
                  <a:schemeClr val="bg1"/>
                </a:solidFill>
                <a:cs typeface="+mn-ea"/>
                <a:sym typeface="+mn-lt"/>
              </a:rPr>
              <a:t>一套好的</a:t>
            </a:r>
            <a:r>
              <a:rPr lang="en-US" altLang="zh-CN" sz="1200">
                <a:solidFill>
                  <a:schemeClr val="bg1"/>
                </a:solidFill>
                <a:cs typeface="+mn-ea"/>
                <a:sym typeface="+mn-lt"/>
              </a:rPr>
              <a:t>PPT</a:t>
            </a:r>
            <a:r>
              <a:rPr lang="zh-CN" altLang="en-US" sz="1200">
                <a:solidFill>
                  <a:schemeClr val="bg1"/>
                </a:solidFill>
                <a:cs typeface="+mn-ea"/>
                <a:sym typeface="+mn-lt"/>
              </a:rPr>
              <a:t>模板可以让一篇</a:t>
            </a:r>
            <a:r>
              <a:rPr lang="en-US" altLang="zh-CN" sz="1200">
                <a:solidFill>
                  <a:schemeClr val="bg1"/>
                </a:solidFill>
                <a:cs typeface="+mn-ea"/>
                <a:sym typeface="+mn-lt"/>
              </a:rPr>
              <a:t>PPT</a:t>
            </a:r>
            <a:r>
              <a:rPr lang="zh-CN" altLang="en-US" sz="1200">
                <a:solidFill>
                  <a:schemeClr val="bg1"/>
                </a:solidFill>
                <a:cs typeface="+mn-ea"/>
                <a:sym typeface="+mn-lt"/>
              </a:rPr>
              <a:t>文稿的形象迅速提升，大大增加可观赏性。</a:t>
            </a:r>
            <a:endParaRPr lang="en-US" altLang="zh-CN" sz="1200" i="1">
              <a:solidFill>
                <a:schemeClr val="bg1"/>
              </a:solidFill>
              <a:cs typeface="+mn-ea"/>
              <a:sym typeface="+mn-lt"/>
            </a:endParaRPr>
          </a:p>
        </p:txBody>
      </p:sp>
      <p:sp>
        <p:nvSpPr>
          <p:cNvPr id="49" name="Text Box 10"/>
          <p:cNvSpPr txBox="1">
            <a:spLocks noChangeArrowheads="1"/>
          </p:cNvSpPr>
          <p:nvPr/>
        </p:nvSpPr>
        <p:spPr bwMode="auto">
          <a:xfrm>
            <a:off x="2438877" y="4550279"/>
            <a:ext cx="3250777" cy="901668"/>
          </a:xfrm>
          <a:prstGeom prst="rect">
            <a:avLst/>
          </a:prstGeom>
          <a:noFill/>
          <a:ln w="9525">
            <a:noFill/>
            <a:miter lim="800000"/>
          </a:ln>
        </p:spPr>
        <p:txBody>
          <a:bodyPr wrap="square" lIns="60952" tIns="30476" rIns="60952" bIns="30476">
            <a:spAutoFit/>
          </a:bodyPr>
          <a:lstStyle/>
          <a:p>
            <a:pPr defTabSz="1450975">
              <a:lnSpc>
                <a:spcPct val="130000"/>
              </a:lnSpc>
            </a:pPr>
            <a:r>
              <a:rPr lang="zh-CN" altLang="en-US" b="1">
                <a:solidFill>
                  <a:schemeClr val="bg1"/>
                </a:solidFill>
                <a:cs typeface="+mn-ea"/>
                <a:sym typeface="+mn-lt"/>
              </a:rPr>
              <a:t>添加标题</a:t>
            </a:r>
            <a:endParaRPr lang="en-US" altLang="zh-CN" b="1">
              <a:solidFill>
                <a:schemeClr val="bg1"/>
              </a:solidFill>
              <a:cs typeface="+mn-ea"/>
              <a:sym typeface="+mn-lt"/>
            </a:endParaRPr>
          </a:p>
          <a:p>
            <a:pPr defTabSz="1450975">
              <a:lnSpc>
                <a:spcPct val="130000"/>
              </a:lnSpc>
            </a:pPr>
            <a:r>
              <a:rPr lang="zh-CN" altLang="en-US" sz="1200">
                <a:solidFill>
                  <a:schemeClr val="bg1"/>
                </a:solidFill>
                <a:cs typeface="+mn-ea"/>
                <a:sym typeface="+mn-lt"/>
              </a:rPr>
              <a:t>一套好的</a:t>
            </a:r>
            <a:r>
              <a:rPr lang="en-US" altLang="zh-CN" sz="1200">
                <a:solidFill>
                  <a:schemeClr val="bg1"/>
                </a:solidFill>
                <a:cs typeface="+mn-ea"/>
                <a:sym typeface="+mn-lt"/>
              </a:rPr>
              <a:t>PPT</a:t>
            </a:r>
            <a:r>
              <a:rPr lang="zh-CN" altLang="en-US" sz="1200">
                <a:solidFill>
                  <a:schemeClr val="bg1"/>
                </a:solidFill>
                <a:cs typeface="+mn-ea"/>
                <a:sym typeface="+mn-lt"/>
              </a:rPr>
              <a:t>模板可以让一篇</a:t>
            </a:r>
            <a:r>
              <a:rPr lang="en-US" altLang="zh-CN" sz="1200">
                <a:solidFill>
                  <a:schemeClr val="bg1"/>
                </a:solidFill>
                <a:cs typeface="+mn-ea"/>
                <a:sym typeface="+mn-lt"/>
              </a:rPr>
              <a:t>PPT</a:t>
            </a:r>
            <a:r>
              <a:rPr lang="zh-CN" altLang="en-US" sz="1200">
                <a:solidFill>
                  <a:schemeClr val="bg1"/>
                </a:solidFill>
                <a:cs typeface="+mn-ea"/>
                <a:sym typeface="+mn-lt"/>
              </a:rPr>
              <a:t>文稿的形象迅速提升，大大增加可观赏性。</a:t>
            </a:r>
            <a:endParaRPr lang="en-US" altLang="zh-CN" sz="1200" i="1">
              <a:solidFill>
                <a:schemeClr val="bg1"/>
              </a:solidFill>
              <a:cs typeface="+mn-ea"/>
              <a:sym typeface="+mn-lt"/>
            </a:endParaRPr>
          </a:p>
        </p:txBody>
      </p:sp>
      <p:sp>
        <p:nvSpPr>
          <p:cNvPr id="50" name="Text Box 10"/>
          <p:cNvSpPr txBox="1">
            <a:spLocks noChangeArrowheads="1"/>
          </p:cNvSpPr>
          <p:nvPr/>
        </p:nvSpPr>
        <p:spPr bwMode="auto">
          <a:xfrm>
            <a:off x="6502348" y="2620131"/>
            <a:ext cx="3250777" cy="901668"/>
          </a:xfrm>
          <a:prstGeom prst="rect">
            <a:avLst/>
          </a:prstGeom>
          <a:noFill/>
          <a:ln w="9525">
            <a:noFill/>
            <a:miter lim="800000"/>
          </a:ln>
        </p:spPr>
        <p:txBody>
          <a:bodyPr wrap="square" lIns="60952" tIns="30476" rIns="60952" bIns="30476">
            <a:spAutoFit/>
          </a:bodyPr>
          <a:lstStyle/>
          <a:p>
            <a:pPr algn="r" defTabSz="1450975">
              <a:lnSpc>
                <a:spcPct val="130000"/>
              </a:lnSpc>
            </a:pPr>
            <a:r>
              <a:rPr lang="zh-CN" altLang="en-US" b="1">
                <a:solidFill>
                  <a:schemeClr val="bg1"/>
                </a:solidFill>
                <a:cs typeface="+mn-ea"/>
                <a:sym typeface="+mn-lt"/>
              </a:rPr>
              <a:t>添加标题</a:t>
            </a:r>
            <a:endParaRPr lang="en-US" altLang="zh-CN" b="1">
              <a:solidFill>
                <a:schemeClr val="bg1"/>
              </a:solidFill>
              <a:cs typeface="+mn-ea"/>
              <a:sym typeface="+mn-lt"/>
            </a:endParaRPr>
          </a:p>
          <a:p>
            <a:pPr algn="r" defTabSz="1450975">
              <a:lnSpc>
                <a:spcPct val="130000"/>
              </a:lnSpc>
            </a:pPr>
            <a:r>
              <a:rPr lang="zh-CN" altLang="en-US" sz="1200">
                <a:solidFill>
                  <a:schemeClr val="bg1"/>
                </a:solidFill>
                <a:cs typeface="+mn-ea"/>
                <a:sym typeface="+mn-lt"/>
              </a:rPr>
              <a:t>一套好的</a:t>
            </a:r>
            <a:r>
              <a:rPr lang="en-US" altLang="zh-CN" sz="1200">
                <a:solidFill>
                  <a:schemeClr val="bg1"/>
                </a:solidFill>
                <a:cs typeface="+mn-ea"/>
                <a:sym typeface="+mn-lt"/>
              </a:rPr>
              <a:t>PPT</a:t>
            </a:r>
            <a:r>
              <a:rPr lang="zh-CN" altLang="en-US" sz="1200">
                <a:solidFill>
                  <a:schemeClr val="bg1"/>
                </a:solidFill>
                <a:cs typeface="+mn-ea"/>
                <a:sym typeface="+mn-lt"/>
              </a:rPr>
              <a:t>模板可以让一篇</a:t>
            </a:r>
            <a:r>
              <a:rPr lang="en-US" altLang="zh-CN" sz="1200">
                <a:solidFill>
                  <a:schemeClr val="bg1"/>
                </a:solidFill>
                <a:cs typeface="+mn-ea"/>
                <a:sym typeface="+mn-lt"/>
              </a:rPr>
              <a:t>PPT</a:t>
            </a:r>
            <a:r>
              <a:rPr lang="zh-CN" altLang="en-US" sz="1200">
                <a:solidFill>
                  <a:schemeClr val="bg1"/>
                </a:solidFill>
                <a:cs typeface="+mn-ea"/>
                <a:sym typeface="+mn-lt"/>
              </a:rPr>
              <a:t>文稿的形象迅速提升，大大增加可观赏性。</a:t>
            </a:r>
            <a:endParaRPr lang="en-US" altLang="zh-CN" sz="1200" i="1">
              <a:solidFill>
                <a:schemeClr val="bg1"/>
              </a:solidFill>
              <a:cs typeface="+mn-ea"/>
              <a:sym typeface="+mn-lt"/>
            </a:endParaRPr>
          </a:p>
        </p:txBody>
      </p:sp>
      <p:sp>
        <p:nvSpPr>
          <p:cNvPr id="51" name="Text Box 10"/>
          <p:cNvSpPr txBox="1">
            <a:spLocks noChangeArrowheads="1"/>
          </p:cNvSpPr>
          <p:nvPr/>
        </p:nvSpPr>
        <p:spPr bwMode="auto">
          <a:xfrm>
            <a:off x="6502348" y="4550279"/>
            <a:ext cx="3250777" cy="901668"/>
          </a:xfrm>
          <a:prstGeom prst="rect">
            <a:avLst/>
          </a:prstGeom>
          <a:noFill/>
          <a:ln w="9525">
            <a:noFill/>
            <a:miter lim="800000"/>
          </a:ln>
        </p:spPr>
        <p:txBody>
          <a:bodyPr wrap="square" lIns="60952" tIns="30476" rIns="60952" bIns="30476">
            <a:spAutoFit/>
          </a:bodyPr>
          <a:lstStyle/>
          <a:p>
            <a:pPr algn="r" defTabSz="1450975">
              <a:lnSpc>
                <a:spcPct val="130000"/>
              </a:lnSpc>
            </a:pPr>
            <a:r>
              <a:rPr lang="zh-CN" altLang="en-US" b="1">
                <a:solidFill>
                  <a:schemeClr val="bg1"/>
                </a:solidFill>
                <a:cs typeface="+mn-ea"/>
                <a:sym typeface="+mn-lt"/>
              </a:rPr>
              <a:t>添加标题</a:t>
            </a:r>
            <a:endParaRPr lang="en-US" altLang="zh-CN" b="1">
              <a:solidFill>
                <a:schemeClr val="bg1"/>
              </a:solidFill>
              <a:cs typeface="+mn-ea"/>
              <a:sym typeface="+mn-lt"/>
            </a:endParaRPr>
          </a:p>
          <a:p>
            <a:pPr algn="r" defTabSz="1450975">
              <a:lnSpc>
                <a:spcPct val="130000"/>
              </a:lnSpc>
            </a:pPr>
            <a:r>
              <a:rPr lang="zh-CN" altLang="en-US" sz="1200">
                <a:solidFill>
                  <a:schemeClr val="bg1"/>
                </a:solidFill>
                <a:cs typeface="+mn-ea"/>
                <a:sym typeface="+mn-lt"/>
              </a:rPr>
              <a:t>一套好的</a:t>
            </a:r>
            <a:r>
              <a:rPr lang="en-US" altLang="zh-CN" sz="1200">
                <a:solidFill>
                  <a:schemeClr val="bg1"/>
                </a:solidFill>
                <a:cs typeface="+mn-ea"/>
                <a:sym typeface="+mn-lt"/>
              </a:rPr>
              <a:t>PPT</a:t>
            </a:r>
            <a:r>
              <a:rPr lang="zh-CN" altLang="en-US" sz="1200">
                <a:solidFill>
                  <a:schemeClr val="bg1"/>
                </a:solidFill>
                <a:cs typeface="+mn-ea"/>
                <a:sym typeface="+mn-lt"/>
              </a:rPr>
              <a:t>模板可以让一篇</a:t>
            </a:r>
            <a:r>
              <a:rPr lang="en-US" altLang="zh-CN" sz="1200">
                <a:solidFill>
                  <a:schemeClr val="bg1"/>
                </a:solidFill>
                <a:cs typeface="+mn-ea"/>
                <a:sym typeface="+mn-lt"/>
              </a:rPr>
              <a:t>PPT</a:t>
            </a:r>
            <a:r>
              <a:rPr lang="zh-CN" altLang="en-US" sz="1200">
                <a:solidFill>
                  <a:schemeClr val="bg1"/>
                </a:solidFill>
                <a:cs typeface="+mn-ea"/>
                <a:sym typeface="+mn-lt"/>
              </a:rPr>
              <a:t>文稿的形象迅速提升，大大增加可观赏性。</a:t>
            </a:r>
            <a:endParaRPr lang="en-US" altLang="zh-CN" sz="1200" i="1">
              <a:solidFill>
                <a:schemeClr val="bg1"/>
              </a:solidFill>
              <a:cs typeface="+mn-ea"/>
              <a:sym typeface="+mn-lt"/>
            </a:endParaRPr>
          </a:p>
        </p:txBody>
      </p:sp>
      <p:grpSp>
        <p:nvGrpSpPr>
          <p:cNvPr id="52" name="Group 13"/>
          <p:cNvGrpSpPr/>
          <p:nvPr/>
        </p:nvGrpSpPr>
        <p:grpSpPr>
          <a:xfrm>
            <a:off x="10057885" y="2643162"/>
            <a:ext cx="711107" cy="860575"/>
            <a:chOff x="427038" y="3595610"/>
            <a:chExt cx="391838" cy="474198"/>
          </a:xfrm>
          <a:solidFill>
            <a:schemeClr val="bg1"/>
          </a:solidFill>
        </p:grpSpPr>
        <p:sp>
          <p:nvSpPr>
            <p:cNvPr id="53" name="Freeform 89"/>
            <p:cNvSpPr/>
            <p:nvPr/>
          </p:nvSpPr>
          <p:spPr bwMode="auto">
            <a:xfrm>
              <a:off x="486937" y="3655509"/>
              <a:ext cx="272041" cy="257066"/>
            </a:xfrm>
            <a:custGeom>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2400">
                <a:cs typeface="+mn-ea"/>
                <a:sym typeface="+mn-lt"/>
              </a:endParaRPr>
            </a:p>
          </p:txBody>
        </p:sp>
        <p:sp>
          <p:nvSpPr>
            <p:cNvPr id="54" name="Freeform 90"/>
            <p:cNvSpPr/>
            <p:nvPr/>
          </p:nvSpPr>
          <p:spPr bwMode="auto">
            <a:xfrm>
              <a:off x="427038" y="3595610"/>
              <a:ext cx="391838" cy="381855"/>
            </a:xfrm>
            <a:custGeom>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2400">
                <a:cs typeface="+mn-ea"/>
                <a:sym typeface="+mn-lt"/>
              </a:endParaRPr>
            </a:p>
          </p:txBody>
        </p:sp>
        <p:sp>
          <p:nvSpPr>
            <p:cNvPr id="55" name="Freeform 91"/>
            <p:cNvSpPr/>
            <p:nvPr/>
          </p:nvSpPr>
          <p:spPr bwMode="auto">
            <a:xfrm>
              <a:off x="566802" y="3750348"/>
              <a:ext cx="119797" cy="319460"/>
            </a:xfrm>
            <a:custGeom>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2400">
                <a:cs typeface="+mn-ea"/>
                <a:sym typeface="+mn-lt"/>
              </a:endParaRPr>
            </a:p>
          </p:txBody>
        </p:sp>
      </p:grpSp>
      <p:grpSp>
        <p:nvGrpSpPr>
          <p:cNvPr id="56" name="Group 17"/>
          <p:cNvGrpSpPr/>
          <p:nvPr/>
        </p:nvGrpSpPr>
        <p:grpSpPr>
          <a:xfrm>
            <a:off x="10011551" y="4577918"/>
            <a:ext cx="786530" cy="851356"/>
            <a:chOff x="1847137" y="4256991"/>
            <a:chExt cx="454232" cy="491670"/>
          </a:xfrm>
          <a:solidFill>
            <a:schemeClr val="bg1"/>
          </a:solidFill>
        </p:grpSpPr>
        <p:sp>
          <p:nvSpPr>
            <p:cNvPr id="57" name="Freeform 101"/>
            <p:cNvSpPr>
              <a:spLocks noEditPoints="1"/>
            </p:cNvSpPr>
            <p:nvPr/>
          </p:nvSpPr>
          <p:spPr bwMode="auto">
            <a:xfrm>
              <a:off x="1847137" y="4256991"/>
              <a:ext cx="454232" cy="491670"/>
            </a:xfrm>
            <a:custGeom>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2400">
                <a:cs typeface="+mn-ea"/>
                <a:sym typeface="+mn-lt"/>
              </a:endParaRPr>
            </a:p>
          </p:txBody>
        </p:sp>
        <p:sp>
          <p:nvSpPr>
            <p:cNvPr id="58" name="Freeform 102"/>
            <p:cNvSpPr/>
            <p:nvPr/>
          </p:nvSpPr>
          <p:spPr bwMode="auto">
            <a:xfrm>
              <a:off x="2059279" y="4371797"/>
              <a:ext cx="142260" cy="129781"/>
            </a:xfrm>
            <a:custGeom>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2400">
                <a:cs typeface="+mn-ea"/>
                <a:sym typeface="+mn-lt"/>
              </a:endParaRPr>
            </a:p>
          </p:txBody>
        </p:sp>
      </p:grpSp>
      <p:sp>
        <p:nvSpPr>
          <p:cNvPr id="59" name="Freeform 103"/>
          <p:cNvSpPr>
            <a:spLocks noEditPoints="1"/>
          </p:cNvSpPr>
          <p:nvPr/>
        </p:nvSpPr>
        <p:spPr bwMode="auto">
          <a:xfrm>
            <a:off x="1413374" y="2684768"/>
            <a:ext cx="787792" cy="777358"/>
          </a:xfrm>
          <a:custGeom>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a:noFill/>
          </a:ln>
        </p:spPr>
        <p:txBody>
          <a:bodyPr vert="horz" wrap="square" lIns="121904" tIns="60952" rIns="121904" bIns="60952" numCol="1" anchor="t" anchorCtr="0" compatLnSpc="1"/>
          <a:lstStyle/>
          <a:p>
            <a:endParaRPr lang="en-US" sz="2400">
              <a:cs typeface="+mn-ea"/>
              <a:sym typeface="+mn-lt"/>
            </a:endParaRPr>
          </a:p>
        </p:txBody>
      </p:sp>
      <p:grpSp>
        <p:nvGrpSpPr>
          <p:cNvPr id="60" name="Group 21"/>
          <p:cNvGrpSpPr/>
          <p:nvPr/>
        </p:nvGrpSpPr>
        <p:grpSpPr>
          <a:xfrm>
            <a:off x="1423170" y="4555247"/>
            <a:ext cx="866306" cy="896700"/>
            <a:chOff x="1163293" y="4009909"/>
            <a:chExt cx="426779" cy="441753"/>
          </a:xfrm>
          <a:solidFill>
            <a:schemeClr val="bg1"/>
          </a:solidFill>
        </p:grpSpPr>
        <p:sp>
          <p:nvSpPr>
            <p:cNvPr id="61" name="Freeform 129"/>
            <p:cNvSpPr/>
            <p:nvPr/>
          </p:nvSpPr>
          <p:spPr bwMode="auto">
            <a:xfrm>
              <a:off x="1163293" y="4192101"/>
              <a:ext cx="426779" cy="157235"/>
            </a:xfrm>
            <a:custGeom>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2400">
                <a:cs typeface="+mn-ea"/>
                <a:sym typeface="+mn-lt"/>
              </a:endParaRPr>
            </a:p>
          </p:txBody>
        </p:sp>
        <p:sp>
          <p:nvSpPr>
            <p:cNvPr id="62" name="Freeform 130"/>
            <p:cNvSpPr/>
            <p:nvPr/>
          </p:nvSpPr>
          <p:spPr bwMode="auto">
            <a:xfrm>
              <a:off x="1163293" y="4296924"/>
              <a:ext cx="426779" cy="154738"/>
            </a:xfrm>
            <a:custGeom>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2400">
                <a:cs typeface="+mn-ea"/>
                <a:sym typeface="+mn-lt"/>
              </a:endParaRPr>
            </a:p>
          </p:txBody>
        </p:sp>
        <p:sp>
          <p:nvSpPr>
            <p:cNvPr id="63" name="Freeform 131"/>
            <p:cNvSpPr/>
            <p:nvPr/>
          </p:nvSpPr>
          <p:spPr bwMode="auto">
            <a:xfrm>
              <a:off x="1163293" y="4009909"/>
              <a:ext cx="426779" cy="242092"/>
            </a:xfrm>
            <a:custGeom>
              <a:gdLst>
                <a:gd name="T0" fmla="*/ 171 w 171"/>
                <a:gd name="T1" fmla="*/ 48 h 97"/>
                <a:gd name="T2" fmla="*/ 86 w 171"/>
                <a:gd name="T3" fmla="*/ 0 h 97"/>
                <a:gd name="T4" fmla="*/ 0 w 171"/>
                <a:gd name="T5" fmla="*/ 48 h 97"/>
                <a:gd name="T6" fmla="*/ 86 w 171"/>
                <a:gd name="T7" fmla="*/ 97 h 97"/>
                <a:gd name="T8" fmla="*/ 171 w 171"/>
                <a:gd name="T9" fmla="*/ 48 h 97"/>
              </a:gd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2400">
                <a:cs typeface="+mn-ea"/>
                <a:sym typeface="+mn-lt"/>
              </a:endParaRPr>
            </a:p>
          </p:txBody>
        </p:sp>
      </p:grpSp>
      <p:sp>
        <p:nvSpPr>
          <p:cNvPr id="2" name="标题 1"/>
          <p:cNvSpPr>
            <a:spLocks noGrp="1"/>
          </p:cNvSpPr>
          <p:nvPr>
            <p:ph type="title"/>
          </p:nvPr>
        </p:nvSpPr>
        <p:spPr/>
        <p:txBody>
          <a:bodyPr/>
          <a:lstStyle/>
          <a:p>
            <a:r>
              <a:rPr lang="zh-CN" altLang="en-US">
                <a:cs typeface="+mn-ea"/>
                <a:sym typeface="+mn-lt"/>
              </a:rPr>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50" fill="hold"/>
                                        <p:tgtEl>
                                          <p:spTgt spid="47"/>
                                        </p:tgtEl>
                                        <p:attrNameLst>
                                          <p:attrName>ppt_x</p:attrName>
                                        </p:attrNameLst>
                                      </p:cBhvr>
                                      <p:tavLst>
                                        <p:tav tm="0">
                                          <p:val>
                                            <p:strVal val="#ppt_x"/>
                                          </p:val>
                                        </p:tav>
                                        <p:tav tm="100000">
                                          <p:val>
                                            <p:strVal val="#ppt_x"/>
                                          </p:val>
                                        </p:tav>
                                      </p:tavLst>
                                    </p:anim>
                                    <p:anim calcmode="lin" valueType="num">
                                      <p:cBhvr additive="base">
                                        <p:cTn id="8" dur="250" fill="hold"/>
                                        <p:tgtEl>
                                          <p:spTgt spid="4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250" fill="hold"/>
                                        <p:tgtEl>
                                          <p:spTgt spid="43"/>
                                        </p:tgtEl>
                                        <p:attrNameLst>
                                          <p:attrName>ppt_x</p:attrName>
                                        </p:attrNameLst>
                                      </p:cBhvr>
                                      <p:tavLst>
                                        <p:tav tm="0">
                                          <p:val>
                                            <p:strVal val="#ppt_x"/>
                                          </p:val>
                                        </p:tav>
                                        <p:tav tm="100000">
                                          <p:val>
                                            <p:strVal val="#ppt_x"/>
                                          </p:val>
                                        </p:tav>
                                      </p:tavLst>
                                    </p:anim>
                                    <p:anim calcmode="lin" valueType="num">
                                      <p:cBhvr additive="base">
                                        <p:cTn id="13" dur="250" fill="hold"/>
                                        <p:tgtEl>
                                          <p:spTgt spid="4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250" fill="hold"/>
                                        <p:tgtEl>
                                          <p:spTgt spid="45"/>
                                        </p:tgtEl>
                                        <p:attrNameLst>
                                          <p:attrName>ppt_x</p:attrName>
                                        </p:attrNameLst>
                                      </p:cBhvr>
                                      <p:tavLst>
                                        <p:tav tm="0">
                                          <p:val>
                                            <p:strVal val="#ppt_x"/>
                                          </p:val>
                                        </p:tav>
                                        <p:tav tm="100000">
                                          <p:val>
                                            <p:strVal val="#ppt_x"/>
                                          </p:val>
                                        </p:tav>
                                      </p:tavLst>
                                    </p:anim>
                                    <p:anim calcmode="lin" valueType="num">
                                      <p:cBhvr additive="base">
                                        <p:cTn id="18" dur="250" fill="hold"/>
                                        <p:tgtEl>
                                          <p:spTgt spid="4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250" fill="hold"/>
                                        <p:tgtEl>
                                          <p:spTgt spid="46"/>
                                        </p:tgtEl>
                                        <p:attrNameLst>
                                          <p:attrName>ppt_x</p:attrName>
                                        </p:attrNameLst>
                                      </p:cBhvr>
                                      <p:tavLst>
                                        <p:tav tm="0">
                                          <p:val>
                                            <p:strVal val="#ppt_x"/>
                                          </p:val>
                                        </p:tav>
                                        <p:tav tm="100000">
                                          <p:val>
                                            <p:strVal val="#ppt_x"/>
                                          </p:val>
                                        </p:tav>
                                      </p:tavLst>
                                    </p:anim>
                                    <p:anim calcmode="lin" valueType="num">
                                      <p:cBhvr additive="base">
                                        <p:cTn id="23" dur="250" fill="hold"/>
                                        <p:tgtEl>
                                          <p:spTgt spid="4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250" fill="hold"/>
                                        <p:tgtEl>
                                          <p:spTgt spid="44"/>
                                        </p:tgtEl>
                                        <p:attrNameLst>
                                          <p:attrName>ppt_x</p:attrName>
                                        </p:attrNameLst>
                                      </p:cBhvr>
                                      <p:tavLst>
                                        <p:tav tm="0">
                                          <p:val>
                                            <p:strVal val="#ppt_x"/>
                                          </p:val>
                                        </p:tav>
                                        <p:tav tm="100000">
                                          <p:val>
                                            <p:strVal val="#ppt_x"/>
                                          </p:val>
                                        </p:tav>
                                      </p:tavLst>
                                    </p:anim>
                                    <p:anim calcmode="lin" valueType="num">
                                      <p:cBhvr additive="base">
                                        <p:cTn id="28" dur="250" fill="hold"/>
                                        <p:tgtEl>
                                          <p:spTgt spid="4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250"/>
                            </p:stCondLst>
                            <p:childTnLst>
                              <p:par>
                                <p:cTn id="30" presetID="2" presetClass="entr" presetSubtype="4"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250" fill="hold"/>
                                        <p:tgtEl>
                                          <p:spTgt spid="48"/>
                                        </p:tgtEl>
                                        <p:attrNameLst>
                                          <p:attrName>ppt_x</p:attrName>
                                        </p:attrNameLst>
                                      </p:cBhvr>
                                      <p:tavLst>
                                        <p:tav tm="0">
                                          <p:val>
                                            <p:strVal val="#ppt_x"/>
                                          </p:val>
                                        </p:tav>
                                        <p:tav tm="100000">
                                          <p:val>
                                            <p:strVal val="#ppt_x"/>
                                          </p:val>
                                        </p:tav>
                                      </p:tavLst>
                                    </p:anim>
                                    <p:anim calcmode="lin" valueType="num">
                                      <p:cBhvr additive="base">
                                        <p:cTn id="33" dur="250" fill="hold"/>
                                        <p:tgtEl>
                                          <p:spTgt spid="48"/>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250" fill="hold"/>
                                        <p:tgtEl>
                                          <p:spTgt spid="59"/>
                                        </p:tgtEl>
                                        <p:attrNameLst>
                                          <p:attrName>ppt_x</p:attrName>
                                        </p:attrNameLst>
                                      </p:cBhvr>
                                      <p:tavLst>
                                        <p:tav tm="0">
                                          <p:val>
                                            <p:strVal val="#ppt_x"/>
                                          </p:val>
                                        </p:tav>
                                        <p:tav tm="100000">
                                          <p:val>
                                            <p:strVal val="#ppt_x"/>
                                          </p:val>
                                        </p:tav>
                                      </p:tavLst>
                                    </p:anim>
                                    <p:anim calcmode="lin" valueType="num">
                                      <p:cBhvr additive="base">
                                        <p:cTn id="38" dur="250" fill="hold"/>
                                        <p:tgtEl>
                                          <p:spTgt spid="59"/>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750"/>
                            </p:stCondLst>
                            <p:childTnLst>
                              <p:par>
                                <p:cTn id="40" presetID="2" presetClass="entr" presetSubtype="4"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250" fill="hold"/>
                                        <p:tgtEl>
                                          <p:spTgt spid="52"/>
                                        </p:tgtEl>
                                        <p:attrNameLst>
                                          <p:attrName>ppt_x</p:attrName>
                                        </p:attrNameLst>
                                      </p:cBhvr>
                                      <p:tavLst>
                                        <p:tav tm="0">
                                          <p:val>
                                            <p:strVal val="#ppt_x"/>
                                          </p:val>
                                        </p:tav>
                                        <p:tav tm="100000">
                                          <p:val>
                                            <p:strVal val="#ppt_x"/>
                                          </p:val>
                                        </p:tav>
                                      </p:tavLst>
                                    </p:anim>
                                    <p:anim calcmode="lin" valueType="num">
                                      <p:cBhvr additive="base">
                                        <p:cTn id="43" dur="250" fill="hold"/>
                                        <p:tgtEl>
                                          <p:spTgt spid="52"/>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250" fill="hold"/>
                                        <p:tgtEl>
                                          <p:spTgt spid="50"/>
                                        </p:tgtEl>
                                        <p:attrNameLst>
                                          <p:attrName>ppt_x</p:attrName>
                                        </p:attrNameLst>
                                      </p:cBhvr>
                                      <p:tavLst>
                                        <p:tav tm="0">
                                          <p:val>
                                            <p:strVal val="#ppt_x"/>
                                          </p:val>
                                        </p:tav>
                                        <p:tav tm="100000">
                                          <p:val>
                                            <p:strVal val="#ppt_x"/>
                                          </p:val>
                                        </p:tav>
                                      </p:tavLst>
                                    </p:anim>
                                    <p:anim calcmode="lin" valueType="num">
                                      <p:cBhvr additive="base">
                                        <p:cTn id="48" dur="250" fill="hold"/>
                                        <p:tgtEl>
                                          <p:spTgt spid="50"/>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2250"/>
                            </p:stCondLst>
                            <p:childTnLst>
                              <p:par>
                                <p:cTn id="50" presetID="2" presetClass="entr" presetSubtype="4"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250" fill="hold"/>
                                        <p:tgtEl>
                                          <p:spTgt spid="56"/>
                                        </p:tgtEl>
                                        <p:attrNameLst>
                                          <p:attrName>ppt_x</p:attrName>
                                        </p:attrNameLst>
                                      </p:cBhvr>
                                      <p:tavLst>
                                        <p:tav tm="0">
                                          <p:val>
                                            <p:strVal val="#ppt_x"/>
                                          </p:val>
                                        </p:tav>
                                        <p:tav tm="100000">
                                          <p:val>
                                            <p:strVal val="#ppt_x"/>
                                          </p:val>
                                        </p:tav>
                                      </p:tavLst>
                                    </p:anim>
                                    <p:anim calcmode="lin" valueType="num">
                                      <p:cBhvr additive="base">
                                        <p:cTn id="53" dur="250" fill="hold"/>
                                        <p:tgtEl>
                                          <p:spTgt spid="56"/>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2500"/>
                            </p:stCondLst>
                            <p:childTnLst>
                              <p:par>
                                <p:cTn id="55" presetID="2" presetClass="entr" presetSubtype="4"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additive="base">
                                        <p:cTn id="57" dur="250" fill="hold"/>
                                        <p:tgtEl>
                                          <p:spTgt spid="51"/>
                                        </p:tgtEl>
                                        <p:attrNameLst>
                                          <p:attrName>ppt_x</p:attrName>
                                        </p:attrNameLst>
                                      </p:cBhvr>
                                      <p:tavLst>
                                        <p:tav tm="0">
                                          <p:val>
                                            <p:strVal val="#ppt_x"/>
                                          </p:val>
                                        </p:tav>
                                        <p:tav tm="100000">
                                          <p:val>
                                            <p:strVal val="#ppt_x"/>
                                          </p:val>
                                        </p:tav>
                                      </p:tavLst>
                                    </p:anim>
                                    <p:anim calcmode="lin" valueType="num">
                                      <p:cBhvr additive="base">
                                        <p:cTn id="58" dur="250" fill="hold"/>
                                        <p:tgtEl>
                                          <p:spTgt spid="51"/>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2750"/>
                            </p:stCondLst>
                            <p:childTnLst>
                              <p:par>
                                <p:cTn id="60" presetID="2" presetClass="entr" presetSubtype="4" fill="hold" nodeType="after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250" fill="hold"/>
                                        <p:tgtEl>
                                          <p:spTgt spid="60"/>
                                        </p:tgtEl>
                                        <p:attrNameLst>
                                          <p:attrName>ppt_x</p:attrName>
                                        </p:attrNameLst>
                                      </p:cBhvr>
                                      <p:tavLst>
                                        <p:tav tm="0">
                                          <p:val>
                                            <p:strVal val="#ppt_x"/>
                                          </p:val>
                                        </p:tav>
                                        <p:tav tm="100000">
                                          <p:val>
                                            <p:strVal val="#ppt_x"/>
                                          </p:val>
                                        </p:tav>
                                      </p:tavLst>
                                    </p:anim>
                                    <p:anim calcmode="lin" valueType="num">
                                      <p:cBhvr additive="base">
                                        <p:cTn id="63" dur="250" fill="hold"/>
                                        <p:tgtEl>
                                          <p:spTgt spid="60"/>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3000"/>
                            </p:stCondLst>
                            <p:childTnLst>
                              <p:par>
                                <p:cTn id="65" presetID="2" presetClass="entr" presetSubtype="4"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250" fill="hold"/>
                                        <p:tgtEl>
                                          <p:spTgt spid="49"/>
                                        </p:tgtEl>
                                        <p:attrNameLst>
                                          <p:attrName>ppt_x</p:attrName>
                                        </p:attrNameLst>
                                      </p:cBhvr>
                                      <p:tavLst>
                                        <p:tav tm="0">
                                          <p:val>
                                            <p:strVal val="#ppt_x"/>
                                          </p:val>
                                        </p:tav>
                                        <p:tav tm="100000">
                                          <p:val>
                                            <p:strVal val="#ppt_x"/>
                                          </p:val>
                                        </p:tav>
                                      </p:tavLst>
                                    </p:anim>
                                    <p:anim calcmode="lin" valueType="num">
                                      <p:cBhvr additive="base">
                                        <p:cTn id="68" dur="2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p:bldP spid="49" grpId="0"/>
      <p:bldP spid="50" grpId="0"/>
      <p:bldP spid="51" grpId="0"/>
      <p:bldP spid="59"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椭圆 18"/>
          <p:cNvSpPr/>
          <p:nvPr/>
        </p:nvSpPr>
        <p:spPr>
          <a:xfrm>
            <a:off x="3389578" y="1790966"/>
            <a:ext cx="1745445" cy="1745445"/>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5210842" y="1790966"/>
            <a:ext cx="1745445" cy="174544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7032105" y="1790966"/>
            <a:ext cx="1745445" cy="1745445"/>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p:cNvCxnSpPr/>
          <p:nvPr/>
        </p:nvCxnSpPr>
        <p:spPr>
          <a:xfrm>
            <a:off x="1409025" y="3851380"/>
            <a:ext cx="9373952" cy="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矩形 47"/>
          <p:cNvSpPr>
            <a:spLocks noChangeArrowheads="1"/>
          </p:cNvSpPr>
          <p:nvPr/>
        </p:nvSpPr>
        <p:spPr bwMode="auto">
          <a:xfrm>
            <a:off x="5864114" y="4145747"/>
            <a:ext cx="5080347" cy="168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3" rIns="68564" bIns="34283" anchor="ctr">
            <a:spAutoFit/>
          </a:bodyPr>
          <a:lstStyle/>
          <a:p>
            <a:pPr>
              <a:lnSpc>
                <a:spcPct val="125000"/>
              </a:lnSpc>
              <a:spcBef>
                <a:spcPct val="0"/>
              </a:spcBef>
            </a:pPr>
            <a:r>
              <a:rPr lang="zh-CN" altLang="en-US" sz="1400">
                <a:solidFill>
                  <a:schemeClr val="tx1">
                    <a:lumMod val="50000"/>
                    <a:lumOff val="50000"/>
                  </a:schemeClr>
                </a:solidFill>
                <a:cs typeface="+mn-ea"/>
                <a:sym typeface="+mn-lt"/>
              </a:rPr>
              <a:t>右键点击图片选择设置图片格式可直接替换图片。您可以点击文字框输入您的描述说明，或者通过复制粘贴，在此录入本图表的综合描述说明，在此录入本图表的综合描述说明。</a:t>
            </a:r>
            <a:endParaRPr lang="en-US" altLang="zh-CN" sz="1400">
              <a:solidFill>
                <a:schemeClr val="tx1">
                  <a:lumMod val="50000"/>
                  <a:lumOff val="50000"/>
                </a:schemeClr>
              </a:solidFill>
              <a:cs typeface="+mn-ea"/>
              <a:sym typeface="+mn-lt"/>
            </a:endParaRPr>
          </a:p>
          <a:p>
            <a:pPr>
              <a:lnSpc>
                <a:spcPct val="125000"/>
              </a:lnSpc>
              <a:spcBef>
                <a:spcPct val="0"/>
              </a:spcBef>
            </a:pPr>
            <a:endParaRPr lang="en-US" altLang="zh-CN" sz="1400">
              <a:solidFill>
                <a:schemeClr val="tx1">
                  <a:lumMod val="50000"/>
                  <a:lumOff val="50000"/>
                </a:schemeClr>
              </a:solidFill>
              <a:cs typeface="+mn-ea"/>
              <a:sym typeface="+mn-lt"/>
            </a:endParaRPr>
          </a:p>
          <a:p>
            <a:pPr>
              <a:lnSpc>
                <a:spcPct val="125000"/>
              </a:lnSpc>
              <a:spcBef>
                <a:spcPct val="0"/>
              </a:spcBef>
            </a:pPr>
            <a:r>
              <a:rPr lang="zh-CN" altLang="en-US" sz="1400">
                <a:solidFill>
                  <a:schemeClr val="tx1">
                    <a:lumMod val="50000"/>
                    <a:lumOff val="50000"/>
                  </a:schemeClr>
                </a:solidFill>
                <a:cs typeface="+mn-ea"/>
                <a:sym typeface="+mn-lt"/>
              </a:rPr>
              <a:t>您的内容打在这里，或通过复制您的文本后，在此框中选择粘贴，并选择只保留文字。</a:t>
            </a:r>
            <a:endParaRPr lang="zh-CN" altLang="en-US" sz="1400">
              <a:solidFill>
                <a:schemeClr val="tx1">
                  <a:lumMod val="50000"/>
                  <a:lumOff val="50000"/>
                </a:schemeClr>
              </a:solidFill>
              <a:cs typeface="+mn-ea"/>
              <a:sym typeface="+mn-lt"/>
            </a:endParaRPr>
          </a:p>
        </p:txBody>
      </p:sp>
      <p:sp>
        <p:nvSpPr>
          <p:cNvPr id="27" name="文本框 26"/>
          <p:cNvSpPr txBox="1"/>
          <p:nvPr/>
        </p:nvSpPr>
        <p:spPr>
          <a:xfrm>
            <a:off x="3493727" y="4111417"/>
            <a:ext cx="1975956" cy="1643313"/>
          </a:xfrm>
          <a:prstGeom prst="rect">
            <a:avLst/>
          </a:prstGeom>
          <a:noFill/>
        </p:spPr>
        <p:txBody>
          <a:bodyPr wrap="square" rtlCol="0" anchor="ctr">
            <a:spAutoFit/>
          </a:bodyPr>
          <a:lstStyle/>
          <a:p>
            <a:pPr algn="r">
              <a:lnSpc>
                <a:spcPct val="120000"/>
              </a:lnSpc>
            </a:pPr>
            <a:r>
              <a:rPr lang="zh-CN" altLang="en-US" sz="2800">
                <a:solidFill>
                  <a:schemeClr val="tx1">
                    <a:lumMod val="50000"/>
                    <a:lumOff val="50000"/>
                  </a:schemeClr>
                </a:solidFill>
                <a:cs typeface="+mn-ea"/>
                <a:sym typeface="+mn-lt"/>
              </a:rPr>
              <a:t>添加</a:t>
            </a:r>
            <a:endParaRPr lang="en-US" altLang="zh-CN" sz="2800">
              <a:solidFill>
                <a:schemeClr val="tx1">
                  <a:lumMod val="50000"/>
                  <a:lumOff val="50000"/>
                </a:schemeClr>
              </a:solidFill>
              <a:cs typeface="+mn-ea"/>
              <a:sym typeface="+mn-lt"/>
            </a:endParaRPr>
          </a:p>
          <a:p>
            <a:pPr algn="r">
              <a:lnSpc>
                <a:spcPct val="120000"/>
              </a:lnSpc>
            </a:pPr>
            <a:r>
              <a:rPr lang="zh-CN" altLang="en-US" sz="2800">
                <a:solidFill>
                  <a:schemeClr val="tx1">
                    <a:lumMod val="50000"/>
                    <a:lumOff val="50000"/>
                  </a:schemeClr>
                </a:solidFill>
                <a:cs typeface="+mn-ea"/>
                <a:sym typeface="+mn-lt"/>
              </a:rPr>
              <a:t>主要观点及</a:t>
            </a:r>
            <a:endParaRPr lang="en-US" altLang="zh-CN" sz="2800">
              <a:solidFill>
                <a:schemeClr val="tx1">
                  <a:lumMod val="50000"/>
                  <a:lumOff val="50000"/>
                </a:schemeClr>
              </a:solidFill>
              <a:cs typeface="+mn-ea"/>
              <a:sym typeface="+mn-lt"/>
            </a:endParaRPr>
          </a:p>
          <a:p>
            <a:pPr algn="r">
              <a:lnSpc>
                <a:spcPct val="120000"/>
              </a:lnSpc>
            </a:pPr>
            <a:r>
              <a:rPr lang="zh-CN" altLang="en-US" sz="2800">
                <a:solidFill>
                  <a:schemeClr val="tx1">
                    <a:lumMod val="50000"/>
                    <a:lumOff val="50000"/>
                  </a:schemeClr>
                </a:solidFill>
                <a:cs typeface="+mn-ea"/>
                <a:sym typeface="+mn-lt"/>
              </a:rPr>
              <a:t>关键词</a:t>
            </a:r>
            <a:endParaRPr lang="en-US" altLang="zh-CN" sz="2800">
              <a:solidFill>
                <a:schemeClr val="tx1">
                  <a:lumMod val="50000"/>
                  <a:lumOff val="50000"/>
                </a:schemeClr>
              </a:solidFill>
              <a:cs typeface="+mn-ea"/>
              <a:sym typeface="+mn-lt"/>
            </a:endParaRPr>
          </a:p>
        </p:txBody>
      </p:sp>
      <p:sp>
        <p:nvSpPr>
          <p:cNvPr id="2" name="标题 1"/>
          <p:cNvSpPr>
            <a:spLocks noGrp="1"/>
          </p:cNvSpPr>
          <p:nvPr>
            <p:ph type="title"/>
          </p:nvPr>
        </p:nvSpPr>
        <p:spPr/>
        <p:txBody>
          <a:bodyPr/>
          <a:lstStyle/>
          <a:p>
            <a:r>
              <a:rPr lang="zh-CN" altLang="en-US">
                <a:cs typeface="+mn-ea"/>
                <a:sym typeface="+mn-lt"/>
              </a:rPr>
              <a:t>单击此处添加标题</a:t>
            </a:r>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400"/>
                                        <p:tgtEl>
                                          <p:spTgt spid="19"/>
                                        </p:tgtEl>
                                      </p:cBhvr>
                                    </p:animEffect>
                                    <p:anim calcmode="lin" valueType="num">
                                      <p:cBhvr>
                                        <p:cTn id="8" dur="400" fill="hold"/>
                                        <p:tgtEl>
                                          <p:spTgt spid="19"/>
                                        </p:tgtEl>
                                        <p:attrNameLst>
                                          <p:attrName>ppt_x</p:attrName>
                                        </p:attrNameLst>
                                      </p:cBhvr>
                                      <p:tavLst>
                                        <p:tav tm="0">
                                          <p:val>
                                            <p:strVal val="#ppt_x"/>
                                          </p:val>
                                        </p:tav>
                                        <p:tav tm="100000">
                                          <p:val>
                                            <p:strVal val="#ppt_x"/>
                                          </p:val>
                                        </p:tav>
                                      </p:tavLst>
                                    </p:anim>
                                    <p:anim calcmode="lin" valueType="num">
                                      <p:cBhvr>
                                        <p:cTn id="9" dur="4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400"/>
                                        <p:tgtEl>
                                          <p:spTgt spid="23"/>
                                        </p:tgtEl>
                                      </p:cBhvr>
                                    </p:animEffect>
                                    <p:anim calcmode="lin" valueType="num">
                                      <p:cBhvr>
                                        <p:cTn id="13" dur="400" fill="hold"/>
                                        <p:tgtEl>
                                          <p:spTgt spid="23"/>
                                        </p:tgtEl>
                                        <p:attrNameLst>
                                          <p:attrName>ppt_x</p:attrName>
                                        </p:attrNameLst>
                                      </p:cBhvr>
                                      <p:tavLst>
                                        <p:tav tm="0">
                                          <p:val>
                                            <p:strVal val="#ppt_x"/>
                                          </p:val>
                                        </p:tav>
                                        <p:tav tm="100000">
                                          <p:val>
                                            <p:strVal val="#ppt_x"/>
                                          </p:val>
                                        </p:tav>
                                      </p:tavLst>
                                    </p:anim>
                                    <p:anim calcmode="lin" valueType="num">
                                      <p:cBhvr>
                                        <p:cTn id="14" dur="4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5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400"/>
                                        <p:tgtEl>
                                          <p:spTgt spid="24"/>
                                        </p:tgtEl>
                                      </p:cBhvr>
                                    </p:animEffect>
                                    <p:anim calcmode="lin" valueType="num">
                                      <p:cBhvr>
                                        <p:cTn id="18" dur="400" fill="hold"/>
                                        <p:tgtEl>
                                          <p:spTgt spid="24"/>
                                        </p:tgtEl>
                                        <p:attrNameLst>
                                          <p:attrName>ppt_x</p:attrName>
                                        </p:attrNameLst>
                                      </p:cBhvr>
                                      <p:tavLst>
                                        <p:tav tm="0">
                                          <p:val>
                                            <p:strVal val="#ppt_x"/>
                                          </p:val>
                                        </p:tav>
                                        <p:tav tm="100000">
                                          <p:val>
                                            <p:strVal val="#ppt_x"/>
                                          </p:val>
                                        </p:tav>
                                      </p:tavLst>
                                    </p:anim>
                                    <p:anim calcmode="lin" valueType="num">
                                      <p:cBhvr>
                                        <p:cTn id="19" dur="400" fill="hold"/>
                                        <p:tgtEl>
                                          <p:spTgt spid="2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75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childTnLst>
                          </p:cTn>
                        </p:par>
                        <p:par>
                          <p:cTn id="24" fill="hold" nodeType="afterGroup">
                            <p:stCondLst>
                              <p:cond delay="1500"/>
                            </p:stCondLst>
                            <p:childTnLst>
                              <p:par>
                                <p:cTn id="25" presetID="22" presetClass="entr" presetSubtype="8" fill="hold" grpId="0" nodeType="afterEffect">
                                  <p:stCondLst>
                                    <p:cond delay="25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wipe(left)">
                                      <p:cBhvr>
                                        <p:cTn id="27" dur="250"/>
                                        <p:tgtEl>
                                          <p:spTgt spid="27">
                                            <p:txEl>
                                              <p:pRg st="0" end="0"/>
                                            </p:txEl>
                                          </p:spTgt>
                                        </p:tgtEl>
                                      </p:cBhvr>
                                    </p:animEffect>
                                  </p:childTnLst>
                                </p:cTn>
                              </p:par>
                            </p:childTnLst>
                          </p:cTn>
                        </p:par>
                        <p:par>
                          <p:cTn id="28" fill="hold" nodeType="afterGroup">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7">
                                            <p:txEl>
                                              <p:pRg st="1" end="1"/>
                                            </p:txEl>
                                          </p:spTgt>
                                        </p:tgtEl>
                                        <p:attrNameLst>
                                          <p:attrName>style.visibility</p:attrName>
                                        </p:attrNameLst>
                                      </p:cBhvr>
                                      <p:to>
                                        <p:strVal val="visible"/>
                                      </p:to>
                                    </p:set>
                                    <p:animEffect transition="in" filter="wipe(left)">
                                      <p:cBhvr>
                                        <p:cTn id="31" dur="250"/>
                                        <p:tgtEl>
                                          <p:spTgt spid="27">
                                            <p:txEl>
                                              <p:pRg st="1" end="1"/>
                                            </p:txEl>
                                          </p:spTgt>
                                        </p:tgtEl>
                                      </p:cBhvr>
                                    </p:animEffect>
                                  </p:childTnLst>
                                </p:cTn>
                              </p:par>
                            </p:childTnLst>
                          </p:cTn>
                        </p:par>
                        <p:par>
                          <p:cTn id="32" fill="hold" nodeType="afterGroup">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27">
                                            <p:txEl>
                                              <p:pRg st="2" end="2"/>
                                            </p:txEl>
                                          </p:spTgt>
                                        </p:tgtEl>
                                        <p:attrNameLst>
                                          <p:attrName>style.visibility</p:attrName>
                                        </p:attrNameLst>
                                      </p:cBhvr>
                                      <p:to>
                                        <p:strVal val="visible"/>
                                      </p:to>
                                    </p:set>
                                    <p:animEffect transition="in" filter="wipe(left)">
                                      <p:cBhvr>
                                        <p:cTn id="35" dur="250"/>
                                        <p:tgtEl>
                                          <p:spTgt spid="27">
                                            <p:txEl>
                                              <p:pRg st="2" end="2"/>
                                            </p:txEl>
                                          </p:spTgt>
                                        </p:tgtEl>
                                      </p:cBhvr>
                                    </p:animEffect>
                                  </p:childTnLst>
                                </p:cTn>
                              </p:par>
                            </p:childTnLst>
                          </p:cTn>
                        </p:par>
                        <p:par>
                          <p:cTn id="36" fill="hold" nodeType="afterGroup">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6" grpId="0"/>
      <p:bldP spid="27" grpId="0" uiExpand="1" build="p"/>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3" name="矩形 62"/>
          <p:cNvSpPr/>
          <p:nvPr/>
        </p:nvSpPr>
        <p:spPr>
          <a:xfrm>
            <a:off x="794" y="448"/>
            <a:ext cx="12190413" cy="226665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矩形 63"/>
          <p:cNvSpPr/>
          <p:nvPr/>
        </p:nvSpPr>
        <p:spPr>
          <a:xfrm>
            <a:off x="794" y="448"/>
            <a:ext cx="12190413" cy="2266655"/>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矩形 147"/>
          <p:cNvSpPr>
            <a:spLocks noChangeArrowheads="1"/>
          </p:cNvSpPr>
          <p:nvPr/>
        </p:nvSpPr>
        <p:spPr bwMode="auto">
          <a:xfrm>
            <a:off x="1374642" y="3048517"/>
            <a:ext cx="2628162" cy="121248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a:solidFill>
                  <a:schemeClr val="tx1">
                    <a:lumMod val="50000"/>
                    <a:lumOff val="50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1400">
              <a:solidFill>
                <a:schemeClr val="tx1">
                  <a:lumMod val="50000"/>
                  <a:lumOff val="50000"/>
                </a:schemeClr>
              </a:solidFill>
              <a:latin typeface="+mn-lt"/>
              <a:ea typeface="+mn-ea"/>
              <a:cs typeface="+mn-ea"/>
              <a:sym typeface="+mn-lt"/>
            </a:endParaRPr>
          </a:p>
        </p:txBody>
      </p:sp>
      <p:sp>
        <p:nvSpPr>
          <p:cNvPr id="67" name="矩形 148"/>
          <p:cNvSpPr>
            <a:spLocks noChangeArrowheads="1"/>
          </p:cNvSpPr>
          <p:nvPr/>
        </p:nvSpPr>
        <p:spPr bwMode="auto">
          <a:xfrm>
            <a:off x="4784929" y="3048517"/>
            <a:ext cx="2622034" cy="121248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a:solidFill>
                  <a:schemeClr val="tx1">
                    <a:lumMod val="50000"/>
                    <a:lumOff val="50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1400">
              <a:solidFill>
                <a:schemeClr val="tx1">
                  <a:lumMod val="50000"/>
                  <a:lumOff val="50000"/>
                </a:schemeClr>
              </a:solidFill>
              <a:latin typeface="+mn-lt"/>
              <a:ea typeface="+mn-ea"/>
              <a:cs typeface="+mn-ea"/>
              <a:sym typeface="+mn-lt"/>
            </a:endParaRPr>
          </a:p>
        </p:txBody>
      </p:sp>
      <p:sp>
        <p:nvSpPr>
          <p:cNvPr id="68" name="矩形 67"/>
          <p:cNvSpPr/>
          <p:nvPr/>
        </p:nvSpPr>
        <p:spPr>
          <a:xfrm>
            <a:off x="1487144" y="4947600"/>
            <a:ext cx="9217714" cy="683264"/>
          </a:xfrm>
          <a:prstGeom prst="rect">
            <a:avLst/>
          </a:prstGeom>
        </p:spPr>
        <p:txBody>
          <a:bodyPr wrap="square" anchor="ctr">
            <a:spAutoFit/>
          </a:bodyPr>
          <a:lstStyle/>
          <a:p>
            <a:pPr algn="ctr">
              <a:lnSpc>
                <a:spcPct val="120000"/>
              </a:lnSpc>
            </a:pPr>
            <a:r>
              <a:rPr lang="zh-CN" altLang="en-US" sz="3200" b="1">
                <a:solidFill>
                  <a:schemeClr val="tx1">
                    <a:lumMod val="50000"/>
                    <a:lumOff val="50000"/>
                  </a:schemeClr>
                </a:solidFill>
                <a:cs typeface="+mn-ea"/>
                <a:sym typeface="+mn-lt"/>
              </a:rPr>
              <a:t>点击添加主要观点及关键字，或者概述文字</a:t>
            </a:r>
            <a:endParaRPr lang="zh-CN" altLang="en-US" sz="3200" b="1">
              <a:solidFill>
                <a:schemeClr val="tx1">
                  <a:lumMod val="50000"/>
                  <a:lumOff val="50000"/>
                </a:schemeClr>
              </a:solidFill>
              <a:cs typeface="+mn-ea"/>
              <a:sym typeface="+mn-lt"/>
            </a:endParaRPr>
          </a:p>
        </p:txBody>
      </p:sp>
      <p:grpSp>
        <p:nvGrpSpPr>
          <p:cNvPr id="69" name="组合 68"/>
          <p:cNvGrpSpPr/>
          <p:nvPr/>
        </p:nvGrpSpPr>
        <p:grpSpPr>
          <a:xfrm>
            <a:off x="1931647" y="4786835"/>
            <a:ext cx="8328708" cy="982820"/>
            <a:chOff x="-406072" y="1149834"/>
            <a:chExt cx="8329793" cy="982948"/>
          </a:xfrm>
          <a:solidFill>
            <a:schemeClr val="accent2">
              <a:lumMod val="60000"/>
              <a:lumOff val="40000"/>
            </a:schemeClr>
          </a:solidFill>
        </p:grpSpPr>
        <p:sp>
          <p:nvSpPr>
            <p:cNvPr id="70" name="半闭框 69"/>
            <p:cNvSpPr/>
            <p:nvPr/>
          </p:nvSpPr>
          <p:spPr>
            <a:xfrm>
              <a:off x="-406072" y="1149834"/>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71" name="半闭框 70"/>
            <p:cNvSpPr/>
            <p:nvPr/>
          </p:nvSpPr>
          <p:spPr>
            <a:xfrm flipH="1" flipV="1">
              <a:off x="7493567" y="1702628"/>
              <a:ext cx="430154" cy="430154"/>
            </a:xfrm>
            <a:prstGeom prst="halfFrame">
              <a:avLst>
                <a:gd name="adj1" fmla="val 10000"/>
                <a:gd name="adj2"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73" name="组合 72"/>
          <p:cNvGrpSpPr/>
          <p:nvPr/>
        </p:nvGrpSpPr>
        <p:grpSpPr>
          <a:xfrm>
            <a:off x="2246335" y="1822580"/>
            <a:ext cx="916332" cy="916336"/>
            <a:chOff x="2831700" y="1822370"/>
            <a:chExt cx="916451" cy="916455"/>
          </a:xfrm>
        </p:grpSpPr>
        <p:sp>
          <p:nvSpPr>
            <p:cNvPr id="74" name="Shape 15011"/>
            <p:cNvSpPr/>
            <p:nvPr/>
          </p:nvSpPr>
          <p:spPr>
            <a:xfrm>
              <a:off x="2831700" y="1822370"/>
              <a:ext cx="916451" cy="91645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75" name="Freeform 103"/>
            <p:cNvSpPr>
              <a:spLocks noEditPoints="1"/>
            </p:cNvSpPr>
            <p:nvPr/>
          </p:nvSpPr>
          <p:spPr bwMode="auto">
            <a:xfrm>
              <a:off x="3048618" y="2035501"/>
              <a:ext cx="451057" cy="445083"/>
            </a:xfrm>
            <a:custGeom>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a:noFill/>
            </a:ln>
          </p:spPr>
          <p:txBody>
            <a:bodyPr vert="horz" wrap="square" lIns="121904" tIns="60952" rIns="121904" bIns="60952" numCol="1" anchor="t" anchorCtr="0" compatLnSpc="1"/>
            <a:lstStyle/>
            <a:p>
              <a:endParaRPr lang="en-US" sz="3200">
                <a:cs typeface="+mn-ea"/>
                <a:sym typeface="+mn-lt"/>
              </a:endParaRPr>
            </a:p>
          </p:txBody>
        </p:sp>
      </p:grpSp>
      <p:grpSp>
        <p:nvGrpSpPr>
          <p:cNvPr id="76" name="组合 75"/>
          <p:cNvGrpSpPr/>
          <p:nvPr/>
        </p:nvGrpSpPr>
        <p:grpSpPr>
          <a:xfrm>
            <a:off x="5637835" y="1822580"/>
            <a:ext cx="916332" cy="916336"/>
            <a:chOff x="8389258" y="1822370"/>
            <a:chExt cx="916451" cy="916455"/>
          </a:xfrm>
        </p:grpSpPr>
        <p:sp>
          <p:nvSpPr>
            <p:cNvPr id="77" name="Shape 15011"/>
            <p:cNvSpPr/>
            <p:nvPr/>
          </p:nvSpPr>
          <p:spPr>
            <a:xfrm>
              <a:off x="8389258" y="1822370"/>
              <a:ext cx="916451" cy="91645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a:noFill/>
              <a:miter lim="400000"/>
            </a:ln>
            <a:effectLst/>
          </p:spPr>
          <p:txBody>
            <a:bodyPr wrap="square" lIns="0" tIns="0" rIns="0" bIns="0" numCol="1" anchor="ctr">
              <a:noAutofit/>
            </a:bodyPr>
            <a:lstStyle/>
            <a:p>
              <a:pPr lvl="0" algn="ctr"/>
              <a:endParaRPr>
                <a:cs typeface="+mn-ea"/>
                <a:sym typeface="+mn-lt"/>
              </a:endParaRPr>
            </a:p>
          </p:txBody>
        </p:sp>
        <p:grpSp>
          <p:nvGrpSpPr>
            <p:cNvPr id="78" name="Group 12"/>
            <p:cNvGrpSpPr>
              <a:grpSpLocks noChangeAspect="1"/>
            </p:cNvGrpSpPr>
            <p:nvPr/>
          </p:nvGrpSpPr>
          <p:grpSpPr>
            <a:xfrm>
              <a:off x="8616066" y="2053603"/>
              <a:ext cx="462834" cy="453989"/>
              <a:chOff x="2905125" y="4002088"/>
              <a:chExt cx="249238" cy="244475"/>
            </a:xfrm>
            <a:solidFill>
              <a:schemeClr val="bg1"/>
            </a:solidFill>
          </p:grpSpPr>
          <p:sp>
            <p:nvSpPr>
              <p:cNvPr id="79" name="Freeform 50"/>
              <p:cNvSpPr>
                <a:spLocks noEditPoints="1"/>
              </p:cNvSpPr>
              <p:nvPr/>
            </p:nvSpPr>
            <p:spPr bwMode="auto">
              <a:xfrm>
                <a:off x="2905125" y="4002088"/>
                <a:ext cx="249238" cy="244475"/>
              </a:xfrm>
              <a:custGeom>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p:spPr>
            <p:txBody>
              <a:bodyPr vert="horz" wrap="square" lIns="121904" tIns="60952" rIns="121904" bIns="60952" numCol="1" anchor="t" anchorCtr="0" compatLnSpc="1"/>
              <a:lstStyle/>
              <a:p>
                <a:endParaRPr lang="en-US" sz="3200">
                  <a:cs typeface="+mn-ea"/>
                  <a:sym typeface="+mn-lt"/>
                </a:endParaRPr>
              </a:p>
            </p:txBody>
          </p:sp>
          <p:sp>
            <p:nvSpPr>
              <p:cNvPr id="80" name="Oval 51"/>
              <p:cNvSpPr>
                <a:spLocks noChangeArrowheads="1"/>
              </p:cNvSpPr>
              <p:nvPr/>
            </p:nvSpPr>
            <p:spPr bwMode="auto">
              <a:xfrm>
                <a:off x="3005138" y="4102100"/>
                <a:ext cx="49213" cy="47625"/>
              </a:xfrm>
              <a:prstGeom prst="ellipse">
                <a:avLst/>
              </a:prstGeom>
              <a:grpFill/>
              <a:ln>
                <a:noFill/>
              </a:ln>
            </p:spPr>
            <p:txBody>
              <a:bodyPr vert="horz" wrap="square" lIns="121904" tIns="60952" rIns="121904" bIns="60952" numCol="1" anchor="t" anchorCtr="0" compatLnSpc="1"/>
              <a:lstStyle/>
              <a:p>
                <a:endParaRPr lang="en-US" sz="3200">
                  <a:cs typeface="+mn-ea"/>
                  <a:sym typeface="+mn-lt"/>
                </a:endParaRPr>
              </a:p>
            </p:txBody>
          </p:sp>
        </p:grpSp>
      </p:grpSp>
      <p:grpSp>
        <p:nvGrpSpPr>
          <p:cNvPr id="109" name="组合 108"/>
          <p:cNvGrpSpPr/>
          <p:nvPr/>
        </p:nvGrpSpPr>
        <p:grpSpPr>
          <a:xfrm>
            <a:off x="9029331" y="1822579"/>
            <a:ext cx="916336" cy="916336"/>
            <a:chOff x="5227635" y="3563865"/>
            <a:chExt cx="517976" cy="517976"/>
          </a:xfrm>
        </p:grpSpPr>
        <p:sp>
          <p:nvSpPr>
            <p:cNvPr id="110" name="椭圆 109"/>
            <p:cNvSpPr/>
            <p:nvPr/>
          </p:nvSpPr>
          <p:spPr>
            <a:xfrm>
              <a:off x="5227635" y="3563865"/>
              <a:ext cx="517976" cy="517976"/>
            </a:xfrm>
            <a:prstGeom prst="ellipse">
              <a:avLst/>
            </a:prstGeom>
            <a:solidFill>
              <a:schemeClr val="accent2"/>
            </a:solidFill>
            <a:ln>
              <a:noFill/>
            </a:ln>
          </p:spPr>
          <p:txBody>
            <a:bodyPr vert="horz" wrap="square" lIns="91428" tIns="45714" rIns="91428" bIns="45714" numCol="1" anchor="t" anchorCtr="0" compatLnSpc="1"/>
            <a:lstStyle/>
            <a:p>
              <a:endParaRPr lang="zh-CN" altLang="en-US">
                <a:cs typeface="+mn-ea"/>
                <a:sym typeface="+mn-lt"/>
              </a:endParaRPr>
            </a:p>
          </p:txBody>
        </p:sp>
        <p:sp>
          <p:nvSpPr>
            <p:cNvPr id="111" name="Freeform 20"/>
            <p:cNvSpPr/>
            <p:nvPr/>
          </p:nvSpPr>
          <p:spPr bwMode="auto">
            <a:xfrm>
              <a:off x="5486631" y="3705211"/>
              <a:ext cx="133623" cy="133623"/>
            </a:xfrm>
            <a:custGeom>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10">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cs typeface="+mn-ea"/>
                <a:sym typeface="+mn-lt"/>
              </a:endParaRPr>
            </a:p>
          </p:txBody>
        </p:sp>
        <p:sp>
          <p:nvSpPr>
            <p:cNvPr id="112" name="Freeform 21"/>
            <p:cNvSpPr/>
            <p:nvPr/>
          </p:nvSpPr>
          <p:spPr bwMode="auto">
            <a:xfrm>
              <a:off x="5439710" y="3776102"/>
              <a:ext cx="109653" cy="109653"/>
            </a:xfrm>
            <a:custGeom>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cs typeface="+mn-ea"/>
                <a:sym typeface="+mn-lt"/>
              </a:endParaRPr>
            </a:p>
          </p:txBody>
        </p:sp>
        <p:sp>
          <p:nvSpPr>
            <p:cNvPr id="113" name="Freeform 22"/>
            <p:cNvSpPr/>
            <p:nvPr/>
          </p:nvSpPr>
          <p:spPr bwMode="auto">
            <a:xfrm>
              <a:off x="5367288" y="3824554"/>
              <a:ext cx="133623" cy="133623"/>
            </a:xfrm>
            <a:custGeom>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10">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cs typeface="+mn-ea"/>
                <a:sym typeface="+mn-lt"/>
              </a:endParaRPr>
            </a:p>
          </p:txBody>
        </p:sp>
      </p:grpSp>
      <p:sp>
        <p:nvSpPr>
          <p:cNvPr id="114" name="矩形 148"/>
          <p:cNvSpPr>
            <a:spLocks noChangeArrowheads="1"/>
          </p:cNvSpPr>
          <p:nvPr/>
        </p:nvSpPr>
        <p:spPr bwMode="auto">
          <a:xfrm>
            <a:off x="8189089" y="3048517"/>
            <a:ext cx="2622034" cy="121248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a:solidFill>
                  <a:schemeClr val="tx1">
                    <a:lumMod val="50000"/>
                    <a:lumOff val="50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1400">
              <a:solidFill>
                <a:schemeClr val="tx1">
                  <a:lumMod val="50000"/>
                  <a:lumOff val="50000"/>
                </a:schemeClr>
              </a:solidFill>
              <a:latin typeface="+mn-lt"/>
              <a:ea typeface="+mn-ea"/>
              <a:cs typeface="+mn-ea"/>
              <a:sym typeface="+mn-lt"/>
            </a:endParaRPr>
          </a:p>
        </p:txBody>
      </p:sp>
      <p:sp>
        <p:nvSpPr>
          <p:cNvPr id="3" name="标题 2"/>
          <p:cNvSpPr>
            <a:spLocks noGrp="1"/>
          </p:cNvSpPr>
          <p:nvPr>
            <p:ph type="title"/>
          </p:nvPr>
        </p:nvSpPr>
        <p:spPr/>
        <p:txBody>
          <a:bodyPr/>
          <a:lstStyle/>
          <a:p>
            <a:endParaRPr lang="zh-CN" altLang="en-US">
              <a:solidFill>
                <a:schemeClr val="bg1"/>
              </a:solidFill>
            </a:endParaRPr>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750"/>
                                        <p:tgtEl>
                                          <p:spTgt spid="73"/>
                                        </p:tgtEl>
                                      </p:cBhvr>
                                    </p:animEffect>
                                    <p:anim calcmode="lin" valueType="num">
                                      <p:cBhvr>
                                        <p:cTn id="8" dur="750" fill="hold"/>
                                        <p:tgtEl>
                                          <p:spTgt spid="73"/>
                                        </p:tgtEl>
                                        <p:attrNameLst>
                                          <p:attrName>ppt_x</p:attrName>
                                        </p:attrNameLst>
                                      </p:cBhvr>
                                      <p:tavLst>
                                        <p:tav tm="0">
                                          <p:val>
                                            <p:strVal val="#ppt_x"/>
                                          </p:val>
                                        </p:tav>
                                        <p:tav tm="100000">
                                          <p:val>
                                            <p:strVal val="#ppt_x"/>
                                          </p:val>
                                        </p:tav>
                                      </p:tavLst>
                                    </p:anim>
                                    <p:anim calcmode="lin" valueType="num">
                                      <p:cBhvr>
                                        <p:cTn id="9" dur="675" decel="100000" fill="hold"/>
                                        <p:tgtEl>
                                          <p:spTgt spid="73"/>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7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750"/>
                                        <p:tgtEl>
                                          <p:spTgt spid="76"/>
                                        </p:tgtEl>
                                      </p:cBhvr>
                                    </p:animEffect>
                                    <p:anim calcmode="lin" valueType="num">
                                      <p:cBhvr>
                                        <p:cTn id="14" dur="750" fill="hold"/>
                                        <p:tgtEl>
                                          <p:spTgt spid="76"/>
                                        </p:tgtEl>
                                        <p:attrNameLst>
                                          <p:attrName>ppt_x</p:attrName>
                                        </p:attrNameLst>
                                      </p:cBhvr>
                                      <p:tavLst>
                                        <p:tav tm="0">
                                          <p:val>
                                            <p:strVal val="#ppt_x"/>
                                          </p:val>
                                        </p:tav>
                                        <p:tav tm="100000">
                                          <p:val>
                                            <p:strVal val="#ppt_x"/>
                                          </p:val>
                                        </p:tav>
                                      </p:tavLst>
                                    </p:anim>
                                    <p:anim calcmode="lin" valueType="num">
                                      <p:cBhvr>
                                        <p:cTn id="15" dur="675" decel="100000" fill="hold"/>
                                        <p:tgtEl>
                                          <p:spTgt spid="76"/>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7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75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750"/>
                                        <p:tgtEl>
                                          <p:spTgt spid="109"/>
                                        </p:tgtEl>
                                      </p:cBhvr>
                                    </p:animEffect>
                                    <p:anim calcmode="lin" valueType="num">
                                      <p:cBhvr>
                                        <p:cTn id="20" dur="750" fill="hold"/>
                                        <p:tgtEl>
                                          <p:spTgt spid="109"/>
                                        </p:tgtEl>
                                        <p:attrNameLst>
                                          <p:attrName>ppt_x</p:attrName>
                                        </p:attrNameLst>
                                      </p:cBhvr>
                                      <p:tavLst>
                                        <p:tav tm="0">
                                          <p:val>
                                            <p:strVal val="#ppt_x"/>
                                          </p:val>
                                        </p:tav>
                                        <p:tav tm="100000">
                                          <p:val>
                                            <p:strVal val="#ppt_x"/>
                                          </p:val>
                                        </p:tav>
                                      </p:tavLst>
                                    </p:anim>
                                    <p:anim calcmode="lin" valueType="num">
                                      <p:cBhvr>
                                        <p:cTn id="21" dur="675" decel="100000" fill="hold"/>
                                        <p:tgtEl>
                                          <p:spTgt spid="109"/>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109"/>
                                        </p:tgtEl>
                                        <p:attrNameLst>
                                          <p:attrName>ppt_y</p:attrName>
                                        </p:attrNameLst>
                                      </p:cBhvr>
                                      <p:tavLst>
                                        <p:tav tm="0">
                                          <p:val>
                                            <p:strVal val="#ppt_y-.03"/>
                                          </p:val>
                                        </p:tav>
                                        <p:tav tm="100000">
                                          <p:val>
                                            <p:strVal val="#ppt_y"/>
                                          </p:val>
                                        </p:tav>
                                      </p:tavLst>
                                    </p:anim>
                                  </p:childTnLst>
                                </p:cTn>
                              </p:par>
                            </p:childTnLst>
                          </p:cTn>
                        </p:par>
                        <p:par>
                          <p:cTn id="23" fill="hold" nodeType="afterGroup">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up)">
                                      <p:cBhvr>
                                        <p:cTn id="26" dur="500"/>
                                        <p:tgtEl>
                                          <p:spTgt spid="6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up)">
                                      <p:cBhvr>
                                        <p:cTn id="29" dur="500"/>
                                        <p:tgtEl>
                                          <p:spTgt spid="67"/>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wipe(up)">
                                      <p:cBhvr>
                                        <p:cTn id="32" dur="500"/>
                                        <p:tgtEl>
                                          <p:spTgt spid="114"/>
                                        </p:tgtEl>
                                      </p:cBhvr>
                                    </p:animEffect>
                                  </p:childTnLst>
                                </p:cTn>
                              </p:par>
                            </p:childTnLst>
                          </p:cTn>
                        </p:par>
                        <p:par>
                          <p:cTn id="33" fill="hold" nodeType="afterGroup">
                            <p:stCondLst>
                              <p:cond delay="2000"/>
                            </p:stCondLst>
                            <p:childTnLst>
                              <p:par>
                                <p:cTn id="34" presetID="23" presetClass="entr" presetSubtype="16" fill="hold" nodeType="afterEffect">
                                  <p:stCondLst>
                                    <p:cond delay="250"/>
                                  </p:stCondLst>
                                  <p:childTnLst>
                                    <p:set>
                                      <p:cBhvr>
                                        <p:cTn id="35" dur="1" fill="hold">
                                          <p:stCondLst>
                                            <p:cond delay="0"/>
                                          </p:stCondLst>
                                        </p:cTn>
                                        <p:tgtEl>
                                          <p:spTgt spid="69"/>
                                        </p:tgtEl>
                                        <p:attrNameLst>
                                          <p:attrName>style.visibility</p:attrName>
                                        </p:attrNameLst>
                                      </p:cBhvr>
                                      <p:to>
                                        <p:strVal val="visible"/>
                                      </p:to>
                                    </p:set>
                                    <p:anim calcmode="lin" valueType="num">
                                      <p:cBhvr>
                                        <p:cTn id="36" dur="500" fill="hold"/>
                                        <p:tgtEl>
                                          <p:spTgt spid="69"/>
                                        </p:tgtEl>
                                        <p:attrNameLst>
                                          <p:attrName>ppt_w</p:attrName>
                                        </p:attrNameLst>
                                      </p:cBhvr>
                                      <p:tavLst>
                                        <p:tav tm="0">
                                          <p:val>
                                            <p:fltVal val="0"/>
                                          </p:val>
                                        </p:tav>
                                        <p:tav tm="100000">
                                          <p:val>
                                            <p:strVal val="#ppt_w"/>
                                          </p:val>
                                        </p:tav>
                                      </p:tavLst>
                                    </p:anim>
                                    <p:anim calcmode="lin" valueType="num">
                                      <p:cBhvr>
                                        <p:cTn id="37" dur="500" fill="hold"/>
                                        <p:tgtEl>
                                          <p:spTgt spid="69"/>
                                        </p:tgtEl>
                                        <p:attrNameLst>
                                          <p:attrName>ppt_h</p:attrName>
                                        </p:attrNameLst>
                                      </p:cBhvr>
                                      <p:tavLst>
                                        <p:tav tm="0">
                                          <p:val>
                                            <p:fltVal val="0"/>
                                          </p:val>
                                        </p:tav>
                                        <p:tav tm="100000">
                                          <p:val>
                                            <p:strVal val="#ppt_h"/>
                                          </p:val>
                                        </p:tav>
                                      </p:tavLst>
                                    </p:anim>
                                  </p:childTnLst>
                                </p:cTn>
                              </p:par>
                            </p:childTnLst>
                          </p:cTn>
                        </p:par>
                        <p:par>
                          <p:cTn id="38" fill="hold" nodeType="afterGroup">
                            <p:stCondLst>
                              <p:cond delay="2750"/>
                            </p:stCondLst>
                            <p:childTnLst>
                              <p:par>
                                <p:cTn id="39" presetID="53" presetClass="entr" presetSubtype="528" fill="hold" grpId="0" nodeType="afterEffect">
                                  <p:stCondLst>
                                    <p:cond delay="0"/>
                                  </p:stCondLst>
                                  <p:iterate type="lt">
                                    <p:tmPct val="10000"/>
                                  </p:iterate>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anim calcmode="lin" valueType="num">
                                      <p:cBhvr>
                                        <p:cTn id="44" dur="500" fill="hold"/>
                                        <p:tgtEl>
                                          <p:spTgt spid="68"/>
                                        </p:tgtEl>
                                        <p:attrNameLst>
                                          <p:attrName>ppt_x</p:attrName>
                                        </p:attrNameLst>
                                      </p:cBhvr>
                                      <p:tavLst>
                                        <p:tav tm="0">
                                          <p:val>
                                            <p:fltVal val="0.5"/>
                                          </p:val>
                                        </p:tav>
                                        <p:tav tm="100000">
                                          <p:val>
                                            <p:strVal val="#ppt_x"/>
                                          </p:val>
                                        </p:tav>
                                      </p:tavLst>
                                    </p:anim>
                                    <p:anim calcmode="lin" valueType="num">
                                      <p:cBhvr>
                                        <p:cTn id="45" dur="500" fill="hold"/>
                                        <p:tgtEl>
                                          <p:spTgt spid="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68" grpId="0"/>
      <p:bldP spid="11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8.xml><?xml version="1.0" encoding="utf-8"?>
<p:tagLst xmlns:p="http://schemas.openxmlformats.org/presentationml/2006/main">
  <p:tag name="PA" val="v3.0.1"/>
</p:tagLst>
</file>

<file path=ppt/tags/tag69.xml><?xml version="1.0" encoding="utf-8"?>
<p:tagLst xmlns:p="http://schemas.openxmlformats.org/presentationml/2006/main">
  <p:tag name="PA" val="v3.0.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PA" val="v3.0.1"/>
</p:tagLst>
</file>

<file path=ppt/tags/tag71.xml><?xml version="1.0" encoding="utf-8"?>
<p:tagLst xmlns:p="http://schemas.openxmlformats.org/presentationml/2006/main">
  <p:tag name="PA" val="v3.0.1"/>
</p:tagLst>
</file>

<file path=ppt/tags/tag72.xml><?xml version="1.0" encoding="utf-8"?>
<p:tagLst xmlns:p="http://schemas.openxmlformats.org/presentationml/2006/main">
  <p:tag name="PA" val="v3.0.1"/>
</p:tagLst>
</file>

<file path=ppt/tags/tag73.xml><?xml version="1.0" encoding="utf-8"?>
<p:tagLst xmlns:p="http://schemas.openxmlformats.org/presentationml/2006/main">
  <p:tag name="PA" val="v3.0.1"/>
</p:tagLst>
</file>

<file path=ppt/tags/tag74.xml><?xml version="1.0" encoding="utf-8"?>
<p:tagLst xmlns:p="http://schemas.openxmlformats.org/presentationml/2006/main">
  <p:tag name="PA" val="v3.0.1"/>
</p:tagLst>
</file>

<file path=ppt/tags/tag7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4363">
      <a:dk1>
        <a:sysClr val="windowText" lastClr="000000"/>
      </a:dk1>
      <a:lt1>
        <a:sysClr val="window" lastClr="FFFFFF"/>
      </a:lt1>
      <a:dk2>
        <a:srgbClr val="52B3B9"/>
      </a:dk2>
      <a:lt2>
        <a:srgbClr val="FFCB05"/>
      </a:lt2>
      <a:accent1>
        <a:srgbClr val="F4551B"/>
      </a:accent1>
      <a:accent2>
        <a:srgbClr val="36A0C6"/>
      </a:accent2>
      <a:accent3>
        <a:srgbClr val="FFCB05"/>
      </a:accent3>
      <a:accent4>
        <a:srgbClr val="52B3B9"/>
      </a:accent4>
      <a:accent5>
        <a:srgbClr val="F4551B"/>
      </a:accent5>
      <a:accent6>
        <a:srgbClr val="36A0C6"/>
      </a:accent6>
      <a:hlink>
        <a:srgbClr val="0563C1"/>
      </a:hlink>
      <a:folHlink>
        <a:srgbClr val="954F7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286</Paragraphs>
  <Slides>32</Slides>
  <Notes>13</Notes>
  <TotalTime>0</TotalTime>
  <HiddenSlides>0</HiddenSlides>
  <MMClips>1</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32</vt:i4>
      </vt:variant>
    </vt:vector>
  </HeadingPairs>
  <TitlesOfParts>
    <vt:vector baseType="lpstr" size="48">
      <vt:lpstr>Arial</vt:lpstr>
      <vt:lpstr>Arial Black</vt:lpstr>
      <vt:lpstr>微软雅黑</vt:lpstr>
      <vt:lpstr>Calibri Light</vt:lpstr>
      <vt:lpstr>Calibri</vt:lpstr>
      <vt:lpstr>Roboto Light</vt:lpstr>
      <vt:lpstr>华文细黑</vt:lpstr>
      <vt:lpstr>Open Sans Light</vt:lpstr>
      <vt:lpstr>Open Sans</vt:lpstr>
      <vt:lpstr>宋体</vt:lpstr>
      <vt:lpstr>仿宋_GB2312</vt:lpstr>
      <vt:lpstr>华文黑体</vt:lpstr>
      <vt:lpstr>Arial Unicode MS</vt:lpstr>
      <vt:lpstr>Meiryo</vt:lpstr>
      <vt:lpstr>Wingdings</vt:lpstr>
      <vt:lpstr>Office 主题</vt:lpstr>
      <vt:lpstr>PowerPoint Presentation</vt:lpstr>
      <vt:lpstr>PowerPoint Presentation</vt:lpstr>
      <vt:lpstr>PowerPoint Presentation</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74</cp:revision>
  <dcterms:created xsi:type="dcterms:W3CDTF">2015-05-05T08:02:00Z</dcterms:created>
  <dcterms:modified xsi:type="dcterms:W3CDTF">2023-05-08T06:00:23Z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