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fntdata" ContentType="application/x-fontdata"/>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73" r:id="rId2"/>
  </p:sldMasterIdLst>
  <p:notesMasterIdLst>
    <p:notesMasterId r:id="rId3"/>
  </p:notesMasterIdLst>
  <p:sldIdLst>
    <p:sldId id="329" r:id="rId4"/>
    <p:sldId id="294" r:id="rId5"/>
    <p:sldId id="289" r:id="rId6"/>
    <p:sldId id="331" r:id="rId7"/>
    <p:sldId id="259" r:id="rId8"/>
    <p:sldId id="281" r:id="rId9"/>
    <p:sldId id="257" r:id="rId10"/>
    <p:sldId id="332" r:id="rId11"/>
    <p:sldId id="295" r:id="rId12"/>
    <p:sldId id="265" r:id="rId13"/>
    <p:sldId id="263" r:id="rId14"/>
    <p:sldId id="283" r:id="rId15"/>
    <p:sldId id="258" r:id="rId16"/>
    <p:sldId id="261" r:id="rId17"/>
    <p:sldId id="273" r:id="rId18"/>
    <p:sldId id="266" r:id="rId19"/>
    <p:sldId id="260" r:id="rId20"/>
    <p:sldId id="270" r:id="rId21"/>
    <p:sldId id="272" r:id="rId22"/>
    <p:sldId id="333" r:id="rId23"/>
    <p:sldId id="267" r:id="rId24"/>
    <p:sldId id="276" r:id="rId25"/>
    <p:sldId id="268" r:id="rId26"/>
    <p:sldId id="274" r:id="rId27"/>
    <p:sldId id="271" r:id="rId28"/>
    <p:sldId id="269" r:id="rId29"/>
    <p:sldId id="279" r:id="rId30"/>
    <p:sldId id="278" r:id="rId31"/>
    <p:sldId id="282" r:id="rId32"/>
    <p:sldId id="262" r:id="rId33"/>
    <p:sldId id="275" r:id="rId34"/>
    <p:sldId id="284" r:id="rId35"/>
    <p:sldId id="286" r:id="rId36"/>
    <p:sldId id="285" r:id="rId37"/>
    <p:sldId id="296" r:id="rId38"/>
    <p:sldId id="334" r:id="rId39"/>
    <p:sldId id="365" r:id="rId40"/>
    <p:sldId id="404" r:id="rId41"/>
  </p:sldIdLst>
  <p:sldSz cx="12190095" cy="6858000"/>
  <p:notesSz cx="6858000" cy="9144000"/>
  <p:embeddedFontLst>
    <p:embeddedFont>
      <p:font typeface="微软雅黑" panose="020B0503020204020204" pitchFamily="34" charset="-122"/>
      <p:regular r:id="rId43"/>
    </p:embeddedFont>
    <p:embeddedFont>
      <p:font typeface="Agency FB" panose="020B0503020202020204" pitchFamily="34" charset="0"/>
      <p:regular r:id="rId44"/>
      <p:bold r:id="rId45"/>
    </p:embeddedFont>
    <p:embeddedFont>
      <p:font typeface="华文黑体" panose="02010600040101010101" pitchFamily="2" charset="-122"/>
      <p:regular r:id="rId46"/>
    </p:embeddedFont>
    <p:embeddedFont>
      <p:font typeface="Calibri" panose="020F0502020204030204" charset="0"/>
      <p:regular r:id="rId47"/>
      <p:bold r:id="rId48"/>
      <p:italic r:id="rId49"/>
      <p:boldItalic r:id="rId50"/>
    </p:embeddedFont>
  </p:embeddedFontLst>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6" autoAdjust="0"/>
    <p:restoredTop sz="96131" autoAdjust="0"/>
  </p:normalViewPr>
  <p:slideViewPr>
    <p:cSldViewPr>
      <p:cViewPr varScale="1">
        <p:scale>
          <a:sx n="114" d="100"/>
          <a:sy n="114" d="100"/>
        </p:scale>
        <p:origin x="450" y="102"/>
      </p:cViewPr>
      <p:guideLst>
        <p:guide orient="horz" pos="2211"/>
        <p:guide pos="384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tags" Target="tags/tag64.xml" /><Relationship Id="rId43" Type="http://schemas.openxmlformats.org/officeDocument/2006/relationships/font" Target="fonts/font1.fntdata" /><Relationship Id="rId44" Type="http://schemas.openxmlformats.org/officeDocument/2006/relationships/font" Target="fonts/font2.fntdata" /><Relationship Id="rId45" Type="http://schemas.openxmlformats.org/officeDocument/2006/relationships/font" Target="fonts/font3.fntdata" /><Relationship Id="rId46" Type="http://schemas.openxmlformats.org/officeDocument/2006/relationships/font" Target="fonts/font4.fntdata" /><Relationship Id="rId47" Type="http://schemas.openxmlformats.org/officeDocument/2006/relationships/font" Target="fonts/font5.fntdata" /><Relationship Id="rId48" Type="http://schemas.openxmlformats.org/officeDocument/2006/relationships/font" Target="fonts/font6.fntdata" /><Relationship Id="rId49" Type="http://schemas.openxmlformats.org/officeDocument/2006/relationships/font" Target="fonts/font7.fntdata" /><Relationship Id="rId5" Type="http://schemas.openxmlformats.org/officeDocument/2006/relationships/slide" Target="slides/slide2.xml" /><Relationship Id="rId50" Type="http://schemas.openxmlformats.org/officeDocument/2006/relationships/font" Target="fonts/font8.fntdata" /><Relationship Id="rId51" Type="http://schemas.openxmlformats.org/officeDocument/2006/relationships/presProps" Target="presProps.xml" /><Relationship Id="rId52" Type="http://schemas.openxmlformats.org/officeDocument/2006/relationships/viewProps" Target="viewProps.xml" /><Relationship Id="rId53" Type="http://schemas.openxmlformats.org/officeDocument/2006/relationships/theme" Target="theme/theme1.xml" /><Relationship Id="rId54"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10.xml.rels>&#65279;<?xml version="1.0" encoding="utf-8" standalone="yes"?><Relationships xmlns="http://schemas.openxmlformats.org/package/2006/relationships"><Relationship Id="rId1" Type="http://schemas.openxmlformats.org/officeDocument/2006/relationships/package" Target="../embeddings/Microsoft_Excel_Worksheet10.xlsx" /></Relationships>
</file>

<file path=ppt/charts/_rels/chart11.xml.rels>&#65279;<?xml version="1.0" encoding="utf-8" standalone="yes"?><Relationships xmlns="http://schemas.openxmlformats.org/package/2006/relationships"><Relationship Id="rId1" Type="http://schemas.openxmlformats.org/officeDocument/2006/relationships/package" Target="../embeddings/Microsoft_Excel_Worksheet11.xlsx" /><Relationship Id="rId2" Type="http://schemas.openxmlformats.org/officeDocument/2006/relationships/themeOverride" Target="../theme/themeOverride6.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openxmlformats.org/officeDocument/2006/relationships/themeOverride" Target="../theme/themeOverride1.xml"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 Id="rId2" Type="http://schemas.openxmlformats.org/officeDocument/2006/relationships/themeOverride" Target="../theme/themeOverride2.xml"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 Id="rId2" Type="http://schemas.openxmlformats.org/officeDocument/2006/relationships/themeOverride" Target="../theme/themeOverride3.xml" /></Relationships>
</file>

<file path=ppt/charts/_rels/chart5.xml.rels>&#65279;<?xml version="1.0" encoding="utf-8" standalone="yes"?><Relationships xmlns="http://schemas.openxmlformats.org/package/2006/relationships"><Relationship Id="rId1" Type="http://schemas.openxmlformats.org/officeDocument/2006/relationships/package" Target="../embeddings/Microsoft_Excel_Worksheet5.xlsx" /></Relationships>
</file>

<file path=ppt/charts/_rels/chart6.xml.rels>&#65279;<?xml version="1.0" encoding="utf-8" standalone="yes"?><Relationships xmlns="http://schemas.openxmlformats.org/package/2006/relationships"><Relationship Id="rId1" Type="http://schemas.openxmlformats.org/officeDocument/2006/relationships/package" Target="../embeddings/Microsoft_Excel_Worksheet6.xlsx" /></Relationships>
</file>

<file path=ppt/charts/_rels/chart7.xml.rels>&#65279;<?xml version="1.0" encoding="utf-8" standalone="yes"?><Relationships xmlns="http://schemas.openxmlformats.org/package/2006/relationships"><Relationship Id="rId1" Type="http://schemas.openxmlformats.org/officeDocument/2006/relationships/package" Target="../embeddings/Microsoft_Excel_Worksheet7.xlsx" /></Relationships>
</file>

<file path=ppt/charts/_rels/chart8.xml.rels>&#65279;<?xml version="1.0" encoding="utf-8" standalone="yes"?><Relationships xmlns="http://schemas.openxmlformats.org/package/2006/relationships"><Relationship Id="rId1" Type="http://schemas.openxmlformats.org/officeDocument/2006/relationships/package" Target="../embeddings/Microsoft_Excel_Worksheet8.xlsx" /><Relationship Id="rId2" Type="http://schemas.openxmlformats.org/officeDocument/2006/relationships/themeOverride" Target="../theme/themeOverride4.xml" /></Relationships>
</file>

<file path=ppt/charts/_rels/chart9.xml.rels>&#65279;<?xml version="1.0" encoding="utf-8" standalone="yes"?><Relationships xmlns="http://schemas.openxmlformats.org/package/2006/relationships"><Relationship Id="rId1" Type="http://schemas.openxmlformats.org/officeDocument/2006/relationships/package" Target="../embeddings/Microsoft_Excel_Worksheet9.xlsx" /><Relationship Id="rId2" Type="http://schemas.openxmlformats.org/officeDocument/2006/relationships/themeOverride" Target="../theme/themeOverride5.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百分比</c:v>
                </c:pt>
              </c:strCache>
            </c:strRef>
          </c:tx>
          <c:dPt>
            <c:idx val="0"/>
            <c:invertIfNegative val="1"/>
            <c:spPr>
              <a:gradFill flip="none" rotWithShape="1">
                <a:gsLst>
                  <a:gs pos="0">
                    <a:schemeClr val="bg1">
                      <a:lumMod val="85000"/>
                    </a:schemeClr>
                  </a:gs>
                  <a:gs pos="100000">
                    <a:schemeClr val="bg1">
                      <a:lumMod val="95000"/>
                    </a:schemeClr>
                  </a:gs>
                </a:gsLst>
                <a:lin ang="18900000" scaled="1"/>
              </a:gradFill>
              <a:ln>
                <a:solidFill>
                  <a:schemeClr val="bg1">
                    <a:lumMod val="75000"/>
                  </a:schemeClr>
                </a:solidFill>
              </a:ln>
              <a:effectLst>
                <a:outerShdw blurRad="50800" dist="50800" dir="5400000" algn="tl" rotWithShape="0">
                  <a:prstClr val="black">
                    <a:alpha val="30000"/>
                  </a:prstClr>
                </a:outerShdw>
              </a:effectLst>
            </c:spPr>
          </c:dPt>
          <c:dPt>
            <c:idx val="1"/>
            <c:invertIfNegative val="1"/>
            <c:spPr>
              <a:solidFill>
                <a:srgbClr val="BE084E"/>
              </a:solidFill>
            </c:spPr>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0"/>
        </c:dLbls>
        <c:firstSliceAng/>
        <c:holeSize val="84"/>
      </c:doughnutChart>
    </c:plotArea>
    <c:plotVisOnly val="1"/>
    <c:dispBlanksAs/>
    <c:showDLblsOverMax val="0"/>
  </c:chart>
  <c:txPr>
    <a:bodyPr/>
    <a:p>
      <a:pPr>
        <a:defRPr lang="zh-CN" sz="1800" smtId="4294967295"/>
      </a:pPr>
      <a:endParaRPr lang="zh-CN" sz="1800" smtId="4294967295"/>
    </a:p>
  </c:txPr>
  <c:externalData r:id="rId1">
    <c:autoUpdate val="0"/>
  </c:externalData>
</c:chartSpace>
</file>

<file path=ppt/charts/chart1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stacked"/>
        <c:varyColors val="0"/>
        <c:ser>
          <c:idx val="0"/>
          <c:order val="0"/>
          <c:tx>
            <c:strRef>
              <c:f>Sheet1!$B$1</c:f>
              <c:strCache>
                <c:ptCount val="1"/>
                <c:pt idx="0">
                  <c:v>系列 1</c:v>
                </c:pt>
              </c:strCache>
            </c:strRef>
          </c:tx>
          <c:spPr>
            <a:solidFill>
              <a:schemeClr val="tx1">
                <a:lumMod val="65000"/>
                <a:lumOff val="35000"/>
              </a:schemeClr>
            </a:solidFill>
          </c:spPr>
          <c:invertIfNegative val="0"/>
          <c:cat>
            <c:strRef>
              <c:f>Sheet1!$A$2:$A$6</c:f>
              <c:strCache>
                <c:ptCount val="5"/>
                <c:pt idx="0">
                  <c:v>A</c:v>
                </c:pt>
                <c:pt idx="1">
                  <c:v>B</c:v>
                </c:pt>
                <c:pt idx="2">
                  <c:v>C</c:v>
                </c:pt>
                <c:pt idx="3">
                  <c:v>D</c:v>
                </c:pt>
                <c:pt idx="4">
                  <c:v>E</c:v>
                </c:pt>
              </c:strCache>
            </c:strRef>
          </c:cat>
          <c:val>
            <c:numRef>
              <c:f>Sheet1!$B$2:$B$6</c:f>
              <c:numCache>
                <c:formatCode>General</c:formatCode>
                <c:ptCount val="5"/>
                <c:pt idx="0">
                  <c:v>430</c:v>
                </c:pt>
                <c:pt idx="1">
                  <c:v>688</c:v>
                </c:pt>
                <c:pt idx="2">
                  <c:v>389</c:v>
                </c:pt>
                <c:pt idx="3">
                  <c:v>650</c:v>
                </c:pt>
                <c:pt idx="4">
                  <c:v>910</c:v>
                </c:pt>
              </c:numCache>
            </c:numRef>
          </c:val>
        </c:ser>
        <c:dLbls>
          <c:showLegendKey val="0"/>
          <c:showVal val="0"/>
          <c:showCatName val="0"/>
          <c:showSerName val="0"/>
          <c:showPercent val="0"/>
          <c:showBubbleSize val="0"/>
          <c:showLeaderLines val="0"/>
        </c:dLbls>
        <c:gapWidth/>
        <c:overlap val="100"/>
        <c:axId val="245249536"/>
        <c:axId val="245251072"/>
      </c:barChart>
      <c:catAx>
        <c:axId val="245249536"/>
        <c:scaling>
          <c:orientation/>
        </c:scaling>
        <c:delete val="0"/>
        <c:axPos val="b"/>
        <c:numFmt formatCode="General" sourceLinked="0"/>
        <c:majorTickMark val="out"/>
        <c:minorTickMark val="none"/>
        <c:spPr>
          <a:ln w="9525" cap="flat" cmpd="sng" algn="ctr">
            <a:solidFill>
              <a:schemeClr val="bg1">
                <a:lumMod val="65000"/>
              </a:schemeClr>
            </a:solidFill>
            <a:prstDash val="solid"/>
            <a:round/>
          </a:ln>
        </c:spPr>
        <c:txPr>
          <a:bodyPr rot="-60000000" spcFirstLastPara="0" vertOverflow="ellipsis" vert="horz" wrap="square" anchor="ctr" anchorCtr="1"/>
          <a:p>
            <a:pPr>
              <a:defRPr lang="zh-CN" sz="1000" b="0" i="0" u="none" strike="noStrike" kern="1200" baseline="0" smtId="4294967295">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sz="1000" b="0" i="0" u="none" strike="noStrike" kern="1200" baseline="0" smtId="4294967295">
              <a:solidFill>
                <a:schemeClr val="tx1">
                  <a:lumMod val="50000"/>
                  <a:lumOff val="50000"/>
                </a:schemeClr>
              </a:solidFill>
              <a:latin typeface="微软雅黑" panose="020b0503020204020204" pitchFamily="34" charset="-122"/>
              <a:ea typeface="微软雅黑" panose="020b0503020204020204" pitchFamily="34" charset="-122"/>
              <a:cs typeface="+mn-cs"/>
            </a:endParaRPr>
          </a:p>
        </c:txPr>
        <c:crossAx val="245251072"/>
        <c:crosses val="autoZero"/>
        <c:auto val="0"/>
        <c:lblAlgn val="ctr"/>
        <c:lblOffset/>
        <c:noMultiLvlLbl val="0"/>
      </c:catAx>
      <c:valAx>
        <c:axId val="245251072"/>
        <c:scaling>
          <c:orientation/>
        </c:scaling>
        <c:delete val="0"/>
        <c:axPos val="l"/>
        <c:numFmt formatCode="General" sourceLinked="1"/>
        <c:majorTickMark val="out"/>
        <c:minorTickMark val="none"/>
        <c:spPr>
          <a:ln w="9525" cap="flat" cmpd="sng" algn="ctr">
            <a:solidFill>
              <a:schemeClr val="bg1">
                <a:lumMod val="65000"/>
              </a:schemeClr>
            </a:solidFill>
            <a:prstDash val="solid"/>
            <a:round/>
          </a:ln>
        </c:spPr>
        <c:txPr>
          <a:bodyPr rot="-60000000" spcFirstLastPara="0" vertOverflow="ellipsis" vert="horz" wrap="square" anchor="ctr" anchorCtr="1"/>
          <a:p>
            <a:pPr>
              <a:defRPr lang="zh-CN" sz="1000" b="0" i="0" u="none" strike="noStrike" kern="1200" baseline="0" smtId="4294967295">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sz="1000" b="0" i="0" u="none" strike="noStrike" kern="1200" baseline="0" smtId="4294967295">
              <a:solidFill>
                <a:schemeClr val="tx1">
                  <a:lumMod val="50000"/>
                  <a:lumOff val="50000"/>
                </a:schemeClr>
              </a:solidFill>
              <a:latin typeface="微软雅黑" panose="020b0503020204020204" pitchFamily="34" charset="-122"/>
              <a:ea typeface="微软雅黑" panose="020b0503020204020204" pitchFamily="34" charset="-122"/>
              <a:cs typeface="+mn-cs"/>
            </a:endParaRPr>
          </a:p>
        </c:txPr>
        <c:crossAx val="245249536"/>
        <c:crosses val="autoZero"/>
        <c:crossBetween val="between"/>
      </c:valAx>
    </c:plotArea>
    <c:plotVisOnly val="1"/>
    <c:dispBlanksAs val="gap"/>
    <c:showDLblsOverMax val="0"/>
  </c:chart>
  <c:txPr>
    <a:bodyPr/>
    <a:p>
      <a:pPr>
        <a:defRPr lang="zh-CN" sz="1800" smtId="4294967295"/>
      </a:pPr>
      <a:endParaRPr lang="zh-CN" sz="1800" smtId="4294967295"/>
    </a:p>
  </c:txPr>
  <c:externalData r:id="rId1">
    <c:autoUpdate val="0"/>
  </c:externalData>
</c:chartSpace>
</file>

<file path=ppt/charts/chart1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barChart>
        <c:barDir val="col"/>
        <c:grouping val="stacked"/>
        <c:varyColors val="0"/>
        <c:ser>
          <c:idx val="0"/>
          <c:order val="0"/>
          <c:tx>
            <c:strRef>
              <c:f>Sheet1!$B$1</c:f>
              <c:strCache>
                <c:ptCount val="1"/>
                <c:pt idx="0">
                  <c:v>系列 1</c:v>
                </c:pt>
              </c:strCache>
            </c:strRef>
          </c:tx>
          <c:spPr>
            <a:solidFill>
              <a:srgbClr val="BE084E"/>
            </a:solidFill>
          </c:spPr>
          <c:invertIfNegative val="0"/>
          <c:cat>
            <c:strRef>
              <c:f>Sheet1!$A$2:$A$6</c:f>
              <c:strCache>
                <c:ptCount val="5"/>
                <c:pt idx="0">
                  <c:v>A</c:v>
                </c:pt>
                <c:pt idx="1">
                  <c:v>B</c:v>
                </c:pt>
                <c:pt idx="2">
                  <c:v>C</c:v>
                </c:pt>
                <c:pt idx="3">
                  <c:v>D</c:v>
                </c:pt>
                <c:pt idx="4">
                  <c:v>E</c:v>
                </c:pt>
              </c:strCache>
            </c:strRef>
          </c:cat>
          <c:val>
            <c:numRef>
              <c:f>Sheet1!$B$2:$B$6</c:f>
              <c:numCache>
                <c:formatCode>General</c:formatCode>
                <c:ptCount val="5"/>
                <c:pt idx="0">
                  <c:v>528</c:v>
                </c:pt>
                <c:pt idx="1">
                  <c:v>253</c:v>
                </c:pt>
                <c:pt idx="2">
                  <c:v>430</c:v>
                </c:pt>
                <c:pt idx="3">
                  <c:v>571</c:v>
                </c:pt>
                <c:pt idx="4">
                  <c:v>757</c:v>
                </c:pt>
              </c:numCache>
            </c:numRef>
          </c:val>
        </c:ser>
        <c:dLbls>
          <c:showLegendKey val="0"/>
          <c:showVal val="0"/>
          <c:showCatName val="0"/>
          <c:showSerName val="0"/>
          <c:showPercent val="0"/>
          <c:showBubbleSize val="0"/>
          <c:showLeaderLines val="0"/>
        </c:dLbls>
        <c:gapWidth/>
        <c:overlap val="100"/>
        <c:axId val="245311744"/>
        <c:axId val="245317632"/>
      </c:barChart>
      <c:catAx>
        <c:axId val="245311744"/>
        <c:scaling>
          <c:orientation/>
        </c:scaling>
        <c:delete val="0"/>
        <c:axPos val="b"/>
        <c:numFmt formatCode="General" sourceLinked="0"/>
        <c:majorTickMark val="out"/>
        <c:minorTickMark val="none"/>
        <c:spPr>
          <a:ln w="9525" cap="flat" cmpd="sng" algn="ctr">
            <a:solidFill>
              <a:schemeClr val="bg1">
                <a:lumMod val="65000"/>
              </a:schemeClr>
            </a:solidFill>
            <a:prstDash val="solid"/>
            <a:round/>
          </a:ln>
        </c:spPr>
        <c:txPr>
          <a:bodyPr rot="-60000000" spcFirstLastPara="0" vertOverflow="ellipsis" vert="horz" wrap="square" anchor="ctr" anchorCtr="1"/>
          <a:p>
            <a:pPr>
              <a:defRPr lang="zh-CN" sz="1000" b="0" i="0" u="none" strike="noStrike" kern="1200" baseline="0" smtId="4294967295">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sz="1000" b="0" i="0" u="none" strike="noStrike" kern="1200" baseline="0" smtId="4294967295">
              <a:solidFill>
                <a:schemeClr val="tx1">
                  <a:lumMod val="50000"/>
                  <a:lumOff val="50000"/>
                </a:schemeClr>
              </a:solidFill>
              <a:latin typeface="微软雅黑" panose="020b0503020204020204" pitchFamily="34" charset="-122"/>
              <a:ea typeface="微软雅黑" panose="020b0503020204020204" pitchFamily="34" charset="-122"/>
              <a:cs typeface="+mn-cs"/>
            </a:endParaRPr>
          </a:p>
        </c:txPr>
        <c:crossAx val="245317632"/>
        <c:crosses val="autoZero"/>
        <c:auto val="0"/>
        <c:lblAlgn val="ctr"/>
        <c:lblOffset/>
        <c:noMultiLvlLbl val="0"/>
      </c:catAx>
      <c:valAx>
        <c:axId val="245317632"/>
        <c:scaling>
          <c:orientation/>
        </c:scaling>
        <c:delete val="0"/>
        <c:axPos val="l"/>
        <c:numFmt formatCode="General" sourceLinked="1"/>
        <c:majorTickMark val="out"/>
        <c:minorTickMark val="none"/>
        <c:spPr>
          <a:ln w="9525" cap="flat" cmpd="sng" algn="ctr">
            <a:solidFill>
              <a:schemeClr val="bg1">
                <a:lumMod val="65000"/>
              </a:schemeClr>
            </a:solidFill>
            <a:prstDash val="solid"/>
            <a:round/>
          </a:ln>
        </c:spPr>
        <c:txPr>
          <a:bodyPr rot="-60000000" spcFirstLastPara="0" vertOverflow="ellipsis" vert="horz" wrap="square" anchor="ctr" anchorCtr="1"/>
          <a:p>
            <a:pPr>
              <a:defRPr lang="zh-CN" sz="1000" b="0" i="0" u="none" strike="noStrike" kern="1200" baseline="0" smtId="4294967295">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sz="1000" b="0" i="0" u="none" strike="noStrike" kern="1200" baseline="0" smtId="4294967295">
              <a:solidFill>
                <a:schemeClr val="tx1">
                  <a:lumMod val="50000"/>
                  <a:lumOff val="50000"/>
                </a:schemeClr>
              </a:solidFill>
              <a:latin typeface="微软雅黑" panose="020b0503020204020204" pitchFamily="34" charset="-122"/>
              <a:ea typeface="微软雅黑" panose="020b0503020204020204" pitchFamily="34" charset="-122"/>
              <a:cs typeface="+mn-cs"/>
            </a:endParaRPr>
          </a:p>
        </c:txPr>
        <c:crossAx val="245311744"/>
        <c:crosses val="autoZero"/>
        <c:crossBetween val="between"/>
      </c:valAx>
    </c:plotArea>
    <c:plotVisOnly val="1"/>
    <c:dispBlanksAs val="gap"/>
    <c:showDLblsOverMax val="0"/>
  </c:chart>
  <c:txPr>
    <a:bodyPr/>
    <a:p>
      <a:pPr>
        <a:defRPr lang="zh-CN" sz="1800" smtId="4294967295"/>
      </a:pPr>
      <a:endParaRPr lang="zh-CN"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百分比</c:v>
                </c:pt>
              </c:strCache>
            </c:strRef>
          </c:tx>
          <c:dPt>
            <c:idx val="0"/>
            <c:invertIfNegative val="1"/>
            <c:spPr>
              <a:gradFill flip="none" rotWithShape="1">
                <a:gsLst>
                  <a:gs pos="0">
                    <a:srgbClr val="BE084E"/>
                  </a:gs>
                  <a:gs pos="33000">
                    <a:srgbClr val="BE3468"/>
                  </a:gs>
                  <a:gs pos="100000">
                    <a:srgbClr val="D75980"/>
                  </a:gs>
                </a:gsLst>
                <a:lin ang="18900000" scaled="1"/>
              </a:gradFill>
              <a:ln>
                <a:solidFill>
                  <a:srgbClr val="F79646">
                    <a:lumMod val="75000"/>
                  </a:srgbClr>
                </a:solidFill>
              </a:ln>
              <a:effectLst>
                <a:outerShdw blurRad="50800" dist="50800" dir="5400000" algn="tl" rotWithShape="0">
                  <a:prstClr val="black">
                    <a:alpha val="30000"/>
                  </a:prstClr>
                </a:outerShdw>
              </a:effectLst>
            </c:spPr>
          </c:dPt>
          <c:dPt>
            <c:idx val="1"/>
            <c:invertIfNegative val="1"/>
            <c:spPr>
              <a:solidFill>
                <a:sysClr val="window" lastClr="FFFFFF">
                  <a:lumMod val="85000"/>
                </a:sysClr>
              </a:solidFill>
            </c:spPr>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82</c:v>
                </c:pt>
                <c:pt idx="1">
                  <c:v>18</c:v>
                </c:pt>
              </c:numCache>
            </c:numRef>
          </c:val>
        </c:ser>
        <c:dLbls>
          <c:showLegendKey val="0"/>
          <c:showVal val="0"/>
          <c:showCatName val="0"/>
          <c:showSerName val="0"/>
          <c:showPercent val="0"/>
          <c:showBubbleSize val="0"/>
          <c:showLeaderLines val="0"/>
        </c:dLbls>
        <c:firstSliceAng/>
        <c:holeSize val="84"/>
      </c:doughnutChart>
    </c:plotArea>
    <c:plotVisOnly val="1"/>
    <c:dispBlanksAs/>
    <c:showDLblsOverMax val="0"/>
  </c:chart>
  <c:txPr>
    <a:bodyPr/>
    <a:p>
      <a:pPr>
        <a:defRPr lang="zh-CN" sz="1800" smtId="4294967295"/>
      </a:pPr>
      <a:endParaRPr lang="zh-CN"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百分比</c:v>
                </c:pt>
              </c:strCache>
            </c:strRef>
          </c:tx>
          <c:dPt>
            <c:idx val="0"/>
            <c:invertIfNegative val="1"/>
            <c:spPr>
              <a:gradFill flip="none" rotWithShape="1">
                <a:gsLst>
                  <a:gs pos="47000">
                    <a:srgbClr val="5E5E5E"/>
                  </a:gs>
                  <a:gs pos="0">
                    <a:sysClr val="windowText" lastClr="000000">
                      <a:lumMod val="75000"/>
                      <a:lumOff val="25000"/>
                    </a:sysClr>
                  </a:gs>
                  <a:gs pos="100000">
                    <a:sysClr val="window" lastClr="FFFFFF">
                      <a:lumMod val="50000"/>
                    </a:sysClr>
                  </a:gs>
                </a:gsLst>
                <a:lin ang="18900000" scaled="1"/>
              </a:gradFill>
              <a:ln>
                <a:solidFill>
                  <a:sysClr val="windowText" lastClr="000000">
                    <a:lumMod val="65000"/>
                    <a:lumOff val="35000"/>
                  </a:sysClr>
                </a:solidFill>
              </a:ln>
              <a:effectLst>
                <a:outerShdw blurRad="50800" dist="50800" dir="5400000" algn="tl" rotWithShape="0">
                  <a:prstClr val="black">
                    <a:alpha val="30000"/>
                  </a:prstClr>
                </a:outerShdw>
              </a:effectLst>
            </c:spPr>
          </c:dPt>
          <c:dPt>
            <c:idx val="1"/>
            <c:invertIfNegative val="1"/>
            <c:spPr>
              <a:solidFill>
                <a:srgbClr val="D9D9D9"/>
              </a:solidFill>
            </c:spPr>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59</c:v>
                </c:pt>
                <c:pt idx="1">
                  <c:v>41</c:v>
                </c:pt>
              </c:numCache>
            </c:numRef>
          </c:val>
        </c:ser>
        <c:dLbls>
          <c:showLegendKey val="0"/>
          <c:showVal val="0"/>
          <c:showCatName val="0"/>
          <c:showSerName val="0"/>
          <c:showPercent val="0"/>
          <c:showBubbleSize val="0"/>
          <c:showLeaderLines val="0"/>
        </c:dLbls>
        <c:firstSliceAng/>
        <c:holeSize val="84"/>
      </c:doughnutChart>
    </c:plotArea>
    <c:plotVisOnly val="1"/>
    <c:dispBlanksAs/>
    <c:showDLblsOverMax val="0"/>
  </c:chart>
  <c:txPr>
    <a:bodyPr/>
    <a:p>
      <a:pPr>
        <a:defRPr lang="zh-CN" sz="1800" smtId="4294967295"/>
      </a:pPr>
      <a:endParaRPr lang="zh-CN" sz="1800"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百分比</c:v>
                </c:pt>
              </c:strCache>
            </c:strRef>
          </c:tx>
          <c:dPt>
            <c:idx val="0"/>
            <c:invertIfNegative val="1"/>
            <c:spPr>
              <a:gradFill flip="none" rotWithShape="1">
                <a:gsLst>
                  <a:gs pos="0">
                    <a:sysClr val="window" lastClr="FFFFFF">
                      <a:lumMod val="85000"/>
                    </a:sysClr>
                  </a:gs>
                  <a:gs pos="100000">
                    <a:sysClr val="window" lastClr="FFFFFF">
                      <a:lumMod val="95000"/>
                    </a:sysClr>
                  </a:gs>
                </a:gsLst>
                <a:lin ang="18900000" scaled="1"/>
              </a:gradFill>
              <a:ln>
                <a:solidFill>
                  <a:sysClr val="window" lastClr="FFFFFF">
                    <a:lumMod val="75000"/>
                  </a:sysClr>
                </a:solidFill>
              </a:ln>
              <a:effectLst>
                <a:outerShdw blurRad="50800" dist="50800" dir="5400000" algn="tl" rotWithShape="0">
                  <a:prstClr val="black">
                    <a:alpha val="30000"/>
                  </a:prstClr>
                </a:outerShdw>
              </a:effectLst>
            </c:spPr>
          </c:dPt>
          <c:dPt>
            <c:idx val="1"/>
            <c:invertIfNegative val="1"/>
            <c:spPr>
              <a:solidFill>
                <a:sysClr val="windowText" lastClr="000000">
                  <a:lumMod val="50000"/>
                  <a:lumOff val="50000"/>
                </a:sysClr>
              </a:solidFill>
            </c:spPr>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23</c:v>
                </c:pt>
                <c:pt idx="1">
                  <c:v>77</c:v>
                </c:pt>
              </c:numCache>
            </c:numRef>
          </c:val>
        </c:ser>
        <c:dLbls>
          <c:showLegendKey val="0"/>
          <c:showVal val="0"/>
          <c:showCatName val="0"/>
          <c:showSerName val="0"/>
          <c:showPercent val="0"/>
          <c:showBubbleSize val="0"/>
          <c:showLeaderLines val="0"/>
        </c:dLbls>
        <c:firstSliceAng/>
        <c:holeSize val="84"/>
      </c:doughnutChart>
    </c:plotArea>
    <c:plotVisOnly val="1"/>
    <c:dispBlanksAs/>
    <c:showDLblsOverMax val="0"/>
  </c:chart>
  <c:txPr>
    <a:bodyPr/>
    <a:p>
      <a:pPr>
        <a:defRPr lang="zh-CN" sz="1800" smtId="4294967295"/>
      </a:pPr>
      <a:endParaRPr lang="zh-CN" sz="1800" smtId="4294967295"/>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28575" cap="rnd" cmpd="sng" algn="ctr">
              <a:solidFill>
                <a:srgbClr val="BE084E"/>
              </a:solidFill>
              <a:prstDash val="solid"/>
              <a:round/>
            </a:ln>
          </c:spPr>
          <c:marker>
            <c:symbol val="circle"/>
            <c:spPr>
              <a:solidFill>
                <a:schemeClr val="bg1"/>
              </a:solidFill>
              <a:ln w="9525" cap="flat" cmpd="sng" algn="ctr">
                <a:solidFill>
                  <a:schemeClr val="accent6">
                    <a:lumMod val="75000"/>
                  </a:schemeClr>
                </a:solidFill>
                <a:prstDash val="solid"/>
                <a:round/>
              </a:ln>
            </c:spPr>
          </c:marker>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1895</c:v>
                </c:pt>
                <c:pt idx="1">
                  <c:v>926</c:v>
                </c:pt>
                <c:pt idx="2">
                  <c:v>2805</c:v>
                </c:pt>
                <c:pt idx="3">
                  <c:v>1290</c:v>
                </c:pt>
                <c:pt idx="4">
                  <c:v>1690</c:v>
                </c:pt>
                <c:pt idx="5">
                  <c:v>3590</c:v>
                </c:pt>
              </c:numCache>
            </c:numRef>
          </c:val>
          <c:smooth val="1"/>
        </c:ser>
        <c:ser>
          <c:idx val="1"/>
          <c:order val="1"/>
          <c:tx>
            <c:strRef>
              <c:f>Sheet1!$C$1</c:f>
              <c:strCache>
                <c:ptCount val="1"/>
                <c:pt idx="0">
                  <c:v>系列 2</c:v>
                </c:pt>
              </c:strCache>
            </c:strRef>
          </c:tx>
          <c:spPr>
            <a:ln w="28575" cap="rnd" cmpd="sng" algn="ctr">
              <a:solidFill>
                <a:schemeClr val="tx1">
                  <a:lumMod val="65000"/>
                  <a:lumOff val="35000"/>
                </a:schemeClr>
              </a:solidFill>
              <a:prstDash val="solid"/>
              <a:round/>
            </a:ln>
          </c:spPr>
          <c:marker>
            <c:symbol val="circle"/>
            <c:size val="7"/>
            <c:spPr>
              <a:solidFill>
                <a:schemeClr val="bg1"/>
              </a:solidFill>
              <a:ln w="9525" cap="flat" cmpd="sng" algn="ctr">
                <a:solidFill>
                  <a:schemeClr val="tx1">
                    <a:lumMod val="65000"/>
                    <a:lumOff val="35000"/>
                  </a:schemeClr>
                </a:solidFill>
                <a:prstDash val="solid"/>
                <a:round/>
              </a:ln>
            </c:spPr>
          </c:marker>
          <c:cat>
            <c:numRef>
              <c:f>Sheet1!$A$2:$A$7</c:f>
              <c:numCache>
                <c:formatCode>General</c:formatCode>
                <c:ptCount val="6"/>
                <c:pt idx="0">
                  <c:v>1</c:v>
                </c:pt>
                <c:pt idx="1">
                  <c:v>2</c:v>
                </c:pt>
                <c:pt idx="2">
                  <c:v>3</c:v>
                </c:pt>
                <c:pt idx="3">
                  <c:v>4</c:v>
                </c:pt>
                <c:pt idx="4">
                  <c:v>5</c:v>
                </c:pt>
                <c:pt idx="5">
                  <c:v>6</c:v>
                </c:pt>
              </c:numCache>
            </c:numRef>
          </c:cat>
          <c:val>
            <c:numRef>
              <c:f>Sheet1!$C$2:$C$7</c:f>
              <c:numCache>
                <c:formatCode>General</c:formatCode>
                <c:ptCount val="6"/>
                <c:pt idx="0">
                  <c:v>2574</c:v>
                </c:pt>
                <c:pt idx="1">
                  <c:v>943</c:v>
                </c:pt>
                <c:pt idx="2">
                  <c:v>1982</c:v>
                </c:pt>
                <c:pt idx="3">
                  <c:v>1722</c:v>
                </c:pt>
                <c:pt idx="4">
                  <c:v>3136</c:v>
                </c:pt>
                <c:pt idx="5">
                  <c:v>2042</c:v>
                </c:pt>
              </c:numCache>
            </c:numRef>
          </c:val>
          <c:smooth val="1"/>
        </c:ser>
        <c:dLbls>
          <c:showLegendKey val="0"/>
          <c:showVal val="0"/>
          <c:showCatName val="0"/>
          <c:showSerName val="0"/>
          <c:showPercent val="0"/>
          <c:showBubbleSize val="0"/>
          <c:showLeaderLines val="0"/>
        </c:dLbls>
        <c:axId val="243632768"/>
        <c:axId val="243650944"/>
      </c:lineChart>
      <c:catAx>
        <c:axId val="243632768"/>
        <c:scaling>
          <c:orientation/>
        </c:scaling>
        <c:delete val="0"/>
        <c:axPos val="b"/>
        <c:majorGridlines>
          <c:spPr>
            <a:ln w="9525" cap="flat" cmpd="sng" algn="ctr">
              <a:solidFill>
                <a:schemeClr val="bg1">
                  <a:lumMod val="75000"/>
                </a:schemeClr>
              </a:solidFill>
              <a:prstDash val="solid"/>
              <a:round/>
            </a:ln>
          </c:spPr>
        </c:majorGridlines>
        <c:numFmt formatCode="General" sourceLinked="1"/>
        <c:majorTickMark val="out"/>
        <c:minorTickMark val="none"/>
        <c:spPr>
          <a:ln w="9525" cap="flat" cmpd="sng" algn="ctr">
            <a:solidFill>
              <a:schemeClr val="bg1">
                <a:lumMod val="75000"/>
              </a:schemeClr>
            </a:solidFill>
            <a:prstDash val="solid"/>
            <a:round/>
          </a:ln>
        </c:spPr>
        <c:txPr>
          <a:bodyPr rot="-60000000" spcFirstLastPara="0" vertOverflow="ellipsis" vert="horz" wrap="square" anchor="ctr" anchorCtr="1"/>
          <a:p>
            <a:pPr>
              <a:defRPr lang="zh-CN" sz="8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sz="8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crossAx val="243650944"/>
        <c:crosses val="autoZero"/>
        <c:auto val="0"/>
        <c:lblAlgn val="ctr"/>
        <c:lblOffset/>
        <c:noMultiLvlLbl val="0"/>
      </c:catAx>
      <c:valAx>
        <c:axId val="243650944"/>
        <c:scaling>
          <c:orientation/>
        </c:scaling>
        <c:delete val="0"/>
        <c:axPos val="l"/>
        <c:majorGridlines>
          <c:spPr>
            <a:ln w="9525" cap="flat" cmpd="sng" algn="ctr">
              <a:solidFill>
                <a:schemeClr val="bg1">
                  <a:lumMod val="65000"/>
                </a:schemeClr>
              </a:solidFill>
              <a:prstDash val="solid"/>
              <a:round/>
            </a:ln>
          </c:spPr>
        </c:majorGridlines>
        <c:numFmt formatCode="General" sourceLinked="1"/>
        <c:majorTickMark val="out"/>
        <c:minorTickMark val="none"/>
        <c:spPr>
          <a:ln w="9525" cap="flat" cmpd="sng" algn="ctr">
            <a:solidFill>
              <a:schemeClr val="bg1">
                <a:lumMod val="75000"/>
              </a:schemeClr>
            </a:solidFill>
            <a:prstDash val="solid"/>
            <a:round/>
          </a:ln>
        </c:spPr>
        <c:txPr>
          <a:bodyPr rot="-60000000" spcFirstLastPara="0" vertOverflow="ellipsis" vert="horz" wrap="square" anchor="ctr" anchorCtr="1"/>
          <a:p>
            <a:pPr>
              <a:defRPr lang="zh-CN" sz="8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sz="8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crossAx val="243632768"/>
        <c:crosses val="autoZero"/>
        <c:crossBetween val="between"/>
      </c:valAx>
      <c:spPr>
        <a:ln>
          <a:solidFill>
            <a:schemeClr val="bg1">
              <a:lumMod val="75000"/>
            </a:schemeClr>
          </a:solidFill>
        </a:ln>
      </c:spPr>
    </c:plotArea>
    <c:plotVisOnly val="1"/>
    <c:dispBlanksAs val="gap"/>
    <c:showDLblsOverMax val="0"/>
  </c:chart>
  <c:txPr>
    <a:bodyPr/>
    <a:p>
      <a:pPr>
        <a:defRPr lang="zh-CN" sz="1800" smtId="4294967295"/>
      </a:pPr>
      <a:endParaRPr lang="zh-CN" sz="1800" smtId="4294967295"/>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stacked"/>
        <c:varyColors val="0"/>
        <c:ser>
          <c:idx val="0"/>
          <c:order val="0"/>
          <c:tx>
            <c:strRef>
              <c:f>Sheet1!$B$1</c:f>
              <c:strCache>
                <c:ptCount val="1"/>
                <c:pt idx="0">
                  <c:v>系列 1</c:v>
                </c:pt>
              </c:strCache>
            </c:strRef>
          </c:tx>
          <c:spPr>
            <a:gradFill flip="none" rotWithShape="1">
              <a:gsLst>
                <a:gs pos="0">
                  <a:schemeClr val="bg1">
                    <a:lumMod val="85000"/>
                  </a:schemeClr>
                </a:gs>
                <a:gs pos="100000">
                  <a:schemeClr val="bg1">
                    <a:lumMod val="95000"/>
                  </a:schemeClr>
                </a:gs>
              </a:gsLst>
              <a:lin ang="16200000" scaled="1"/>
            </a:gradFill>
            <a:ln>
              <a:solidFill>
                <a:schemeClr val="bg1">
                  <a:lumMod val="75000"/>
                </a:schemeClr>
              </a:solidFill>
            </a:ln>
            <a:effectLst>
              <a:outerShdw blurRad="76200" dist="76200" dir="5400000" algn="tl" rotWithShape="0">
                <a:prstClr val="black">
                  <a:alpha val="30000"/>
                </a:prstClr>
              </a:out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tx1">
                <a:lumMod val="65000"/>
                <a:lumOff val="35000"/>
              </a:schemeClr>
            </a:solidFill>
          </c:spPr>
          <c:invertIfNegative val="0"/>
          <c:dPt>
            <c:idx val="1"/>
            <c:invertIfNegative val="0"/>
            <c:spPr>
              <a:solidFill>
                <a:srgbClr val="BE084E"/>
              </a:solidFill>
            </c:spPr>
          </c:dPt>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showLeaderLines val="0"/>
        </c:dLbls>
        <c:gapWidth/>
        <c:overlap val="100"/>
        <c:axId val="243709440"/>
        <c:axId val="243710976"/>
      </c:barChart>
      <c:catAx>
        <c:axId val="243709440"/>
        <c:scaling>
          <c:orientation/>
        </c:scaling>
        <c:delete val="0"/>
        <c:axPos val="l"/>
        <c:numFmt formatCode="General" sourceLinked="0"/>
        <c:majorTickMark val="out"/>
        <c:minorTickMark val="none"/>
        <c:spPr>
          <a:ln w="9525" cap="flat" cmpd="sng" algn="ctr">
            <a:solidFill>
              <a:schemeClr val="bg1">
                <a:lumMod val="65000"/>
              </a:schemeClr>
            </a:solidFill>
            <a:prstDash val="solid"/>
            <a:round/>
          </a:ln>
        </c:spPr>
        <c:txPr>
          <a:bodyPr rot="-60000000" spcFirstLastPara="0" vertOverflow="ellipsis" vert="horz" wrap="square" anchor="ctr" anchorCtr="1"/>
          <a:p>
            <a:pPr>
              <a:defRPr lang="zh-CN" sz="10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sz="10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crossAx val="243710976"/>
        <c:crosses val="autoZero"/>
        <c:auto val="0"/>
        <c:lblAlgn val="ctr"/>
        <c:lblOffset/>
        <c:noMultiLvlLbl val="0"/>
      </c:catAx>
      <c:valAx>
        <c:axId val="243710976"/>
        <c:scaling>
          <c:orientation/>
        </c:scaling>
        <c:delete val="0"/>
        <c:axPos val="b"/>
        <c:numFmt formatCode="General" sourceLinked="1"/>
        <c:majorTickMark val="out"/>
        <c:minorTickMark val="none"/>
        <c:spPr>
          <a:ln w="9525" cap="flat" cmpd="sng" algn="ctr">
            <a:solidFill>
              <a:schemeClr val="bg1">
                <a:lumMod val="65000"/>
              </a:schemeClr>
            </a:solidFill>
            <a:prstDash val="solid"/>
            <a:round/>
          </a:ln>
        </c:spPr>
        <c:txPr>
          <a:bodyPr rot="-60000000" spcFirstLastPara="0" vertOverflow="ellipsis" vert="horz" wrap="square" anchor="ctr" anchorCtr="1"/>
          <a:p>
            <a:pPr>
              <a:defRPr lang="zh-CN" sz="10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sz="10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crossAx val="243709440"/>
        <c:crosses val="autoZero"/>
        <c:crossBetween val="between"/>
      </c:valAx>
    </c:plotArea>
    <c:plotVisOnly val="1"/>
    <c:dispBlanksAs val="gap"/>
    <c:showDLblsOverMax val="0"/>
  </c:chart>
  <c:txPr>
    <a:bodyPr/>
    <a:p>
      <a:pPr>
        <a:defRPr lang="zh-CN" sz="1800" smtId="4294967295"/>
      </a:pPr>
      <a:endParaRPr lang="zh-CN" sz="1800" smtId="4294967295"/>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chemeClr val="bg1">
                  <a:lumMod val="75000"/>
                </a:schemeClr>
              </a:solidFill>
              <a:ln w="19050">
                <a:noFill/>
              </a:ln>
              <a:effectLst/>
            </c:spPr>
          </c:dPt>
          <c:dPt>
            <c:idx val="1"/>
            <c:invertIfNegative val="1"/>
            <c:spPr>
              <a:noFill/>
              <a:ln w="19050">
                <a:noFill/>
              </a:ln>
              <a:effectLst/>
            </c:spPr>
          </c:dPt>
          <c:cat>
            <c:strRef>
              <c:f>Sheet1!$A$2:$A$3</c:f>
              <c:strCache>
                <c:ptCount val="2"/>
                <c:pt idx="0">
                  <c:v>第一季度</c:v>
                </c:pt>
                <c:pt idx="1">
                  <c:v>第二季度</c:v>
                </c:pt>
              </c:strCache>
            </c:strRef>
          </c:cat>
          <c:val>
            <c:numRef>
              <c:f>Sheet1!$B$2:$B$3</c:f>
              <c:numCache>
                <c:formatCode>General</c:formatCode>
                <c:ptCount val="2"/>
                <c:pt idx="0">
                  <c:v>67</c:v>
                </c:pt>
                <c:pt idx="1">
                  <c:v>33</c:v>
                </c:pt>
              </c:numCache>
            </c:numRef>
          </c:val>
        </c:ser>
        <c:dLbls>
          <c:showLegendKey val="0"/>
          <c:showVal val="0"/>
          <c:showCatName val="0"/>
          <c:showSerName val="0"/>
          <c:showPercent val="0"/>
          <c:showBubbleSize val="0"/>
          <c:showLeaderLines val="0"/>
        </c:dLbls>
        <c:firstSliceAng/>
        <c:holeSize val="78"/>
      </c:doughnut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销售额</c:v>
                </c:pt>
              </c:strCache>
            </c:strRef>
          </c:tx>
          <c:dPt>
            <c:idx val="0"/>
            <c:invertIfNegative val="1"/>
            <c:spPr>
              <a:solidFill>
                <a:srgbClr val="BE084E"/>
              </a:solidFill>
              <a:ln w="19050">
                <a:noFill/>
              </a:ln>
              <a:effectLst/>
            </c:spPr>
          </c:dPt>
          <c:dPt>
            <c:idx val="1"/>
            <c:invertIfNegative val="1"/>
            <c:spPr>
              <a:noFill/>
              <a:ln w="19050">
                <a:noFill/>
              </a:ln>
              <a:effectLst/>
            </c:spPr>
          </c:dPt>
          <c:cat>
            <c:strRef>
              <c:f>Sheet1!$A$2:$A$3</c:f>
              <c:strCache>
                <c:ptCount val="2"/>
                <c:pt idx="0">
                  <c:v>第一季度</c:v>
                </c:pt>
                <c:pt idx="1">
                  <c:v>第二季度</c:v>
                </c:pt>
              </c:strCache>
            </c:strRef>
          </c:cat>
          <c:val>
            <c:numRef>
              <c:f>Sheet1!$B$2:$B$3</c:f>
              <c:numCache>
                <c:formatCode>General</c:formatCode>
                <c:ptCount val="2"/>
                <c:pt idx="0">
                  <c:v>81</c:v>
                </c:pt>
                <c:pt idx="1">
                  <c:v>19</c:v>
                </c:pt>
              </c:numCache>
            </c:numRef>
          </c:val>
        </c:ser>
        <c:dLbls>
          <c:showLegendKey val="0"/>
          <c:showVal val="0"/>
          <c:showCatName val="0"/>
          <c:showSerName val="0"/>
          <c:showPercent val="0"/>
          <c:showBubbleSize val="0"/>
          <c:showLeaderLines val="0"/>
        </c:dLbls>
        <c:firstSliceAng/>
        <c:holeSize val="78"/>
      </c:doughnut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销售额</c:v>
                </c:pt>
              </c:strCache>
            </c:strRef>
          </c:tx>
          <c:dPt>
            <c:idx val="0"/>
            <c:invertIfNegative val="1"/>
            <c:spPr>
              <a:solidFill>
                <a:sysClr val="windowText" lastClr="000000">
                  <a:lumMod val="65000"/>
                  <a:lumOff val="35000"/>
                </a:sysClr>
              </a:solidFill>
              <a:ln w="19050">
                <a:noFill/>
              </a:ln>
              <a:effectLst/>
            </c:spPr>
          </c:dPt>
          <c:dPt>
            <c:idx val="1"/>
            <c:invertIfNegative val="1"/>
            <c:spPr>
              <a:noFill/>
              <a:ln w="19050">
                <a:noFill/>
              </a:ln>
              <a:effectLst/>
            </c:spPr>
          </c:dPt>
          <c:cat>
            <c:strRef>
              <c:f>Sheet1!$A$2:$A$3</c:f>
              <c:strCache>
                <c:ptCount val="2"/>
                <c:pt idx="0">
                  <c:v>第一季度</c:v>
                </c:pt>
                <c:pt idx="1">
                  <c:v>第二季度</c:v>
                </c:pt>
              </c:strCache>
            </c:strRef>
          </c:cat>
          <c:val>
            <c:numRef>
              <c:f>Sheet1!$B$2:$B$3</c:f>
              <c:numCache>
                <c:formatCode>General</c:formatCode>
                <c:ptCount val="2"/>
                <c:pt idx="0">
                  <c:v>53</c:v>
                </c:pt>
                <c:pt idx="1">
                  <c:v>47</c:v>
                </c:pt>
              </c:numCache>
            </c:numRef>
          </c:val>
        </c:ser>
        <c:dLbls>
          <c:showLegendKey val="0"/>
          <c:showVal val="0"/>
          <c:showCatName val="0"/>
          <c:showSerName val="0"/>
          <c:showPercent val="0"/>
          <c:showBubbleSize val="0"/>
          <c:showLeaderLines val="0"/>
        </c:dLbls>
        <c:firstSliceAng/>
        <c:holeSize val="78"/>
      </c:doughnut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CB06F-55D8-4139-8E41-8AE5C66CFA7B}"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1242B-E086-4BFA-A7CA-F34B92C86E2F}"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38</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cxnSp>
        <p:nvCxnSpPr>
          <p:cNvPr id="8" name="直接连接符 7"/>
          <p:cNvCxnSpPr/>
          <p:nvPr userDrawn="1"/>
        </p:nvCxnSpPr>
        <p:spPr>
          <a:xfrm>
            <a:off x="4943272" y="908720"/>
            <a:ext cx="2303868" cy="0"/>
          </a:xfrm>
          <a:prstGeom prst="line">
            <a:avLst/>
          </a:prstGeom>
          <a:ln w="28575">
            <a:gradFill flip="none" rotWithShape="1">
              <a:gsLst>
                <a:gs pos="48000">
                  <a:schemeClr val="bg1"/>
                </a:gs>
                <a:gs pos="0">
                  <a:schemeClr val="bg1">
                    <a:lumMod val="75000"/>
                  </a:schemeClr>
                </a:gs>
                <a:gs pos="100000">
                  <a:schemeClr val="bg1"/>
                </a:gs>
              </a:gsLst>
              <a:lin ang="5400000" scaled="1"/>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4943272" y="404664"/>
            <a:ext cx="2303868" cy="0"/>
          </a:xfrm>
          <a:prstGeom prst="line">
            <a:avLst/>
          </a:prstGeom>
          <a:ln w="28575">
            <a:gradFill flip="none" rotWithShape="1">
              <a:gsLst>
                <a:gs pos="48000">
                  <a:schemeClr val="bg1"/>
                </a:gs>
                <a:gs pos="0">
                  <a:schemeClr val="bg1">
                    <a:lumMod val="75000"/>
                  </a:schemeClr>
                </a:gs>
                <a:gs pos="100000">
                  <a:schemeClr val="bg1"/>
                </a:gs>
              </a:gsLst>
              <a:lin ang="5400000" scaled="1"/>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1"/>
          <a:stretch>
            <a:fillRect/>
          </a:stretch>
        </p:blipFill>
        <p:spPr>
          <a:xfrm rot="10800000">
            <a:off x="7789539" y="-1"/>
            <a:ext cx="5068857" cy="1312069"/>
          </a:xfrm>
          <a:prstGeom prst="rect">
            <a:avLst/>
          </a:prstGeom>
        </p:spPr>
      </p:pic>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空白页">
    <p:spTree>
      <p:nvGrpSpPr>
        <p:cNvPr id="1" name=""/>
        <p:cNvGrpSpPr/>
        <p:nvPr/>
      </p:nvGrpSpPr>
      <p:grpSpPr>
        <a:xfrm>
          <a:off x="0" y="0"/>
          <a:ext cx="0" cy="0"/>
        </a:xfrm>
      </p:grpSpPr>
      <p:pic>
        <p:nvPicPr>
          <p:cNvPr id="3" name="图片 2"/>
          <p:cNvPicPr>
            <a:picLocks noChangeAspect="1"/>
          </p:cNvPicPr>
          <p:nvPr userDrawn="1"/>
        </p:nvPicPr>
        <p:blipFill>
          <a:blip r:embed="rId1"/>
          <a:stretch>
            <a:fillRect/>
          </a:stretch>
        </p:blipFill>
        <p:spPr>
          <a:xfrm>
            <a:off x="334" y="0"/>
            <a:ext cx="12189427" cy="6858000"/>
          </a:xfrm>
          <a:prstGeom prst="rect">
            <a:avLst/>
          </a:prstGeom>
        </p:spPr>
      </p:pic>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slideLayout" Target="../slideLayouts/slideLayout23.xml" /><Relationship Id="rId11" Type="http://schemas.openxmlformats.org/officeDocument/2006/relationships/slideLayout" Target="../slideLayouts/slideLayout24.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5.xml" /><Relationship Id="rId3" Type="http://schemas.openxmlformats.org/officeDocument/2006/relationships/slideLayout" Target="../slideLayouts/slideLayout16.xml" /><Relationship Id="rId4" Type="http://schemas.openxmlformats.org/officeDocument/2006/relationships/slideLayout" Target="../slideLayouts/slideLayout17.xml" /><Relationship Id="rId5" Type="http://schemas.openxmlformats.org/officeDocument/2006/relationships/slideLayout" Target="../slideLayouts/slideLayout18.xml" /><Relationship Id="rId6" Type="http://schemas.openxmlformats.org/officeDocument/2006/relationships/slideLayout" Target="../slideLayouts/slideLayout19.xml" /><Relationship Id="rId7" Type="http://schemas.openxmlformats.org/officeDocument/2006/relationships/slideLayout" Target="../slideLayouts/slideLayout20.xml" /><Relationship Id="rId8" Type="http://schemas.openxmlformats.org/officeDocument/2006/relationships/slideLayout" Target="../slideLayouts/slideLayout21.xml" /><Relationship Id="rId9"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xml" /><Relationship Id="rId3"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chart" Target="../charts/chart3.xml" /><Relationship Id="rId6" Type="http://schemas.openxmlformats.org/officeDocument/2006/relationships/chart" Target="../charts/chart4.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5.png" /><Relationship Id="rId4" Type="http://schemas.openxmlformats.org/officeDocument/2006/relationships/image" Target="../media/image6.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7.jpeg" /><Relationship Id="rId4" Type="http://schemas.openxmlformats.org/officeDocument/2006/relationships/image" Target="../media/image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3.png" /><Relationship Id="rId4" Type="http://schemas.openxmlformats.org/officeDocument/2006/relationships/tags" Target="../tags/tag6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9.png" /><Relationship Id="rId4" Type="http://schemas.openxmlformats.org/officeDocument/2006/relationships/image" Target="../media/image10.jpeg" /><Relationship Id="rId5" Type="http://schemas.openxmlformats.org/officeDocument/2006/relationships/chart" Target="../charts/chart5.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chart" Target="../charts/chart6.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chart" Target="../charts/chart7.xml" /><Relationship Id="rId4" Type="http://schemas.openxmlformats.org/officeDocument/2006/relationships/chart" Target="../charts/chart8.xml" /><Relationship Id="rId5" Type="http://schemas.openxmlformats.org/officeDocument/2006/relationships/chart" Target="../charts/chart9.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 Id="rId3" Type="http://schemas.openxmlformats.org/officeDocument/2006/relationships/chart" Target="../charts/chart10.xml" /><Relationship Id="rId4" Type="http://schemas.openxmlformats.org/officeDocument/2006/relationships/chart" Target="../charts/chart11.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 Id="rId3" Type="http://schemas.openxmlformats.org/officeDocument/2006/relationships/image" Target="../media/image11.jpeg" /><Relationship Id="rId4" Type="http://schemas.openxmlformats.org/officeDocument/2006/relationships/image" Target="../media/image12.jpeg" /><Relationship Id="rId5" Type="http://schemas.openxmlformats.org/officeDocument/2006/relationships/image" Target="../media/image13.jpeg" /><Relationship Id="rId6" Type="http://schemas.openxmlformats.org/officeDocument/2006/relationships/image" Target="../media/image14.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2.xml" /><Relationship Id="rId3" Type="http://schemas.openxmlformats.org/officeDocument/2006/relationships/image" Target="../media/image15.jpeg" /><Relationship Id="rId4" Type="http://schemas.openxmlformats.org/officeDocument/2006/relationships/image" Target="../media/image16.jpeg" /><Relationship Id="rId5" Type="http://schemas.openxmlformats.org/officeDocument/2006/relationships/image" Target="../media/image17.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3.xml" /><Relationship Id="rId3" Type="http://schemas.openxmlformats.org/officeDocument/2006/relationships/image" Target="../media/image18.jpeg" /><Relationship Id="rId4" Type="http://schemas.openxmlformats.org/officeDocument/2006/relationships/image" Target="../media/image19.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36.xml" /><Relationship Id="rId3" Type="http://schemas.openxmlformats.org/officeDocument/2006/relationships/image" Target="../media/image3.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7.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0.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0.xml" /><Relationship Id="rId10" Type="http://schemas.openxmlformats.org/officeDocument/2006/relationships/image" Target="../media/image20.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8.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xml" /><Relationship Id="rId3" Type="http://schemas.openxmlformats.org/officeDocument/2006/relationships/image" Target="../media/image3.png" /><Relationship Id="rId4" Type="http://schemas.openxmlformats.org/officeDocument/2006/relationships/tags" Target="../tags/tag6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4.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3.png" /><Relationship Id="rId4" Type="http://schemas.openxmlformats.org/officeDocument/2006/relationships/tags" Target="../tags/tag6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图片 8"/>
          <p:cNvPicPr>
            <a:picLocks noChangeAspect="1"/>
          </p:cNvPicPr>
          <p:nvPr/>
        </p:nvPicPr>
        <p:blipFill>
          <a:blip r:embed="rId3"/>
          <a:stretch>
            <a:fillRect/>
          </a:stretch>
        </p:blipFill>
        <p:spPr>
          <a:xfrm rot="10800000">
            <a:off x="334" y="-10369"/>
            <a:ext cx="12189427" cy="3155222"/>
          </a:xfrm>
          <a:prstGeom prst="rect">
            <a:avLst/>
          </a:prstGeom>
        </p:spPr>
      </p:pic>
      <p:pic>
        <p:nvPicPr>
          <p:cNvPr id="3" name="图片 2"/>
          <p:cNvPicPr>
            <a:picLocks noChangeAspect="1"/>
          </p:cNvPicPr>
          <p:nvPr/>
        </p:nvPicPr>
        <p:blipFill>
          <a:blip r:embed="rId3"/>
          <a:stretch>
            <a:fillRect/>
          </a:stretch>
        </p:blipFill>
        <p:spPr>
          <a:xfrm>
            <a:off x="969" y="3702053"/>
            <a:ext cx="12189427" cy="3155222"/>
          </a:xfrm>
          <a:prstGeom prst="rect">
            <a:avLst/>
          </a:prstGeom>
        </p:spPr>
      </p:pic>
      <p:sp>
        <p:nvSpPr>
          <p:cNvPr id="12" name="TextBox 1"/>
          <p:cNvSpPr txBox="1"/>
          <p:nvPr/>
        </p:nvSpPr>
        <p:spPr>
          <a:xfrm>
            <a:off x="2427499" y="2793745"/>
            <a:ext cx="7336368" cy="908050"/>
          </a:xfrm>
          <a:prstGeom prst="rect">
            <a:avLst/>
          </a:prstGeom>
          <a:noFill/>
        </p:spPr>
        <p:txBody>
          <a:bodyPr wrap="square" lIns="121812" tIns="60906" rIns="121812" bIns="60906" rtlCol="0">
            <a:spAutoFit/>
          </a:bodyPr>
          <a:lstStyle/>
          <a:p>
            <a:pPr algn="ctr"/>
            <a:r>
              <a:rPr lang="zh-CN" altLang="en-US" sz="5120">
                <a:solidFill>
                  <a:srgbClr val="BE084E"/>
                </a:solidFill>
                <a:latin typeface="微软雅黑" panose="020b0503020204020204" pitchFamily="34" charset="-122"/>
                <a:ea typeface="微软雅黑" panose="020b0503020204020204" pitchFamily="34" charset="-122"/>
                <a:sym typeface="+mn-ea"/>
              </a:rPr>
              <a:t>岗位竞聘自我介绍</a:t>
            </a:r>
            <a:endParaRPr lang="zh-CN" altLang="en-US" sz="5120" spc="600">
              <a:solidFill>
                <a:srgbClr val="BE084E"/>
              </a:solidFill>
              <a:latin typeface="微软雅黑" panose="020b0503020204020204" pitchFamily="34" charset="-122"/>
              <a:ea typeface="微软雅黑" panose="020b0503020204020204" pitchFamily="34" charset="-122"/>
              <a:cs typeface="+mn-ea"/>
              <a:sym typeface="+mn-ea"/>
            </a:endParaRPr>
          </a:p>
        </p:txBody>
      </p:sp>
      <p:sp>
        <p:nvSpPr>
          <p:cNvPr id="7" name="TextBox 1"/>
          <p:cNvSpPr txBox="1"/>
          <p:nvPr/>
        </p:nvSpPr>
        <p:spPr>
          <a:xfrm>
            <a:off x="4773568" y="1656370"/>
            <a:ext cx="2644231" cy="1287780"/>
          </a:xfrm>
          <a:prstGeom prst="rect">
            <a:avLst/>
          </a:prstGeom>
          <a:noFill/>
        </p:spPr>
        <p:txBody>
          <a:bodyPr wrap="square" lIns="121812" tIns="60906" rIns="121812" bIns="60906" rtlCol="0">
            <a:spAutoFit/>
          </a:bodyPr>
          <a:lstStyle/>
          <a:p>
            <a:pPr algn="ctr"/>
            <a:r>
              <a:rPr lang="en-US" altLang="zh-CN" sz="7585" spc="600" smtClean="0">
                <a:solidFill>
                  <a:srgbClr val="BE084E"/>
                </a:solidFill>
                <a:latin typeface="Agency FB" panose="020b0503020202020204" pitchFamily="34" charset="0"/>
                <a:ea typeface="方正正准黑简体" panose="02000000000000000000" pitchFamily="2" charset="-122"/>
                <a:cs typeface="+mn-ea"/>
                <a:sym typeface="+mn-lt"/>
              </a:rPr>
              <a:t>202X</a:t>
            </a:r>
            <a:endParaRPr lang="en-US" sz="7585" spc="600">
              <a:solidFill>
                <a:srgbClr val="BE084E"/>
              </a:solidFill>
              <a:latin typeface="Agency FB" panose="020b0503020202020204" pitchFamily="34" charset="0"/>
              <a:ea typeface="方正正准黑简体" panose="02000000000000000000" pitchFamily="2" charset="-122"/>
              <a:cs typeface="+mn-ea"/>
              <a:sym typeface="+mn-lt"/>
            </a:endParaRPr>
          </a:p>
        </p:txBody>
      </p:sp>
      <p:sp>
        <p:nvSpPr>
          <p:cNvPr id="76" name="矩形 75"/>
          <p:cNvSpPr/>
          <p:nvPr/>
        </p:nvSpPr>
        <p:spPr>
          <a:xfrm>
            <a:off x="3826267" y="3635779"/>
            <a:ext cx="4538831" cy="336540"/>
          </a:xfrm>
          <a:prstGeom prst="rect">
            <a:avLst/>
          </a:prstGeom>
          <a:solidFill>
            <a:srgbClr val="BE0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汇报人：</a:t>
            </a:r>
            <a:r>
              <a:rPr lang="en-US" altLang="zh-CN" sz="1600">
                <a:solidFill>
                  <a:schemeClr val="bg1"/>
                </a:solidFill>
                <a:latin typeface="微软雅黑" panose="020b0503020204020204" pitchFamily="34" charset="-122"/>
                <a:ea typeface="微软雅黑" panose="020b0503020204020204" pitchFamily="34" charset="-122"/>
              </a:rPr>
              <a:t>PPT</a:t>
            </a:r>
            <a:r>
              <a:rPr lang="zh-CN" altLang="en-US" sz="1600">
                <a:solidFill>
                  <a:schemeClr val="bg1"/>
                </a:solidFill>
                <a:latin typeface="微软雅黑" panose="020b0503020204020204" pitchFamily="34" charset="-122"/>
                <a:ea typeface="微软雅黑" panose="020b0503020204020204" pitchFamily="34" charset="-122"/>
              </a:rPr>
              <a:t>汇       竞聘岗位：产品经理</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3815820" y="4144750"/>
            <a:ext cx="4559726" cy="553085"/>
          </a:xfrm>
          <a:prstGeom prst="rect">
            <a:avLst/>
          </a:prstGeom>
          <a:noFill/>
          <a:effectLst/>
        </p:spPr>
        <p:txBody>
          <a:bodyPr wrap="square" rtlCol="0">
            <a:spAutoFit/>
          </a:bodyPr>
          <a:lstStyle/>
          <a:p>
            <a:pPr algn="ctr"/>
            <a:r>
              <a:rPr lang="en-US" altLang="zh-CN" sz="1000">
                <a:solidFill>
                  <a:schemeClr val="tx1">
                    <a:lumMod val="50000"/>
                    <a:lumOff val="50000"/>
                  </a:schemeClr>
                </a:solidFill>
                <a:latin typeface="微软雅黑" panose="020b0503020204020204" pitchFamily="34" charset="-122"/>
                <a:ea typeface="微软雅黑" panose="020b0503020204020204" pitchFamily="34" charset="-122"/>
              </a:rPr>
              <a:t>Your content to play here, or through your copy, paste in this box, and </a:t>
            </a:r>
            <a:endParaRPr lang="en-US" altLang="zh-CN" sz="100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1000">
                <a:solidFill>
                  <a:schemeClr val="tx1">
                    <a:lumMod val="50000"/>
                    <a:lumOff val="50000"/>
                  </a:schemeClr>
                </a:solidFill>
                <a:latin typeface="微软雅黑" panose="020b0503020204020204" pitchFamily="34" charset="-122"/>
                <a:ea typeface="微软雅黑" panose="020b0503020204020204" pitchFamily="34" charset="-122"/>
              </a:rPr>
              <a:t>select only the text. Your content to play here, or through your </a:t>
            </a:r>
            <a:endParaRPr lang="en-US" altLang="zh-CN" sz="100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1000">
                <a:solidFill>
                  <a:schemeClr val="tx1">
                    <a:lumMod val="50000"/>
                    <a:lumOff val="50000"/>
                  </a:schemeClr>
                </a:solidFill>
                <a:latin typeface="微软雅黑" panose="020b0503020204020204" pitchFamily="34" charset="-122"/>
                <a:ea typeface="微软雅黑" panose="020b0503020204020204" pitchFamily="34" charset="-122"/>
              </a:rPr>
              <a:t>copy, paste in this box, and select only the text.</a:t>
            </a:r>
            <a:endParaRPr lang="en-US" altLang="zh-CN"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Tm="0" p14:dur="0"/>
    </mc:Choice>
    <mc:Fallback>
      <p:transition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250"/>
                            </p:stCondLst>
                            <p:childTnLst>
                              <p:par>
                                <p:cTn id="16" presetID="2" presetClass="entr" presetSubtype="2" fill="hold" grpId="0" nodeType="afterEffect">
                                  <p:stCondLst>
                                    <p:cond delay="0"/>
                                  </p:stCondLst>
                                  <p:iterate type="lt">
                                    <p:tmPct val="23333"/>
                                  </p:iterate>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1700"/>
                                  </p:stCondLst>
                                  <p:iterate type="lt">
                                    <p:tmPct val="23333"/>
                                  </p:iterate>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12" presetClass="entr" presetSubtype="8" fill="hold" grpId="0" nodeType="with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500"/>
                                        <p:tgtEl>
                                          <p:spTgt spid="76"/>
                                        </p:tgtEl>
                                        <p:attrNameLst>
                                          <p:attrName>ppt_x</p:attrName>
                                        </p:attrNameLst>
                                      </p:cBhvr>
                                      <p:tavLst>
                                        <p:tav tm="0">
                                          <p:val>
                                            <p:strVal val="#ppt_x-#ppt_w*1.125000"/>
                                          </p:val>
                                        </p:tav>
                                        <p:tav tm="100000">
                                          <p:val>
                                            <p:strVal val="#ppt_x"/>
                                          </p:val>
                                        </p:tav>
                                      </p:tavLst>
                                    </p:anim>
                                    <p:animEffect transition="in" filter="wipe(right)">
                                      <p:cBhvr>
                                        <p:cTn id="27" dur="500"/>
                                        <p:tgtEl>
                                          <p:spTgt spid="76"/>
                                        </p:tgtEl>
                                      </p:cBhvr>
                                    </p:animEffect>
                                  </p:childTnLst>
                                </p:cTn>
                              </p:par>
                            </p:childTnLst>
                          </p:cTn>
                        </p:par>
                        <p:par>
                          <p:cTn id="28" fill="hold" nodeType="afterGroup">
                            <p:stCondLst>
                              <p:cond delay="3450"/>
                            </p:stCondLst>
                            <p:childTnLst>
                              <p:par>
                                <p:cTn id="29" presetID="16" presetClass="entr" presetSubtype="37"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barn(outVertical)">
                                      <p:cBhvr>
                                        <p:cTn id="3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76" grpId="0" animBg="1"/>
      <p:bldP spid="54"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Freeform 10"/>
          <p:cNvSpPr/>
          <p:nvPr/>
        </p:nvSpPr>
        <p:spPr bwMode="auto">
          <a:xfrm>
            <a:off x="5480545" y="2959065"/>
            <a:ext cx="1325254" cy="220128"/>
          </a:xfrm>
          <a:custGeom>
            <a:gdLst>
              <a:gd name="T0" fmla="*/ 0 w 295"/>
              <a:gd name="T1" fmla="*/ 0 h 49"/>
              <a:gd name="T2" fmla="*/ 206 w 295"/>
              <a:gd name="T3" fmla="*/ 0 h 49"/>
              <a:gd name="T4" fmla="*/ 295 w 295"/>
              <a:gd name="T5" fmla="*/ 49 h 49"/>
              <a:gd name="T6" fmla="*/ 90 w 295"/>
              <a:gd name="T7" fmla="*/ 49 h 49"/>
              <a:gd name="T8" fmla="*/ 0 w 295"/>
              <a:gd name="T9" fmla="*/ 0 h 49"/>
            </a:gdLst>
            <a:cxnLst>
              <a:cxn ang="0">
                <a:pos x="T0" y="T1"/>
              </a:cxn>
              <a:cxn ang="0">
                <a:pos x="T2" y="T3"/>
              </a:cxn>
              <a:cxn ang="0">
                <a:pos x="T4" y="T5"/>
              </a:cxn>
              <a:cxn ang="0">
                <a:pos x="T6" y="T7"/>
              </a:cxn>
              <a:cxn ang="0">
                <a:pos x="T8" y="T9"/>
              </a:cxn>
            </a:cxnLst>
            <a:rect l="0" t="0" r="r" b="b"/>
            <a:pathLst>
              <a:path w="295" h="49">
                <a:moveTo>
                  <a:pt x="0" y="0"/>
                </a:moveTo>
                <a:lnTo>
                  <a:pt x="206" y="0"/>
                </a:lnTo>
                <a:lnTo>
                  <a:pt x="295" y="49"/>
                </a:lnTo>
                <a:lnTo>
                  <a:pt x="90" y="49"/>
                </a:lnTo>
                <a:lnTo>
                  <a:pt x="0" y="0"/>
                </a:lnTo>
                <a:close/>
              </a:path>
            </a:pathLst>
          </a:custGeom>
          <a:solidFill>
            <a:schemeClr val="bg1">
              <a:lumMod val="6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3" name="Freeform 11"/>
          <p:cNvSpPr/>
          <p:nvPr/>
        </p:nvSpPr>
        <p:spPr bwMode="auto">
          <a:xfrm>
            <a:off x="5067245" y="3668862"/>
            <a:ext cx="2156344" cy="224619"/>
          </a:xfrm>
          <a:custGeom>
            <a:gdLst>
              <a:gd name="T0" fmla="*/ 0 w 480"/>
              <a:gd name="T1" fmla="*/ 0 h 50"/>
              <a:gd name="T2" fmla="*/ 333 w 480"/>
              <a:gd name="T3" fmla="*/ 0 h 50"/>
              <a:gd name="T4" fmla="*/ 480 w 480"/>
              <a:gd name="T5" fmla="*/ 50 h 50"/>
              <a:gd name="T6" fmla="*/ 146 w 480"/>
              <a:gd name="T7" fmla="*/ 50 h 50"/>
              <a:gd name="T8" fmla="*/ 0 w 480"/>
              <a:gd name="T9" fmla="*/ 0 h 50"/>
            </a:gdLst>
            <a:cxnLst>
              <a:cxn ang="0">
                <a:pos x="T0" y="T1"/>
              </a:cxn>
              <a:cxn ang="0">
                <a:pos x="T2" y="T3"/>
              </a:cxn>
              <a:cxn ang="0">
                <a:pos x="T4" y="T5"/>
              </a:cxn>
              <a:cxn ang="0">
                <a:pos x="T6" y="T7"/>
              </a:cxn>
              <a:cxn ang="0">
                <a:pos x="T8" y="T9"/>
              </a:cxn>
            </a:cxnLst>
            <a:rect l="0" t="0" r="r" b="b"/>
            <a:pathLst>
              <a:path w="480" h="50">
                <a:moveTo>
                  <a:pt x="0" y="0"/>
                </a:moveTo>
                <a:lnTo>
                  <a:pt x="333" y="0"/>
                </a:lnTo>
                <a:lnTo>
                  <a:pt x="480" y="50"/>
                </a:lnTo>
                <a:lnTo>
                  <a:pt x="146" y="50"/>
                </a:lnTo>
                <a:lnTo>
                  <a:pt x="0" y="0"/>
                </a:lnTo>
                <a:close/>
              </a:path>
            </a:pathLst>
          </a:custGeom>
          <a:solidFill>
            <a:schemeClr val="bg1">
              <a:lumMod val="6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4" name="Freeform 12"/>
          <p:cNvSpPr/>
          <p:nvPr/>
        </p:nvSpPr>
        <p:spPr bwMode="auto">
          <a:xfrm>
            <a:off x="4662931" y="4378659"/>
            <a:ext cx="2973957" cy="224619"/>
          </a:xfrm>
          <a:custGeom>
            <a:gdLst>
              <a:gd name="T0" fmla="*/ 0 w 662"/>
              <a:gd name="T1" fmla="*/ 0 h 50"/>
              <a:gd name="T2" fmla="*/ 461 w 662"/>
              <a:gd name="T3" fmla="*/ 0 h 50"/>
              <a:gd name="T4" fmla="*/ 662 w 662"/>
              <a:gd name="T5" fmla="*/ 50 h 50"/>
              <a:gd name="T6" fmla="*/ 201 w 662"/>
              <a:gd name="T7" fmla="*/ 50 h 50"/>
              <a:gd name="T8" fmla="*/ 0 w 662"/>
              <a:gd name="T9" fmla="*/ 0 h 50"/>
            </a:gdLst>
            <a:cxnLst>
              <a:cxn ang="0">
                <a:pos x="T0" y="T1"/>
              </a:cxn>
              <a:cxn ang="0">
                <a:pos x="T2" y="T3"/>
              </a:cxn>
              <a:cxn ang="0">
                <a:pos x="T4" y="T5"/>
              </a:cxn>
              <a:cxn ang="0">
                <a:pos x="T6" y="T7"/>
              </a:cxn>
              <a:cxn ang="0">
                <a:pos x="T8" y="T9"/>
              </a:cxn>
            </a:cxnLst>
            <a:rect l="0" t="0" r="r" b="b"/>
            <a:pathLst>
              <a:path w="662" h="50">
                <a:moveTo>
                  <a:pt x="0" y="0"/>
                </a:moveTo>
                <a:lnTo>
                  <a:pt x="461" y="0"/>
                </a:lnTo>
                <a:lnTo>
                  <a:pt x="662" y="50"/>
                </a:lnTo>
                <a:lnTo>
                  <a:pt x="201" y="50"/>
                </a:lnTo>
                <a:lnTo>
                  <a:pt x="0" y="0"/>
                </a:lnTo>
                <a:close/>
              </a:path>
            </a:pathLst>
          </a:custGeom>
          <a:solidFill>
            <a:schemeClr val="bg1">
              <a:lumMod val="6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5" name="TextBox 4"/>
          <p:cNvSpPr txBox="1"/>
          <p:nvPr/>
        </p:nvSpPr>
        <p:spPr>
          <a:xfrm>
            <a:off x="8255446" y="4698045"/>
            <a:ext cx="2952328" cy="692497"/>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593224" y="3799567"/>
            <a:ext cx="2952328" cy="692497"/>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7474160" y="3087526"/>
            <a:ext cx="2952328" cy="692497"/>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422796" y="2101445"/>
            <a:ext cx="2952328" cy="692497"/>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Freeform 6"/>
          <p:cNvSpPr/>
          <p:nvPr/>
        </p:nvSpPr>
        <p:spPr bwMode="auto">
          <a:xfrm>
            <a:off x="5480545" y="1916832"/>
            <a:ext cx="1199467" cy="1042233"/>
          </a:xfrm>
          <a:custGeom>
            <a:gdLst>
              <a:gd name="T0" fmla="*/ 0 w 267"/>
              <a:gd name="T1" fmla="*/ 232 h 232"/>
              <a:gd name="T2" fmla="*/ 135 w 267"/>
              <a:gd name="T3" fmla="*/ 0 h 232"/>
              <a:gd name="T4" fmla="*/ 267 w 267"/>
              <a:gd name="T5" fmla="*/ 232 h 232"/>
              <a:gd name="T6" fmla="*/ 0 w 267"/>
              <a:gd name="T7" fmla="*/ 232 h 232"/>
            </a:gdLst>
            <a:cxnLst>
              <a:cxn ang="0">
                <a:pos x="T0" y="T1"/>
              </a:cxn>
              <a:cxn ang="0">
                <a:pos x="T2" y="T3"/>
              </a:cxn>
              <a:cxn ang="0">
                <a:pos x="T4" y="T5"/>
              </a:cxn>
              <a:cxn ang="0">
                <a:pos x="T6" y="T7"/>
              </a:cxn>
            </a:cxnLst>
            <a:rect l="0" t="0" r="r" b="b"/>
            <a:pathLst>
              <a:path w="267" h="231">
                <a:moveTo>
                  <a:pt x="0" y="232"/>
                </a:moveTo>
                <a:lnTo>
                  <a:pt x="135" y="0"/>
                </a:lnTo>
                <a:lnTo>
                  <a:pt x="267" y="232"/>
                </a:lnTo>
                <a:lnTo>
                  <a:pt x="0" y="232"/>
                </a:lnTo>
                <a:close/>
              </a:path>
            </a:pathLst>
          </a:cu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no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添加标题</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0" name="Freeform 7"/>
          <p:cNvSpPr/>
          <p:nvPr/>
        </p:nvSpPr>
        <p:spPr bwMode="auto">
          <a:xfrm>
            <a:off x="5067245" y="3179194"/>
            <a:ext cx="2026066" cy="489671"/>
          </a:xfrm>
          <a:custGeom>
            <a:gdLst>
              <a:gd name="T0" fmla="*/ 0 w 451"/>
              <a:gd name="T1" fmla="*/ 109 h 109"/>
              <a:gd name="T2" fmla="*/ 64 w 451"/>
              <a:gd name="T3" fmla="*/ 0 h 109"/>
              <a:gd name="T4" fmla="*/ 387 w 451"/>
              <a:gd name="T5" fmla="*/ 0 h 109"/>
              <a:gd name="T6" fmla="*/ 451 w 451"/>
              <a:gd name="T7" fmla="*/ 109 h 109"/>
              <a:gd name="T8" fmla="*/ 0 w 451"/>
              <a:gd name="T9" fmla="*/ 109 h 109"/>
            </a:gd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Freeform 8"/>
          <p:cNvSpPr/>
          <p:nvPr/>
        </p:nvSpPr>
        <p:spPr bwMode="auto">
          <a:xfrm>
            <a:off x="4662931" y="3893481"/>
            <a:ext cx="2843679" cy="485178"/>
          </a:xfrm>
          <a:custGeom>
            <a:gdLst>
              <a:gd name="T0" fmla="*/ 0 w 633"/>
              <a:gd name="T1" fmla="*/ 108 h 108"/>
              <a:gd name="T2" fmla="*/ 62 w 633"/>
              <a:gd name="T3" fmla="*/ 0 h 108"/>
              <a:gd name="T4" fmla="*/ 570 w 633"/>
              <a:gd name="T5" fmla="*/ 0 h 108"/>
              <a:gd name="T6" fmla="*/ 633 w 633"/>
              <a:gd name="T7" fmla="*/ 108 h 108"/>
              <a:gd name="T8" fmla="*/ 0 w 633"/>
              <a:gd name="T9" fmla="*/ 108 h 108"/>
            </a:gd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Freeform 9"/>
          <p:cNvSpPr/>
          <p:nvPr/>
        </p:nvSpPr>
        <p:spPr bwMode="auto">
          <a:xfrm>
            <a:off x="4038488" y="4603278"/>
            <a:ext cx="4097053" cy="862538"/>
          </a:xfrm>
          <a:custGeom>
            <a:gdLst>
              <a:gd name="T0" fmla="*/ 0 w 912"/>
              <a:gd name="T1" fmla="*/ 192 h 192"/>
              <a:gd name="T2" fmla="*/ 111 w 912"/>
              <a:gd name="T3" fmla="*/ 0 h 192"/>
              <a:gd name="T4" fmla="*/ 801 w 912"/>
              <a:gd name="T5" fmla="*/ 0 h 192"/>
              <a:gd name="T6" fmla="*/ 912 w 912"/>
              <a:gd name="T7" fmla="*/ 192 h 192"/>
              <a:gd name="T8" fmla="*/ 0 w 912"/>
              <a:gd name="T9" fmla="*/ 192 h 192"/>
            </a:gdLst>
            <a:cxnLst>
              <a:cxn ang="0">
                <a:pos x="T0" y="T1"/>
              </a:cxn>
              <a:cxn ang="0">
                <a:pos x="T2" y="T3"/>
              </a:cxn>
              <a:cxn ang="0">
                <a:pos x="T4" y="T5"/>
              </a:cxn>
              <a:cxn ang="0">
                <a:pos x="T6" y="T7"/>
              </a:cxn>
              <a:cxn ang="0">
                <a:pos x="T8" y="T9"/>
              </a:cxn>
            </a:cxnLst>
            <a:rect l="0" t="0" r="r" b="b"/>
            <a:pathLst>
              <a:path w="912" h="192">
                <a:moveTo>
                  <a:pt x="0" y="192"/>
                </a:moveTo>
                <a:lnTo>
                  <a:pt x="111" y="0"/>
                </a:lnTo>
                <a:lnTo>
                  <a:pt x="801" y="0"/>
                </a:lnTo>
                <a:lnTo>
                  <a:pt x="912" y="192"/>
                </a:lnTo>
                <a:lnTo>
                  <a:pt x="0" y="192"/>
                </a:lnTo>
                <a:close/>
              </a:path>
            </a:pathLst>
          </a:cu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a:latin typeface="微软雅黑" panose="020b0503020204020204" pitchFamily="34" charset="-122"/>
                <a:ea typeface="微软雅黑" panose="020b0503020204020204" pitchFamily="34" charset="-122"/>
              </a:rPr>
              <a:t>添加标题</a:t>
            </a:r>
            <a:endParaRPr lang="zh-CN" altLang="en-US" sz="2000">
              <a:latin typeface="微软雅黑" panose="020b0503020204020204" pitchFamily="34" charset="-122"/>
              <a:ea typeface="微软雅黑" panose="020b0503020204020204" pitchFamily="34" charset="-122"/>
            </a:endParaRPr>
          </a:p>
        </p:txBody>
      </p:sp>
      <p:sp>
        <p:nvSpPr>
          <p:cNvPr id="16" name="TextBox 15"/>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
                                        <p:tgtEl>
                                          <p:spTgt spid="12"/>
                                        </p:tgtEl>
                                      </p:cBhvr>
                                    </p:animEffect>
                                  </p:childTnLst>
                                </p:cTn>
                              </p:par>
                            </p:childTnLst>
                          </p:cTn>
                        </p:par>
                        <p:par>
                          <p:cTn id="8" fill="hold" nodeType="afterGroup">
                            <p:stCondLst>
                              <p:cond delay="3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300"/>
                                        <p:tgtEl>
                                          <p:spTgt spid="4"/>
                                        </p:tgtEl>
                                      </p:cBhvr>
                                    </p:animEffect>
                                  </p:childTnLst>
                                </p:cTn>
                              </p:par>
                            </p:childTnLst>
                          </p:cTn>
                        </p:par>
                        <p:par>
                          <p:cTn id="12" fill="hold" nodeType="afterGroup">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300"/>
                                        <p:tgtEl>
                                          <p:spTgt spid="11"/>
                                        </p:tgtEl>
                                      </p:cBhvr>
                                    </p:animEffect>
                                  </p:childTnLst>
                                </p:cTn>
                              </p:par>
                            </p:childTnLst>
                          </p:cTn>
                        </p:par>
                        <p:par>
                          <p:cTn id="16" fill="hold" nodeType="afterGroup">
                            <p:stCondLst>
                              <p:cond delay="900"/>
                            </p:stCondLst>
                            <p:childTnLst>
                              <p:par>
                                <p:cTn id="17" presetID="2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300"/>
                                        <p:tgtEl>
                                          <p:spTgt spid="3"/>
                                        </p:tgtEl>
                                      </p:cBhvr>
                                    </p:animEffect>
                                  </p:childTnLst>
                                </p:cTn>
                              </p:par>
                            </p:childTnLst>
                          </p:cTn>
                        </p:par>
                        <p:par>
                          <p:cTn id="20" fill="hold" nodeType="afterGroup">
                            <p:stCondLst>
                              <p:cond delay="12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300"/>
                                        <p:tgtEl>
                                          <p:spTgt spid="10"/>
                                        </p:tgtEl>
                                      </p:cBhvr>
                                    </p:animEffect>
                                  </p:childTnLst>
                                </p:cTn>
                              </p:par>
                            </p:childTnLst>
                          </p:cTn>
                        </p:par>
                        <p:par>
                          <p:cTn id="24" fill="hold" nodeType="afterGroup">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300"/>
                                        <p:tgtEl>
                                          <p:spTgt spid="2"/>
                                        </p:tgtEl>
                                      </p:cBhvr>
                                    </p:animEffect>
                                  </p:childTnLst>
                                </p:cTn>
                              </p:par>
                            </p:childTnLst>
                          </p:cTn>
                        </p:par>
                        <p:par>
                          <p:cTn id="28" fill="hold" nodeType="afterGroup">
                            <p:stCondLst>
                              <p:cond delay="180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300"/>
                                        <p:tgtEl>
                                          <p:spTgt spid="9"/>
                                        </p:tgtEl>
                                      </p:cBhvr>
                                    </p:animEffect>
                                  </p:childTnLst>
                                </p:cTn>
                              </p:par>
                            </p:childTnLst>
                          </p:cTn>
                        </p:par>
                        <p:par>
                          <p:cTn id="32" fill="hold" nodeType="afterGroup">
                            <p:stCondLst>
                              <p:cond delay="2100"/>
                            </p:stCondLst>
                            <p:childTnLst>
                              <p:par>
                                <p:cTn id="33" presetID="1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p:tgtEl>
                                          <p:spTgt spid="5"/>
                                        </p:tgtEl>
                                        <p:attrNameLst>
                                          <p:attrName>ppt_x</p:attrName>
                                        </p:attrNameLst>
                                      </p:cBhvr>
                                      <p:tavLst>
                                        <p:tav tm="0">
                                          <p:val>
                                            <p:strVal val="#ppt_x-#ppt_w*1.125000"/>
                                          </p:val>
                                        </p:tav>
                                        <p:tav tm="100000">
                                          <p:val>
                                            <p:strVal val="#ppt_x"/>
                                          </p:val>
                                        </p:tav>
                                      </p:tavLst>
                                    </p:anim>
                                    <p:animEffect transition="in" filter="wipe(right)">
                                      <p:cBhvr>
                                        <p:cTn id="36" dur="500"/>
                                        <p:tgtEl>
                                          <p:spTgt spid="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p:tgtEl>
                                          <p:spTgt spid="6"/>
                                        </p:tgtEl>
                                        <p:attrNameLst>
                                          <p:attrName>ppt_x</p:attrName>
                                        </p:attrNameLst>
                                      </p:cBhvr>
                                      <p:tavLst>
                                        <p:tav tm="0">
                                          <p:val>
                                            <p:strVal val="#ppt_x+#ppt_w*1.125000"/>
                                          </p:val>
                                        </p:tav>
                                        <p:tav tm="100000">
                                          <p:val>
                                            <p:strVal val="#ppt_x"/>
                                          </p:val>
                                        </p:tav>
                                      </p:tavLst>
                                    </p:anim>
                                    <p:animEffect transition="in" filter="wipe(left)">
                                      <p:cBhvr>
                                        <p:cTn id="40" dur="500"/>
                                        <p:tgtEl>
                                          <p:spTgt spid="6"/>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p:tgtEl>
                                          <p:spTgt spid="7"/>
                                        </p:tgtEl>
                                        <p:attrNameLst>
                                          <p:attrName>ppt_x</p:attrName>
                                        </p:attrNameLst>
                                      </p:cBhvr>
                                      <p:tavLst>
                                        <p:tav tm="0">
                                          <p:val>
                                            <p:strVal val="#ppt_x-#ppt_w*1.125000"/>
                                          </p:val>
                                        </p:tav>
                                        <p:tav tm="100000">
                                          <p:val>
                                            <p:strVal val="#ppt_x"/>
                                          </p:val>
                                        </p:tav>
                                      </p:tavLst>
                                    </p:anim>
                                    <p:animEffect transition="in" filter="wipe(right)">
                                      <p:cBhvr>
                                        <p:cTn id="44" dur="500"/>
                                        <p:tgtEl>
                                          <p:spTgt spid="7"/>
                                        </p:tgtEl>
                                      </p:cBhvr>
                                    </p:animEffect>
                                  </p:childTnLst>
                                </p:cTn>
                              </p:par>
                              <p:par>
                                <p:cTn id="45" presetID="12" presetClass="entr" presetSubtype="2"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p:tgtEl>
                                          <p:spTgt spid="8"/>
                                        </p:tgtEl>
                                        <p:attrNameLst>
                                          <p:attrName>ppt_x</p:attrName>
                                        </p:attrNameLst>
                                      </p:cBhvr>
                                      <p:tavLst>
                                        <p:tav tm="0">
                                          <p:val>
                                            <p:strVal val="#ppt_x+#ppt_w*1.125000"/>
                                          </p:val>
                                        </p:tav>
                                        <p:tav tm="100000">
                                          <p:val>
                                            <p:strVal val="#ppt_x"/>
                                          </p:val>
                                        </p:tav>
                                      </p:tavLst>
                                    </p:anim>
                                    <p:animEffect transition="in" filter="wipe(left)">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2" name="图表 1"/>
          <p:cNvGraphicFramePr/>
          <p:nvPr/>
        </p:nvGraphicFramePr>
        <p:xfrm>
          <a:off x="1449215" y="1954702"/>
          <a:ext cx="1918194" cy="1978354"/>
        </p:xfrm>
        <a:graphic>
          <a:graphicData uri="http://schemas.openxmlformats.org/drawingml/2006/chart">
            <c:chart xmlns:c="http://schemas.openxmlformats.org/drawingml/2006/chart" r:id="rId3"/>
          </a:graphicData>
        </a:graphic>
      </p:graphicFrame>
      <p:sp>
        <p:nvSpPr>
          <p:cNvPr id="3" name="TextBox 2"/>
          <p:cNvSpPr txBox="1"/>
          <p:nvPr/>
        </p:nvSpPr>
        <p:spPr>
          <a:xfrm>
            <a:off x="1409745" y="4468232"/>
            <a:ext cx="1997134" cy="692497"/>
          </a:xfrm>
          <a:prstGeom prst="rect">
            <a:avLst/>
          </a:prstGeom>
          <a:noFill/>
        </p:spPr>
        <p:txBody>
          <a:bodyPr wrap="square" rtlCol="0">
            <a:spAutoFit/>
          </a:bodyPr>
          <a:lstStyle/>
          <a:p>
            <a:pPr algn="ct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521174" y="4150791"/>
            <a:ext cx="1774276" cy="285078"/>
          </a:xfrm>
          <a:prstGeom prst="rect">
            <a:avLst/>
          </a:prstGeom>
          <a:noFill/>
        </p:spPr>
        <p:txBody>
          <a:bodyPr wrap="square" tIns="0" bIns="0" rtlCol="0" anchor="t">
            <a:spAutoFit/>
          </a:bodyPr>
          <a:lstStyle/>
          <a:p>
            <a:pPr algn="ct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graphicFrame>
        <p:nvGraphicFramePr>
          <p:cNvPr id="5" name="图表 4"/>
          <p:cNvGraphicFramePr/>
          <p:nvPr/>
        </p:nvGraphicFramePr>
        <p:xfrm>
          <a:off x="3911358" y="1954702"/>
          <a:ext cx="1918194" cy="1978354"/>
        </p:xfrm>
        <a:graphic>
          <a:graphicData uri="http://schemas.openxmlformats.org/drawingml/2006/chart">
            <c:chart xmlns:c="http://schemas.openxmlformats.org/drawingml/2006/chart" r:id="rId4"/>
          </a:graphicData>
        </a:graphic>
      </p:graphicFrame>
      <p:sp>
        <p:nvSpPr>
          <p:cNvPr id="6" name="TextBox 5"/>
          <p:cNvSpPr txBox="1"/>
          <p:nvPr/>
        </p:nvSpPr>
        <p:spPr>
          <a:xfrm>
            <a:off x="3871888" y="4468232"/>
            <a:ext cx="1997134" cy="692497"/>
          </a:xfrm>
          <a:prstGeom prst="rect">
            <a:avLst/>
          </a:prstGeom>
          <a:noFill/>
        </p:spPr>
        <p:txBody>
          <a:bodyPr wrap="square" rtlCol="0">
            <a:spAutoFit/>
          </a:bodyPr>
          <a:lstStyle/>
          <a:p>
            <a:pPr algn="ct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983317" y="4150791"/>
            <a:ext cx="1774276" cy="285078"/>
          </a:xfrm>
          <a:prstGeom prst="rect">
            <a:avLst/>
          </a:prstGeom>
          <a:noFill/>
        </p:spPr>
        <p:txBody>
          <a:bodyPr wrap="square" tIns="0" bIns="0" rtlCol="0" anchor="t">
            <a:spAutoFit/>
          </a:bodyPr>
          <a:lstStyle/>
          <a:p>
            <a:pPr algn="ct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graphicFrame>
        <p:nvGraphicFramePr>
          <p:cNvPr id="8" name="图表 7"/>
          <p:cNvGraphicFramePr/>
          <p:nvPr/>
        </p:nvGraphicFramePr>
        <p:xfrm>
          <a:off x="6381180" y="1954702"/>
          <a:ext cx="1918194" cy="1978354"/>
        </p:xfrm>
        <a:graphic>
          <a:graphicData uri="http://schemas.openxmlformats.org/drawingml/2006/chart">
            <c:chart xmlns:c="http://schemas.openxmlformats.org/drawingml/2006/chart" r:id="rId5"/>
          </a:graphicData>
        </a:graphic>
      </p:graphicFrame>
      <p:sp>
        <p:nvSpPr>
          <p:cNvPr id="9" name="TextBox 8"/>
          <p:cNvSpPr txBox="1"/>
          <p:nvPr/>
        </p:nvSpPr>
        <p:spPr>
          <a:xfrm>
            <a:off x="6341710" y="4468232"/>
            <a:ext cx="1997134" cy="692497"/>
          </a:xfrm>
          <a:prstGeom prst="rect">
            <a:avLst/>
          </a:prstGeom>
          <a:noFill/>
        </p:spPr>
        <p:txBody>
          <a:bodyPr wrap="square" rtlCol="0">
            <a:spAutoFit/>
          </a:bodyPr>
          <a:lstStyle/>
          <a:p>
            <a:pPr algn="ct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6453139" y="4150791"/>
            <a:ext cx="1774276" cy="285078"/>
          </a:xfrm>
          <a:prstGeom prst="rect">
            <a:avLst/>
          </a:prstGeom>
          <a:noFill/>
        </p:spPr>
        <p:txBody>
          <a:bodyPr wrap="square" tIns="0" bIns="0" rtlCol="0" anchor="t">
            <a:spAutoFit/>
          </a:bodyPr>
          <a:lstStyle/>
          <a:p>
            <a:pPr algn="ct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graphicFrame>
        <p:nvGraphicFramePr>
          <p:cNvPr id="11" name="图表 10"/>
          <p:cNvGraphicFramePr/>
          <p:nvPr/>
        </p:nvGraphicFramePr>
        <p:xfrm>
          <a:off x="8828511" y="1954702"/>
          <a:ext cx="1918194" cy="1978354"/>
        </p:xfrm>
        <a:graphic>
          <a:graphicData uri="http://schemas.openxmlformats.org/drawingml/2006/chart">
            <c:chart xmlns:c="http://schemas.openxmlformats.org/drawingml/2006/chart" r:id="rId6"/>
          </a:graphicData>
        </a:graphic>
      </p:graphicFrame>
      <p:sp>
        <p:nvSpPr>
          <p:cNvPr id="12" name="TextBox 11"/>
          <p:cNvSpPr txBox="1"/>
          <p:nvPr/>
        </p:nvSpPr>
        <p:spPr>
          <a:xfrm>
            <a:off x="8789041" y="4468232"/>
            <a:ext cx="1997134" cy="692497"/>
          </a:xfrm>
          <a:prstGeom prst="rect">
            <a:avLst/>
          </a:prstGeom>
          <a:noFill/>
        </p:spPr>
        <p:txBody>
          <a:bodyPr wrap="square" rtlCol="0">
            <a:spAutoFit/>
          </a:bodyPr>
          <a:lstStyle/>
          <a:p>
            <a:pPr algn="ct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8900470" y="4150791"/>
            <a:ext cx="1774276" cy="285078"/>
          </a:xfrm>
          <a:prstGeom prst="rect">
            <a:avLst/>
          </a:prstGeom>
          <a:noFill/>
        </p:spPr>
        <p:txBody>
          <a:bodyPr wrap="square" tIns="0" bIns="0" rtlCol="0" anchor="t">
            <a:spAutoFit/>
          </a:bodyPr>
          <a:lstStyle/>
          <a:p>
            <a:pPr algn="ct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cxnSp>
        <p:nvCxnSpPr>
          <p:cNvPr id="14" name="直接连接符 13"/>
          <p:cNvCxnSpPr/>
          <p:nvPr/>
        </p:nvCxnSpPr>
        <p:spPr>
          <a:xfrm flipH="1">
            <a:off x="3635886" y="1916832"/>
            <a:ext cx="0" cy="35472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095206" y="1916832"/>
            <a:ext cx="0" cy="35472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8543478" y="1916832"/>
            <a:ext cx="0" cy="35472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72937" y="2651492"/>
            <a:ext cx="909223" cy="584775"/>
          </a:xfrm>
          <a:prstGeom prst="rect">
            <a:avLst/>
          </a:prstGeom>
          <a:noFill/>
        </p:spPr>
        <p:txBody>
          <a:bodyPr wrap="none" rtlCol="0">
            <a:spAutoFit/>
          </a:bodyPr>
          <a:lstStyle/>
          <a:p>
            <a:r>
              <a:rPr lang="en-US" altLang="zh-CN" sz="3200">
                <a:solidFill>
                  <a:schemeClr val="tx1">
                    <a:lumMod val="75000"/>
                    <a:lumOff val="25000"/>
                  </a:schemeClr>
                </a:solidFill>
                <a:latin typeface="Avant GardeBook" pitchFamily="50" charset="0"/>
              </a:rPr>
              <a:t>75</a:t>
            </a:r>
            <a:r>
              <a:rPr lang="en-US" altLang="zh-CN">
                <a:solidFill>
                  <a:schemeClr val="tx1">
                    <a:lumMod val="75000"/>
                    <a:lumOff val="25000"/>
                  </a:schemeClr>
                </a:solidFill>
                <a:latin typeface="Avant GardeBook" pitchFamily="50" charset="0"/>
              </a:rPr>
              <a:t>%</a:t>
            </a:r>
            <a:endParaRPr lang="en-US" altLang="zh-CN">
              <a:solidFill>
                <a:schemeClr val="tx1">
                  <a:lumMod val="75000"/>
                  <a:lumOff val="25000"/>
                </a:schemeClr>
              </a:solidFill>
              <a:latin typeface="Avant GardeBook" pitchFamily="50" charset="0"/>
            </a:endParaRPr>
          </a:p>
        </p:txBody>
      </p:sp>
      <p:sp>
        <p:nvSpPr>
          <p:cNvPr id="18" name="TextBox 17"/>
          <p:cNvSpPr txBox="1"/>
          <p:nvPr/>
        </p:nvSpPr>
        <p:spPr>
          <a:xfrm>
            <a:off x="4435079" y="2651492"/>
            <a:ext cx="910827" cy="584775"/>
          </a:xfrm>
          <a:prstGeom prst="rect">
            <a:avLst/>
          </a:prstGeom>
          <a:noFill/>
        </p:spPr>
        <p:txBody>
          <a:bodyPr wrap="none" rtlCol="0">
            <a:spAutoFit/>
          </a:bodyPr>
          <a:lstStyle/>
          <a:p>
            <a:r>
              <a:rPr lang="en-US" altLang="zh-CN" sz="3200">
                <a:solidFill>
                  <a:schemeClr val="tx1">
                    <a:lumMod val="75000"/>
                    <a:lumOff val="25000"/>
                  </a:schemeClr>
                </a:solidFill>
                <a:latin typeface="Avant GardeBook" pitchFamily="50" charset="0"/>
              </a:rPr>
              <a:t>82</a:t>
            </a:r>
            <a:r>
              <a:rPr lang="en-US" altLang="zh-CN">
                <a:solidFill>
                  <a:schemeClr val="tx1">
                    <a:lumMod val="75000"/>
                    <a:lumOff val="25000"/>
                  </a:schemeClr>
                </a:solidFill>
                <a:latin typeface="Avant GardeBook" pitchFamily="50" charset="0"/>
              </a:rPr>
              <a:t>%</a:t>
            </a:r>
            <a:endParaRPr lang="en-US" altLang="zh-CN">
              <a:solidFill>
                <a:schemeClr val="tx1">
                  <a:lumMod val="75000"/>
                  <a:lumOff val="25000"/>
                </a:schemeClr>
              </a:solidFill>
              <a:latin typeface="Avant GardeBook" pitchFamily="50" charset="0"/>
            </a:endParaRPr>
          </a:p>
        </p:txBody>
      </p:sp>
      <p:sp>
        <p:nvSpPr>
          <p:cNvPr id="19" name="TextBox 18"/>
          <p:cNvSpPr txBox="1"/>
          <p:nvPr/>
        </p:nvSpPr>
        <p:spPr>
          <a:xfrm>
            <a:off x="6904901" y="2651492"/>
            <a:ext cx="942887" cy="584775"/>
          </a:xfrm>
          <a:prstGeom prst="rect">
            <a:avLst/>
          </a:prstGeom>
          <a:noFill/>
        </p:spPr>
        <p:txBody>
          <a:bodyPr wrap="none" rtlCol="0">
            <a:spAutoFit/>
          </a:bodyPr>
          <a:lstStyle/>
          <a:p>
            <a:r>
              <a:rPr lang="en-US" altLang="zh-CN" sz="3200">
                <a:solidFill>
                  <a:schemeClr val="tx1">
                    <a:lumMod val="75000"/>
                    <a:lumOff val="25000"/>
                  </a:schemeClr>
                </a:solidFill>
                <a:latin typeface="Avant GardeBook" pitchFamily="50" charset="0"/>
              </a:rPr>
              <a:t>59</a:t>
            </a:r>
            <a:r>
              <a:rPr lang="en-US" altLang="zh-CN">
                <a:solidFill>
                  <a:schemeClr val="tx1">
                    <a:lumMod val="75000"/>
                    <a:lumOff val="25000"/>
                  </a:schemeClr>
                </a:solidFill>
                <a:latin typeface="Avant GardeBook" pitchFamily="50" charset="0"/>
              </a:rPr>
              <a:t>%</a:t>
            </a:r>
            <a:endParaRPr lang="en-US" altLang="zh-CN">
              <a:solidFill>
                <a:schemeClr val="tx1">
                  <a:lumMod val="75000"/>
                  <a:lumOff val="25000"/>
                </a:schemeClr>
              </a:solidFill>
              <a:latin typeface="Avant GardeBook" pitchFamily="50" charset="0"/>
            </a:endParaRPr>
          </a:p>
        </p:txBody>
      </p:sp>
      <p:sp>
        <p:nvSpPr>
          <p:cNvPr id="20" name="TextBox 19"/>
          <p:cNvSpPr txBox="1"/>
          <p:nvPr/>
        </p:nvSpPr>
        <p:spPr>
          <a:xfrm>
            <a:off x="9352231" y="2651492"/>
            <a:ext cx="910827" cy="584775"/>
          </a:xfrm>
          <a:prstGeom prst="rect">
            <a:avLst/>
          </a:prstGeom>
          <a:noFill/>
        </p:spPr>
        <p:txBody>
          <a:bodyPr wrap="none" rtlCol="0">
            <a:spAutoFit/>
          </a:bodyPr>
          <a:lstStyle/>
          <a:p>
            <a:r>
              <a:rPr lang="en-US" altLang="zh-CN" sz="3200">
                <a:solidFill>
                  <a:schemeClr val="tx1">
                    <a:lumMod val="75000"/>
                    <a:lumOff val="25000"/>
                  </a:schemeClr>
                </a:solidFill>
                <a:latin typeface="Avant GardeBook" pitchFamily="50" charset="0"/>
              </a:rPr>
              <a:t>23</a:t>
            </a:r>
            <a:r>
              <a:rPr lang="en-US" altLang="zh-CN">
                <a:solidFill>
                  <a:schemeClr val="tx1">
                    <a:lumMod val="75000"/>
                    <a:lumOff val="25000"/>
                  </a:schemeClr>
                </a:solidFill>
                <a:latin typeface="Avant GardeBook" pitchFamily="50" charset="0"/>
              </a:rPr>
              <a:t>%</a:t>
            </a:r>
            <a:endParaRPr lang="en-US" altLang="zh-CN">
              <a:solidFill>
                <a:schemeClr val="tx1">
                  <a:lumMod val="75000"/>
                  <a:lumOff val="25000"/>
                </a:schemeClr>
              </a:solidFill>
              <a:latin typeface="Avant GardeBook" pitchFamily="50" charset="0"/>
            </a:endParaRPr>
          </a:p>
        </p:txBody>
      </p:sp>
      <p:sp>
        <p:nvSpPr>
          <p:cNvPr id="24" name="TextBox 23"/>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22"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12" presetClass="entr" presetSubtype="4" fill="hold" grpId="0" nodeType="clickEffect">
                                  <p:stCondLst>
                                    <p:cond delay="0"/>
                                  </p:stCondLst>
                                  <p:iterate type="lt">
                                    <p:tmPct val="30000"/>
                                  </p:iterate>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p:tgtEl>
                                          <p:spTgt spid="17"/>
                                        </p:tgtEl>
                                        <p:attrNameLst>
                                          <p:attrName>ppt_y</p:attrName>
                                        </p:attrNameLst>
                                      </p:cBhvr>
                                      <p:tavLst>
                                        <p:tav tm="0">
                                          <p:val>
                                            <p:strVal val="#ppt_y+#ppt_h*1.125000"/>
                                          </p:val>
                                        </p:tav>
                                        <p:tav tm="100000">
                                          <p:val>
                                            <p:strVal val="#ppt_y"/>
                                          </p:val>
                                        </p:tav>
                                      </p:tavLst>
                                    </p:anim>
                                    <p:animEffect transition="in" filter="wipe(up)">
                                      <p:cBhvr>
                                        <p:cTn id="19" dur="500"/>
                                        <p:tgtEl>
                                          <p:spTgt spid="17"/>
                                        </p:tgtEl>
                                      </p:cBhvr>
                                    </p:animEffect>
                                  </p:childTnLst>
                                </p:cTn>
                              </p:par>
                            </p:childTnLst>
                          </p:cTn>
                        </p:par>
                        <p:par>
                          <p:cTn id="20" fill="hold" nodeType="afterGroup">
                            <p:stCondLst>
                              <p:cond delay="500"/>
                            </p:stCondLst>
                            <p:childTnLst>
                              <p:par>
                                <p:cTn id="21" presetID="1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ppt_x</p:attrName>
                                        </p:attrNameLst>
                                      </p:cBhvr>
                                      <p:tavLst>
                                        <p:tav tm="0">
                                          <p:val>
                                            <p:strVal val="#ppt_x-#ppt_w*1.125000"/>
                                          </p:val>
                                        </p:tav>
                                        <p:tav tm="100000">
                                          <p:val>
                                            <p:strVal val="#ppt_x"/>
                                          </p:val>
                                        </p:tav>
                                      </p:tavLst>
                                    </p:anim>
                                    <p:animEffect transition="in" filter="wipe(right)">
                                      <p:cBhvr>
                                        <p:cTn id="24" dur="500"/>
                                        <p:tgtEl>
                                          <p:spTgt spid="4"/>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p:tgtEl>
                                          <p:spTgt spid="3"/>
                                        </p:tgtEl>
                                        <p:attrNameLst>
                                          <p:attrName>ppt_x</p:attrName>
                                        </p:attrNameLst>
                                      </p:cBhvr>
                                      <p:tavLst>
                                        <p:tav tm="0">
                                          <p:val>
                                            <p:strVal val="#ppt_x-#ppt_w*1.125000"/>
                                          </p:val>
                                        </p:tav>
                                        <p:tav tm="100000">
                                          <p:val>
                                            <p:strVal val="#ppt_x"/>
                                          </p:val>
                                        </p:tav>
                                      </p:tavLst>
                                    </p:anim>
                                    <p:animEffect transition="in" filter="wipe(right)">
                                      <p:cBhvr>
                                        <p:cTn id="28" dur="500"/>
                                        <p:tgtEl>
                                          <p:spTgt spid="3"/>
                                        </p:tgtEl>
                                      </p:cBhvr>
                                    </p:animEffect>
                                  </p:childTnLst>
                                </p:cTn>
                              </p:par>
                            </p:childTnLst>
                          </p:cTn>
                        </p:par>
                      </p:childTnLst>
                    </p:cTn>
                  </p:par>
                  <p:par>
                    <p:cTn id="29" fill="hold" nodeType="clickPar">
                      <p:stCondLst>
                        <p:cond delay="indefinite"/>
                        <p:cond evt="onBegin" delay="0">
                          <p:tn val="28"/>
                        </p:cond>
                      </p:stCondLst>
                      <p:childTnLst>
                        <p:par>
                          <p:cTn id="30" fill="hold">
                            <p:stCondLst>
                              <p:cond delay="0"/>
                            </p:stCondLst>
                            <p:childTnLst>
                              <p:par>
                                <p:cTn id="31" presetID="12" presetClass="entr" presetSubtype="4" fill="hold" grpId="0" nodeType="clickEffect">
                                  <p:stCondLst>
                                    <p:cond delay="0"/>
                                  </p:stCondLst>
                                  <p:iterate type="lt">
                                    <p:tmPct val="30000"/>
                                  </p:iterate>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ppt_y</p:attrName>
                                        </p:attrNameLst>
                                      </p:cBhvr>
                                      <p:tavLst>
                                        <p:tav tm="0">
                                          <p:val>
                                            <p:strVal val="#ppt_y+#ppt_h*1.125000"/>
                                          </p:val>
                                        </p:tav>
                                        <p:tav tm="100000">
                                          <p:val>
                                            <p:strVal val="#ppt_y"/>
                                          </p:val>
                                        </p:tav>
                                      </p:tavLst>
                                    </p:anim>
                                    <p:animEffect transition="in" filter="wipe(up)">
                                      <p:cBhvr>
                                        <p:cTn id="34" dur="500"/>
                                        <p:tgtEl>
                                          <p:spTgt spid="18"/>
                                        </p:tgtEl>
                                      </p:cBhvr>
                                    </p:animEffect>
                                  </p:childTnLst>
                                </p:cTn>
                              </p:par>
                            </p:childTnLst>
                          </p:cTn>
                        </p:par>
                        <p:par>
                          <p:cTn id="35" fill="hold" nodeType="afterGroup">
                            <p:stCondLst>
                              <p:cond delay="500"/>
                            </p:stCondLst>
                            <p:childTnLst>
                              <p:par>
                                <p:cTn id="36" presetID="1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p:tgtEl>
                                          <p:spTgt spid="7"/>
                                        </p:tgtEl>
                                        <p:attrNameLst>
                                          <p:attrName>ppt_x</p:attrName>
                                        </p:attrNameLst>
                                      </p:cBhvr>
                                      <p:tavLst>
                                        <p:tav tm="0">
                                          <p:val>
                                            <p:strVal val="#ppt_x-#ppt_w*1.125000"/>
                                          </p:val>
                                        </p:tav>
                                        <p:tav tm="100000">
                                          <p:val>
                                            <p:strVal val="#ppt_x"/>
                                          </p:val>
                                        </p:tav>
                                      </p:tavLst>
                                    </p:anim>
                                    <p:animEffect transition="in" filter="wipe(right)">
                                      <p:cBhvr>
                                        <p:cTn id="39" dur="500"/>
                                        <p:tgtEl>
                                          <p:spTgt spid="7"/>
                                        </p:tgtEl>
                                      </p:cBhvr>
                                    </p:animEffect>
                                  </p:childTnLst>
                                </p:cTn>
                              </p:par>
                              <p:par>
                                <p:cTn id="40" presetID="12" presetClass="entr" presetSubtype="8"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p:tgtEl>
                                          <p:spTgt spid="6"/>
                                        </p:tgtEl>
                                        <p:attrNameLst>
                                          <p:attrName>ppt_x</p:attrName>
                                        </p:attrNameLst>
                                      </p:cBhvr>
                                      <p:tavLst>
                                        <p:tav tm="0">
                                          <p:val>
                                            <p:strVal val="#ppt_x-#ppt_w*1.125000"/>
                                          </p:val>
                                        </p:tav>
                                        <p:tav tm="100000">
                                          <p:val>
                                            <p:strVal val="#ppt_x"/>
                                          </p:val>
                                        </p:tav>
                                      </p:tavLst>
                                    </p:anim>
                                    <p:animEffect transition="in" filter="wipe(right)">
                                      <p:cBhvr>
                                        <p:cTn id="43" dur="500"/>
                                        <p:tgtEl>
                                          <p:spTgt spid="6"/>
                                        </p:tgtEl>
                                      </p:cBhvr>
                                    </p:animEffect>
                                  </p:childTnLst>
                                </p:cTn>
                              </p:par>
                            </p:childTnLst>
                          </p:cTn>
                        </p:par>
                        <p:par>
                          <p:cTn id="44" fill="hold" nodeType="afterGroup">
                            <p:stCondLst>
                              <p:cond delay="1000"/>
                            </p:stCondLst>
                            <p:childTnLst>
                              <p:par>
                                <p:cTn id="45" presetID="21" presetClass="entr" presetSubtype="1"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heel(1)">
                                      <p:cBhvr>
                                        <p:cTn id="47" dur="1000"/>
                                        <p:tgtEl>
                                          <p:spTgt spid="8"/>
                                        </p:tgtEl>
                                      </p:cBhvr>
                                    </p:animEffect>
                                  </p:childTnLst>
                                </p:cTn>
                              </p:par>
                              <p:par>
                                <p:cTn id="48" presetID="12" presetClass="entr" presetSubtype="4" fill="hold" grpId="0" nodeType="withEffect">
                                  <p:stCondLst>
                                    <p:cond delay="0"/>
                                  </p:stCondLst>
                                  <p:iterate type="lt">
                                    <p:tmPct val="30000"/>
                                  </p:iterate>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p:tgtEl>
                                          <p:spTgt spid="19"/>
                                        </p:tgtEl>
                                        <p:attrNameLst>
                                          <p:attrName>ppt_y</p:attrName>
                                        </p:attrNameLst>
                                      </p:cBhvr>
                                      <p:tavLst>
                                        <p:tav tm="0">
                                          <p:val>
                                            <p:strVal val="#ppt_y+#ppt_h*1.125000"/>
                                          </p:val>
                                        </p:tav>
                                        <p:tav tm="100000">
                                          <p:val>
                                            <p:strVal val="#ppt_y"/>
                                          </p:val>
                                        </p:tav>
                                      </p:tavLst>
                                    </p:anim>
                                    <p:animEffect transition="in" filter="wipe(up)">
                                      <p:cBhvr>
                                        <p:cTn id="51" dur="500"/>
                                        <p:tgtEl>
                                          <p:spTgt spid="19"/>
                                        </p:tgtEl>
                                      </p:cBhvr>
                                    </p:animEffect>
                                  </p:childTnLst>
                                </p:cTn>
                              </p:par>
                            </p:childTnLst>
                          </p:cTn>
                        </p:par>
                        <p:par>
                          <p:cTn id="52" fill="hold" nodeType="afterGroup">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p:tgtEl>
                                          <p:spTgt spid="10"/>
                                        </p:tgtEl>
                                        <p:attrNameLst>
                                          <p:attrName>ppt_x</p:attrName>
                                        </p:attrNameLst>
                                      </p:cBhvr>
                                      <p:tavLst>
                                        <p:tav tm="0">
                                          <p:val>
                                            <p:strVal val="#ppt_x-#ppt_w*1.125000"/>
                                          </p:val>
                                        </p:tav>
                                        <p:tav tm="100000">
                                          <p:val>
                                            <p:strVal val="#ppt_x"/>
                                          </p:val>
                                        </p:tav>
                                      </p:tavLst>
                                    </p:anim>
                                    <p:animEffect transition="in" filter="wipe(right)">
                                      <p:cBhvr>
                                        <p:cTn id="56" dur="500"/>
                                        <p:tgtEl>
                                          <p:spTgt spid="10"/>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p:tgtEl>
                                          <p:spTgt spid="9"/>
                                        </p:tgtEl>
                                        <p:attrNameLst>
                                          <p:attrName>ppt_x</p:attrName>
                                        </p:attrNameLst>
                                      </p:cBhvr>
                                      <p:tavLst>
                                        <p:tav tm="0">
                                          <p:val>
                                            <p:strVal val="#ppt_x-#ppt_w*1.125000"/>
                                          </p:val>
                                        </p:tav>
                                        <p:tav tm="100000">
                                          <p:val>
                                            <p:strVal val="#ppt_x"/>
                                          </p:val>
                                        </p:tav>
                                      </p:tavLst>
                                    </p:anim>
                                    <p:animEffect transition="in" filter="wipe(right)">
                                      <p:cBhvr>
                                        <p:cTn id="60" dur="500"/>
                                        <p:tgtEl>
                                          <p:spTgt spid="9"/>
                                        </p:tgtEl>
                                      </p:cBhvr>
                                    </p:animEffect>
                                  </p:childTnLst>
                                </p:cTn>
                              </p:par>
                            </p:childTnLst>
                          </p:cTn>
                        </p:par>
                        <p:par>
                          <p:cTn id="61" fill="hold" nodeType="afterGroup">
                            <p:stCondLst>
                              <p:cond delay="2500"/>
                            </p:stCondLst>
                            <p:childTnLst>
                              <p:par>
                                <p:cTn id="62" presetID="21" presetClass="entr" presetSubtype="1"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heel(1)">
                                      <p:cBhvr>
                                        <p:cTn id="64" dur="1000"/>
                                        <p:tgtEl>
                                          <p:spTgt spid="11"/>
                                        </p:tgtEl>
                                      </p:cBhvr>
                                    </p:animEffect>
                                  </p:childTnLst>
                                </p:cTn>
                              </p:par>
                              <p:par>
                                <p:cTn id="65" presetID="12" presetClass="entr" presetSubtype="4" fill="hold" grpId="0" nodeType="withEffect">
                                  <p:stCondLst>
                                    <p:cond delay="0"/>
                                  </p:stCondLst>
                                  <p:iterate type="lt">
                                    <p:tmPct val="30000"/>
                                  </p:iterate>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p:tgtEl>
                                          <p:spTgt spid="20"/>
                                        </p:tgtEl>
                                        <p:attrNameLst>
                                          <p:attrName>ppt_y</p:attrName>
                                        </p:attrNameLst>
                                      </p:cBhvr>
                                      <p:tavLst>
                                        <p:tav tm="0">
                                          <p:val>
                                            <p:strVal val="#ppt_y+#ppt_h*1.125000"/>
                                          </p:val>
                                        </p:tav>
                                        <p:tav tm="100000">
                                          <p:val>
                                            <p:strVal val="#ppt_y"/>
                                          </p:val>
                                        </p:tav>
                                      </p:tavLst>
                                    </p:anim>
                                    <p:animEffect transition="in" filter="wipe(up)">
                                      <p:cBhvr>
                                        <p:cTn id="68" dur="500"/>
                                        <p:tgtEl>
                                          <p:spTgt spid="20"/>
                                        </p:tgtEl>
                                      </p:cBhvr>
                                    </p:animEffect>
                                  </p:childTnLst>
                                </p:cTn>
                              </p:par>
                            </p:childTnLst>
                          </p:cTn>
                        </p:par>
                        <p:par>
                          <p:cTn id="69" fill="hold" nodeType="afterGroup">
                            <p:stCondLst>
                              <p:cond delay="3500"/>
                            </p:stCondLst>
                            <p:childTnLst>
                              <p:par>
                                <p:cTn id="70" presetID="12" presetClass="entr" presetSubtype="8"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500"/>
                                        <p:tgtEl>
                                          <p:spTgt spid="13"/>
                                        </p:tgtEl>
                                        <p:attrNameLst>
                                          <p:attrName>ppt_x</p:attrName>
                                        </p:attrNameLst>
                                      </p:cBhvr>
                                      <p:tavLst>
                                        <p:tav tm="0">
                                          <p:val>
                                            <p:strVal val="#ppt_x-#ppt_w*1.125000"/>
                                          </p:val>
                                        </p:tav>
                                        <p:tav tm="100000">
                                          <p:val>
                                            <p:strVal val="#ppt_x"/>
                                          </p:val>
                                        </p:tav>
                                      </p:tavLst>
                                    </p:anim>
                                    <p:animEffect transition="in" filter="wipe(right)">
                                      <p:cBhvr>
                                        <p:cTn id="73" dur="500"/>
                                        <p:tgtEl>
                                          <p:spTgt spid="13"/>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additive="base">
                                        <p:cTn id="76" dur="500"/>
                                        <p:tgtEl>
                                          <p:spTgt spid="12"/>
                                        </p:tgtEl>
                                        <p:attrNameLst>
                                          <p:attrName>ppt_x</p:attrName>
                                        </p:attrNameLst>
                                      </p:cBhvr>
                                      <p:tavLst>
                                        <p:tav tm="0">
                                          <p:val>
                                            <p:strVal val="#ppt_x-#ppt_w*1.125000"/>
                                          </p:val>
                                        </p:tav>
                                        <p:tav tm="100000">
                                          <p:val>
                                            <p:strVal val="#ppt_x"/>
                                          </p:val>
                                        </p:tav>
                                      </p:tavLst>
                                    </p:anim>
                                    <p:animEffect transition="in" filter="wipe(right)">
                                      <p:cBhvr>
                                        <p:cTn id="7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P spid="10" grpId="0"/>
      <p:bldP spid="12" grpId="0"/>
      <p:bldP spid="13" grpId="0"/>
      <p:bldP spid="17" grpId="0"/>
      <p:bldP spid="18" grpId="0"/>
      <p:bldP spid="19" grpId="0"/>
      <p:bldP spid="20" grpId="0"/>
      <p:bldGraphic spid="2" grpId="0">
        <p:bldAsOne/>
      </p:bldGraphic>
      <p:bldGraphic spid="5" grpId="0">
        <p:bldAsOne/>
      </p:bldGraphic>
      <p:bldGraphic spid="8" grpId="0">
        <p:bldAsOne/>
      </p:bldGraphic>
      <p:bldGraphic spid="11" grpId="0">
        <p:bldAsOne/>
      </p:bldGraphic>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509589" y="1700808"/>
            <a:ext cx="5057212" cy="4257474"/>
            <a:chOff x="550590" y="1340768"/>
            <a:chExt cx="5937251" cy="4994275"/>
          </a:xfrm>
          <a:solidFill>
            <a:schemeClr val="bg1">
              <a:lumMod val="75000"/>
            </a:schemeClr>
          </a:solidFill>
          <a:effectLst>
            <a:outerShdw blurRad="50800" dist="114300" dir="21000000" sy="23000" kx="-1200000" algn="bl" rotWithShape="0">
              <a:prstClr val="black">
                <a:alpha val="5000"/>
              </a:prstClr>
            </a:outerShdw>
          </a:effectLst>
        </p:grpSpPr>
        <p:sp>
          <p:nvSpPr>
            <p:cNvPr id="3" name="Freeform 67"/>
            <p:cNvSpPr/>
            <p:nvPr/>
          </p:nvSpPr>
          <p:spPr bwMode="gray">
            <a:xfrm>
              <a:off x="550590" y="2066256"/>
              <a:ext cx="2373313" cy="1803400"/>
            </a:xfrm>
            <a:custGeom>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solidFill>
              <a:prstDash val="solid"/>
              <a:round/>
            </a:ln>
          </p:spPr>
          <p:txBody>
            <a:bodyPr/>
            <a:lstStyle/>
            <a:p>
              <a:endParaRPr lang="zh-CN" altLang="en-US"/>
            </a:p>
          </p:txBody>
        </p:sp>
        <p:sp>
          <p:nvSpPr>
            <p:cNvPr id="4" name="Freeform 68"/>
            <p:cNvSpPr/>
            <p:nvPr/>
          </p:nvSpPr>
          <p:spPr bwMode="gray">
            <a:xfrm>
              <a:off x="550590" y="2066256"/>
              <a:ext cx="2373313" cy="1803400"/>
            </a:xfrm>
            <a:custGeom>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solidFill>
              <a:prstDash val="solid"/>
              <a:round/>
            </a:ln>
          </p:spPr>
          <p:txBody>
            <a:bodyPr/>
            <a:lstStyle/>
            <a:p>
              <a:endParaRPr lang="zh-CN" altLang="en-US"/>
            </a:p>
          </p:txBody>
        </p:sp>
        <p:sp>
          <p:nvSpPr>
            <p:cNvPr id="5" name="Freeform 69"/>
            <p:cNvSpPr/>
            <p:nvPr/>
          </p:nvSpPr>
          <p:spPr bwMode="gray">
            <a:xfrm>
              <a:off x="836340" y="3775993"/>
              <a:ext cx="2298700" cy="1239838"/>
            </a:xfrm>
            <a:custGeom>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solidFill>
              <a:prstDash val="solid"/>
              <a:round/>
            </a:ln>
          </p:spPr>
          <p:txBody>
            <a:bodyPr/>
            <a:lstStyle/>
            <a:p>
              <a:endParaRPr lang="zh-CN" altLang="en-US"/>
            </a:p>
          </p:txBody>
        </p:sp>
        <p:sp>
          <p:nvSpPr>
            <p:cNvPr id="6" name="Freeform 70"/>
            <p:cNvSpPr/>
            <p:nvPr/>
          </p:nvSpPr>
          <p:spPr bwMode="gray">
            <a:xfrm>
              <a:off x="836340" y="3775993"/>
              <a:ext cx="2298700" cy="1239838"/>
            </a:xfrm>
            <a:custGeom>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solidFill>
              <a:prstDash val="solid"/>
              <a:round/>
            </a:ln>
          </p:spPr>
          <p:txBody>
            <a:bodyPr/>
            <a:lstStyle/>
            <a:p>
              <a:endParaRPr lang="zh-CN" altLang="en-US"/>
            </a:p>
          </p:txBody>
        </p:sp>
        <p:sp>
          <p:nvSpPr>
            <p:cNvPr id="7" name="Freeform 71"/>
            <p:cNvSpPr/>
            <p:nvPr/>
          </p:nvSpPr>
          <p:spPr bwMode="gray">
            <a:xfrm>
              <a:off x="2923903" y="4853906"/>
              <a:ext cx="1073150" cy="1101725"/>
            </a:xfrm>
            <a:custGeom>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solidFill>
              <a:prstDash val="solid"/>
              <a:round/>
            </a:ln>
          </p:spPr>
          <p:txBody>
            <a:bodyPr/>
            <a:lstStyle/>
            <a:p>
              <a:endParaRPr lang="zh-CN" altLang="en-US"/>
            </a:p>
          </p:txBody>
        </p:sp>
        <p:sp>
          <p:nvSpPr>
            <p:cNvPr id="8" name="Freeform 72"/>
            <p:cNvSpPr/>
            <p:nvPr/>
          </p:nvSpPr>
          <p:spPr bwMode="gray">
            <a:xfrm>
              <a:off x="2923903" y="4853906"/>
              <a:ext cx="1073150" cy="1101725"/>
            </a:xfrm>
            <a:custGeom>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solidFill>
              <a:prstDash val="solid"/>
              <a:round/>
            </a:ln>
          </p:spPr>
          <p:txBody>
            <a:bodyPr/>
            <a:lstStyle/>
            <a:p>
              <a:endParaRPr lang="zh-CN" altLang="en-US"/>
            </a:p>
          </p:txBody>
        </p:sp>
        <p:sp>
          <p:nvSpPr>
            <p:cNvPr id="9" name="Freeform 73"/>
            <p:cNvSpPr/>
            <p:nvPr/>
          </p:nvSpPr>
          <p:spPr bwMode="gray">
            <a:xfrm>
              <a:off x="3781153" y="5198393"/>
              <a:ext cx="946150" cy="685800"/>
            </a:xfrm>
            <a:custGeom>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solidFill>
              <a:prstDash val="solid"/>
              <a:round/>
            </a:ln>
          </p:spPr>
          <p:txBody>
            <a:bodyPr/>
            <a:lstStyle/>
            <a:p>
              <a:endParaRPr lang="zh-CN" altLang="en-US"/>
            </a:p>
          </p:txBody>
        </p:sp>
        <p:sp>
          <p:nvSpPr>
            <p:cNvPr id="10" name="Freeform 74"/>
            <p:cNvSpPr/>
            <p:nvPr/>
          </p:nvSpPr>
          <p:spPr bwMode="gray">
            <a:xfrm>
              <a:off x="3781153" y="5198393"/>
              <a:ext cx="946150" cy="685800"/>
            </a:xfrm>
            <a:custGeom>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solidFill>
              <a:prstDash val="solid"/>
              <a:round/>
            </a:ln>
          </p:spPr>
          <p:txBody>
            <a:bodyPr/>
            <a:lstStyle/>
            <a:p>
              <a:endParaRPr lang="zh-CN" altLang="en-US"/>
            </a:p>
          </p:txBody>
        </p:sp>
        <p:sp>
          <p:nvSpPr>
            <p:cNvPr id="11" name="Freeform 75"/>
            <p:cNvSpPr/>
            <p:nvPr/>
          </p:nvSpPr>
          <p:spPr bwMode="gray">
            <a:xfrm>
              <a:off x="4354240" y="6061993"/>
              <a:ext cx="309563" cy="273050"/>
            </a:xfrm>
            <a:custGeom>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solidFill>
              <a:prstDash val="solid"/>
              <a:round/>
            </a:ln>
          </p:spPr>
          <p:txBody>
            <a:bodyPr/>
            <a:lstStyle/>
            <a:p>
              <a:endParaRPr lang="zh-CN" altLang="en-US"/>
            </a:p>
          </p:txBody>
        </p:sp>
        <p:sp>
          <p:nvSpPr>
            <p:cNvPr id="12" name="Freeform 76"/>
            <p:cNvSpPr/>
            <p:nvPr/>
          </p:nvSpPr>
          <p:spPr bwMode="gray">
            <a:xfrm>
              <a:off x="4354240" y="6061993"/>
              <a:ext cx="309563" cy="273050"/>
            </a:xfrm>
            <a:custGeom>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solidFill>
              <a:prstDash val="solid"/>
              <a:round/>
            </a:ln>
          </p:spPr>
          <p:txBody>
            <a:bodyPr/>
            <a:lstStyle/>
            <a:p>
              <a:endParaRPr lang="zh-CN" altLang="en-US"/>
            </a:p>
          </p:txBody>
        </p:sp>
        <p:sp>
          <p:nvSpPr>
            <p:cNvPr id="13" name="Freeform 77"/>
            <p:cNvSpPr/>
            <p:nvPr/>
          </p:nvSpPr>
          <p:spPr bwMode="gray">
            <a:xfrm>
              <a:off x="4468540" y="5277768"/>
              <a:ext cx="895350" cy="762000"/>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solidFill>
              <a:prstDash val="solid"/>
              <a:round/>
            </a:ln>
          </p:spPr>
          <p:txBody>
            <a:bodyPr/>
            <a:lstStyle/>
            <a:p>
              <a:endParaRPr lang="zh-CN" altLang="en-US"/>
            </a:p>
          </p:txBody>
        </p:sp>
        <p:sp>
          <p:nvSpPr>
            <p:cNvPr id="14" name="Freeform 78"/>
            <p:cNvSpPr/>
            <p:nvPr/>
          </p:nvSpPr>
          <p:spPr bwMode="gray">
            <a:xfrm>
              <a:off x="4468540" y="5277768"/>
              <a:ext cx="895350" cy="762000"/>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solidFill>
              <a:prstDash val="solid"/>
              <a:round/>
            </a:ln>
          </p:spPr>
          <p:txBody>
            <a:bodyPr/>
            <a:lstStyle/>
            <a:p>
              <a:endParaRPr lang="zh-CN" altLang="en-US"/>
            </a:p>
          </p:txBody>
        </p:sp>
        <p:sp>
          <p:nvSpPr>
            <p:cNvPr id="15" name="Freeform 79"/>
            <p:cNvSpPr/>
            <p:nvPr/>
          </p:nvSpPr>
          <p:spPr bwMode="gray">
            <a:xfrm>
              <a:off x="5179740" y="4817393"/>
              <a:ext cx="496888" cy="655638"/>
            </a:xfrm>
            <a:custGeom>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solidFill>
              <a:prstDash val="solid"/>
              <a:round/>
            </a:ln>
          </p:spPr>
          <p:txBody>
            <a:bodyPr/>
            <a:lstStyle/>
            <a:p>
              <a:endParaRPr lang="zh-CN" altLang="en-US"/>
            </a:p>
          </p:txBody>
        </p:sp>
        <p:sp>
          <p:nvSpPr>
            <p:cNvPr id="16" name="Freeform 80"/>
            <p:cNvSpPr/>
            <p:nvPr/>
          </p:nvSpPr>
          <p:spPr bwMode="gray">
            <a:xfrm>
              <a:off x="5179740" y="4817393"/>
              <a:ext cx="496888" cy="655638"/>
            </a:xfrm>
            <a:custGeom>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solidFill>
              <a:prstDash val="solid"/>
              <a:round/>
            </a:ln>
          </p:spPr>
          <p:txBody>
            <a:bodyPr/>
            <a:lstStyle/>
            <a:p>
              <a:endParaRPr lang="zh-CN" altLang="en-US"/>
            </a:p>
          </p:txBody>
        </p:sp>
        <p:sp>
          <p:nvSpPr>
            <p:cNvPr id="17" name="Freeform 81"/>
            <p:cNvSpPr/>
            <p:nvPr/>
          </p:nvSpPr>
          <p:spPr bwMode="gray">
            <a:xfrm>
              <a:off x="5354365" y="4412581"/>
              <a:ext cx="449263" cy="504825"/>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solidFill>
              <a:prstDash val="solid"/>
              <a:round/>
            </a:ln>
          </p:spPr>
          <p:txBody>
            <a:bodyPr/>
            <a:lstStyle/>
            <a:p>
              <a:endParaRPr lang="zh-CN" altLang="en-US"/>
            </a:p>
          </p:txBody>
        </p:sp>
        <p:sp>
          <p:nvSpPr>
            <p:cNvPr id="18" name="Freeform 82"/>
            <p:cNvSpPr/>
            <p:nvPr/>
          </p:nvSpPr>
          <p:spPr bwMode="gray">
            <a:xfrm>
              <a:off x="5354365" y="4412581"/>
              <a:ext cx="449263" cy="504825"/>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solidFill>
              <a:prstDash val="solid"/>
              <a:round/>
            </a:ln>
          </p:spPr>
          <p:txBody>
            <a:bodyPr/>
            <a:lstStyle/>
            <a:p>
              <a:endParaRPr lang="zh-CN" altLang="en-US"/>
            </a:p>
          </p:txBody>
        </p:sp>
        <p:sp>
          <p:nvSpPr>
            <p:cNvPr id="19" name="Freeform 83"/>
            <p:cNvSpPr/>
            <p:nvPr/>
          </p:nvSpPr>
          <p:spPr bwMode="gray">
            <a:xfrm>
              <a:off x="5157515" y="3906168"/>
              <a:ext cx="608013" cy="539750"/>
            </a:xfrm>
            <a:custGeom>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solidFill>
              <a:prstDash val="solid"/>
              <a:round/>
            </a:ln>
          </p:spPr>
          <p:txBody>
            <a:bodyPr/>
            <a:lstStyle/>
            <a:p>
              <a:endParaRPr lang="zh-CN" altLang="en-US"/>
            </a:p>
          </p:txBody>
        </p:sp>
        <p:sp>
          <p:nvSpPr>
            <p:cNvPr id="20" name="Freeform 84"/>
            <p:cNvSpPr/>
            <p:nvPr/>
          </p:nvSpPr>
          <p:spPr bwMode="gray">
            <a:xfrm>
              <a:off x="5157515" y="3906168"/>
              <a:ext cx="608013" cy="539750"/>
            </a:xfrm>
            <a:custGeom>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solidFill>
              <a:prstDash val="solid"/>
              <a:round/>
            </a:ln>
          </p:spPr>
          <p:txBody>
            <a:bodyPr/>
            <a:lstStyle/>
            <a:p>
              <a:endParaRPr lang="zh-CN" altLang="en-US"/>
            </a:p>
          </p:txBody>
        </p:sp>
        <p:sp>
          <p:nvSpPr>
            <p:cNvPr id="21" name="Freeform 85"/>
            <p:cNvSpPr/>
            <p:nvPr/>
          </p:nvSpPr>
          <p:spPr bwMode="gray">
            <a:xfrm>
              <a:off x="5516290" y="4303043"/>
              <a:ext cx="92075" cy="122238"/>
            </a:xfrm>
            <a:custGeom>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solidFill>
              <a:prstDash val="solid"/>
              <a:round/>
            </a:ln>
          </p:spPr>
          <p:txBody>
            <a:bodyPr/>
            <a:lstStyle/>
            <a:p>
              <a:endParaRPr lang="zh-CN" altLang="en-US"/>
            </a:p>
          </p:txBody>
        </p:sp>
        <p:sp>
          <p:nvSpPr>
            <p:cNvPr id="22" name="Freeform 86"/>
            <p:cNvSpPr/>
            <p:nvPr/>
          </p:nvSpPr>
          <p:spPr bwMode="gray">
            <a:xfrm>
              <a:off x="5516290" y="4303043"/>
              <a:ext cx="92075" cy="122238"/>
            </a:xfrm>
            <a:custGeom>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solidFill>
              <a:prstDash val="solid"/>
              <a:round/>
            </a:ln>
          </p:spPr>
          <p:txBody>
            <a:bodyPr/>
            <a:lstStyle/>
            <a:p>
              <a:endParaRPr lang="zh-CN" altLang="en-US"/>
            </a:p>
          </p:txBody>
        </p:sp>
        <p:sp>
          <p:nvSpPr>
            <p:cNvPr id="23" name="Freeform 87"/>
            <p:cNvSpPr/>
            <p:nvPr/>
          </p:nvSpPr>
          <p:spPr bwMode="gray">
            <a:xfrm>
              <a:off x="5303565" y="4131593"/>
              <a:ext cx="58738" cy="50800"/>
            </a:xfrm>
            <a:custGeom>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close/>
                </a:path>
              </a:pathLst>
            </a:custGeom>
            <a:grpFill/>
            <a:ln w="0">
              <a:solidFill>
                <a:schemeClr val="bg1"/>
              </a:solidFill>
              <a:prstDash val="solid"/>
              <a:round/>
            </a:ln>
          </p:spPr>
          <p:txBody>
            <a:bodyPr/>
            <a:lstStyle/>
            <a:p>
              <a:endParaRPr lang="zh-CN" altLang="en-US"/>
            </a:p>
          </p:txBody>
        </p:sp>
        <p:sp>
          <p:nvSpPr>
            <p:cNvPr id="24" name="Freeform 88"/>
            <p:cNvSpPr/>
            <p:nvPr/>
          </p:nvSpPr>
          <p:spPr bwMode="gray">
            <a:xfrm>
              <a:off x="5303565" y="4131593"/>
              <a:ext cx="58738" cy="50800"/>
            </a:xfrm>
            <a:custGeom>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path>
              </a:pathLst>
            </a:custGeom>
            <a:grpFill/>
            <a:ln w="6350">
              <a:solidFill>
                <a:schemeClr val="bg1"/>
              </a:solidFill>
              <a:prstDash val="solid"/>
              <a:round/>
            </a:ln>
          </p:spPr>
          <p:txBody>
            <a:bodyPr/>
            <a:lstStyle/>
            <a:p>
              <a:endParaRPr lang="zh-CN" altLang="en-US"/>
            </a:p>
          </p:txBody>
        </p:sp>
        <p:sp>
          <p:nvSpPr>
            <p:cNvPr id="25" name="Freeform 89"/>
            <p:cNvSpPr/>
            <p:nvPr/>
          </p:nvSpPr>
          <p:spPr bwMode="gray">
            <a:xfrm>
              <a:off x="5389290" y="4158581"/>
              <a:ext cx="58738" cy="82550"/>
            </a:xfrm>
            <a:custGeom>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solidFill>
              <a:prstDash val="solid"/>
              <a:round/>
            </a:ln>
          </p:spPr>
          <p:txBody>
            <a:bodyPr/>
            <a:lstStyle/>
            <a:p>
              <a:endParaRPr lang="zh-CN" altLang="en-US"/>
            </a:p>
          </p:txBody>
        </p:sp>
        <p:sp>
          <p:nvSpPr>
            <p:cNvPr id="26" name="Freeform 90"/>
            <p:cNvSpPr/>
            <p:nvPr/>
          </p:nvSpPr>
          <p:spPr bwMode="gray">
            <a:xfrm>
              <a:off x="5389290" y="4158581"/>
              <a:ext cx="58738" cy="82550"/>
            </a:xfrm>
            <a:custGeom>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solidFill>
              <a:prstDash val="solid"/>
              <a:round/>
            </a:ln>
          </p:spPr>
          <p:txBody>
            <a:bodyPr/>
            <a:lstStyle/>
            <a:p>
              <a:endParaRPr lang="zh-CN" altLang="en-US"/>
            </a:p>
          </p:txBody>
        </p:sp>
        <p:sp>
          <p:nvSpPr>
            <p:cNvPr id="27" name="Freeform 91"/>
            <p:cNvSpPr/>
            <p:nvPr/>
          </p:nvSpPr>
          <p:spPr bwMode="gray">
            <a:xfrm>
              <a:off x="4886053" y="3512468"/>
              <a:ext cx="782638" cy="525463"/>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solidFill>
              <a:prstDash val="solid"/>
              <a:round/>
            </a:ln>
          </p:spPr>
          <p:txBody>
            <a:bodyPr/>
            <a:lstStyle/>
            <a:p>
              <a:endParaRPr lang="zh-CN" altLang="en-US"/>
            </a:p>
          </p:txBody>
        </p:sp>
        <p:sp>
          <p:nvSpPr>
            <p:cNvPr id="28" name="Freeform 92"/>
            <p:cNvSpPr/>
            <p:nvPr/>
          </p:nvSpPr>
          <p:spPr bwMode="gray">
            <a:xfrm>
              <a:off x="4886053" y="3512468"/>
              <a:ext cx="782638" cy="525463"/>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solidFill>
              <a:prstDash val="solid"/>
              <a:round/>
            </a:ln>
          </p:spPr>
          <p:txBody>
            <a:bodyPr/>
            <a:lstStyle/>
            <a:p>
              <a:endParaRPr lang="zh-CN" altLang="en-US"/>
            </a:p>
          </p:txBody>
        </p:sp>
        <p:sp>
          <p:nvSpPr>
            <p:cNvPr id="29" name="Freeform 93"/>
            <p:cNvSpPr/>
            <p:nvPr/>
          </p:nvSpPr>
          <p:spPr bwMode="gray">
            <a:xfrm>
              <a:off x="4681265" y="2926681"/>
              <a:ext cx="635000" cy="920750"/>
            </a:xfrm>
            <a:custGeom>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solidFill>
              <a:prstDash val="solid"/>
              <a:round/>
            </a:ln>
          </p:spPr>
          <p:txBody>
            <a:bodyPr/>
            <a:lstStyle/>
            <a:p>
              <a:endParaRPr lang="zh-CN" altLang="en-US"/>
            </a:p>
          </p:txBody>
        </p:sp>
        <p:sp>
          <p:nvSpPr>
            <p:cNvPr id="30" name="Freeform 94"/>
            <p:cNvSpPr/>
            <p:nvPr/>
          </p:nvSpPr>
          <p:spPr bwMode="gray">
            <a:xfrm>
              <a:off x="4681265" y="2926681"/>
              <a:ext cx="635000" cy="920750"/>
            </a:xfrm>
            <a:custGeom>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solidFill>
              <a:prstDash val="solid"/>
              <a:round/>
            </a:ln>
          </p:spPr>
          <p:txBody>
            <a:bodyPr/>
            <a:lstStyle/>
            <a:p>
              <a:endParaRPr lang="zh-CN" altLang="en-US"/>
            </a:p>
          </p:txBody>
        </p:sp>
        <p:sp>
          <p:nvSpPr>
            <p:cNvPr id="31" name="Freeform 95"/>
            <p:cNvSpPr/>
            <p:nvPr/>
          </p:nvSpPr>
          <p:spPr bwMode="gray">
            <a:xfrm>
              <a:off x="4868590" y="3160043"/>
              <a:ext cx="192088" cy="222250"/>
            </a:xfrm>
            <a:custGeom>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solidFill>
              <a:prstDash val="solid"/>
              <a:round/>
            </a:ln>
          </p:spPr>
          <p:txBody>
            <a:bodyPr/>
            <a:lstStyle/>
            <a:p>
              <a:endParaRPr lang="zh-CN" altLang="en-US"/>
            </a:p>
          </p:txBody>
        </p:sp>
        <p:sp>
          <p:nvSpPr>
            <p:cNvPr id="32" name="Freeform 96"/>
            <p:cNvSpPr/>
            <p:nvPr/>
          </p:nvSpPr>
          <p:spPr bwMode="gray">
            <a:xfrm>
              <a:off x="4868590" y="3160043"/>
              <a:ext cx="192088" cy="222250"/>
            </a:xfrm>
            <a:custGeom>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solidFill>
              <a:prstDash val="solid"/>
              <a:round/>
            </a:ln>
          </p:spPr>
          <p:txBody>
            <a:bodyPr/>
            <a:lstStyle/>
            <a:p>
              <a:endParaRPr lang="zh-CN" altLang="en-US"/>
            </a:p>
          </p:txBody>
        </p:sp>
        <p:sp>
          <p:nvSpPr>
            <p:cNvPr id="33" name="Freeform 97"/>
            <p:cNvSpPr/>
            <p:nvPr/>
          </p:nvSpPr>
          <p:spPr bwMode="gray">
            <a:xfrm>
              <a:off x="5006703" y="3294981"/>
              <a:ext cx="136525" cy="182563"/>
            </a:xfrm>
            <a:custGeom>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solidFill>
              <a:prstDash val="solid"/>
              <a:round/>
            </a:ln>
          </p:spPr>
          <p:txBody>
            <a:bodyPr/>
            <a:lstStyle/>
            <a:p>
              <a:endParaRPr lang="zh-CN" altLang="en-US"/>
            </a:p>
          </p:txBody>
        </p:sp>
        <p:sp>
          <p:nvSpPr>
            <p:cNvPr id="34" name="Freeform 98"/>
            <p:cNvSpPr/>
            <p:nvPr/>
          </p:nvSpPr>
          <p:spPr bwMode="gray">
            <a:xfrm>
              <a:off x="5006703" y="3294981"/>
              <a:ext cx="136525" cy="182563"/>
            </a:xfrm>
            <a:custGeom>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solidFill>
              <a:prstDash val="solid"/>
              <a:round/>
            </a:ln>
          </p:spPr>
          <p:txBody>
            <a:bodyPr/>
            <a:lstStyle/>
            <a:p>
              <a:endParaRPr lang="zh-CN" altLang="en-US"/>
            </a:p>
          </p:txBody>
        </p:sp>
        <p:sp>
          <p:nvSpPr>
            <p:cNvPr id="35" name="Freeform 99"/>
            <p:cNvSpPr/>
            <p:nvPr/>
          </p:nvSpPr>
          <p:spPr bwMode="gray">
            <a:xfrm>
              <a:off x="5190853" y="2706018"/>
              <a:ext cx="682625" cy="681038"/>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solidFill>
              <a:prstDash val="solid"/>
              <a:round/>
            </a:ln>
          </p:spPr>
          <p:txBody>
            <a:bodyPr/>
            <a:lstStyle/>
            <a:p>
              <a:endParaRPr lang="zh-CN" altLang="en-US"/>
            </a:p>
          </p:txBody>
        </p:sp>
        <p:sp>
          <p:nvSpPr>
            <p:cNvPr id="36" name="Freeform 100"/>
            <p:cNvSpPr/>
            <p:nvPr/>
          </p:nvSpPr>
          <p:spPr bwMode="gray">
            <a:xfrm>
              <a:off x="5190853" y="2706018"/>
              <a:ext cx="682625" cy="681038"/>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solidFill>
              <a:prstDash val="solid"/>
              <a:round/>
            </a:ln>
          </p:spPr>
          <p:txBody>
            <a:bodyPr/>
            <a:lstStyle/>
            <a:p>
              <a:endParaRPr lang="zh-CN" altLang="en-US"/>
            </a:p>
          </p:txBody>
        </p:sp>
        <p:sp>
          <p:nvSpPr>
            <p:cNvPr id="37" name="Freeform 101"/>
            <p:cNvSpPr/>
            <p:nvPr/>
          </p:nvSpPr>
          <p:spPr bwMode="gray">
            <a:xfrm>
              <a:off x="5341665" y="2323431"/>
              <a:ext cx="1000125" cy="684213"/>
            </a:xfrm>
            <a:custGeom>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solidFill>
              <a:prstDash val="solid"/>
              <a:round/>
            </a:ln>
          </p:spPr>
          <p:txBody>
            <a:bodyPr/>
            <a:lstStyle/>
            <a:p>
              <a:endParaRPr lang="zh-CN" altLang="en-US"/>
            </a:p>
          </p:txBody>
        </p:sp>
        <p:sp>
          <p:nvSpPr>
            <p:cNvPr id="38" name="Freeform 102"/>
            <p:cNvSpPr/>
            <p:nvPr/>
          </p:nvSpPr>
          <p:spPr bwMode="gray">
            <a:xfrm>
              <a:off x="5341665" y="2323431"/>
              <a:ext cx="1000125" cy="684213"/>
            </a:xfrm>
            <a:custGeom>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solidFill>
              <a:prstDash val="solid"/>
              <a:round/>
            </a:ln>
          </p:spPr>
          <p:txBody>
            <a:bodyPr/>
            <a:lstStyle/>
            <a:p>
              <a:endParaRPr lang="zh-CN" altLang="en-US"/>
            </a:p>
          </p:txBody>
        </p:sp>
        <p:sp>
          <p:nvSpPr>
            <p:cNvPr id="39" name="Freeform 103"/>
            <p:cNvSpPr/>
            <p:nvPr/>
          </p:nvSpPr>
          <p:spPr bwMode="gray">
            <a:xfrm>
              <a:off x="5121003" y="1340768"/>
              <a:ext cx="1366838" cy="1235075"/>
            </a:xfrm>
            <a:custGeom>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solidFill>
              <a:prstDash val="solid"/>
              <a:round/>
            </a:ln>
          </p:spPr>
          <p:txBody>
            <a:bodyPr/>
            <a:lstStyle/>
            <a:p>
              <a:endParaRPr lang="zh-CN" altLang="en-US"/>
            </a:p>
          </p:txBody>
        </p:sp>
        <p:sp>
          <p:nvSpPr>
            <p:cNvPr id="40" name="Freeform 104"/>
            <p:cNvSpPr/>
            <p:nvPr/>
          </p:nvSpPr>
          <p:spPr bwMode="gray">
            <a:xfrm>
              <a:off x="5121003" y="1340768"/>
              <a:ext cx="1366838" cy="1235075"/>
            </a:xfrm>
            <a:custGeom>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solidFill>
              <a:prstDash val="solid"/>
              <a:round/>
            </a:ln>
          </p:spPr>
          <p:txBody>
            <a:bodyPr/>
            <a:lstStyle/>
            <a:p>
              <a:endParaRPr lang="zh-CN" altLang="en-US"/>
            </a:p>
          </p:txBody>
        </p:sp>
        <p:sp>
          <p:nvSpPr>
            <p:cNvPr id="41" name="Freeform 105"/>
            <p:cNvSpPr/>
            <p:nvPr/>
          </p:nvSpPr>
          <p:spPr bwMode="gray">
            <a:xfrm>
              <a:off x="3001690" y="1412206"/>
              <a:ext cx="2605088" cy="2338388"/>
            </a:xfrm>
            <a:custGeom>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solidFill>
              <a:prstDash val="solid"/>
              <a:round/>
            </a:ln>
          </p:spPr>
          <p:txBody>
            <a:bodyPr/>
            <a:lstStyle/>
            <a:p>
              <a:endParaRPr lang="zh-CN" altLang="en-US"/>
            </a:p>
          </p:txBody>
        </p:sp>
        <p:sp>
          <p:nvSpPr>
            <p:cNvPr id="42" name="Freeform 106"/>
            <p:cNvSpPr/>
            <p:nvPr/>
          </p:nvSpPr>
          <p:spPr bwMode="gray">
            <a:xfrm>
              <a:off x="3001690" y="1412206"/>
              <a:ext cx="2605088" cy="2338388"/>
            </a:xfrm>
            <a:custGeom>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solidFill>
              <a:prstDash val="solid"/>
              <a:round/>
            </a:ln>
          </p:spPr>
          <p:txBody>
            <a:bodyPr/>
            <a:lstStyle/>
            <a:p>
              <a:endParaRPr lang="zh-CN" altLang="en-US"/>
            </a:p>
          </p:txBody>
        </p:sp>
        <p:sp>
          <p:nvSpPr>
            <p:cNvPr id="43" name="Freeform 107"/>
            <p:cNvSpPr/>
            <p:nvPr/>
          </p:nvSpPr>
          <p:spPr bwMode="gray">
            <a:xfrm>
              <a:off x="2607990" y="3023518"/>
              <a:ext cx="1598613" cy="1381125"/>
            </a:xfrm>
            <a:custGeom>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solidFill>
              <a:prstDash val="solid"/>
              <a:round/>
            </a:ln>
          </p:spPr>
          <p:txBody>
            <a:bodyPr/>
            <a:lstStyle/>
            <a:p>
              <a:endParaRPr lang="zh-CN" altLang="en-US"/>
            </a:p>
          </p:txBody>
        </p:sp>
        <p:sp>
          <p:nvSpPr>
            <p:cNvPr id="44" name="Freeform 108"/>
            <p:cNvSpPr/>
            <p:nvPr/>
          </p:nvSpPr>
          <p:spPr bwMode="gray">
            <a:xfrm>
              <a:off x="2607990" y="3023518"/>
              <a:ext cx="1598613" cy="1381125"/>
            </a:xfrm>
            <a:custGeom>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solidFill>
              <a:prstDash val="solid"/>
              <a:round/>
            </a:ln>
          </p:spPr>
          <p:txBody>
            <a:bodyPr/>
            <a:lstStyle/>
            <a:p>
              <a:endParaRPr lang="zh-CN" altLang="en-US"/>
            </a:p>
          </p:txBody>
        </p:sp>
        <p:sp>
          <p:nvSpPr>
            <p:cNvPr id="45" name="Freeform 109"/>
            <p:cNvSpPr/>
            <p:nvPr/>
          </p:nvSpPr>
          <p:spPr bwMode="gray">
            <a:xfrm>
              <a:off x="2096815" y="3464843"/>
              <a:ext cx="1485900" cy="1057275"/>
            </a:xfrm>
            <a:custGeom>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solidFill>
              <a:prstDash val="solid"/>
              <a:round/>
            </a:ln>
          </p:spPr>
          <p:txBody>
            <a:bodyPr/>
            <a:lstStyle/>
            <a:p>
              <a:endParaRPr lang="zh-CN" altLang="en-US"/>
            </a:p>
          </p:txBody>
        </p:sp>
        <p:sp>
          <p:nvSpPr>
            <p:cNvPr id="46" name="Freeform 110"/>
            <p:cNvSpPr/>
            <p:nvPr/>
          </p:nvSpPr>
          <p:spPr bwMode="gray">
            <a:xfrm>
              <a:off x="2096815" y="3464843"/>
              <a:ext cx="1485900" cy="1057275"/>
            </a:xfrm>
            <a:custGeom>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solidFill>
              <a:prstDash val="solid"/>
              <a:round/>
            </a:ln>
          </p:spPr>
          <p:txBody>
            <a:bodyPr/>
            <a:lstStyle/>
            <a:p>
              <a:endParaRPr lang="zh-CN" altLang="en-US"/>
            </a:p>
          </p:txBody>
        </p:sp>
        <p:sp>
          <p:nvSpPr>
            <p:cNvPr id="47" name="Freeform 111"/>
            <p:cNvSpPr/>
            <p:nvPr/>
          </p:nvSpPr>
          <p:spPr bwMode="gray">
            <a:xfrm>
              <a:off x="2965178" y="4191918"/>
              <a:ext cx="1446213" cy="1100138"/>
            </a:xfrm>
            <a:custGeom>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solidFill>
              <a:prstDash val="solid"/>
              <a:round/>
            </a:ln>
          </p:spPr>
          <p:txBody>
            <a:bodyPr/>
            <a:lstStyle/>
            <a:p>
              <a:endParaRPr lang="zh-CN" altLang="en-US"/>
            </a:p>
          </p:txBody>
        </p:sp>
        <p:sp>
          <p:nvSpPr>
            <p:cNvPr id="48" name="Freeform 112"/>
            <p:cNvSpPr/>
            <p:nvPr/>
          </p:nvSpPr>
          <p:spPr bwMode="gray">
            <a:xfrm>
              <a:off x="2965178" y="4191918"/>
              <a:ext cx="1446213" cy="1100138"/>
            </a:xfrm>
            <a:custGeom>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solidFill>
              <a:prstDash val="solid"/>
              <a:round/>
            </a:ln>
          </p:spPr>
          <p:txBody>
            <a:bodyPr/>
            <a:lstStyle/>
            <a:p>
              <a:endParaRPr lang="zh-CN" altLang="en-US"/>
            </a:p>
          </p:txBody>
        </p:sp>
        <p:sp>
          <p:nvSpPr>
            <p:cNvPr id="49" name="Freeform 113"/>
            <p:cNvSpPr/>
            <p:nvPr/>
          </p:nvSpPr>
          <p:spPr bwMode="gray">
            <a:xfrm>
              <a:off x="3670028" y="4842793"/>
              <a:ext cx="719138" cy="631825"/>
            </a:xfrm>
            <a:custGeom>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solidFill>
              <a:prstDash val="solid"/>
              <a:round/>
            </a:ln>
          </p:spPr>
          <p:txBody>
            <a:bodyPr/>
            <a:lstStyle/>
            <a:p>
              <a:endParaRPr lang="zh-CN" altLang="en-US"/>
            </a:p>
          </p:txBody>
        </p:sp>
        <p:sp>
          <p:nvSpPr>
            <p:cNvPr id="50" name="Freeform 114"/>
            <p:cNvSpPr/>
            <p:nvPr/>
          </p:nvSpPr>
          <p:spPr bwMode="gray">
            <a:xfrm>
              <a:off x="3670028" y="4842793"/>
              <a:ext cx="719138" cy="631825"/>
            </a:xfrm>
            <a:custGeom>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solidFill>
              <a:prstDash val="solid"/>
              <a:round/>
            </a:ln>
          </p:spPr>
          <p:txBody>
            <a:bodyPr/>
            <a:lstStyle/>
            <a:p>
              <a:endParaRPr lang="zh-CN" altLang="en-US"/>
            </a:p>
          </p:txBody>
        </p:sp>
        <p:sp>
          <p:nvSpPr>
            <p:cNvPr id="51" name="Freeform 115"/>
            <p:cNvSpPr/>
            <p:nvPr/>
          </p:nvSpPr>
          <p:spPr bwMode="gray">
            <a:xfrm>
              <a:off x="4319315" y="4691981"/>
              <a:ext cx="638175" cy="727075"/>
            </a:xfrm>
            <a:custGeom>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solidFill>
              <a:prstDash val="solid"/>
              <a:round/>
            </a:ln>
          </p:spPr>
          <p:txBody>
            <a:bodyPr/>
            <a:lstStyle/>
            <a:p>
              <a:endParaRPr lang="zh-CN" altLang="en-US"/>
            </a:p>
          </p:txBody>
        </p:sp>
        <p:sp>
          <p:nvSpPr>
            <p:cNvPr id="52" name="Freeform 116"/>
            <p:cNvSpPr/>
            <p:nvPr/>
          </p:nvSpPr>
          <p:spPr bwMode="gray">
            <a:xfrm>
              <a:off x="4319315" y="4691981"/>
              <a:ext cx="638175" cy="727075"/>
            </a:xfrm>
            <a:custGeom>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solidFill>
              <a:prstDash val="solid"/>
              <a:round/>
            </a:ln>
          </p:spPr>
          <p:txBody>
            <a:bodyPr/>
            <a:lstStyle/>
            <a:p>
              <a:endParaRPr lang="zh-CN" altLang="en-US"/>
            </a:p>
          </p:txBody>
        </p:sp>
        <p:sp>
          <p:nvSpPr>
            <p:cNvPr id="53" name="Freeform 117"/>
            <p:cNvSpPr/>
            <p:nvPr/>
          </p:nvSpPr>
          <p:spPr bwMode="gray">
            <a:xfrm>
              <a:off x="4862240" y="4618956"/>
              <a:ext cx="565150" cy="779463"/>
            </a:xfrm>
            <a:custGeom>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solidFill>
              <a:prstDash val="solid"/>
              <a:round/>
            </a:ln>
          </p:spPr>
          <p:txBody>
            <a:bodyPr/>
            <a:lstStyle/>
            <a:p>
              <a:endParaRPr lang="zh-CN" altLang="en-US"/>
            </a:p>
          </p:txBody>
        </p:sp>
        <p:sp>
          <p:nvSpPr>
            <p:cNvPr id="54" name="Freeform 118"/>
            <p:cNvSpPr/>
            <p:nvPr/>
          </p:nvSpPr>
          <p:spPr bwMode="gray">
            <a:xfrm>
              <a:off x="4862240" y="4618956"/>
              <a:ext cx="565150" cy="779463"/>
            </a:xfrm>
            <a:custGeom>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solidFill>
              <a:prstDash val="solid"/>
              <a:round/>
            </a:ln>
          </p:spPr>
          <p:txBody>
            <a:bodyPr/>
            <a:lstStyle/>
            <a:p>
              <a:endParaRPr lang="zh-CN" altLang="en-US"/>
            </a:p>
          </p:txBody>
        </p:sp>
        <p:sp>
          <p:nvSpPr>
            <p:cNvPr id="55" name="Freeform 119"/>
            <p:cNvSpPr/>
            <p:nvPr/>
          </p:nvSpPr>
          <p:spPr bwMode="gray">
            <a:xfrm>
              <a:off x="4927328" y="3972843"/>
              <a:ext cx="573088" cy="709613"/>
            </a:xfrm>
            <a:custGeom>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solidFill>
              <a:prstDash val="solid"/>
              <a:round/>
            </a:ln>
          </p:spPr>
          <p:txBody>
            <a:bodyPr/>
            <a:lstStyle/>
            <a:p>
              <a:endParaRPr lang="zh-CN" altLang="en-US"/>
            </a:p>
          </p:txBody>
        </p:sp>
        <p:sp>
          <p:nvSpPr>
            <p:cNvPr id="56" name="Freeform 120"/>
            <p:cNvSpPr/>
            <p:nvPr/>
          </p:nvSpPr>
          <p:spPr bwMode="gray">
            <a:xfrm>
              <a:off x="4927328" y="3972843"/>
              <a:ext cx="573088" cy="709613"/>
            </a:xfrm>
            <a:custGeom>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solidFill>
              <a:prstDash val="solid"/>
              <a:round/>
            </a:ln>
          </p:spPr>
          <p:txBody>
            <a:bodyPr/>
            <a:lstStyle/>
            <a:p>
              <a:endParaRPr lang="zh-CN" altLang="en-US"/>
            </a:p>
          </p:txBody>
        </p:sp>
        <p:sp>
          <p:nvSpPr>
            <p:cNvPr id="57" name="Freeform 121"/>
            <p:cNvSpPr/>
            <p:nvPr/>
          </p:nvSpPr>
          <p:spPr bwMode="gray">
            <a:xfrm>
              <a:off x="4224065" y="4272881"/>
              <a:ext cx="901700" cy="565150"/>
            </a:xfrm>
            <a:custGeom>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solidFill>
              <a:prstDash val="solid"/>
              <a:round/>
            </a:ln>
          </p:spPr>
          <p:txBody>
            <a:bodyPr/>
            <a:lstStyle/>
            <a:p>
              <a:endParaRPr lang="zh-CN" altLang="en-US"/>
            </a:p>
          </p:txBody>
        </p:sp>
        <p:sp>
          <p:nvSpPr>
            <p:cNvPr id="58" name="Freeform 122"/>
            <p:cNvSpPr/>
            <p:nvPr/>
          </p:nvSpPr>
          <p:spPr bwMode="gray">
            <a:xfrm>
              <a:off x="4224065" y="4272881"/>
              <a:ext cx="901700" cy="565150"/>
            </a:xfrm>
            <a:custGeom>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solidFill>
              <a:prstDash val="solid"/>
              <a:round/>
            </a:ln>
          </p:spPr>
          <p:txBody>
            <a:bodyPr/>
            <a:lstStyle/>
            <a:p>
              <a:endParaRPr lang="zh-CN" altLang="en-US"/>
            </a:p>
          </p:txBody>
        </p:sp>
        <p:sp>
          <p:nvSpPr>
            <p:cNvPr id="59" name="Freeform 123"/>
            <p:cNvSpPr/>
            <p:nvPr/>
          </p:nvSpPr>
          <p:spPr bwMode="gray">
            <a:xfrm>
              <a:off x="4392340" y="3828381"/>
              <a:ext cx="711200" cy="631825"/>
            </a:xfrm>
            <a:custGeom>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solidFill>
              <a:prstDash val="solid"/>
              <a:round/>
            </a:ln>
          </p:spPr>
          <p:txBody>
            <a:bodyPr/>
            <a:lstStyle/>
            <a:p>
              <a:endParaRPr lang="zh-CN" altLang="en-US"/>
            </a:p>
          </p:txBody>
        </p:sp>
        <p:sp>
          <p:nvSpPr>
            <p:cNvPr id="60" name="Freeform 124"/>
            <p:cNvSpPr/>
            <p:nvPr/>
          </p:nvSpPr>
          <p:spPr bwMode="gray">
            <a:xfrm>
              <a:off x="4392340" y="3828381"/>
              <a:ext cx="711200" cy="631825"/>
            </a:xfrm>
            <a:custGeom>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solidFill>
              <a:prstDash val="solid"/>
              <a:round/>
            </a:ln>
          </p:spPr>
          <p:txBody>
            <a:bodyPr/>
            <a:lstStyle/>
            <a:p>
              <a:endParaRPr lang="zh-CN" altLang="en-US"/>
            </a:p>
          </p:txBody>
        </p:sp>
        <p:sp>
          <p:nvSpPr>
            <p:cNvPr id="61" name="Freeform 125"/>
            <p:cNvSpPr/>
            <p:nvPr/>
          </p:nvSpPr>
          <p:spPr bwMode="gray">
            <a:xfrm>
              <a:off x="4373290" y="3263231"/>
              <a:ext cx="398463" cy="835025"/>
            </a:xfrm>
            <a:custGeom>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solidFill>
              <a:prstDash val="solid"/>
              <a:round/>
            </a:ln>
          </p:spPr>
          <p:txBody>
            <a:bodyPr/>
            <a:lstStyle/>
            <a:p>
              <a:endParaRPr lang="zh-CN" altLang="en-US"/>
            </a:p>
          </p:txBody>
        </p:sp>
        <p:sp>
          <p:nvSpPr>
            <p:cNvPr id="62" name="Freeform 126"/>
            <p:cNvSpPr/>
            <p:nvPr/>
          </p:nvSpPr>
          <p:spPr bwMode="gray">
            <a:xfrm>
              <a:off x="4373290" y="3263231"/>
              <a:ext cx="398463" cy="835025"/>
            </a:xfrm>
            <a:custGeom>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solidFill>
              <a:prstDash val="solid"/>
              <a:round/>
            </a:ln>
          </p:spPr>
          <p:txBody>
            <a:bodyPr/>
            <a:lstStyle/>
            <a:p>
              <a:endParaRPr lang="zh-CN" altLang="en-US"/>
            </a:p>
          </p:txBody>
        </p:sp>
        <p:sp>
          <p:nvSpPr>
            <p:cNvPr id="63" name="Freeform 127"/>
            <p:cNvSpPr/>
            <p:nvPr/>
          </p:nvSpPr>
          <p:spPr bwMode="gray">
            <a:xfrm>
              <a:off x="3750990" y="3428331"/>
              <a:ext cx="736600" cy="1054100"/>
            </a:xfrm>
            <a:custGeom>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ln>
          </p:spPr>
          <p:txBody>
            <a:bodyPr/>
            <a:lstStyle/>
            <a:p>
              <a:endParaRPr lang="zh-CN" altLang="en-US"/>
            </a:p>
          </p:txBody>
        </p:sp>
        <p:sp>
          <p:nvSpPr>
            <p:cNvPr id="64" name="Freeform 128"/>
            <p:cNvSpPr/>
            <p:nvPr/>
          </p:nvSpPr>
          <p:spPr bwMode="gray">
            <a:xfrm>
              <a:off x="5736953" y="5149181"/>
              <a:ext cx="192088" cy="484188"/>
            </a:xfrm>
            <a:custGeom>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solidFill>
              <a:prstDash val="solid"/>
              <a:round/>
            </a:ln>
          </p:spPr>
          <p:txBody>
            <a:bodyPr/>
            <a:lstStyle/>
            <a:p>
              <a:endParaRPr lang="zh-CN" altLang="en-US"/>
            </a:p>
          </p:txBody>
        </p:sp>
        <p:sp>
          <p:nvSpPr>
            <p:cNvPr id="65" name="Freeform 127"/>
            <p:cNvSpPr/>
            <p:nvPr/>
          </p:nvSpPr>
          <p:spPr bwMode="gray">
            <a:xfrm>
              <a:off x="3750990" y="3428331"/>
              <a:ext cx="736600" cy="1054100"/>
            </a:xfrm>
            <a:custGeom>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ln>
          </p:spPr>
          <p:txBody>
            <a:bodyPr/>
            <a:lstStyle/>
            <a:p>
              <a:endParaRPr lang="zh-CN" altLang="en-US"/>
            </a:p>
          </p:txBody>
        </p:sp>
      </p:grpSp>
      <p:sp>
        <p:nvSpPr>
          <p:cNvPr id="66" name="Freeform 78"/>
          <p:cNvSpPr/>
          <p:nvPr/>
        </p:nvSpPr>
        <p:spPr bwMode="gray">
          <a:xfrm>
            <a:off x="4846807" y="5056985"/>
            <a:ext cx="762638" cy="649584"/>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000">
              <a:latin typeface="Avant GardeBook" pitchFamily="50" charset="0"/>
              <a:ea typeface="微软雅黑" panose="020b0503020204020204" pitchFamily="34" charset="-122"/>
            </a:endParaRPr>
          </a:p>
        </p:txBody>
      </p:sp>
      <p:sp>
        <p:nvSpPr>
          <p:cNvPr id="67" name="Freeform 92"/>
          <p:cNvSpPr/>
          <p:nvPr/>
        </p:nvSpPr>
        <p:spPr bwMode="gray">
          <a:xfrm>
            <a:off x="5202275" y="3554102"/>
            <a:ext cx="666632" cy="447942"/>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chemeClr val="bg1"/>
              </a:solidFill>
              <a:latin typeface="Avant GardeBook" pitchFamily="50" charset="0"/>
              <a:ea typeface="微软雅黑" panose="020b0503020204020204" pitchFamily="34" charset="-122"/>
            </a:endParaRPr>
          </a:p>
        </p:txBody>
      </p:sp>
      <p:sp>
        <p:nvSpPr>
          <p:cNvPr id="68" name="Freeform 100"/>
          <p:cNvSpPr/>
          <p:nvPr/>
        </p:nvSpPr>
        <p:spPr bwMode="gray">
          <a:xfrm>
            <a:off x="5462057" y="2860583"/>
            <a:ext cx="581444" cy="580566"/>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chemeClr val="bg1"/>
              </a:solidFill>
              <a:latin typeface="Avant GardeBook" pitchFamily="50" charset="0"/>
              <a:ea typeface="微软雅黑" panose="020b0503020204020204" pitchFamily="34" charset="-122"/>
            </a:endParaRPr>
          </a:p>
        </p:txBody>
      </p:sp>
      <p:sp>
        <p:nvSpPr>
          <p:cNvPr id="69" name="Freeform 82"/>
          <p:cNvSpPr/>
          <p:nvPr/>
        </p:nvSpPr>
        <p:spPr bwMode="gray">
          <a:xfrm>
            <a:off x="5602008" y="4319439"/>
            <a:ext cx="382672" cy="430348"/>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000">
              <a:latin typeface="Avant GardeBook" pitchFamily="50" charset="0"/>
              <a:ea typeface="微软雅黑" panose="020b0503020204020204" pitchFamily="34" charset="-122"/>
            </a:endParaRPr>
          </a:p>
        </p:txBody>
      </p:sp>
      <p:cxnSp>
        <p:nvCxnSpPr>
          <p:cNvPr id="70" name="直接连接符 69"/>
          <p:cNvCxnSpPr/>
          <p:nvPr/>
        </p:nvCxnSpPr>
        <p:spPr>
          <a:xfrm>
            <a:off x="5939333" y="3126606"/>
            <a:ext cx="253519" cy="2497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6192850" y="3376341"/>
            <a:ext cx="15585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5724941" y="3633982"/>
            <a:ext cx="253519" cy="2497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5978460" y="3883717"/>
            <a:ext cx="177293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5895595" y="4378987"/>
            <a:ext cx="317635" cy="2058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213230" y="4378985"/>
            <a:ext cx="15381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298441" y="5348224"/>
            <a:ext cx="253519" cy="2497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5551960" y="5597960"/>
            <a:ext cx="212742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6416666" y="3014940"/>
            <a:ext cx="1262716" cy="308193"/>
          </a:xfrm>
          <a:prstGeom prst="rect">
            <a:avLst/>
          </a:prstGeom>
        </p:spPr>
        <p:txBody>
          <a:bodyPr wrap="none" lIns="91852" tIns="45926" rIns="91852" bIns="45926">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矩形 78"/>
          <p:cNvSpPr/>
          <p:nvPr/>
        </p:nvSpPr>
        <p:spPr>
          <a:xfrm>
            <a:off x="6416666" y="3544409"/>
            <a:ext cx="1262716" cy="308193"/>
          </a:xfrm>
          <a:prstGeom prst="rect">
            <a:avLst/>
          </a:prstGeom>
        </p:spPr>
        <p:txBody>
          <a:bodyPr wrap="none" lIns="91852" tIns="45926" rIns="91852" bIns="45926">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0" name="矩形 79"/>
          <p:cNvSpPr/>
          <p:nvPr/>
        </p:nvSpPr>
        <p:spPr>
          <a:xfrm>
            <a:off x="6416666" y="4047603"/>
            <a:ext cx="1262716" cy="308193"/>
          </a:xfrm>
          <a:prstGeom prst="rect">
            <a:avLst/>
          </a:prstGeom>
        </p:spPr>
        <p:txBody>
          <a:bodyPr wrap="none" lIns="91852" tIns="45926" rIns="91852" bIns="45926">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矩形 80"/>
          <p:cNvSpPr/>
          <p:nvPr/>
        </p:nvSpPr>
        <p:spPr>
          <a:xfrm>
            <a:off x="6416666" y="5236688"/>
            <a:ext cx="1262716" cy="308193"/>
          </a:xfrm>
          <a:prstGeom prst="rect">
            <a:avLst/>
          </a:prstGeom>
        </p:spPr>
        <p:txBody>
          <a:bodyPr wrap="none" lIns="91852" tIns="45926" rIns="91852" bIns="45926">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8183438" y="2194963"/>
            <a:ext cx="2160239" cy="3323987"/>
          </a:xfrm>
          <a:prstGeom prst="rect">
            <a:avLst/>
          </a:prstGeom>
          <a:noFill/>
        </p:spPr>
        <p:txBody>
          <a:bodyPr wrap="square" rtlCol="0">
            <a:spAutoFit/>
          </a:bodyPr>
          <a:lstStyle/>
          <a:p>
            <a:pPr>
              <a:lnSpc>
                <a:spcPct val="15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500"/>
                                        <p:tgtEl>
                                          <p:spTgt spid="68"/>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500"/>
                                        <p:tgtEl>
                                          <p:spTgt spid="66"/>
                                        </p:tgtEl>
                                      </p:cBhvr>
                                    </p:animEffect>
                                  </p:childTnLst>
                                </p:cTn>
                              </p:par>
                            </p:childTnLst>
                          </p:cTn>
                        </p:par>
                        <p:par>
                          <p:cTn id="21" fill="hold" nodeType="afterGroup">
                            <p:stCondLst>
                              <p:cond delay="2300"/>
                            </p:stCondLst>
                            <p:childTnLst>
                              <p:par>
                                <p:cTn id="22" presetID="10" presetClass="entr" presetSubtype="0" fill="hold"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par>
                                <p:cTn id="25" presetID="10"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par>
                                <p:cTn id="31" presetID="10"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par>
                                <p:cTn id="34" presetID="10" presetClass="entr" presetSubtype="0" fill="hold"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500"/>
                                        <p:tgtEl>
                                          <p:spTgt spid="74"/>
                                        </p:tgtEl>
                                      </p:cBhvr>
                                    </p:animEffect>
                                  </p:childTnLst>
                                </p:cTn>
                              </p:par>
                              <p:par>
                                <p:cTn id="37" presetID="10"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par>
                                <p:cTn id="40" presetID="10" presetClass="entr" presetSubtype="0" fill="hold"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par>
                                <p:cTn id="43" presetID="10"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500"/>
                                        <p:tgtEl>
                                          <p:spTgt spid="8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fade">
                                      <p:cBhvr>
                                        <p:cTn id="57" dur="500"/>
                                        <p:tgtEl>
                                          <p:spTgt spid="78"/>
                                        </p:tgtEl>
                                      </p:cBhvr>
                                    </p:animEffect>
                                  </p:childTnLst>
                                </p:cTn>
                              </p:par>
                              <p:par>
                                <p:cTn id="58" presetID="12" presetClass="entr" presetSubtype="1" fill="hold" grpId="0" nodeType="withEffect">
                                  <p:stCondLst>
                                    <p:cond delay="0"/>
                                  </p:stCondLst>
                                  <p:childTnLst>
                                    <p:set>
                                      <p:cBhvr>
                                        <p:cTn id="59" dur="1" fill="hold">
                                          <p:stCondLst>
                                            <p:cond delay="0"/>
                                          </p:stCondLst>
                                        </p:cTn>
                                        <p:tgtEl>
                                          <p:spTgt spid="82"/>
                                        </p:tgtEl>
                                        <p:attrNameLst>
                                          <p:attrName>style.visibility</p:attrName>
                                        </p:attrNameLst>
                                      </p:cBhvr>
                                      <p:to>
                                        <p:strVal val="visible"/>
                                      </p:to>
                                    </p:set>
                                    <p:anim calcmode="lin" valueType="num">
                                      <p:cBhvr additive="base">
                                        <p:cTn id="60" dur="1000"/>
                                        <p:tgtEl>
                                          <p:spTgt spid="82"/>
                                        </p:tgtEl>
                                        <p:attrNameLst>
                                          <p:attrName>ppt_y</p:attrName>
                                        </p:attrNameLst>
                                      </p:cBhvr>
                                      <p:tavLst>
                                        <p:tav tm="0">
                                          <p:val>
                                            <p:strVal val="#ppt_y-#ppt_h*1.125000"/>
                                          </p:val>
                                        </p:tav>
                                        <p:tav tm="100000">
                                          <p:val>
                                            <p:strVal val="#ppt_y"/>
                                          </p:val>
                                        </p:tav>
                                      </p:tavLst>
                                    </p:anim>
                                    <p:animEffect transition="in" filter="wipe(down)">
                                      <p:cBhvr>
                                        <p:cTn id="61"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8" grpId="0"/>
      <p:bldP spid="79" grpId="0"/>
      <p:bldP spid="80" grpId="0"/>
      <p:bldP spid="81" grpId="0"/>
      <p:bldP spid="82"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 name="等腰三角形 29"/>
          <p:cNvSpPr/>
          <p:nvPr/>
        </p:nvSpPr>
        <p:spPr>
          <a:xfrm>
            <a:off x="4470070" y="2133723"/>
            <a:ext cx="3250272" cy="2801958"/>
          </a:xfrm>
          <a:prstGeom prst="triangle">
            <a:avLst/>
          </a:prstGeom>
          <a:solidFill>
            <a:schemeClr val="bg1">
              <a:lumMod val="85000"/>
            </a:schemeClr>
          </a:solidFill>
          <a:ln w="19050">
            <a:solidFill>
              <a:schemeClr val="bg1">
                <a:lumMod val="65000"/>
              </a:schemeClr>
            </a:solidFill>
          </a:ln>
          <a:effectLst>
            <a:innerShdw blurRad="1270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 rIns="91440" bIns="432000" numCol="1" spcCol="0" rtlCol="0" fromWordArt="0" anchor="ctr" anchorCtr="0" forceAA="0" compatLnSpc="1">
            <a:no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椭圆 31"/>
          <p:cNvSpPr/>
          <p:nvPr/>
        </p:nvSpPr>
        <p:spPr>
          <a:xfrm>
            <a:off x="5087094" y="1125611"/>
            <a:ext cx="2016224" cy="2016224"/>
          </a:xfrm>
          <a:prstGeom prst="ellipse">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点击输入内容</a:t>
            </a:r>
            <a:endParaRPr lang="en-US" altLang="zh-CN" sz="1600">
              <a:solidFill>
                <a:schemeClr val="bg1"/>
              </a:solidFill>
              <a:latin typeface="微软雅黑" panose="020b0503020204020204" pitchFamily="34" charset="-122"/>
              <a:ea typeface="微软雅黑" panose="020b0503020204020204" pitchFamily="34" charset="-122"/>
            </a:endParaRPr>
          </a:p>
          <a:p>
            <a:pPr algn="ctr"/>
            <a:r>
              <a:rPr lang="en-US" altLang="zh-CN" sz="1600">
                <a:solidFill>
                  <a:schemeClr val="bg1"/>
                </a:solidFill>
                <a:latin typeface="微软雅黑" panose="020b0503020204020204" pitchFamily="34" charset="-122"/>
                <a:ea typeface="微软雅黑" panose="020b0503020204020204" pitchFamily="34" charset="-122"/>
              </a:rPr>
              <a:t>part 1</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3" name="椭圆 32"/>
          <p:cNvSpPr/>
          <p:nvPr/>
        </p:nvSpPr>
        <p:spPr>
          <a:xfrm>
            <a:off x="3461958" y="3927569"/>
            <a:ext cx="2016224" cy="2016224"/>
          </a:xfrm>
          <a:prstGeom prst="ellipse">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点击输入内容</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part 3</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椭圆 33"/>
          <p:cNvSpPr/>
          <p:nvPr/>
        </p:nvSpPr>
        <p:spPr>
          <a:xfrm>
            <a:off x="6712230" y="3927569"/>
            <a:ext cx="2016224" cy="2016224"/>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latin typeface="微软雅黑" panose="020b0503020204020204" pitchFamily="34" charset="-122"/>
                <a:ea typeface="微软雅黑" panose="020b0503020204020204" pitchFamily="34" charset="-122"/>
              </a:rPr>
              <a:t>点击输入内容</a:t>
            </a:r>
            <a:endParaRPr lang="en-US" altLang="zh-CN" sz="1600">
              <a:latin typeface="微软雅黑" panose="020b0503020204020204" pitchFamily="34" charset="-122"/>
              <a:ea typeface="微软雅黑" panose="020b0503020204020204" pitchFamily="34" charset="-122"/>
            </a:endParaRPr>
          </a:p>
          <a:p>
            <a:pPr algn="ctr"/>
            <a:r>
              <a:rPr lang="en-US" altLang="zh-CN" sz="1600">
                <a:latin typeface="微软雅黑" panose="020b0503020204020204" pitchFamily="34" charset="-122"/>
                <a:ea typeface="微软雅黑" panose="020b0503020204020204" pitchFamily="34" charset="-122"/>
              </a:rPr>
              <a:t>part 2</a:t>
            </a:r>
            <a:endParaRPr lang="zh-CN" altLang="en-US" sz="1600">
              <a:latin typeface="微软雅黑" panose="020b0503020204020204" pitchFamily="34" charset="-122"/>
              <a:ea typeface="微软雅黑" panose="020b0503020204020204" pitchFamily="34" charset="-122"/>
            </a:endParaRPr>
          </a:p>
        </p:txBody>
      </p:sp>
      <p:sp>
        <p:nvSpPr>
          <p:cNvPr id="35" name="Freeform 6"/>
          <p:cNvSpPr>
            <a:spLocks noEditPoints="1"/>
          </p:cNvSpPr>
          <p:nvPr/>
        </p:nvSpPr>
        <p:spPr bwMode="auto">
          <a:xfrm>
            <a:off x="4291013" y="2416916"/>
            <a:ext cx="3592512" cy="3282950"/>
          </a:xfrm>
          <a:custGeom>
            <a:gdLst>
              <a:gd name="T0" fmla="*/ 1146 w 1469"/>
              <a:gd name="T1" fmla="*/ 0 h 1342"/>
              <a:gd name="T2" fmla="*/ 1469 w 1469"/>
              <a:gd name="T3" fmla="*/ 604 h 1342"/>
              <a:gd name="T4" fmla="*/ 1047 w 1469"/>
              <a:gd name="T5" fmla="*/ 1272 h 1342"/>
              <a:gd name="T6" fmla="*/ 734 w 1469"/>
              <a:gd name="T7" fmla="*/ 1342 h 1342"/>
              <a:gd name="T8" fmla="*/ 422 w 1469"/>
              <a:gd name="T9" fmla="*/ 1272 h 1342"/>
              <a:gd name="T10" fmla="*/ 0 w 1469"/>
              <a:gd name="T11" fmla="*/ 604 h 1342"/>
              <a:gd name="T12" fmla="*/ 322 w 1469"/>
              <a:gd name="T13" fmla="*/ 0 h 1342"/>
            </a:gdLst>
            <a:cxnLst>
              <a:cxn ang="0">
                <a:pos x="T0" y="T1"/>
              </a:cxn>
              <a:cxn ang="0">
                <a:pos x="T2" y="T3"/>
              </a:cxn>
              <a:cxn ang="0">
                <a:pos x="T4" y="T5"/>
              </a:cxn>
              <a:cxn ang="0">
                <a:pos x="T6" y="T7"/>
              </a:cxn>
              <a:cxn ang="0">
                <a:pos x="T8" y="T9"/>
              </a:cxn>
              <a:cxn ang="0">
                <a:pos x="T10" y="T11"/>
              </a:cxn>
              <a:cxn ang="0">
                <a:pos x="T12" y="T13"/>
              </a:cxn>
            </a:cxnLst>
            <a:rect l="0" t="0" r="r" b="b"/>
            <a:pathLst>
              <a:path w="1469" h="1342">
                <a:moveTo>
                  <a:pt x="1146" y="0"/>
                </a:moveTo>
                <a:cubicBezTo>
                  <a:pt x="1340" y="131"/>
                  <a:pt x="1468" y="353"/>
                  <a:pt x="1469" y="604"/>
                </a:cubicBezTo>
                <a:moveTo>
                  <a:pt x="1047" y="1272"/>
                </a:moveTo>
                <a:cubicBezTo>
                  <a:pt x="952" y="1317"/>
                  <a:pt x="846" y="1342"/>
                  <a:pt x="734" y="1342"/>
                </a:cubicBezTo>
                <a:cubicBezTo>
                  <a:pt x="623" y="1342"/>
                  <a:pt x="517" y="1317"/>
                  <a:pt x="422" y="1272"/>
                </a:cubicBezTo>
                <a:moveTo>
                  <a:pt x="0" y="604"/>
                </a:moveTo>
                <a:cubicBezTo>
                  <a:pt x="1" y="353"/>
                  <a:pt x="129" y="131"/>
                  <a:pt x="322" y="0"/>
                </a:cubicBezTo>
              </a:path>
            </a:pathLst>
          </a:custGeom>
          <a:noFill/>
          <a:ln w="19050" cap="flat">
            <a:solidFill>
              <a:schemeClr val="bg1">
                <a:lumMod val="65000"/>
              </a:schemeClr>
            </a:solidFill>
            <a:prstDash val="dash"/>
            <a:miter lim="800000"/>
            <a:headEnd type="none" w="med" len="med"/>
            <a:tailEnd type="arrow"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TextBox 35"/>
          <p:cNvSpPr txBox="1"/>
          <p:nvPr/>
        </p:nvSpPr>
        <p:spPr>
          <a:xfrm>
            <a:off x="7769030" y="2841334"/>
            <a:ext cx="1107996" cy="369332"/>
          </a:xfrm>
          <a:prstGeom prst="rect">
            <a:avLst/>
          </a:prstGeom>
          <a:noFill/>
        </p:spPr>
        <p:txBody>
          <a:bodyPr wrap="none"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添加内容</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5554448" y="5759127"/>
            <a:ext cx="1107996" cy="369332"/>
          </a:xfrm>
          <a:prstGeom prst="rect">
            <a:avLst/>
          </a:prstGeom>
          <a:noFill/>
        </p:spPr>
        <p:txBody>
          <a:bodyPr wrap="none"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添加内容</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3331026" y="2841334"/>
            <a:ext cx="1107996" cy="369332"/>
          </a:xfrm>
          <a:prstGeom prst="rect">
            <a:avLst/>
          </a:prstGeom>
          <a:noFill/>
        </p:spPr>
        <p:txBody>
          <a:bodyPr wrap="none"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添加内容</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nodeType="afterGroup">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strVal val="4/3*#ppt_w"/>
                                          </p:val>
                                        </p:tav>
                                        <p:tav tm="100000">
                                          <p:val>
                                            <p:strVal val="#ppt_w"/>
                                          </p:val>
                                        </p:tav>
                                      </p:tavLst>
                                    </p:anim>
                                    <p:anim calcmode="lin" valueType="num">
                                      <p:cBhvr>
                                        <p:cTn id="12" dur="500" fill="hold"/>
                                        <p:tgtEl>
                                          <p:spTgt spid="32"/>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strVal val="4/3*#ppt_w"/>
                                          </p:val>
                                        </p:tav>
                                        <p:tav tm="100000">
                                          <p:val>
                                            <p:strVal val="#ppt_w"/>
                                          </p:val>
                                        </p:tav>
                                      </p:tavLst>
                                    </p:anim>
                                    <p:anim calcmode="lin" valueType="num">
                                      <p:cBhvr>
                                        <p:cTn id="16" dur="500" fill="hold"/>
                                        <p:tgtEl>
                                          <p:spTgt spid="34"/>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40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strVal val="4/3*#ppt_w"/>
                                          </p:val>
                                        </p:tav>
                                        <p:tav tm="100000">
                                          <p:val>
                                            <p:strVal val="#ppt_w"/>
                                          </p:val>
                                        </p:tav>
                                      </p:tavLst>
                                    </p:anim>
                                    <p:anim calcmode="lin" valueType="num">
                                      <p:cBhvr>
                                        <p:cTn id="20" dur="500" fill="hold"/>
                                        <p:tgtEl>
                                          <p:spTgt spid="33"/>
                                        </p:tgtEl>
                                        <p:attrNameLst>
                                          <p:attrName>ppt_h</p:attrName>
                                        </p:attrNameLst>
                                      </p:cBhvr>
                                      <p:tavLst>
                                        <p:tav tm="0">
                                          <p:val>
                                            <p:strVal val="4/3*#ppt_h"/>
                                          </p:val>
                                        </p:tav>
                                        <p:tav tm="100000">
                                          <p:val>
                                            <p:strVal val="#ppt_h"/>
                                          </p:val>
                                        </p:tav>
                                      </p:tavLst>
                                    </p:anim>
                                  </p:childTnLst>
                                </p:cTn>
                              </p:par>
                            </p:childTnLst>
                          </p:cTn>
                        </p:par>
                        <p:par>
                          <p:cTn id="21" fill="hold" nodeType="afterGroup">
                            <p:stCondLst>
                              <p:cond delay="1400"/>
                            </p:stCondLst>
                            <p:childTnLst>
                              <p:par>
                                <p:cTn id="22" presetID="21" presetClass="entr" presetSubtype="1"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heel(1)">
                                      <p:cBhvr>
                                        <p:cTn id="24" dur="2000"/>
                                        <p:tgtEl>
                                          <p:spTgt spid="35"/>
                                        </p:tgtEl>
                                      </p:cBhvr>
                                    </p:animEffect>
                                  </p:childTnLst>
                                </p:cTn>
                              </p:par>
                            </p:childTnLst>
                          </p:cTn>
                        </p:par>
                        <p:par>
                          <p:cTn id="25" fill="hold" nodeType="afterGroup">
                            <p:stCondLst>
                              <p:cond delay="3400"/>
                            </p:stCondLst>
                            <p:childTnLst>
                              <p:par>
                                <p:cTn id="26" presetID="1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p:tgtEl>
                                          <p:spTgt spid="36"/>
                                        </p:tgtEl>
                                        <p:attrNameLst>
                                          <p:attrName>ppt_x</p:attrName>
                                        </p:attrNameLst>
                                      </p:cBhvr>
                                      <p:tavLst>
                                        <p:tav tm="0">
                                          <p:val>
                                            <p:strVal val="#ppt_x-#ppt_w*1.125000"/>
                                          </p:val>
                                        </p:tav>
                                        <p:tav tm="100000">
                                          <p:val>
                                            <p:strVal val="#ppt_x"/>
                                          </p:val>
                                        </p:tav>
                                      </p:tavLst>
                                    </p:anim>
                                    <p:animEffect transition="in" filter="wipe(right)">
                                      <p:cBhvr>
                                        <p:cTn id="29" dur="500"/>
                                        <p:tgtEl>
                                          <p:spTgt spid="36"/>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p:tgtEl>
                                          <p:spTgt spid="37"/>
                                        </p:tgtEl>
                                        <p:attrNameLst>
                                          <p:attrName>ppt_y</p:attrName>
                                        </p:attrNameLst>
                                      </p:cBhvr>
                                      <p:tavLst>
                                        <p:tav tm="0">
                                          <p:val>
                                            <p:strVal val="#ppt_y-#ppt_h*1.125000"/>
                                          </p:val>
                                        </p:tav>
                                        <p:tav tm="100000">
                                          <p:val>
                                            <p:strVal val="#ppt_y"/>
                                          </p:val>
                                        </p:tav>
                                      </p:tavLst>
                                    </p:anim>
                                    <p:animEffect transition="in" filter="wipe(down)">
                                      <p:cBhvr>
                                        <p:cTn id="33" dur="500"/>
                                        <p:tgtEl>
                                          <p:spTgt spid="37"/>
                                        </p:tgtEl>
                                      </p:cBhvr>
                                    </p:animEffect>
                                  </p:childTnLst>
                                </p:cTn>
                              </p:par>
                              <p:par>
                                <p:cTn id="34" presetID="12" presetClass="entr" presetSubtype="2"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p:tgtEl>
                                          <p:spTgt spid="38"/>
                                        </p:tgtEl>
                                        <p:attrNameLst>
                                          <p:attrName>ppt_x</p:attrName>
                                        </p:attrNameLst>
                                      </p:cBhvr>
                                      <p:tavLst>
                                        <p:tav tm="0">
                                          <p:val>
                                            <p:strVal val="#ppt_x+#ppt_w*1.125000"/>
                                          </p:val>
                                        </p:tav>
                                        <p:tav tm="100000">
                                          <p:val>
                                            <p:strVal val="#ppt_x"/>
                                          </p:val>
                                        </p:tav>
                                      </p:tavLst>
                                    </p:anim>
                                    <p:animEffect transition="in" filter="wipe(left)">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animBg="1"/>
      <p:bldP spid="35" grpId="0" animBg="1"/>
      <p:bldP spid="36" grpId="0"/>
      <p:bldP spid="37" grpId="0"/>
      <p:bldP spid="38"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2" descr="D:\desktop\66234.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5586" y="2409205"/>
            <a:ext cx="4934565" cy="2844130"/>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8"/>
          <p:cNvSpPr/>
          <p:nvPr/>
        </p:nvSpPr>
        <p:spPr bwMode="auto">
          <a:xfrm>
            <a:off x="9536672" y="2130640"/>
            <a:ext cx="1479089" cy="1574906"/>
          </a:xfrm>
          <a:custGeom>
            <a:gdLst>
              <a:gd name="T0" fmla="*/ 232 w 464"/>
              <a:gd name="T1" fmla="*/ 0 h 494"/>
              <a:gd name="T2" fmla="*/ 464 w 464"/>
              <a:gd name="T3" fmla="*/ 232 h 494"/>
              <a:gd name="T4" fmla="*/ 286 w 464"/>
              <a:gd name="T5" fmla="*/ 458 h 494"/>
              <a:gd name="T6" fmla="*/ 286 w 464"/>
              <a:gd name="T7" fmla="*/ 494 h 494"/>
              <a:gd name="T8" fmla="*/ 228 w 464"/>
              <a:gd name="T9" fmla="*/ 436 h 494"/>
              <a:gd name="T10" fmla="*/ 286 w 464"/>
              <a:gd name="T11" fmla="*/ 378 h 494"/>
              <a:gd name="T12" fmla="*/ 286 w 464"/>
              <a:gd name="T13" fmla="*/ 404 h 494"/>
              <a:gd name="T14" fmla="*/ 412 w 464"/>
              <a:gd name="T15" fmla="*/ 232 h 494"/>
              <a:gd name="T16" fmla="*/ 232 w 464"/>
              <a:gd name="T17" fmla="*/ 52 h 494"/>
              <a:gd name="T18" fmla="*/ 52 w 464"/>
              <a:gd name="T19" fmla="*/ 232 h 494"/>
              <a:gd name="T20" fmla="*/ 53 w 464"/>
              <a:gd name="T21" fmla="*/ 238 h 494"/>
              <a:gd name="T22" fmla="*/ 0 w 464"/>
              <a:gd name="T23" fmla="*/ 238 h 494"/>
              <a:gd name="T24" fmla="*/ 0 w 464"/>
              <a:gd name="T25" fmla="*/ 232 h 494"/>
              <a:gd name="T26" fmla="*/ 232 w 464"/>
              <a:gd name="T27" fmla="*/ 0 h 4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3" h="493">
                <a:moveTo>
                  <a:pt x="232" y="0"/>
                </a:moveTo>
                <a:cubicBezTo>
                  <a:pt x="360" y="0"/>
                  <a:pt x="464" y="104"/>
                  <a:pt x="464" y="232"/>
                </a:cubicBezTo>
                <a:cubicBezTo>
                  <a:pt x="464" y="342"/>
                  <a:pt x="388" y="434"/>
                  <a:pt x="286" y="458"/>
                </a:cubicBezTo>
                <a:cubicBezTo>
                  <a:pt x="286" y="494"/>
                  <a:pt x="286" y="494"/>
                  <a:pt x="286" y="494"/>
                </a:cubicBezTo>
                <a:cubicBezTo>
                  <a:pt x="228" y="436"/>
                  <a:pt x="228" y="436"/>
                  <a:pt x="228" y="436"/>
                </a:cubicBezTo>
                <a:cubicBezTo>
                  <a:pt x="286" y="378"/>
                  <a:pt x="286" y="378"/>
                  <a:pt x="286" y="378"/>
                </a:cubicBezTo>
                <a:cubicBezTo>
                  <a:pt x="286" y="404"/>
                  <a:pt x="286" y="404"/>
                  <a:pt x="286" y="404"/>
                </a:cubicBezTo>
                <a:cubicBezTo>
                  <a:pt x="359" y="381"/>
                  <a:pt x="412" y="313"/>
                  <a:pt x="412" y="232"/>
                </a:cubicBezTo>
                <a:cubicBezTo>
                  <a:pt x="412" y="133"/>
                  <a:pt x="332" y="52"/>
                  <a:pt x="232" y="52"/>
                </a:cubicBezTo>
                <a:cubicBezTo>
                  <a:pt x="133" y="52"/>
                  <a:pt x="52" y="133"/>
                  <a:pt x="52" y="232"/>
                </a:cubicBezTo>
                <a:cubicBezTo>
                  <a:pt x="52" y="234"/>
                  <a:pt x="52" y="236"/>
                  <a:pt x="53" y="238"/>
                </a:cubicBezTo>
                <a:cubicBezTo>
                  <a:pt x="0" y="238"/>
                  <a:pt x="0" y="238"/>
                  <a:pt x="0" y="238"/>
                </a:cubicBezTo>
                <a:cubicBezTo>
                  <a:pt x="0" y="236"/>
                  <a:pt x="0" y="234"/>
                  <a:pt x="0" y="232"/>
                </a:cubicBezTo>
                <a:cubicBezTo>
                  <a:pt x="0" y="104"/>
                  <a:pt x="104" y="0"/>
                  <a:pt x="232" y="0"/>
                </a:cubicBezTo>
                <a:close/>
              </a:path>
            </a:pathLst>
          </a:cu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50800" dist="508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Oval 9"/>
          <p:cNvSpPr>
            <a:spLocks noChangeArrowheads="1"/>
          </p:cNvSpPr>
          <p:nvPr/>
        </p:nvSpPr>
        <p:spPr bwMode="auto">
          <a:xfrm>
            <a:off x="10007659" y="2602977"/>
            <a:ext cx="535765" cy="535765"/>
          </a:xfrm>
          <a:prstGeom prst="ellipse">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Oval 10"/>
          <p:cNvSpPr>
            <a:spLocks noChangeArrowheads="1"/>
          </p:cNvSpPr>
          <p:nvPr/>
        </p:nvSpPr>
        <p:spPr bwMode="auto">
          <a:xfrm>
            <a:off x="9511031" y="3600283"/>
            <a:ext cx="535765" cy="535765"/>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6" name="Oval 11"/>
          <p:cNvSpPr>
            <a:spLocks noChangeArrowheads="1"/>
          </p:cNvSpPr>
          <p:nvPr/>
        </p:nvSpPr>
        <p:spPr bwMode="auto">
          <a:xfrm>
            <a:off x="10033301" y="4592190"/>
            <a:ext cx="535765" cy="531716"/>
          </a:xfrm>
          <a:prstGeom prst="ellipse">
            <a:avLst/>
          </a:prstGeom>
          <a:gradFill flip="none" rotWithShape="1">
            <a:gsLst>
              <a:gs pos="0">
                <a:srgbClr val="CC6016"/>
              </a:gs>
              <a:gs pos="33000">
                <a:schemeClr val="accent6">
                  <a:lumMod val="75000"/>
                </a:schemeClr>
              </a:gs>
              <a:gs pos="100000">
                <a:srgbClr val="F3A875"/>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7" name="Freeform 12"/>
          <p:cNvSpPr/>
          <p:nvPr/>
        </p:nvSpPr>
        <p:spPr bwMode="auto">
          <a:xfrm>
            <a:off x="9038694" y="3129295"/>
            <a:ext cx="1265863" cy="1570857"/>
          </a:xfrm>
          <a:custGeom>
            <a:gdLst>
              <a:gd name="T0" fmla="*/ 232 w 397"/>
              <a:gd name="T1" fmla="*/ 0 h 493"/>
              <a:gd name="T2" fmla="*/ 397 w 397"/>
              <a:gd name="T3" fmla="*/ 69 h 493"/>
              <a:gd name="T4" fmla="*/ 360 w 397"/>
              <a:gd name="T5" fmla="*/ 105 h 493"/>
              <a:gd name="T6" fmla="*/ 232 w 397"/>
              <a:gd name="T7" fmla="*/ 52 h 493"/>
              <a:gd name="T8" fmla="*/ 52 w 397"/>
              <a:gd name="T9" fmla="*/ 232 h 493"/>
              <a:gd name="T10" fmla="*/ 193 w 397"/>
              <a:gd name="T11" fmla="*/ 407 h 493"/>
              <a:gd name="T12" fmla="*/ 193 w 397"/>
              <a:gd name="T13" fmla="*/ 378 h 493"/>
              <a:gd name="T14" fmla="*/ 250 w 397"/>
              <a:gd name="T15" fmla="*/ 435 h 493"/>
              <a:gd name="T16" fmla="*/ 193 w 397"/>
              <a:gd name="T17" fmla="*/ 493 h 493"/>
              <a:gd name="T18" fmla="*/ 193 w 397"/>
              <a:gd name="T19" fmla="*/ 460 h 493"/>
              <a:gd name="T20" fmla="*/ 0 w 397"/>
              <a:gd name="T21" fmla="*/ 232 h 493"/>
              <a:gd name="T22" fmla="*/ 232 w 397"/>
              <a:gd name="T23" fmla="*/ 0 h 4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 h="492">
                <a:moveTo>
                  <a:pt x="232" y="0"/>
                </a:moveTo>
                <a:cubicBezTo>
                  <a:pt x="297" y="0"/>
                  <a:pt x="355" y="26"/>
                  <a:pt x="397" y="69"/>
                </a:cubicBezTo>
                <a:cubicBezTo>
                  <a:pt x="360" y="105"/>
                  <a:pt x="360" y="105"/>
                  <a:pt x="360" y="105"/>
                </a:cubicBezTo>
                <a:cubicBezTo>
                  <a:pt x="328" y="72"/>
                  <a:pt x="282" y="52"/>
                  <a:pt x="232" y="52"/>
                </a:cubicBezTo>
                <a:cubicBezTo>
                  <a:pt x="133" y="52"/>
                  <a:pt x="52" y="132"/>
                  <a:pt x="52" y="232"/>
                </a:cubicBezTo>
                <a:cubicBezTo>
                  <a:pt x="52" y="318"/>
                  <a:pt x="112" y="389"/>
                  <a:pt x="193" y="407"/>
                </a:cubicBezTo>
                <a:cubicBezTo>
                  <a:pt x="193" y="378"/>
                  <a:pt x="193" y="378"/>
                  <a:pt x="193" y="378"/>
                </a:cubicBezTo>
                <a:cubicBezTo>
                  <a:pt x="250" y="435"/>
                  <a:pt x="250" y="435"/>
                  <a:pt x="250" y="435"/>
                </a:cubicBezTo>
                <a:cubicBezTo>
                  <a:pt x="193" y="493"/>
                  <a:pt x="193" y="493"/>
                  <a:pt x="193" y="493"/>
                </a:cubicBezTo>
                <a:cubicBezTo>
                  <a:pt x="193" y="460"/>
                  <a:pt x="193" y="460"/>
                  <a:pt x="193" y="460"/>
                </a:cubicBezTo>
                <a:cubicBezTo>
                  <a:pt x="83" y="442"/>
                  <a:pt x="0" y="346"/>
                  <a:pt x="0" y="232"/>
                </a:cubicBezTo>
                <a:cubicBezTo>
                  <a:pt x="0" y="104"/>
                  <a:pt x="104" y="0"/>
                  <a:pt x="232" y="0"/>
                </a:cubicBezTo>
                <a:close/>
              </a:path>
            </a:pathLst>
          </a:cu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a:outerShdw blurRad="50800" dist="508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8" name="Freeform 13"/>
          <p:cNvSpPr/>
          <p:nvPr/>
        </p:nvSpPr>
        <p:spPr bwMode="auto">
          <a:xfrm>
            <a:off x="9562313" y="4117154"/>
            <a:ext cx="1479089" cy="1479089"/>
          </a:xfrm>
          <a:custGeom>
            <a:gdLst>
              <a:gd name="T0" fmla="*/ 232 w 464"/>
              <a:gd name="T1" fmla="*/ 0 h 464"/>
              <a:gd name="T2" fmla="*/ 464 w 464"/>
              <a:gd name="T3" fmla="*/ 232 h 464"/>
              <a:gd name="T4" fmla="*/ 232 w 464"/>
              <a:gd name="T5" fmla="*/ 464 h 464"/>
              <a:gd name="T6" fmla="*/ 0 w 464"/>
              <a:gd name="T7" fmla="*/ 238 h 464"/>
              <a:gd name="T8" fmla="*/ 52 w 464"/>
              <a:gd name="T9" fmla="*/ 238 h 464"/>
              <a:gd name="T10" fmla="*/ 232 w 464"/>
              <a:gd name="T11" fmla="*/ 412 h 464"/>
              <a:gd name="T12" fmla="*/ 412 w 464"/>
              <a:gd name="T13" fmla="*/ 232 h 464"/>
              <a:gd name="T14" fmla="*/ 232 w 464"/>
              <a:gd name="T15" fmla="*/ 52 h 464"/>
              <a:gd name="T16" fmla="*/ 104 w 464"/>
              <a:gd name="T17" fmla="*/ 106 h 464"/>
              <a:gd name="T18" fmla="*/ 67 w 464"/>
              <a:gd name="T19" fmla="*/ 69 h 464"/>
              <a:gd name="T20" fmla="*/ 232 w 464"/>
              <a:gd name="T21" fmla="*/ 0 h 4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463">
                <a:moveTo>
                  <a:pt x="232" y="0"/>
                </a:moveTo>
                <a:cubicBezTo>
                  <a:pt x="360" y="0"/>
                  <a:pt x="464" y="104"/>
                  <a:pt x="464" y="232"/>
                </a:cubicBezTo>
                <a:cubicBezTo>
                  <a:pt x="464" y="361"/>
                  <a:pt x="360" y="464"/>
                  <a:pt x="232" y="464"/>
                </a:cubicBezTo>
                <a:cubicBezTo>
                  <a:pt x="106" y="464"/>
                  <a:pt x="3" y="363"/>
                  <a:pt x="0" y="238"/>
                </a:cubicBezTo>
                <a:cubicBezTo>
                  <a:pt x="52" y="238"/>
                  <a:pt x="52" y="238"/>
                  <a:pt x="52" y="238"/>
                </a:cubicBezTo>
                <a:cubicBezTo>
                  <a:pt x="55" y="335"/>
                  <a:pt x="135" y="412"/>
                  <a:pt x="232" y="412"/>
                </a:cubicBezTo>
                <a:cubicBezTo>
                  <a:pt x="331" y="412"/>
                  <a:pt x="412" y="332"/>
                  <a:pt x="412" y="232"/>
                </a:cubicBezTo>
                <a:cubicBezTo>
                  <a:pt x="412" y="133"/>
                  <a:pt x="331" y="52"/>
                  <a:pt x="232" y="52"/>
                </a:cubicBezTo>
                <a:cubicBezTo>
                  <a:pt x="182" y="52"/>
                  <a:pt x="137" y="73"/>
                  <a:pt x="104" y="106"/>
                </a:cubicBezTo>
                <a:cubicBezTo>
                  <a:pt x="67" y="69"/>
                  <a:pt x="67" y="69"/>
                  <a:pt x="67" y="69"/>
                </a:cubicBezTo>
                <a:cubicBezTo>
                  <a:pt x="109" y="27"/>
                  <a:pt x="168" y="0"/>
                  <a:pt x="232" y="0"/>
                </a:cubicBezTo>
                <a:close/>
              </a:path>
            </a:pathLst>
          </a:cu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50800" dist="508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235084" y="2554516"/>
            <a:ext cx="3096344" cy="472950"/>
          </a:xfrm>
          <a:prstGeom prst="rect">
            <a:avLst/>
          </a:prstGeom>
          <a:noFill/>
        </p:spPr>
        <p:txBody>
          <a:bodyPr wrap="square" rtlCol="0">
            <a:spAutoFit/>
          </a:bodyPr>
          <a:lstStyle/>
          <a:p>
            <a:pPr algn="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8323316" y="2266666"/>
            <a:ext cx="1008112" cy="285078"/>
          </a:xfrm>
          <a:prstGeom prst="rect">
            <a:avLst/>
          </a:prstGeom>
          <a:noFill/>
        </p:spPr>
        <p:txBody>
          <a:bodyPr wrap="square" tIns="0" bIns="0" rtlCol="0" anchor="t">
            <a:spAutoFit/>
          </a:bodyPr>
          <a:lstStyle/>
          <a:p>
            <a:pPr algn="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1" name="TextBox 10"/>
          <p:cNvSpPr txBox="1"/>
          <p:nvPr/>
        </p:nvSpPr>
        <p:spPr>
          <a:xfrm>
            <a:off x="5747642" y="3685231"/>
            <a:ext cx="3096344" cy="472950"/>
          </a:xfrm>
          <a:prstGeom prst="rect">
            <a:avLst/>
          </a:prstGeom>
          <a:noFill/>
        </p:spPr>
        <p:txBody>
          <a:bodyPr wrap="square" rtlCol="0">
            <a:spAutoFit/>
          </a:bodyPr>
          <a:lstStyle/>
          <a:p>
            <a:pPr algn="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7835874" y="3397381"/>
            <a:ext cx="1008112" cy="285078"/>
          </a:xfrm>
          <a:prstGeom prst="rect">
            <a:avLst/>
          </a:prstGeom>
          <a:noFill/>
        </p:spPr>
        <p:txBody>
          <a:bodyPr wrap="square" tIns="0" bIns="0" rtlCol="0" anchor="t">
            <a:spAutoFit/>
          </a:bodyPr>
          <a:lstStyle/>
          <a:p>
            <a:pPr algn="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3" name="TextBox 12"/>
          <p:cNvSpPr txBox="1"/>
          <p:nvPr/>
        </p:nvSpPr>
        <p:spPr>
          <a:xfrm>
            <a:off x="6235084" y="4737501"/>
            <a:ext cx="3096344" cy="472950"/>
          </a:xfrm>
          <a:prstGeom prst="rect">
            <a:avLst/>
          </a:prstGeom>
          <a:noFill/>
        </p:spPr>
        <p:txBody>
          <a:bodyPr wrap="square" rtlCol="0">
            <a:spAutoFit/>
          </a:bodyPr>
          <a:lstStyle/>
          <a:p>
            <a:pPr algn="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8323316" y="4449651"/>
            <a:ext cx="1008112" cy="285078"/>
          </a:xfrm>
          <a:prstGeom prst="rect">
            <a:avLst/>
          </a:prstGeom>
          <a:noFill/>
        </p:spPr>
        <p:txBody>
          <a:bodyPr wrap="square" tIns="0" bIns="0" rtlCol="0" anchor="t">
            <a:spAutoFit/>
          </a:bodyPr>
          <a:lstStyle/>
          <a:p>
            <a:pPr algn="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5" name="矩形 14"/>
          <p:cNvSpPr/>
          <p:nvPr/>
        </p:nvSpPr>
        <p:spPr>
          <a:xfrm>
            <a:off x="1550660" y="2602977"/>
            <a:ext cx="3744416" cy="233819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29"/>
          <p:cNvSpPr>
            <a:spLocks noEditPoints="1"/>
          </p:cNvSpPr>
          <p:nvPr/>
        </p:nvSpPr>
        <p:spPr bwMode="auto">
          <a:xfrm>
            <a:off x="10161040" y="4717906"/>
            <a:ext cx="280286" cy="280284"/>
          </a:xfrm>
          <a:custGeom>
            <a:gdLst>
              <a:gd name="T0" fmla="*/ 44 w 128"/>
              <a:gd name="T1" fmla="*/ 89 h 128"/>
              <a:gd name="T2" fmla="*/ 28 w 128"/>
              <a:gd name="T3" fmla="*/ 117 h 128"/>
              <a:gd name="T4" fmla="*/ 0 w 128"/>
              <a:gd name="T5" fmla="*/ 64 h 128"/>
              <a:gd name="T6" fmla="*/ 60 w 128"/>
              <a:gd name="T7" fmla="*/ 0 h 128"/>
              <a:gd name="T8" fmla="*/ 60 w 128"/>
              <a:gd name="T9" fmla="*/ 32 h 128"/>
              <a:gd name="T10" fmla="*/ 32 w 128"/>
              <a:gd name="T11" fmla="*/ 64 h 128"/>
              <a:gd name="T12" fmla="*/ 44 w 128"/>
              <a:gd name="T13" fmla="*/ 89 h 128"/>
              <a:gd name="T14" fmla="*/ 89 w 128"/>
              <a:gd name="T15" fmla="*/ 45 h 128"/>
              <a:gd name="T16" fmla="*/ 117 w 128"/>
              <a:gd name="T17" fmla="*/ 29 h 128"/>
              <a:gd name="T18" fmla="*/ 68 w 128"/>
              <a:gd name="T19" fmla="*/ 0 h 128"/>
              <a:gd name="T20" fmla="*/ 68 w 128"/>
              <a:gd name="T21" fmla="*/ 32 h 128"/>
              <a:gd name="T22" fmla="*/ 89 w 128"/>
              <a:gd name="T23" fmla="*/ 45 h 128"/>
              <a:gd name="T24" fmla="*/ 121 w 128"/>
              <a:gd name="T25" fmla="*/ 36 h 128"/>
              <a:gd name="T26" fmla="*/ 93 w 128"/>
              <a:gd name="T27" fmla="*/ 52 h 128"/>
              <a:gd name="T28" fmla="*/ 96 w 128"/>
              <a:gd name="T29" fmla="*/ 64 h 128"/>
              <a:gd name="T30" fmla="*/ 64 w 128"/>
              <a:gd name="T31" fmla="*/ 96 h 128"/>
              <a:gd name="T32" fmla="*/ 51 w 128"/>
              <a:gd name="T33" fmla="*/ 93 h 128"/>
              <a:gd name="T34" fmla="*/ 35 w 128"/>
              <a:gd name="T35" fmla="*/ 121 h 128"/>
              <a:gd name="T36" fmla="*/ 64 w 128"/>
              <a:gd name="T37" fmla="*/ 128 h 128"/>
              <a:gd name="T38" fmla="*/ 128 w 128"/>
              <a:gd name="T39" fmla="*/ 64 h 128"/>
              <a:gd name="T40" fmla="*/ 121 w 128"/>
              <a:gd name="T41" fmla="*/ 36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44" y="89"/>
                </a:moveTo>
                <a:cubicBezTo>
                  <a:pt x="28" y="117"/>
                  <a:pt x="28" y="117"/>
                  <a:pt x="28" y="117"/>
                </a:cubicBezTo>
                <a:cubicBezTo>
                  <a:pt x="11" y="106"/>
                  <a:pt x="0" y="86"/>
                  <a:pt x="0" y="64"/>
                </a:cubicBezTo>
                <a:cubicBezTo>
                  <a:pt x="0" y="30"/>
                  <a:pt x="26" y="2"/>
                  <a:pt x="60" y="0"/>
                </a:cubicBezTo>
                <a:cubicBezTo>
                  <a:pt x="60" y="32"/>
                  <a:pt x="60" y="32"/>
                  <a:pt x="60" y="32"/>
                </a:cubicBezTo>
                <a:cubicBezTo>
                  <a:pt x="44" y="34"/>
                  <a:pt x="32" y="48"/>
                  <a:pt x="32" y="64"/>
                </a:cubicBezTo>
                <a:cubicBezTo>
                  <a:pt x="32" y="74"/>
                  <a:pt x="37" y="83"/>
                  <a:pt x="44" y="89"/>
                </a:cubicBezTo>
                <a:close/>
                <a:moveTo>
                  <a:pt x="89" y="45"/>
                </a:moveTo>
                <a:cubicBezTo>
                  <a:pt x="117" y="29"/>
                  <a:pt x="117" y="29"/>
                  <a:pt x="117" y="29"/>
                </a:cubicBezTo>
                <a:cubicBezTo>
                  <a:pt x="106" y="12"/>
                  <a:pt x="88" y="1"/>
                  <a:pt x="68" y="0"/>
                </a:cubicBezTo>
                <a:cubicBezTo>
                  <a:pt x="68" y="32"/>
                  <a:pt x="68" y="32"/>
                  <a:pt x="68" y="32"/>
                </a:cubicBezTo>
                <a:cubicBezTo>
                  <a:pt x="76" y="33"/>
                  <a:pt x="84" y="38"/>
                  <a:pt x="89" y="45"/>
                </a:cubicBezTo>
                <a:moveTo>
                  <a:pt x="121" y="36"/>
                </a:moveTo>
                <a:cubicBezTo>
                  <a:pt x="93" y="52"/>
                  <a:pt x="93" y="52"/>
                  <a:pt x="93" y="52"/>
                </a:cubicBezTo>
                <a:cubicBezTo>
                  <a:pt x="95" y="55"/>
                  <a:pt x="96" y="60"/>
                  <a:pt x="96" y="64"/>
                </a:cubicBezTo>
                <a:cubicBezTo>
                  <a:pt x="96" y="82"/>
                  <a:pt x="81" y="96"/>
                  <a:pt x="64" y="96"/>
                </a:cubicBezTo>
                <a:cubicBezTo>
                  <a:pt x="59" y="96"/>
                  <a:pt x="55" y="95"/>
                  <a:pt x="51" y="93"/>
                </a:cubicBezTo>
                <a:cubicBezTo>
                  <a:pt x="35" y="121"/>
                  <a:pt x="35" y="121"/>
                  <a:pt x="35" y="121"/>
                </a:cubicBezTo>
                <a:cubicBezTo>
                  <a:pt x="44" y="126"/>
                  <a:pt x="53" y="128"/>
                  <a:pt x="64" y="128"/>
                </a:cubicBezTo>
                <a:cubicBezTo>
                  <a:pt x="99" y="128"/>
                  <a:pt x="128" y="99"/>
                  <a:pt x="128" y="64"/>
                </a:cubicBezTo>
                <a:cubicBezTo>
                  <a:pt x="128" y="54"/>
                  <a:pt x="125" y="44"/>
                  <a:pt x="121" y="3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17" name="组合 16"/>
          <p:cNvGrpSpPr/>
          <p:nvPr/>
        </p:nvGrpSpPr>
        <p:grpSpPr>
          <a:xfrm>
            <a:off x="9646196" y="3764221"/>
            <a:ext cx="265434" cy="207890"/>
            <a:chOff x="7952673" y="3423504"/>
            <a:chExt cx="230132" cy="180243"/>
          </a:xfrm>
          <a:solidFill>
            <a:schemeClr val="bg1"/>
          </a:solidFill>
        </p:grpSpPr>
        <p:sp>
          <p:nvSpPr>
            <p:cNvPr id="18" name="Freeform 59"/>
            <p:cNvSpPr/>
            <p:nvPr/>
          </p:nvSpPr>
          <p:spPr bwMode="auto">
            <a:xfrm>
              <a:off x="7952673" y="3423504"/>
              <a:ext cx="230132" cy="68396"/>
            </a:xfrm>
            <a:custGeom>
              <a:gdLst>
                <a:gd name="T0" fmla="*/ 55 w 121"/>
                <a:gd name="T1" fmla="*/ 2 h 36"/>
                <a:gd name="T2" fmla="*/ 119 w 121"/>
                <a:gd name="T3" fmla="*/ 25 h 36"/>
                <a:gd name="T4" fmla="*/ 119 w 121"/>
                <a:gd name="T5" fmla="*/ 34 h 36"/>
                <a:gd name="T6" fmla="*/ 110 w 121"/>
                <a:gd name="T7" fmla="*/ 34 h 36"/>
                <a:gd name="T8" fmla="*/ 56 w 121"/>
                <a:gd name="T9" fmla="*/ 14 h 36"/>
                <a:gd name="T10" fmla="*/ 11 w 121"/>
                <a:gd name="T11" fmla="*/ 34 h 36"/>
                <a:gd name="T12" fmla="*/ 7 w 121"/>
                <a:gd name="T13" fmla="*/ 36 h 36"/>
                <a:gd name="T14" fmla="*/ 1 w 121"/>
                <a:gd name="T15" fmla="*/ 28 h 36"/>
                <a:gd name="T16" fmla="*/ 3 w 121"/>
                <a:gd name="T17" fmla="*/ 25 h 36"/>
                <a:gd name="T18" fmla="*/ 55 w 121"/>
                <a:gd name="T19" fmla="*/ 2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6">
                  <a:moveTo>
                    <a:pt x="55" y="2"/>
                  </a:moveTo>
                  <a:cubicBezTo>
                    <a:pt x="78" y="0"/>
                    <a:pt x="102" y="9"/>
                    <a:pt x="119" y="25"/>
                  </a:cubicBezTo>
                  <a:cubicBezTo>
                    <a:pt x="121" y="28"/>
                    <a:pt x="121" y="32"/>
                    <a:pt x="119" y="34"/>
                  </a:cubicBezTo>
                  <a:cubicBezTo>
                    <a:pt x="116" y="36"/>
                    <a:pt x="112" y="36"/>
                    <a:pt x="110" y="34"/>
                  </a:cubicBezTo>
                  <a:cubicBezTo>
                    <a:pt x="96" y="20"/>
                    <a:pt x="76" y="13"/>
                    <a:pt x="56" y="14"/>
                  </a:cubicBezTo>
                  <a:cubicBezTo>
                    <a:pt x="39" y="15"/>
                    <a:pt x="23" y="22"/>
                    <a:pt x="11" y="34"/>
                  </a:cubicBezTo>
                  <a:cubicBezTo>
                    <a:pt x="10" y="35"/>
                    <a:pt x="9" y="36"/>
                    <a:pt x="7" y="36"/>
                  </a:cubicBezTo>
                  <a:cubicBezTo>
                    <a:pt x="3" y="36"/>
                    <a:pt x="0" y="32"/>
                    <a:pt x="1" y="28"/>
                  </a:cubicBezTo>
                  <a:cubicBezTo>
                    <a:pt x="1" y="27"/>
                    <a:pt x="2" y="26"/>
                    <a:pt x="3" y="25"/>
                  </a:cubicBezTo>
                  <a:cubicBezTo>
                    <a:pt x="17" y="11"/>
                    <a:pt x="36" y="3"/>
                    <a:pt x="5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60"/>
            <p:cNvSpPr/>
            <p:nvPr/>
          </p:nvSpPr>
          <p:spPr bwMode="auto">
            <a:xfrm>
              <a:off x="7981641" y="3466956"/>
              <a:ext cx="173002" cy="57131"/>
            </a:xfrm>
            <a:custGeom>
              <a:gdLst>
                <a:gd name="T0" fmla="*/ 39 w 91"/>
                <a:gd name="T1" fmla="*/ 2 h 30"/>
                <a:gd name="T2" fmla="*/ 89 w 91"/>
                <a:gd name="T3" fmla="*/ 19 h 30"/>
                <a:gd name="T4" fmla="*/ 88 w 91"/>
                <a:gd name="T5" fmla="*/ 27 h 30"/>
                <a:gd name="T6" fmla="*/ 80 w 91"/>
                <a:gd name="T7" fmla="*/ 28 h 30"/>
                <a:gd name="T8" fmla="*/ 49 w 91"/>
                <a:gd name="T9" fmla="*/ 14 h 30"/>
                <a:gd name="T10" fmla="*/ 11 w 91"/>
                <a:gd name="T11" fmla="*/ 28 h 30"/>
                <a:gd name="T12" fmla="*/ 3 w 91"/>
                <a:gd name="T13" fmla="*/ 27 h 30"/>
                <a:gd name="T14" fmla="*/ 3 w 91"/>
                <a:gd name="T15" fmla="*/ 19 h 30"/>
                <a:gd name="T16" fmla="*/ 39 w 91"/>
                <a:gd name="T17" fmla="*/ 2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0">
                  <a:moveTo>
                    <a:pt x="39" y="2"/>
                  </a:moveTo>
                  <a:cubicBezTo>
                    <a:pt x="57" y="0"/>
                    <a:pt x="76" y="6"/>
                    <a:pt x="89" y="19"/>
                  </a:cubicBezTo>
                  <a:cubicBezTo>
                    <a:pt x="91" y="22"/>
                    <a:pt x="90" y="25"/>
                    <a:pt x="88" y="27"/>
                  </a:cubicBezTo>
                  <a:cubicBezTo>
                    <a:pt x="86" y="30"/>
                    <a:pt x="82" y="30"/>
                    <a:pt x="80" y="28"/>
                  </a:cubicBezTo>
                  <a:cubicBezTo>
                    <a:pt x="72" y="20"/>
                    <a:pt x="61" y="15"/>
                    <a:pt x="49" y="14"/>
                  </a:cubicBezTo>
                  <a:cubicBezTo>
                    <a:pt x="35" y="13"/>
                    <a:pt x="21" y="18"/>
                    <a:pt x="11" y="28"/>
                  </a:cubicBezTo>
                  <a:cubicBezTo>
                    <a:pt x="9" y="30"/>
                    <a:pt x="5" y="30"/>
                    <a:pt x="3" y="27"/>
                  </a:cubicBezTo>
                  <a:cubicBezTo>
                    <a:pt x="1" y="25"/>
                    <a:pt x="0" y="21"/>
                    <a:pt x="3" y="19"/>
                  </a:cubicBezTo>
                  <a:cubicBezTo>
                    <a:pt x="12" y="9"/>
                    <a:pt x="26" y="3"/>
                    <a:pt x="3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1"/>
            <p:cNvSpPr/>
            <p:nvPr/>
          </p:nvSpPr>
          <p:spPr bwMode="auto">
            <a:xfrm>
              <a:off x="8009804" y="3510407"/>
              <a:ext cx="114261" cy="45866"/>
            </a:xfrm>
            <a:custGeom>
              <a:gdLst>
                <a:gd name="T0" fmla="*/ 27 w 60"/>
                <a:gd name="T1" fmla="*/ 1 h 24"/>
                <a:gd name="T2" fmla="*/ 58 w 60"/>
                <a:gd name="T3" fmla="*/ 13 h 24"/>
                <a:gd name="T4" fmla="*/ 58 w 60"/>
                <a:gd name="T5" fmla="*/ 21 h 24"/>
                <a:gd name="T6" fmla="*/ 49 w 60"/>
                <a:gd name="T7" fmla="*/ 21 h 24"/>
                <a:gd name="T8" fmla="*/ 32 w 60"/>
                <a:gd name="T9" fmla="*/ 14 h 24"/>
                <a:gd name="T10" fmla="*/ 12 w 60"/>
                <a:gd name="T11" fmla="*/ 21 h 24"/>
                <a:gd name="T12" fmla="*/ 7 w 60"/>
                <a:gd name="T13" fmla="*/ 23 h 24"/>
                <a:gd name="T14" fmla="*/ 3 w 60"/>
                <a:gd name="T15" fmla="*/ 13 h 24"/>
                <a:gd name="T16" fmla="*/ 27 w 60"/>
                <a:gd name="T17" fmla="*/ 1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4">
                  <a:moveTo>
                    <a:pt x="27" y="1"/>
                  </a:moveTo>
                  <a:cubicBezTo>
                    <a:pt x="38" y="0"/>
                    <a:pt x="50" y="5"/>
                    <a:pt x="58" y="13"/>
                  </a:cubicBezTo>
                  <a:cubicBezTo>
                    <a:pt x="60" y="15"/>
                    <a:pt x="60" y="19"/>
                    <a:pt x="58" y="21"/>
                  </a:cubicBezTo>
                  <a:cubicBezTo>
                    <a:pt x="55" y="24"/>
                    <a:pt x="51" y="24"/>
                    <a:pt x="49" y="21"/>
                  </a:cubicBezTo>
                  <a:cubicBezTo>
                    <a:pt x="45" y="17"/>
                    <a:pt x="38" y="14"/>
                    <a:pt x="32" y="14"/>
                  </a:cubicBezTo>
                  <a:cubicBezTo>
                    <a:pt x="25" y="13"/>
                    <a:pt x="18" y="16"/>
                    <a:pt x="12" y="21"/>
                  </a:cubicBezTo>
                  <a:cubicBezTo>
                    <a:pt x="11" y="22"/>
                    <a:pt x="9" y="23"/>
                    <a:pt x="7" y="23"/>
                  </a:cubicBezTo>
                  <a:cubicBezTo>
                    <a:pt x="3" y="23"/>
                    <a:pt x="0" y="17"/>
                    <a:pt x="3" y="13"/>
                  </a:cubicBezTo>
                  <a:cubicBezTo>
                    <a:pt x="9" y="7"/>
                    <a:pt x="18"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2"/>
            <p:cNvSpPr/>
            <p:nvPr/>
          </p:nvSpPr>
          <p:spPr bwMode="auto">
            <a:xfrm>
              <a:off x="8041991" y="3550640"/>
              <a:ext cx="51498" cy="53107"/>
            </a:xfrm>
            <a:custGeom>
              <a:gdLst>
                <a:gd name="T0" fmla="*/ 12 w 27"/>
                <a:gd name="T1" fmla="*/ 2 h 28"/>
                <a:gd name="T2" fmla="*/ 27 w 27"/>
                <a:gd name="T3" fmla="*/ 14 h 28"/>
                <a:gd name="T4" fmla="*/ 14 w 27"/>
                <a:gd name="T5" fmla="*/ 28 h 28"/>
                <a:gd name="T6" fmla="*/ 0 w 27"/>
                <a:gd name="T7" fmla="*/ 16 h 28"/>
                <a:gd name="T8" fmla="*/ 12 w 27"/>
                <a:gd name="T9" fmla="*/ 2 h 28"/>
              </a:gdLst>
              <a:cxnLst>
                <a:cxn ang="0">
                  <a:pos x="T0" y="T1"/>
                </a:cxn>
                <a:cxn ang="0">
                  <a:pos x="T2" y="T3"/>
                </a:cxn>
                <a:cxn ang="0">
                  <a:pos x="T4" y="T5"/>
                </a:cxn>
                <a:cxn ang="0">
                  <a:pos x="T6" y="T7"/>
                </a:cxn>
                <a:cxn ang="0">
                  <a:pos x="T8" y="T9"/>
                </a:cxn>
              </a:cxnLst>
              <a:rect l="0" t="0" r="r" b="b"/>
              <a:pathLst>
                <a:path w="27" h="28">
                  <a:moveTo>
                    <a:pt x="12" y="2"/>
                  </a:moveTo>
                  <a:cubicBezTo>
                    <a:pt x="19" y="0"/>
                    <a:pt x="26" y="6"/>
                    <a:pt x="27" y="14"/>
                  </a:cubicBezTo>
                  <a:cubicBezTo>
                    <a:pt x="27" y="21"/>
                    <a:pt x="21" y="28"/>
                    <a:pt x="14" y="28"/>
                  </a:cubicBezTo>
                  <a:cubicBezTo>
                    <a:pt x="7" y="28"/>
                    <a:pt x="1" y="23"/>
                    <a:pt x="0" y="16"/>
                  </a:cubicBezTo>
                  <a:cubicBezTo>
                    <a:pt x="0" y="9"/>
                    <a:pt x="5"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Freeform 86"/>
          <p:cNvSpPr>
            <a:spLocks noEditPoints="1"/>
          </p:cNvSpPr>
          <p:nvPr/>
        </p:nvSpPr>
        <p:spPr bwMode="auto">
          <a:xfrm>
            <a:off x="10153635" y="2748953"/>
            <a:ext cx="243812" cy="243812"/>
          </a:xfrm>
          <a:custGeom>
            <a:gdLst>
              <a:gd name="T0" fmla="*/ 120 w 128"/>
              <a:gd name="T1" fmla="*/ 0 h 128"/>
              <a:gd name="T2" fmla="*/ 8 w 128"/>
              <a:gd name="T3" fmla="*/ 0 h 128"/>
              <a:gd name="T4" fmla="*/ 0 w 128"/>
              <a:gd name="T5" fmla="*/ 8 h 128"/>
              <a:gd name="T6" fmla="*/ 0 w 128"/>
              <a:gd name="T7" fmla="*/ 92 h 128"/>
              <a:gd name="T8" fmla="*/ 8 w 128"/>
              <a:gd name="T9" fmla="*/ 100 h 128"/>
              <a:gd name="T10" fmla="*/ 120 w 128"/>
              <a:gd name="T11" fmla="*/ 100 h 128"/>
              <a:gd name="T12" fmla="*/ 128 w 128"/>
              <a:gd name="T13" fmla="*/ 92 h 128"/>
              <a:gd name="T14" fmla="*/ 128 w 128"/>
              <a:gd name="T15" fmla="*/ 8 h 128"/>
              <a:gd name="T16" fmla="*/ 120 w 128"/>
              <a:gd name="T17" fmla="*/ 0 h 128"/>
              <a:gd name="T18" fmla="*/ 120 w 128"/>
              <a:gd name="T19" fmla="*/ 72 h 128"/>
              <a:gd name="T20" fmla="*/ 112 w 128"/>
              <a:gd name="T21" fmla="*/ 80 h 128"/>
              <a:gd name="T22" fmla="*/ 16 w 128"/>
              <a:gd name="T23" fmla="*/ 80 h 128"/>
              <a:gd name="T24" fmla="*/ 8 w 128"/>
              <a:gd name="T25" fmla="*/ 72 h 128"/>
              <a:gd name="T26" fmla="*/ 8 w 128"/>
              <a:gd name="T27" fmla="*/ 16 h 128"/>
              <a:gd name="T28" fmla="*/ 16 w 128"/>
              <a:gd name="T29" fmla="*/ 8 h 128"/>
              <a:gd name="T30" fmla="*/ 112 w 128"/>
              <a:gd name="T31" fmla="*/ 8 h 128"/>
              <a:gd name="T32" fmla="*/ 120 w 128"/>
              <a:gd name="T33" fmla="*/ 16 h 128"/>
              <a:gd name="T34" fmla="*/ 120 w 128"/>
              <a:gd name="T35" fmla="*/ 72 h 128"/>
              <a:gd name="T36" fmla="*/ 72 w 128"/>
              <a:gd name="T37" fmla="*/ 104 h 128"/>
              <a:gd name="T38" fmla="*/ 76 w 128"/>
              <a:gd name="T39" fmla="*/ 108 h 128"/>
              <a:gd name="T40" fmla="*/ 76 w 128"/>
              <a:gd name="T41" fmla="*/ 112 h 128"/>
              <a:gd name="T42" fmla="*/ 79 w 128"/>
              <a:gd name="T43" fmla="*/ 118 h 128"/>
              <a:gd name="T44" fmla="*/ 89 w 128"/>
              <a:gd name="T45" fmla="*/ 126 h 128"/>
              <a:gd name="T46" fmla="*/ 88 w 128"/>
              <a:gd name="T47" fmla="*/ 128 h 128"/>
              <a:gd name="T48" fmla="*/ 40 w 128"/>
              <a:gd name="T49" fmla="*/ 128 h 128"/>
              <a:gd name="T50" fmla="*/ 39 w 128"/>
              <a:gd name="T51" fmla="*/ 126 h 128"/>
              <a:gd name="T52" fmla="*/ 49 w 128"/>
              <a:gd name="T53" fmla="*/ 118 h 128"/>
              <a:gd name="T54" fmla="*/ 52 w 128"/>
              <a:gd name="T55" fmla="*/ 112 h 128"/>
              <a:gd name="T56" fmla="*/ 52 w 128"/>
              <a:gd name="T57" fmla="*/ 108 h 128"/>
              <a:gd name="T58" fmla="*/ 56 w 128"/>
              <a:gd name="T59" fmla="*/ 104 h 128"/>
              <a:gd name="T60" fmla="*/ 72 w 128"/>
              <a:gd name="T61" fmla="*/ 104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8">
                <a:moveTo>
                  <a:pt x="120" y="0"/>
                </a:moveTo>
                <a:cubicBezTo>
                  <a:pt x="8" y="0"/>
                  <a:pt x="8" y="0"/>
                  <a:pt x="8" y="0"/>
                </a:cubicBezTo>
                <a:cubicBezTo>
                  <a:pt x="4" y="0"/>
                  <a:pt x="0" y="4"/>
                  <a:pt x="0" y="8"/>
                </a:cubicBezTo>
                <a:cubicBezTo>
                  <a:pt x="0" y="92"/>
                  <a:pt x="0" y="92"/>
                  <a:pt x="0" y="92"/>
                </a:cubicBezTo>
                <a:cubicBezTo>
                  <a:pt x="0" y="96"/>
                  <a:pt x="4" y="100"/>
                  <a:pt x="8" y="100"/>
                </a:cubicBezTo>
                <a:cubicBezTo>
                  <a:pt x="120" y="100"/>
                  <a:pt x="120" y="100"/>
                  <a:pt x="120" y="100"/>
                </a:cubicBezTo>
                <a:cubicBezTo>
                  <a:pt x="124" y="100"/>
                  <a:pt x="128" y="96"/>
                  <a:pt x="128" y="92"/>
                </a:cubicBezTo>
                <a:cubicBezTo>
                  <a:pt x="128" y="8"/>
                  <a:pt x="128" y="8"/>
                  <a:pt x="128" y="8"/>
                </a:cubicBezTo>
                <a:cubicBezTo>
                  <a:pt x="128" y="4"/>
                  <a:pt x="124" y="0"/>
                  <a:pt x="120" y="0"/>
                </a:cubicBezTo>
                <a:moveTo>
                  <a:pt x="120" y="72"/>
                </a:moveTo>
                <a:cubicBezTo>
                  <a:pt x="120" y="76"/>
                  <a:pt x="116" y="80"/>
                  <a:pt x="112" y="80"/>
                </a:cubicBezTo>
                <a:cubicBezTo>
                  <a:pt x="16" y="80"/>
                  <a:pt x="16" y="80"/>
                  <a:pt x="16" y="80"/>
                </a:cubicBezTo>
                <a:cubicBezTo>
                  <a:pt x="12" y="80"/>
                  <a:pt x="8" y="76"/>
                  <a:pt x="8" y="72"/>
                </a:cubicBezTo>
                <a:cubicBezTo>
                  <a:pt x="8" y="16"/>
                  <a:pt x="8" y="16"/>
                  <a:pt x="8" y="16"/>
                </a:cubicBezTo>
                <a:cubicBezTo>
                  <a:pt x="8" y="12"/>
                  <a:pt x="12" y="8"/>
                  <a:pt x="16" y="8"/>
                </a:cubicBezTo>
                <a:cubicBezTo>
                  <a:pt x="112" y="8"/>
                  <a:pt x="112" y="8"/>
                  <a:pt x="112" y="8"/>
                </a:cubicBezTo>
                <a:cubicBezTo>
                  <a:pt x="116" y="8"/>
                  <a:pt x="120" y="12"/>
                  <a:pt x="120" y="16"/>
                </a:cubicBezTo>
                <a:lnTo>
                  <a:pt x="120" y="72"/>
                </a:lnTo>
                <a:close/>
                <a:moveTo>
                  <a:pt x="72" y="104"/>
                </a:moveTo>
                <a:cubicBezTo>
                  <a:pt x="74" y="104"/>
                  <a:pt x="76" y="106"/>
                  <a:pt x="76" y="108"/>
                </a:cubicBezTo>
                <a:cubicBezTo>
                  <a:pt x="76" y="112"/>
                  <a:pt x="76" y="112"/>
                  <a:pt x="76" y="112"/>
                </a:cubicBezTo>
                <a:cubicBezTo>
                  <a:pt x="76" y="114"/>
                  <a:pt x="77" y="117"/>
                  <a:pt x="79" y="118"/>
                </a:cubicBezTo>
                <a:cubicBezTo>
                  <a:pt x="89" y="126"/>
                  <a:pt x="89" y="126"/>
                  <a:pt x="89" y="126"/>
                </a:cubicBezTo>
                <a:cubicBezTo>
                  <a:pt x="91" y="127"/>
                  <a:pt x="90" y="128"/>
                  <a:pt x="88" y="128"/>
                </a:cubicBezTo>
                <a:cubicBezTo>
                  <a:pt x="40" y="128"/>
                  <a:pt x="40" y="128"/>
                  <a:pt x="40" y="128"/>
                </a:cubicBezTo>
                <a:cubicBezTo>
                  <a:pt x="38" y="128"/>
                  <a:pt x="37" y="127"/>
                  <a:pt x="39" y="126"/>
                </a:cubicBezTo>
                <a:cubicBezTo>
                  <a:pt x="49" y="118"/>
                  <a:pt x="49" y="118"/>
                  <a:pt x="49" y="118"/>
                </a:cubicBezTo>
                <a:cubicBezTo>
                  <a:pt x="51" y="117"/>
                  <a:pt x="52" y="114"/>
                  <a:pt x="52" y="112"/>
                </a:cubicBezTo>
                <a:cubicBezTo>
                  <a:pt x="52" y="108"/>
                  <a:pt x="52" y="108"/>
                  <a:pt x="52" y="108"/>
                </a:cubicBezTo>
                <a:cubicBezTo>
                  <a:pt x="52" y="106"/>
                  <a:pt x="54" y="104"/>
                  <a:pt x="56" y="104"/>
                </a:cubicBezTo>
                <a:lnTo>
                  <a:pt x="72" y="104"/>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p>
        </p:txBody>
      </p:sp>
      <p:sp>
        <p:nvSpPr>
          <p:cNvPr id="26" name="TextBox 25"/>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2" presetClass="entr" presetSubtype="2" decel="100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000"/>
                            </p:stCondLst>
                            <p:childTnLst>
                              <p:par>
                                <p:cTn id="26" presetID="49" presetClass="entr" presetSubtype="0" decel="10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style.rotation</p:attrName>
                                        </p:attrNameLst>
                                      </p:cBhvr>
                                      <p:tavLst>
                                        <p:tav tm="0">
                                          <p:val>
                                            <p:fltVal val="360"/>
                                          </p:val>
                                        </p:tav>
                                        <p:tav tm="100000">
                                          <p:val>
                                            <p:fltVal val="0"/>
                                          </p:val>
                                        </p:tav>
                                      </p:tavLst>
                                    </p:anim>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nodeType="afterGroup">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2" presetClass="entr" presetSubtype="2" decel="10000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2000"/>
                            </p:stCondLst>
                            <p:childTnLst>
                              <p:par>
                                <p:cTn id="47" presetID="49" presetClass="entr" presetSubtype="0" decel="10000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 calcmode="lin" valueType="num">
                                      <p:cBhvr>
                                        <p:cTn id="51" dur="500" fill="hold"/>
                                        <p:tgtEl>
                                          <p:spTgt spid="8"/>
                                        </p:tgtEl>
                                        <p:attrNameLst>
                                          <p:attrName>style.rotation</p:attrName>
                                        </p:attrNameLst>
                                      </p:cBhvr>
                                      <p:tavLst>
                                        <p:tav tm="0">
                                          <p:val>
                                            <p:fltVal val="360"/>
                                          </p:val>
                                        </p:tav>
                                        <p:tav tm="100000">
                                          <p:val>
                                            <p:fltVal val="0"/>
                                          </p:val>
                                        </p:tav>
                                      </p:tavLst>
                                    </p:anim>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par>
                          <p:cTn id="59" fill="hold" nodeType="afterGroup">
                            <p:stCondLst>
                              <p:cond delay="2500"/>
                            </p:stCondLst>
                            <p:childTnLst>
                              <p:par>
                                <p:cTn id="60" presetID="10"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2" presetClass="entr" presetSubtype="2" decel="10000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3000"/>
                            </p:stCondLst>
                            <p:childTnLst>
                              <p:par>
                                <p:cTn id="68" presetID="2" presetClass="entr" presetSubtype="8" decel="10000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0-#ppt_w/2"/>
                                          </p:val>
                                        </p:tav>
                                        <p:tav tm="100000">
                                          <p:val>
                                            <p:strVal val="#ppt_x"/>
                                          </p:val>
                                        </p:tav>
                                      </p:tavLst>
                                    </p:anim>
                                    <p:anim calcmode="lin" valueType="num">
                                      <p:cBhvr additive="base">
                                        <p:cTn id="71" dur="500" fill="hold"/>
                                        <p:tgtEl>
                                          <p:spTgt spid="15"/>
                                        </p:tgtEl>
                                        <p:attrNameLst>
                                          <p:attrName>ppt_y</p:attrName>
                                        </p:attrNameLst>
                                      </p:cBhvr>
                                      <p:tavLst>
                                        <p:tav tm="0">
                                          <p:val>
                                            <p:strVal val="#ppt_y"/>
                                          </p:val>
                                        </p:tav>
                                        <p:tav tm="100000">
                                          <p:val>
                                            <p:strVal val="#ppt_y"/>
                                          </p:val>
                                        </p:tav>
                                      </p:tavLst>
                                    </p:anim>
                                  </p:childTnLst>
                                </p:cTn>
                              </p:par>
                              <p:par>
                                <p:cTn id="72" presetID="2" presetClass="entr" presetSubtype="8" decel="100000" fill="hold" nodeType="with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0-#ppt_w/2"/>
                                          </p:val>
                                        </p:tav>
                                        <p:tav tm="100000">
                                          <p:val>
                                            <p:strVal val="#ppt_x"/>
                                          </p:val>
                                        </p:tav>
                                      </p:tavLst>
                                    </p:anim>
                                    <p:anim calcmode="lin" valueType="num">
                                      <p:cBhvr additive="base">
                                        <p:cTn id="7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P spid="15" grpId="0" animBg="1"/>
      <p:bldP spid="16" grpId="0" animBg="1"/>
      <p:bldP spid="22"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Oval 3"/>
          <p:cNvSpPr>
            <a:spLocks noChangeArrowheads="1"/>
          </p:cNvSpPr>
          <p:nvPr/>
        </p:nvSpPr>
        <p:spPr bwMode="auto">
          <a:xfrm>
            <a:off x="6098137" y="1727442"/>
            <a:ext cx="3791743" cy="3787837"/>
          </a:xfrm>
          <a:prstGeom prst="ellipse">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Oval 4"/>
          <p:cNvSpPr>
            <a:spLocks noChangeArrowheads="1"/>
          </p:cNvSpPr>
          <p:nvPr/>
        </p:nvSpPr>
        <p:spPr bwMode="auto">
          <a:xfrm>
            <a:off x="2288812" y="1727442"/>
            <a:ext cx="3791743" cy="3787837"/>
          </a:xfrm>
          <a:prstGeom prst="ellipse">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Line 5"/>
          <p:cNvSpPr>
            <a:spLocks noChangeShapeType="1"/>
          </p:cNvSpPr>
          <p:nvPr/>
        </p:nvSpPr>
        <p:spPr bwMode="auto">
          <a:xfrm>
            <a:off x="3060420" y="3622337"/>
            <a:ext cx="2107826" cy="0"/>
          </a:xfrm>
          <a:prstGeom prst="line">
            <a:avLst/>
          </a:prstGeom>
          <a:noFill/>
          <a:ln w="19050" cmpd="sng">
            <a:solidFill>
              <a:schemeClr val="bg1">
                <a:lumMod val="6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Line 6"/>
          <p:cNvSpPr>
            <a:spLocks noChangeShapeType="1"/>
          </p:cNvSpPr>
          <p:nvPr/>
        </p:nvSpPr>
        <p:spPr bwMode="auto">
          <a:xfrm>
            <a:off x="7084654" y="3622337"/>
            <a:ext cx="2107827" cy="0"/>
          </a:xfrm>
          <a:prstGeom prst="line">
            <a:avLst/>
          </a:prstGeom>
          <a:noFill/>
          <a:ln w="19050" cmpd="sng">
            <a:solidFill>
              <a:schemeClr val="bg1">
                <a:lumMod val="6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Rectangle 7"/>
          <p:cNvSpPr>
            <a:spLocks noChangeArrowheads="1"/>
          </p:cNvSpPr>
          <p:nvPr/>
        </p:nvSpPr>
        <p:spPr bwMode="auto">
          <a:xfrm>
            <a:off x="3108497" y="2756198"/>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zh-CN" altLang="en-US" sz="1400" b="0" i="0" u="none" strike="noStrike" kern="0" cap="none" spc="0" normalizeH="0" baseline="0" noProof="0">
              <a:ln>
                <a:noFill/>
              </a:ln>
              <a:solidFill>
                <a:srgbClr val="888888"/>
              </a:solidFill>
              <a:effectLst/>
              <a:uLnTx/>
              <a:uFillTx/>
              <a:latin typeface="微软雅黑" panose="020b0503020204020204" pitchFamily="34" charset="-122"/>
              <a:ea typeface="微软雅黑" panose="020b0503020204020204" pitchFamily="34" charset="-122"/>
            </a:endParaRPr>
          </a:p>
        </p:txBody>
      </p:sp>
      <p:sp>
        <p:nvSpPr>
          <p:cNvPr id="7" name="Rectangle 8"/>
          <p:cNvSpPr>
            <a:spLocks noChangeArrowheads="1"/>
          </p:cNvSpPr>
          <p:nvPr/>
        </p:nvSpPr>
        <p:spPr bwMode="auto">
          <a:xfrm>
            <a:off x="3108497" y="3717240"/>
            <a:ext cx="1958586" cy="75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a:solidFill>
                <a:srgbClr val="888888"/>
              </a:solidFill>
              <a:latin typeface="微软雅黑" panose="020b0503020204020204" pitchFamily="34" charset="-122"/>
              <a:ea typeface="微软雅黑" panose="020b0503020204020204" pitchFamily="34" charset="-122"/>
            </a:endParaRPr>
          </a:p>
        </p:txBody>
      </p:sp>
      <p:sp>
        <p:nvSpPr>
          <p:cNvPr id="8" name="Rectangle 9"/>
          <p:cNvSpPr>
            <a:spLocks noChangeArrowheads="1"/>
          </p:cNvSpPr>
          <p:nvPr/>
        </p:nvSpPr>
        <p:spPr bwMode="auto">
          <a:xfrm>
            <a:off x="7088949" y="2769792"/>
            <a:ext cx="1958586" cy="75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a:solidFill>
                <a:srgbClr val="888888"/>
              </a:solidFill>
              <a:latin typeface="微软雅黑" panose="020b0503020204020204" pitchFamily="34" charset="-122"/>
              <a:ea typeface="微软雅黑" panose="020b0503020204020204" pitchFamily="34" charset="-122"/>
            </a:endParaRPr>
          </a:p>
        </p:txBody>
      </p:sp>
      <p:sp>
        <p:nvSpPr>
          <p:cNvPr id="9" name="Rectangle 10"/>
          <p:cNvSpPr>
            <a:spLocks noChangeArrowheads="1"/>
          </p:cNvSpPr>
          <p:nvPr/>
        </p:nvSpPr>
        <p:spPr bwMode="auto">
          <a:xfrm>
            <a:off x="7088949" y="3703646"/>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a:solidFill>
                <a:srgbClr val="888888"/>
              </a:solidFill>
              <a:latin typeface="微软雅黑" panose="020b0503020204020204" pitchFamily="34" charset="-122"/>
              <a:ea typeface="微软雅黑" panose="020b0503020204020204" pitchFamily="34" charset="-122"/>
            </a:endParaRPr>
          </a:p>
        </p:txBody>
      </p:sp>
      <p:sp>
        <p:nvSpPr>
          <p:cNvPr id="10" name="Oval 16"/>
          <p:cNvSpPr>
            <a:spLocks noChangeArrowheads="1"/>
          </p:cNvSpPr>
          <p:nvPr/>
        </p:nvSpPr>
        <p:spPr bwMode="auto">
          <a:xfrm>
            <a:off x="1478109" y="2880007"/>
            <a:ext cx="1468312" cy="1449496"/>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a:solidFill>
                  <a:schemeClr val="lt1"/>
                </a:solidFill>
                <a:latin typeface="微软雅黑" panose="020b0503020204020204" pitchFamily="34" charset="-122"/>
                <a:ea typeface="微软雅黑" panose="020b0503020204020204" pitchFamily="34" charset="-122"/>
              </a:rPr>
              <a:t>添加标题</a:t>
            </a: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12" name="Oval 22"/>
          <p:cNvSpPr>
            <a:spLocks noChangeArrowheads="1"/>
          </p:cNvSpPr>
          <p:nvPr/>
        </p:nvSpPr>
        <p:spPr bwMode="auto">
          <a:xfrm>
            <a:off x="9237411" y="2880007"/>
            <a:ext cx="1468312" cy="1449496"/>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a:solidFill>
                  <a:schemeClr val="lt1"/>
                </a:solidFill>
                <a:latin typeface="微软雅黑" panose="020b0503020204020204" pitchFamily="34" charset="-122"/>
                <a:ea typeface="微软雅黑" panose="020b0503020204020204" pitchFamily="34" charset="-122"/>
              </a:rPr>
              <a:t>添加标题</a:t>
            </a: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14" name="Oval 28"/>
          <p:cNvSpPr>
            <a:spLocks noChangeArrowheads="1"/>
          </p:cNvSpPr>
          <p:nvPr/>
        </p:nvSpPr>
        <p:spPr bwMode="auto">
          <a:xfrm>
            <a:off x="5256178" y="2735448"/>
            <a:ext cx="1765077" cy="1738615"/>
          </a:xfrm>
          <a:prstGeom prst="ellipse">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添加标题</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4/3*#ppt_w"/>
                                          </p:val>
                                        </p:tav>
                                        <p:tav tm="100000">
                                          <p:val>
                                            <p:strVal val="#ppt_w"/>
                                          </p:val>
                                        </p:tav>
                                      </p:tavLst>
                                    </p:anim>
                                    <p:anim calcmode="lin" valueType="num">
                                      <p:cBhvr>
                                        <p:cTn id="12" dur="500" fill="hold"/>
                                        <p:tgtEl>
                                          <p:spTgt spid="2"/>
                                        </p:tgtEl>
                                        <p:attrNameLst>
                                          <p:attrName>ppt_h</p:attrName>
                                        </p:attrNameLst>
                                      </p:cBhvr>
                                      <p:tavLst>
                                        <p:tav tm="0">
                                          <p:val>
                                            <p:strVal val="4/3*#ppt_h"/>
                                          </p:val>
                                        </p:tav>
                                        <p:tav tm="100000">
                                          <p:val>
                                            <p:strVal val="#ppt_h"/>
                                          </p:val>
                                        </p:tav>
                                      </p:tavLst>
                                    </p:anim>
                                  </p:childTnLst>
                                </p:cTn>
                              </p:par>
                            </p:childTnLst>
                          </p:cTn>
                        </p:par>
                        <p:par>
                          <p:cTn id="13" fill="hold" nodeType="afterGroup">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 calcmode="lin" valueType="num">
                                      <p:cBhvr>
                                        <p:cTn id="18" dur="500" fill="hold"/>
                                        <p:tgtEl>
                                          <p:spTgt spid="14"/>
                                        </p:tgtEl>
                                        <p:attrNameLst>
                                          <p:attrName>style.rotation</p:attrName>
                                        </p:attrNameLst>
                                      </p:cBhvr>
                                      <p:tavLst>
                                        <p:tav tm="0">
                                          <p:val>
                                            <p:fltVal val="360"/>
                                          </p:val>
                                        </p:tav>
                                        <p:tav tm="100000">
                                          <p:val>
                                            <p:fltVal val="0"/>
                                          </p:val>
                                        </p:tav>
                                      </p:tavLst>
                                    </p:anim>
                                    <p:animEffect transition="in" filter="fade">
                                      <p:cBhvr>
                                        <p:cTn id="19" dur="500"/>
                                        <p:tgtEl>
                                          <p:spTgt spid="14"/>
                                        </p:tgtEl>
                                      </p:cBhvr>
                                    </p:animEffect>
                                  </p:childTnLst>
                                </p:cTn>
                              </p:par>
                            </p:childTnLst>
                          </p:cTn>
                        </p:par>
                        <p:par>
                          <p:cTn id="20" fill="hold" nodeType="afterGroup">
                            <p:stCondLst>
                              <p:cond delay="1000"/>
                            </p:stCondLst>
                            <p:childTnLst>
                              <p:par>
                                <p:cTn id="21" presetID="49" presetClass="entr" presetSubtype="0" decel="10000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 calcmode="lin" valueType="num">
                                      <p:cBhvr>
                                        <p:cTn id="25" dur="500" fill="hold"/>
                                        <p:tgtEl>
                                          <p:spTgt spid="10"/>
                                        </p:tgtEl>
                                        <p:attrNameLst>
                                          <p:attrName>style.rotation</p:attrName>
                                        </p:attrNameLst>
                                      </p:cBhvr>
                                      <p:tavLst>
                                        <p:tav tm="0">
                                          <p:val>
                                            <p:fltVal val="360"/>
                                          </p:val>
                                        </p:tav>
                                        <p:tav tm="100000">
                                          <p:val>
                                            <p:fltVal val="0"/>
                                          </p:val>
                                        </p:tav>
                                      </p:tavLst>
                                    </p:anim>
                                    <p:animEffect transition="in" filter="fade">
                                      <p:cBhvr>
                                        <p:cTn id="26" dur="500"/>
                                        <p:tgtEl>
                                          <p:spTgt spid="10"/>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nodeType="afterGroup">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1000"/>
                                        <p:tgtEl>
                                          <p:spTgt spid="4"/>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1000"/>
                                        <p:tgtEl>
                                          <p:spTgt spid="5"/>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animBg="1"/>
      <p:bldP spid="12" grpId="0" animBg="1"/>
      <p:bldP spid="14"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Freeform 5"/>
          <p:cNvSpPr/>
          <p:nvPr/>
        </p:nvSpPr>
        <p:spPr bwMode="auto">
          <a:xfrm>
            <a:off x="6138069" y="1960736"/>
            <a:ext cx="1912938" cy="2935288"/>
          </a:xfrm>
          <a:custGeom>
            <a:gdLst>
              <a:gd name="T0" fmla="*/ 2409 w 2411"/>
              <a:gd name="T1" fmla="*/ 2400 h 3698"/>
              <a:gd name="T2" fmla="*/ 2399 w 2411"/>
              <a:gd name="T3" fmla="*/ 2214 h 3698"/>
              <a:gd name="T4" fmla="*/ 2373 w 2411"/>
              <a:gd name="T5" fmla="*/ 2032 h 3698"/>
              <a:gd name="T6" fmla="*/ 2335 w 2411"/>
              <a:gd name="T7" fmla="*/ 1855 h 3698"/>
              <a:gd name="T8" fmla="*/ 2284 w 2411"/>
              <a:gd name="T9" fmla="*/ 1683 h 3698"/>
              <a:gd name="T10" fmla="*/ 2222 w 2411"/>
              <a:gd name="T11" fmla="*/ 1515 h 3698"/>
              <a:gd name="T12" fmla="*/ 2149 w 2411"/>
              <a:gd name="T13" fmla="*/ 1355 h 3698"/>
              <a:gd name="T14" fmla="*/ 2063 w 2411"/>
              <a:gd name="T15" fmla="*/ 1199 h 3698"/>
              <a:gd name="T16" fmla="*/ 1967 w 2411"/>
              <a:gd name="T17" fmla="*/ 1053 h 3698"/>
              <a:gd name="T18" fmla="*/ 1862 w 2411"/>
              <a:gd name="T19" fmla="*/ 912 h 3698"/>
              <a:gd name="T20" fmla="*/ 1747 w 2411"/>
              <a:gd name="T21" fmla="*/ 780 h 3698"/>
              <a:gd name="T22" fmla="*/ 1622 w 2411"/>
              <a:gd name="T23" fmla="*/ 656 h 3698"/>
              <a:gd name="T24" fmla="*/ 1491 w 2411"/>
              <a:gd name="T25" fmla="*/ 542 h 3698"/>
              <a:gd name="T26" fmla="*/ 1351 w 2411"/>
              <a:gd name="T27" fmla="*/ 438 h 3698"/>
              <a:gd name="T28" fmla="*/ 1203 w 2411"/>
              <a:gd name="T29" fmla="*/ 342 h 3698"/>
              <a:gd name="T30" fmla="*/ 1047 w 2411"/>
              <a:gd name="T31" fmla="*/ 258 h 3698"/>
              <a:gd name="T32" fmla="*/ 887 w 2411"/>
              <a:gd name="T33" fmla="*/ 185 h 3698"/>
              <a:gd name="T34" fmla="*/ 719 w 2411"/>
              <a:gd name="T35" fmla="*/ 122 h 3698"/>
              <a:gd name="T36" fmla="*/ 547 w 2411"/>
              <a:gd name="T37" fmla="*/ 72 h 3698"/>
              <a:gd name="T38" fmla="*/ 368 w 2411"/>
              <a:gd name="T39" fmla="*/ 35 h 3698"/>
              <a:gd name="T40" fmla="*/ 187 w 2411"/>
              <a:gd name="T41" fmla="*/ 11 h 3698"/>
              <a:gd name="T42" fmla="*/ 0 w 2411"/>
              <a:gd name="T43" fmla="*/ 0 h 3698"/>
              <a:gd name="T44" fmla="*/ 13 w 2411"/>
              <a:gd name="T45" fmla="*/ 558 h 3698"/>
              <a:gd name="T46" fmla="*/ 154 w 2411"/>
              <a:gd name="T47" fmla="*/ 568 h 3698"/>
              <a:gd name="T48" fmla="*/ 293 w 2411"/>
              <a:gd name="T49" fmla="*/ 587 h 3698"/>
              <a:gd name="T50" fmla="*/ 429 w 2411"/>
              <a:gd name="T51" fmla="*/ 618 h 3698"/>
              <a:gd name="T52" fmla="*/ 562 w 2411"/>
              <a:gd name="T53" fmla="*/ 658 h 3698"/>
              <a:gd name="T54" fmla="*/ 690 w 2411"/>
              <a:gd name="T55" fmla="*/ 706 h 3698"/>
              <a:gd name="T56" fmla="*/ 814 w 2411"/>
              <a:gd name="T57" fmla="*/ 764 h 3698"/>
              <a:gd name="T58" fmla="*/ 931 w 2411"/>
              <a:gd name="T59" fmla="*/ 830 h 3698"/>
              <a:gd name="T60" fmla="*/ 1044 w 2411"/>
              <a:gd name="T61" fmla="*/ 903 h 3698"/>
              <a:gd name="T62" fmla="*/ 1151 w 2411"/>
              <a:gd name="T63" fmla="*/ 986 h 3698"/>
              <a:gd name="T64" fmla="*/ 1253 w 2411"/>
              <a:gd name="T65" fmla="*/ 1074 h 3698"/>
              <a:gd name="T66" fmla="*/ 1348 w 2411"/>
              <a:gd name="T67" fmla="*/ 1169 h 3698"/>
              <a:gd name="T68" fmla="*/ 1435 w 2411"/>
              <a:gd name="T69" fmla="*/ 1271 h 3698"/>
              <a:gd name="T70" fmla="*/ 1515 w 2411"/>
              <a:gd name="T71" fmla="*/ 1379 h 3698"/>
              <a:gd name="T72" fmla="*/ 1589 w 2411"/>
              <a:gd name="T73" fmla="*/ 1492 h 3698"/>
              <a:gd name="T74" fmla="*/ 1653 w 2411"/>
              <a:gd name="T75" fmla="*/ 1611 h 3698"/>
              <a:gd name="T76" fmla="*/ 1709 w 2411"/>
              <a:gd name="T77" fmla="*/ 1735 h 3698"/>
              <a:gd name="T78" fmla="*/ 1756 w 2411"/>
              <a:gd name="T79" fmla="*/ 1863 h 3698"/>
              <a:gd name="T80" fmla="*/ 1796 w 2411"/>
              <a:gd name="T81" fmla="*/ 1996 h 3698"/>
              <a:gd name="T82" fmla="*/ 1825 w 2411"/>
              <a:gd name="T83" fmla="*/ 2131 h 3698"/>
              <a:gd name="T84" fmla="*/ 1843 w 2411"/>
              <a:gd name="T85" fmla="*/ 2272 h 3698"/>
              <a:gd name="T86" fmla="*/ 1853 w 2411"/>
              <a:gd name="T87" fmla="*/ 2415 h 3698"/>
              <a:gd name="T88" fmla="*/ 1853 w 2411"/>
              <a:gd name="T89" fmla="*/ 2523 h 3698"/>
              <a:gd name="T90" fmla="*/ 1839 w 2411"/>
              <a:gd name="T91" fmla="*/ 2702 h 3698"/>
              <a:gd name="T92" fmla="*/ 1808 w 2411"/>
              <a:gd name="T93" fmla="*/ 2874 h 3698"/>
              <a:gd name="T94" fmla="*/ 1764 w 2411"/>
              <a:gd name="T95" fmla="*/ 3042 h 3698"/>
              <a:gd name="T96" fmla="*/ 1705 w 2411"/>
              <a:gd name="T97" fmla="*/ 3204 h 3698"/>
              <a:gd name="T98" fmla="*/ 1630 w 2411"/>
              <a:gd name="T99" fmla="*/ 3358 h 3698"/>
              <a:gd name="T100" fmla="*/ 2229 w 2411"/>
              <a:gd name="T101" fmla="*/ 3690 h 3698"/>
              <a:gd name="T102" fmla="*/ 2152 w 2411"/>
              <a:gd name="T103" fmla="*/ 3562 h 3698"/>
              <a:gd name="T104" fmla="*/ 2243 w 2411"/>
              <a:gd name="T105" fmla="*/ 3359 h 3698"/>
              <a:gd name="T106" fmla="*/ 2315 w 2411"/>
              <a:gd name="T107" fmla="*/ 3146 h 3698"/>
              <a:gd name="T108" fmla="*/ 2367 w 2411"/>
              <a:gd name="T109" fmla="*/ 2925 h 3698"/>
              <a:gd name="T110" fmla="*/ 2400 w 2411"/>
              <a:gd name="T111" fmla="*/ 2697 h 3698"/>
              <a:gd name="T112" fmla="*/ 2411 w 2411"/>
              <a:gd name="T113" fmla="*/ 2462 h 36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1" h="3698">
                <a:moveTo>
                  <a:pt x="2411" y="2462"/>
                </a:moveTo>
                <a:lnTo>
                  <a:pt x="2411" y="2462"/>
                </a:lnTo>
                <a:lnTo>
                  <a:pt x="2409" y="2400"/>
                </a:lnTo>
                <a:lnTo>
                  <a:pt x="2408" y="2337"/>
                </a:lnTo>
                <a:lnTo>
                  <a:pt x="2403" y="2275"/>
                </a:lnTo>
                <a:lnTo>
                  <a:pt x="2399" y="2214"/>
                </a:lnTo>
                <a:lnTo>
                  <a:pt x="2391" y="2153"/>
                </a:lnTo>
                <a:lnTo>
                  <a:pt x="2384" y="2092"/>
                </a:lnTo>
                <a:lnTo>
                  <a:pt x="2373" y="2032"/>
                </a:lnTo>
                <a:lnTo>
                  <a:pt x="2362" y="1973"/>
                </a:lnTo>
                <a:lnTo>
                  <a:pt x="2350" y="1913"/>
                </a:lnTo>
                <a:lnTo>
                  <a:pt x="2335" y="1855"/>
                </a:lnTo>
                <a:lnTo>
                  <a:pt x="2319" y="1797"/>
                </a:lnTo>
                <a:lnTo>
                  <a:pt x="2303" y="1739"/>
                </a:lnTo>
                <a:lnTo>
                  <a:pt x="2284" y="1683"/>
                </a:lnTo>
                <a:lnTo>
                  <a:pt x="2265" y="1626"/>
                </a:lnTo>
                <a:lnTo>
                  <a:pt x="2245" y="1570"/>
                </a:lnTo>
                <a:lnTo>
                  <a:pt x="2222" y="1515"/>
                </a:lnTo>
                <a:lnTo>
                  <a:pt x="2199" y="1462"/>
                </a:lnTo>
                <a:lnTo>
                  <a:pt x="2175" y="1407"/>
                </a:lnTo>
                <a:lnTo>
                  <a:pt x="2149" y="1355"/>
                </a:lnTo>
                <a:lnTo>
                  <a:pt x="2121" y="1301"/>
                </a:lnTo>
                <a:lnTo>
                  <a:pt x="2092" y="1251"/>
                </a:lnTo>
                <a:lnTo>
                  <a:pt x="2063" y="1199"/>
                </a:lnTo>
                <a:lnTo>
                  <a:pt x="2033" y="1150"/>
                </a:lnTo>
                <a:lnTo>
                  <a:pt x="2001" y="1100"/>
                </a:lnTo>
                <a:lnTo>
                  <a:pt x="1967" y="1053"/>
                </a:lnTo>
                <a:lnTo>
                  <a:pt x="1933" y="1005"/>
                </a:lnTo>
                <a:lnTo>
                  <a:pt x="1898" y="958"/>
                </a:lnTo>
                <a:lnTo>
                  <a:pt x="1862" y="912"/>
                </a:lnTo>
                <a:lnTo>
                  <a:pt x="1825" y="868"/>
                </a:lnTo>
                <a:lnTo>
                  <a:pt x="1787" y="824"/>
                </a:lnTo>
                <a:lnTo>
                  <a:pt x="1747" y="780"/>
                </a:lnTo>
                <a:lnTo>
                  <a:pt x="1706" y="738"/>
                </a:lnTo>
                <a:lnTo>
                  <a:pt x="1665" y="697"/>
                </a:lnTo>
                <a:lnTo>
                  <a:pt x="1622" y="656"/>
                </a:lnTo>
                <a:lnTo>
                  <a:pt x="1579" y="618"/>
                </a:lnTo>
                <a:lnTo>
                  <a:pt x="1535" y="580"/>
                </a:lnTo>
                <a:lnTo>
                  <a:pt x="1491" y="542"/>
                </a:lnTo>
                <a:lnTo>
                  <a:pt x="1445" y="507"/>
                </a:lnTo>
                <a:lnTo>
                  <a:pt x="1398" y="472"/>
                </a:lnTo>
                <a:lnTo>
                  <a:pt x="1351" y="438"/>
                </a:lnTo>
                <a:lnTo>
                  <a:pt x="1302" y="404"/>
                </a:lnTo>
                <a:lnTo>
                  <a:pt x="1253" y="372"/>
                </a:lnTo>
                <a:lnTo>
                  <a:pt x="1203" y="342"/>
                </a:lnTo>
                <a:lnTo>
                  <a:pt x="1151" y="313"/>
                </a:lnTo>
                <a:lnTo>
                  <a:pt x="1100" y="285"/>
                </a:lnTo>
                <a:lnTo>
                  <a:pt x="1047" y="258"/>
                </a:lnTo>
                <a:lnTo>
                  <a:pt x="994" y="232"/>
                </a:lnTo>
                <a:lnTo>
                  <a:pt x="940" y="208"/>
                </a:lnTo>
                <a:lnTo>
                  <a:pt x="887" y="185"/>
                </a:lnTo>
                <a:lnTo>
                  <a:pt x="830" y="162"/>
                </a:lnTo>
                <a:lnTo>
                  <a:pt x="775" y="142"/>
                </a:lnTo>
                <a:lnTo>
                  <a:pt x="719" y="122"/>
                </a:lnTo>
                <a:lnTo>
                  <a:pt x="663" y="104"/>
                </a:lnTo>
                <a:lnTo>
                  <a:pt x="605" y="87"/>
                </a:lnTo>
                <a:lnTo>
                  <a:pt x="547" y="72"/>
                </a:lnTo>
                <a:lnTo>
                  <a:pt x="487" y="58"/>
                </a:lnTo>
                <a:lnTo>
                  <a:pt x="428" y="46"/>
                </a:lnTo>
                <a:lnTo>
                  <a:pt x="368" y="35"/>
                </a:lnTo>
                <a:lnTo>
                  <a:pt x="309" y="26"/>
                </a:lnTo>
                <a:lnTo>
                  <a:pt x="248" y="17"/>
                </a:lnTo>
                <a:lnTo>
                  <a:pt x="187" y="11"/>
                </a:lnTo>
                <a:lnTo>
                  <a:pt x="124" y="5"/>
                </a:lnTo>
                <a:lnTo>
                  <a:pt x="63" y="2"/>
                </a:lnTo>
                <a:lnTo>
                  <a:pt x="0" y="0"/>
                </a:lnTo>
                <a:lnTo>
                  <a:pt x="167" y="295"/>
                </a:lnTo>
                <a:lnTo>
                  <a:pt x="13" y="558"/>
                </a:lnTo>
                <a:lnTo>
                  <a:pt x="13" y="558"/>
                </a:lnTo>
                <a:lnTo>
                  <a:pt x="60" y="560"/>
                </a:lnTo>
                <a:lnTo>
                  <a:pt x="107" y="563"/>
                </a:lnTo>
                <a:lnTo>
                  <a:pt x="154" y="568"/>
                </a:lnTo>
                <a:lnTo>
                  <a:pt x="202" y="574"/>
                </a:lnTo>
                <a:lnTo>
                  <a:pt x="248" y="580"/>
                </a:lnTo>
                <a:lnTo>
                  <a:pt x="293" y="587"/>
                </a:lnTo>
                <a:lnTo>
                  <a:pt x="339" y="597"/>
                </a:lnTo>
                <a:lnTo>
                  <a:pt x="385" y="607"/>
                </a:lnTo>
                <a:lnTo>
                  <a:pt x="429" y="618"/>
                </a:lnTo>
                <a:lnTo>
                  <a:pt x="475" y="630"/>
                </a:lnTo>
                <a:lnTo>
                  <a:pt x="518" y="644"/>
                </a:lnTo>
                <a:lnTo>
                  <a:pt x="562" y="658"/>
                </a:lnTo>
                <a:lnTo>
                  <a:pt x="605" y="673"/>
                </a:lnTo>
                <a:lnTo>
                  <a:pt x="647" y="690"/>
                </a:lnTo>
                <a:lnTo>
                  <a:pt x="690" y="706"/>
                </a:lnTo>
                <a:lnTo>
                  <a:pt x="731" y="725"/>
                </a:lnTo>
                <a:lnTo>
                  <a:pt x="772" y="745"/>
                </a:lnTo>
                <a:lnTo>
                  <a:pt x="814" y="764"/>
                </a:lnTo>
                <a:lnTo>
                  <a:pt x="853" y="786"/>
                </a:lnTo>
                <a:lnTo>
                  <a:pt x="893" y="807"/>
                </a:lnTo>
                <a:lnTo>
                  <a:pt x="931" y="830"/>
                </a:lnTo>
                <a:lnTo>
                  <a:pt x="969" y="854"/>
                </a:lnTo>
                <a:lnTo>
                  <a:pt x="1007" y="879"/>
                </a:lnTo>
                <a:lnTo>
                  <a:pt x="1044" y="903"/>
                </a:lnTo>
                <a:lnTo>
                  <a:pt x="1081" y="931"/>
                </a:lnTo>
                <a:lnTo>
                  <a:pt x="1116" y="957"/>
                </a:lnTo>
                <a:lnTo>
                  <a:pt x="1151" y="986"/>
                </a:lnTo>
                <a:lnTo>
                  <a:pt x="1186" y="1013"/>
                </a:lnTo>
                <a:lnTo>
                  <a:pt x="1219" y="1044"/>
                </a:lnTo>
                <a:lnTo>
                  <a:pt x="1253" y="1074"/>
                </a:lnTo>
                <a:lnTo>
                  <a:pt x="1285" y="1105"/>
                </a:lnTo>
                <a:lnTo>
                  <a:pt x="1316" y="1137"/>
                </a:lnTo>
                <a:lnTo>
                  <a:pt x="1348" y="1169"/>
                </a:lnTo>
                <a:lnTo>
                  <a:pt x="1377" y="1202"/>
                </a:lnTo>
                <a:lnTo>
                  <a:pt x="1406" y="1236"/>
                </a:lnTo>
                <a:lnTo>
                  <a:pt x="1435" y="1271"/>
                </a:lnTo>
                <a:lnTo>
                  <a:pt x="1462" y="1306"/>
                </a:lnTo>
                <a:lnTo>
                  <a:pt x="1489" y="1343"/>
                </a:lnTo>
                <a:lnTo>
                  <a:pt x="1515" y="1379"/>
                </a:lnTo>
                <a:lnTo>
                  <a:pt x="1540" y="1416"/>
                </a:lnTo>
                <a:lnTo>
                  <a:pt x="1564" y="1454"/>
                </a:lnTo>
                <a:lnTo>
                  <a:pt x="1589" y="1492"/>
                </a:lnTo>
                <a:lnTo>
                  <a:pt x="1610" y="1532"/>
                </a:lnTo>
                <a:lnTo>
                  <a:pt x="1633" y="1571"/>
                </a:lnTo>
                <a:lnTo>
                  <a:pt x="1653" y="1611"/>
                </a:lnTo>
                <a:lnTo>
                  <a:pt x="1673" y="1652"/>
                </a:lnTo>
                <a:lnTo>
                  <a:pt x="1691" y="1693"/>
                </a:lnTo>
                <a:lnTo>
                  <a:pt x="1709" y="1735"/>
                </a:lnTo>
                <a:lnTo>
                  <a:pt x="1726" y="1777"/>
                </a:lnTo>
                <a:lnTo>
                  <a:pt x="1743" y="1820"/>
                </a:lnTo>
                <a:lnTo>
                  <a:pt x="1756" y="1863"/>
                </a:lnTo>
                <a:lnTo>
                  <a:pt x="1772" y="1907"/>
                </a:lnTo>
                <a:lnTo>
                  <a:pt x="1784" y="1951"/>
                </a:lnTo>
                <a:lnTo>
                  <a:pt x="1796" y="1996"/>
                </a:lnTo>
                <a:lnTo>
                  <a:pt x="1807" y="2041"/>
                </a:lnTo>
                <a:lnTo>
                  <a:pt x="1816" y="2086"/>
                </a:lnTo>
                <a:lnTo>
                  <a:pt x="1825" y="2131"/>
                </a:lnTo>
                <a:lnTo>
                  <a:pt x="1833" y="2179"/>
                </a:lnTo>
                <a:lnTo>
                  <a:pt x="1839" y="2224"/>
                </a:lnTo>
                <a:lnTo>
                  <a:pt x="1843" y="2272"/>
                </a:lnTo>
                <a:lnTo>
                  <a:pt x="1848" y="2319"/>
                </a:lnTo>
                <a:lnTo>
                  <a:pt x="1851" y="2366"/>
                </a:lnTo>
                <a:lnTo>
                  <a:pt x="1853" y="2415"/>
                </a:lnTo>
                <a:lnTo>
                  <a:pt x="1853" y="2462"/>
                </a:lnTo>
                <a:lnTo>
                  <a:pt x="1853" y="2462"/>
                </a:lnTo>
                <a:lnTo>
                  <a:pt x="1853" y="2523"/>
                </a:lnTo>
                <a:lnTo>
                  <a:pt x="1850" y="2583"/>
                </a:lnTo>
                <a:lnTo>
                  <a:pt x="1845" y="2642"/>
                </a:lnTo>
                <a:lnTo>
                  <a:pt x="1839" y="2702"/>
                </a:lnTo>
                <a:lnTo>
                  <a:pt x="1830" y="2760"/>
                </a:lnTo>
                <a:lnTo>
                  <a:pt x="1821" y="2818"/>
                </a:lnTo>
                <a:lnTo>
                  <a:pt x="1808" y="2874"/>
                </a:lnTo>
                <a:lnTo>
                  <a:pt x="1795" y="2931"/>
                </a:lnTo>
                <a:lnTo>
                  <a:pt x="1781" y="2987"/>
                </a:lnTo>
                <a:lnTo>
                  <a:pt x="1764" y="3042"/>
                </a:lnTo>
                <a:lnTo>
                  <a:pt x="1746" y="3097"/>
                </a:lnTo>
                <a:lnTo>
                  <a:pt x="1726" y="3150"/>
                </a:lnTo>
                <a:lnTo>
                  <a:pt x="1705" y="3204"/>
                </a:lnTo>
                <a:lnTo>
                  <a:pt x="1680" y="3256"/>
                </a:lnTo>
                <a:lnTo>
                  <a:pt x="1656" y="3307"/>
                </a:lnTo>
                <a:lnTo>
                  <a:pt x="1630" y="3358"/>
                </a:lnTo>
                <a:lnTo>
                  <a:pt x="1493" y="3280"/>
                </a:lnTo>
                <a:lnTo>
                  <a:pt x="1743" y="3698"/>
                </a:lnTo>
                <a:lnTo>
                  <a:pt x="2229" y="3690"/>
                </a:lnTo>
                <a:lnTo>
                  <a:pt x="2118" y="3628"/>
                </a:lnTo>
                <a:lnTo>
                  <a:pt x="2118" y="3628"/>
                </a:lnTo>
                <a:lnTo>
                  <a:pt x="2152" y="3562"/>
                </a:lnTo>
                <a:lnTo>
                  <a:pt x="2184" y="3497"/>
                </a:lnTo>
                <a:lnTo>
                  <a:pt x="2214" y="3428"/>
                </a:lnTo>
                <a:lnTo>
                  <a:pt x="2243" y="3359"/>
                </a:lnTo>
                <a:lnTo>
                  <a:pt x="2269" y="3289"/>
                </a:lnTo>
                <a:lnTo>
                  <a:pt x="2292" y="3219"/>
                </a:lnTo>
                <a:lnTo>
                  <a:pt x="2315" y="3146"/>
                </a:lnTo>
                <a:lnTo>
                  <a:pt x="2335" y="3074"/>
                </a:lnTo>
                <a:lnTo>
                  <a:pt x="2351" y="2999"/>
                </a:lnTo>
                <a:lnTo>
                  <a:pt x="2367" y="2925"/>
                </a:lnTo>
                <a:lnTo>
                  <a:pt x="2380" y="2850"/>
                </a:lnTo>
                <a:lnTo>
                  <a:pt x="2391" y="2774"/>
                </a:lnTo>
                <a:lnTo>
                  <a:pt x="2400" y="2697"/>
                </a:lnTo>
                <a:lnTo>
                  <a:pt x="2406" y="2619"/>
                </a:lnTo>
                <a:lnTo>
                  <a:pt x="2409" y="2542"/>
                </a:lnTo>
                <a:lnTo>
                  <a:pt x="2411" y="2462"/>
                </a:lnTo>
                <a:lnTo>
                  <a:pt x="2411" y="2462"/>
                </a:lnTo>
                <a:close/>
              </a:path>
            </a:pathLst>
          </a:cu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Freeform 6"/>
          <p:cNvSpPr/>
          <p:nvPr/>
        </p:nvSpPr>
        <p:spPr bwMode="auto">
          <a:xfrm>
            <a:off x="4139406" y="1858343"/>
            <a:ext cx="2084388" cy="2984500"/>
          </a:xfrm>
          <a:custGeom>
            <a:gdLst>
              <a:gd name="T0" fmla="*/ 777 w 2626"/>
              <a:gd name="T1" fmla="*/ 3478 h 3760"/>
              <a:gd name="T2" fmla="*/ 705 w 2626"/>
              <a:gd name="T3" fmla="*/ 3326 h 3760"/>
              <a:gd name="T4" fmla="*/ 647 w 2626"/>
              <a:gd name="T5" fmla="*/ 3165 h 3760"/>
              <a:gd name="T6" fmla="*/ 603 w 2626"/>
              <a:gd name="T7" fmla="*/ 2999 h 3760"/>
              <a:gd name="T8" fmla="*/ 572 w 2626"/>
              <a:gd name="T9" fmla="*/ 2827 h 3760"/>
              <a:gd name="T10" fmla="*/ 558 w 2626"/>
              <a:gd name="T11" fmla="*/ 2650 h 3760"/>
              <a:gd name="T12" fmla="*/ 558 w 2626"/>
              <a:gd name="T13" fmla="*/ 2543 h 3760"/>
              <a:gd name="T14" fmla="*/ 568 w 2626"/>
              <a:gd name="T15" fmla="*/ 2400 h 3760"/>
              <a:gd name="T16" fmla="*/ 586 w 2626"/>
              <a:gd name="T17" fmla="*/ 2261 h 3760"/>
              <a:gd name="T18" fmla="*/ 615 w 2626"/>
              <a:gd name="T19" fmla="*/ 2125 h 3760"/>
              <a:gd name="T20" fmla="*/ 653 w 2626"/>
              <a:gd name="T21" fmla="*/ 1994 h 3760"/>
              <a:gd name="T22" fmla="*/ 700 w 2626"/>
              <a:gd name="T23" fmla="*/ 1866 h 3760"/>
              <a:gd name="T24" fmla="*/ 757 w 2626"/>
              <a:gd name="T25" fmla="*/ 1742 h 3760"/>
              <a:gd name="T26" fmla="*/ 821 w 2626"/>
              <a:gd name="T27" fmla="*/ 1623 h 3760"/>
              <a:gd name="T28" fmla="*/ 894 w 2626"/>
              <a:gd name="T29" fmla="*/ 1510 h 3760"/>
              <a:gd name="T30" fmla="*/ 973 w 2626"/>
              <a:gd name="T31" fmla="*/ 1402 h 3760"/>
              <a:gd name="T32" fmla="*/ 1060 w 2626"/>
              <a:gd name="T33" fmla="*/ 1301 h 3760"/>
              <a:gd name="T34" fmla="*/ 1155 w 2626"/>
              <a:gd name="T35" fmla="*/ 1205 h 3760"/>
              <a:gd name="T36" fmla="*/ 1256 w 2626"/>
              <a:gd name="T37" fmla="*/ 1117 h 3760"/>
              <a:gd name="T38" fmla="*/ 1361 w 2626"/>
              <a:gd name="T39" fmla="*/ 1036 h 3760"/>
              <a:gd name="T40" fmla="*/ 1474 w 2626"/>
              <a:gd name="T41" fmla="*/ 963 h 3760"/>
              <a:gd name="T42" fmla="*/ 1591 w 2626"/>
              <a:gd name="T43" fmla="*/ 895 h 3760"/>
              <a:gd name="T44" fmla="*/ 1713 w 2626"/>
              <a:gd name="T45" fmla="*/ 838 h 3760"/>
              <a:gd name="T46" fmla="*/ 1840 w 2626"/>
              <a:gd name="T47" fmla="*/ 789 h 3760"/>
              <a:gd name="T48" fmla="*/ 1971 w 2626"/>
              <a:gd name="T49" fmla="*/ 749 h 3760"/>
              <a:gd name="T50" fmla="*/ 2107 w 2626"/>
              <a:gd name="T51" fmla="*/ 719 h 3760"/>
              <a:gd name="T52" fmla="*/ 2246 w 2626"/>
              <a:gd name="T53" fmla="*/ 697 h 3760"/>
              <a:gd name="T54" fmla="*/ 2388 w 2626"/>
              <a:gd name="T55" fmla="*/ 686 h 3760"/>
              <a:gd name="T56" fmla="*/ 2374 w 2626"/>
              <a:gd name="T57" fmla="*/ 0 h 3760"/>
              <a:gd name="T58" fmla="*/ 2314 w 2626"/>
              <a:gd name="T59" fmla="*/ 131 h 3760"/>
              <a:gd name="T60" fmla="*/ 2133 w 2626"/>
              <a:gd name="T61" fmla="*/ 149 h 3760"/>
              <a:gd name="T62" fmla="*/ 1954 w 2626"/>
              <a:gd name="T63" fmla="*/ 180 h 3760"/>
              <a:gd name="T64" fmla="*/ 1780 w 2626"/>
              <a:gd name="T65" fmla="*/ 223 h 3760"/>
              <a:gd name="T66" fmla="*/ 1611 w 2626"/>
              <a:gd name="T67" fmla="*/ 279 h 3760"/>
              <a:gd name="T68" fmla="*/ 1448 w 2626"/>
              <a:gd name="T69" fmla="*/ 345 h 3760"/>
              <a:gd name="T70" fmla="*/ 1292 w 2626"/>
              <a:gd name="T71" fmla="*/ 424 h 3760"/>
              <a:gd name="T72" fmla="*/ 1141 w 2626"/>
              <a:gd name="T73" fmla="*/ 513 h 3760"/>
              <a:gd name="T74" fmla="*/ 998 w 2626"/>
              <a:gd name="T75" fmla="*/ 610 h 3760"/>
              <a:gd name="T76" fmla="*/ 862 w 2626"/>
              <a:gd name="T77" fmla="*/ 719 h 3760"/>
              <a:gd name="T78" fmla="*/ 734 w 2626"/>
              <a:gd name="T79" fmla="*/ 836 h 3760"/>
              <a:gd name="T80" fmla="*/ 615 w 2626"/>
              <a:gd name="T81" fmla="*/ 963 h 3760"/>
              <a:gd name="T82" fmla="*/ 505 w 2626"/>
              <a:gd name="T83" fmla="*/ 1097 h 3760"/>
              <a:gd name="T84" fmla="*/ 404 w 2626"/>
              <a:gd name="T85" fmla="*/ 1239 h 3760"/>
              <a:gd name="T86" fmla="*/ 314 w 2626"/>
              <a:gd name="T87" fmla="*/ 1388 h 3760"/>
              <a:gd name="T88" fmla="*/ 233 w 2626"/>
              <a:gd name="T89" fmla="*/ 1544 h 3760"/>
              <a:gd name="T90" fmla="*/ 165 w 2626"/>
              <a:gd name="T91" fmla="*/ 1706 h 3760"/>
              <a:gd name="T92" fmla="*/ 107 w 2626"/>
              <a:gd name="T93" fmla="*/ 1873 h 3760"/>
              <a:gd name="T94" fmla="*/ 61 w 2626"/>
              <a:gd name="T95" fmla="*/ 2046 h 3760"/>
              <a:gd name="T96" fmla="*/ 27 w 2626"/>
              <a:gd name="T97" fmla="*/ 2223 h 3760"/>
              <a:gd name="T98" fmla="*/ 8 w 2626"/>
              <a:gd name="T99" fmla="*/ 2406 h 3760"/>
              <a:gd name="T100" fmla="*/ 0 w 2626"/>
              <a:gd name="T101" fmla="*/ 2590 h 3760"/>
              <a:gd name="T102" fmla="*/ 6 w 2626"/>
              <a:gd name="T103" fmla="*/ 2747 h 3760"/>
              <a:gd name="T104" fmla="*/ 31 w 2626"/>
              <a:gd name="T105" fmla="*/ 2979 h 3760"/>
              <a:gd name="T106" fmla="*/ 78 w 2626"/>
              <a:gd name="T107" fmla="*/ 3204 h 3760"/>
              <a:gd name="T108" fmla="*/ 143 w 2626"/>
              <a:gd name="T109" fmla="*/ 3420 h 3760"/>
              <a:gd name="T110" fmla="*/ 229 w 2626"/>
              <a:gd name="T111" fmla="*/ 3628 h 3760"/>
              <a:gd name="T112" fmla="*/ 467 w 2626"/>
              <a:gd name="T113" fmla="*/ 3474 h 37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26" h="3760">
                <a:moveTo>
                  <a:pt x="467" y="3474"/>
                </a:moveTo>
                <a:lnTo>
                  <a:pt x="777" y="3478"/>
                </a:lnTo>
                <a:lnTo>
                  <a:pt x="777" y="3478"/>
                </a:lnTo>
                <a:lnTo>
                  <a:pt x="752" y="3428"/>
                </a:lnTo>
                <a:lnTo>
                  <a:pt x="728" y="3377"/>
                </a:lnTo>
                <a:lnTo>
                  <a:pt x="705" y="3326"/>
                </a:lnTo>
                <a:lnTo>
                  <a:pt x="684" y="3272"/>
                </a:lnTo>
                <a:lnTo>
                  <a:pt x="664" y="3219"/>
                </a:lnTo>
                <a:lnTo>
                  <a:pt x="647" y="3165"/>
                </a:lnTo>
                <a:lnTo>
                  <a:pt x="630" y="3111"/>
                </a:lnTo>
                <a:lnTo>
                  <a:pt x="615" y="3056"/>
                </a:lnTo>
                <a:lnTo>
                  <a:pt x="603" y="2999"/>
                </a:lnTo>
                <a:lnTo>
                  <a:pt x="590" y="2943"/>
                </a:lnTo>
                <a:lnTo>
                  <a:pt x="581" y="2885"/>
                </a:lnTo>
                <a:lnTo>
                  <a:pt x="572" y="2827"/>
                </a:lnTo>
                <a:lnTo>
                  <a:pt x="566" y="2769"/>
                </a:lnTo>
                <a:lnTo>
                  <a:pt x="561" y="2709"/>
                </a:lnTo>
                <a:lnTo>
                  <a:pt x="558" y="2650"/>
                </a:lnTo>
                <a:lnTo>
                  <a:pt x="558" y="2590"/>
                </a:lnTo>
                <a:lnTo>
                  <a:pt x="558" y="2590"/>
                </a:lnTo>
                <a:lnTo>
                  <a:pt x="558" y="2543"/>
                </a:lnTo>
                <a:lnTo>
                  <a:pt x="560" y="2494"/>
                </a:lnTo>
                <a:lnTo>
                  <a:pt x="563" y="2447"/>
                </a:lnTo>
                <a:lnTo>
                  <a:pt x="568" y="2400"/>
                </a:lnTo>
                <a:lnTo>
                  <a:pt x="572" y="2354"/>
                </a:lnTo>
                <a:lnTo>
                  <a:pt x="578" y="2307"/>
                </a:lnTo>
                <a:lnTo>
                  <a:pt x="586" y="2261"/>
                </a:lnTo>
                <a:lnTo>
                  <a:pt x="595" y="2215"/>
                </a:lnTo>
                <a:lnTo>
                  <a:pt x="604" y="2171"/>
                </a:lnTo>
                <a:lnTo>
                  <a:pt x="615" y="2125"/>
                </a:lnTo>
                <a:lnTo>
                  <a:pt x="627" y="2081"/>
                </a:lnTo>
                <a:lnTo>
                  <a:pt x="639" y="2037"/>
                </a:lnTo>
                <a:lnTo>
                  <a:pt x="653" y="1994"/>
                </a:lnTo>
                <a:lnTo>
                  <a:pt x="668" y="1950"/>
                </a:lnTo>
                <a:lnTo>
                  <a:pt x="684" y="1908"/>
                </a:lnTo>
                <a:lnTo>
                  <a:pt x="700" y="1866"/>
                </a:lnTo>
                <a:lnTo>
                  <a:pt x="719" y="1825"/>
                </a:lnTo>
                <a:lnTo>
                  <a:pt x="737" y="1783"/>
                </a:lnTo>
                <a:lnTo>
                  <a:pt x="757" y="1742"/>
                </a:lnTo>
                <a:lnTo>
                  <a:pt x="777" y="1702"/>
                </a:lnTo>
                <a:lnTo>
                  <a:pt x="799" y="1663"/>
                </a:lnTo>
                <a:lnTo>
                  <a:pt x="821" y="1623"/>
                </a:lnTo>
                <a:lnTo>
                  <a:pt x="844" y="1585"/>
                </a:lnTo>
                <a:lnTo>
                  <a:pt x="868" y="1547"/>
                </a:lnTo>
                <a:lnTo>
                  <a:pt x="894" y="1510"/>
                </a:lnTo>
                <a:lnTo>
                  <a:pt x="920" y="1474"/>
                </a:lnTo>
                <a:lnTo>
                  <a:pt x="946" y="1439"/>
                </a:lnTo>
                <a:lnTo>
                  <a:pt x="973" y="1402"/>
                </a:lnTo>
                <a:lnTo>
                  <a:pt x="1002" y="1368"/>
                </a:lnTo>
                <a:lnTo>
                  <a:pt x="1031" y="1335"/>
                </a:lnTo>
                <a:lnTo>
                  <a:pt x="1060" y="1301"/>
                </a:lnTo>
                <a:lnTo>
                  <a:pt x="1091" y="1269"/>
                </a:lnTo>
                <a:lnTo>
                  <a:pt x="1123" y="1237"/>
                </a:lnTo>
                <a:lnTo>
                  <a:pt x="1155" y="1205"/>
                </a:lnTo>
                <a:lnTo>
                  <a:pt x="1187" y="1176"/>
                </a:lnTo>
                <a:lnTo>
                  <a:pt x="1221" y="1146"/>
                </a:lnTo>
                <a:lnTo>
                  <a:pt x="1256" y="1117"/>
                </a:lnTo>
                <a:lnTo>
                  <a:pt x="1289" y="1089"/>
                </a:lnTo>
                <a:lnTo>
                  <a:pt x="1326" y="1062"/>
                </a:lnTo>
                <a:lnTo>
                  <a:pt x="1361" y="1036"/>
                </a:lnTo>
                <a:lnTo>
                  <a:pt x="1398" y="1010"/>
                </a:lnTo>
                <a:lnTo>
                  <a:pt x="1436" y="985"/>
                </a:lnTo>
                <a:lnTo>
                  <a:pt x="1474" y="963"/>
                </a:lnTo>
                <a:lnTo>
                  <a:pt x="1512" y="940"/>
                </a:lnTo>
                <a:lnTo>
                  <a:pt x="1552" y="917"/>
                </a:lnTo>
                <a:lnTo>
                  <a:pt x="1591" y="895"/>
                </a:lnTo>
                <a:lnTo>
                  <a:pt x="1631" y="876"/>
                </a:lnTo>
                <a:lnTo>
                  <a:pt x="1672" y="856"/>
                </a:lnTo>
                <a:lnTo>
                  <a:pt x="1713" y="838"/>
                </a:lnTo>
                <a:lnTo>
                  <a:pt x="1756" y="821"/>
                </a:lnTo>
                <a:lnTo>
                  <a:pt x="1797" y="804"/>
                </a:lnTo>
                <a:lnTo>
                  <a:pt x="1840" y="789"/>
                </a:lnTo>
                <a:lnTo>
                  <a:pt x="1884" y="775"/>
                </a:lnTo>
                <a:lnTo>
                  <a:pt x="1927" y="761"/>
                </a:lnTo>
                <a:lnTo>
                  <a:pt x="1971" y="749"/>
                </a:lnTo>
                <a:lnTo>
                  <a:pt x="2017" y="738"/>
                </a:lnTo>
                <a:lnTo>
                  <a:pt x="2061" y="728"/>
                </a:lnTo>
                <a:lnTo>
                  <a:pt x="2107" y="719"/>
                </a:lnTo>
                <a:lnTo>
                  <a:pt x="2153" y="709"/>
                </a:lnTo>
                <a:lnTo>
                  <a:pt x="2199" y="703"/>
                </a:lnTo>
                <a:lnTo>
                  <a:pt x="2246" y="697"/>
                </a:lnTo>
                <a:lnTo>
                  <a:pt x="2292" y="693"/>
                </a:lnTo>
                <a:lnTo>
                  <a:pt x="2339" y="688"/>
                </a:lnTo>
                <a:lnTo>
                  <a:pt x="2388" y="686"/>
                </a:lnTo>
                <a:lnTo>
                  <a:pt x="2389" y="844"/>
                </a:lnTo>
                <a:lnTo>
                  <a:pt x="2626" y="418"/>
                </a:lnTo>
                <a:lnTo>
                  <a:pt x="2374" y="0"/>
                </a:lnTo>
                <a:lnTo>
                  <a:pt x="2377" y="128"/>
                </a:lnTo>
                <a:lnTo>
                  <a:pt x="2377" y="128"/>
                </a:lnTo>
                <a:lnTo>
                  <a:pt x="2314" y="131"/>
                </a:lnTo>
                <a:lnTo>
                  <a:pt x="2253" y="136"/>
                </a:lnTo>
                <a:lnTo>
                  <a:pt x="2192" y="142"/>
                </a:lnTo>
                <a:lnTo>
                  <a:pt x="2133" y="149"/>
                </a:lnTo>
                <a:lnTo>
                  <a:pt x="2073" y="159"/>
                </a:lnTo>
                <a:lnTo>
                  <a:pt x="2014" y="168"/>
                </a:lnTo>
                <a:lnTo>
                  <a:pt x="1954" y="180"/>
                </a:lnTo>
                <a:lnTo>
                  <a:pt x="1896" y="194"/>
                </a:lnTo>
                <a:lnTo>
                  <a:pt x="1838" y="207"/>
                </a:lnTo>
                <a:lnTo>
                  <a:pt x="1780" y="223"/>
                </a:lnTo>
                <a:lnTo>
                  <a:pt x="1724" y="241"/>
                </a:lnTo>
                <a:lnTo>
                  <a:pt x="1668" y="259"/>
                </a:lnTo>
                <a:lnTo>
                  <a:pt x="1611" y="279"/>
                </a:lnTo>
                <a:lnTo>
                  <a:pt x="1556" y="299"/>
                </a:lnTo>
                <a:lnTo>
                  <a:pt x="1503" y="322"/>
                </a:lnTo>
                <a:lnTo>
                  <a:pt x="1448" y="345"/>
                </a:lnTo>
                <a:lnTo>
                  <a:pt x="1396" y="371"/>
                </a:lnTo>
                <a:lnTo>
                  <a:pt x="1343" y="397"/>
                </a:lnTo>
                <a:lnTo>
                  <a:pt x="1292" y="424"/>
                </a:lnTo>
                <a:lnTo>
                  <a:pt x="1240" y="452"/>
                </a:lnTo>
                <a:lnTo>
                  <a:pt x="1190" y="482"/>
                </a:lnTo>
                <a:lnTo>
                  <a:pt x="1141" y="513"/>
                </a:lnTo>
                <a:lnTo>
                  <a:pt x="1092" y="545"/>
                </a:lnTo>
                <a:lnTo>
                  <a:pt x="1045" y="577"/>
                </a:lnTo>
                <a:lnTo>
                  <a:pt x="998" y="610"/>
                </a:lnTo>
                <a:lnTo>
                  <a:pt x="952" y="645"/>
                </a:lnTo>
                <a:lnTo>
                  <a:pt x="906" y="682"/>
                </a:lnTo>
                <a:lnTo>
                  <a:pt x="862" y="719"/>
                </a:lnTo>
                <a:lnTo>
                  <a:pt x="818" y="757"/>
                </a:lnTo>
                <a:lnTo>
                  <a:pt x="777" y="796"/>
                </a:lnTo>
                <a:lnTo>
                  <a:pt x="734" y="836"/>
                </a:lnTo>
                <a:lnTo>
                  <a:pt x="694" y="877"/>
                </a:lnTo>
                <a:lnTo>
                  <a:pt x="655" y="920"/>
                </a:lnTo>
                <a:lnTo>
                  <a:pt x="615" y="963"/>
                </a:lnTo>
                <a:lnTo>
                  <a:pt x="577" y="1007"/>
                </a:lnTo>
                <a:lnTo>
                  <a:pt x="540" y="1051"/>
                </a:lnTo>
                <a:lnTo>
                  <a:pt x="505" y="1097"/>
                </a:lnTo>
                <a:lnTo>
                  <a:pt x="470" y="1143"/>
                </a:lnTo>
                <a:lnTo>
                  <a:pt x="436" y="1190"/>
                </a:lnTo>
                <a:lnTo>
                  <a:pt x="404" y="1239"/>
                </a:lnTo>
                <a:lnTo>
                  <a:pt x="372" y="1288"/>
                </a:lnTo>
                <a:lnTo>
                  <a:pt x="343" y="1338"/>
                </a:lnTo>
                <a:lnTo>
                  <a:pt x="314" y="1388"/>
                </a:lnTo>
                <a:lnTo>
                  <a:pt x="285" y="1439"/>
                </a:lnTo>
                <a:lnTo>
                  <a:pt x="259" y="1490"/>
                </a:lnTo>
                <a:lnTo>
                  <a:pt x="233" y="1544"/>
                </a:lnTo>
                <a:lnTo>
                  <a:pt x="209" y="1597"/>
                </a:lnTo>
                <a:lnTo>
                  <a:pt x="186" y="1651"/>
                </a:lnTo>
                <a:lnTo>
                  <a:pt x="165" y="1706"/>
                </a:lnTo>
                <a:lnTo>
                  <a:pt x="143" y="1760"/>
                </a:lnTo>
                <a:lnTo>
                  <a:pt x="125" y="1817"/>
                </a:lnTo>
                <a:lnTo>
                  <a:pt x="107" y="1873"/>
                </a:lnTo>
                <a:lnTo>
                  <a:pt x="90" y="1930"/>
                </a:lnTo>
                <a:lnTo>
                  <a:pt x="75" y="1988"/>
                </a:lnTo>
                <a:lnTo>
                  <a:pt x="61" y="2046"/>
                </a:lnTo>
                <a:lnTo>
                  <a:pt x="49" y="2104"/>
                </a:lnTo>
                <a:lnTo>
                  <a:pt x="37" y="2163"/>
                </a:lnTo>
                <a:lnTo>
                  <a:pt x="27" y="2223"/>
                </a:lnTo>
                <a:lnTo>
                  <a:pt x="20" y="2284"/>
                </a:lnTo>
                <a:lnTo>
                  <a:pt x="12" y="2345"/>
                </a:lnTo>
                <a:lnTo>
                  <a:pt x="8" y="2406"/>
                </a:lnTo>
                <a:lnTo>
                  <a:pt x="3" y="2467"/>
                </a:lnTo>
                <a:lnTo>
                  <a:pt x="2" y="2528"/>
                </a:lnTo>
                <a:lnTo>
                  <a:pt x="0" y="2590"/>
                </a:lnTo>
                <a:lnTo>
                  <a:pt x="0" y="2590"/>
                </a:lnTo>
                <a:lnTo>
                  <a:pt x="2" y="2670"/>
                </a:lnTo>
                <a:lnTo>
                  <a:pt x="6" y="2747"/>
                </a:lnTo>
                <a:lnTo>
                  <a:pt x="12" y="2825"/>
                </a:lnTo>
                <a:lnTo>
                  <a:pt x="20" y="2903"/>
                </a:lnTo>
                <a:lnTo>
                  <a:pt x="31" y="2979"/>
                </a:lnTo>
                <a:lnTo>
                  <a:pt x="44" y="3056"/>
                </a:lnTo>
                <a:lnTo>
                  <a:pt x="60" y="3130"/>
                </a:lnTo>
                <a:lnTo>
                  <a:pt x="78" y="3204"/>
                </a:lnTo>
                <a:lnTo>
                  <a:pt x="98" y="3277"/>
                </a:lnTo>
                <a:lnTo>
                  <a:pt x="119" y="3348"/>
                </a:lnTo>
                <a:lnTo>
                  <a:pt x="143" y="3420"/>
                </a:lnTo>
                <a:lnTo>
                  <a:pt x="169" y="3490"/>
                </a:lnTo>
                <a:lnTo>
                  <a:pt x="198" y="3559"/>
                </a:lnTo>
                <a:lnTo>
                  <a:pt x="229" y="3628"/>
                </a:lnTo>
                <a:lnTo>
                  <a:pt x="261" y="3695"/>
                </a:lnTo>
                <a:lnTo>
                  <a:pt x="296" y="3760"/>
                </a:lnTo>
                <a:lnTo>
                  <a:pt x="467" y="3474"/>
                </a:lnTo>
                <a:close/>
              </a:path>
            </a:pathLst>
          </a:custGeom>
          <a:gradFill flip="none" rotWithShape="1">
            <a:gsLst>
              <a:gs pos="0">
                <a:srgbClr val="BE084E"/>
              </a:gs>
              <a:gs pos="33000">
                <a:srgbClr val="BE3468"/>
              </a:gs>
              <a:gs pos="100000">
                <a:srgbClr val="D75980"/>
              </a:gs>
            </a:gsLst>
            <a:lin ang="8100000" scaled="1"/>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a:solidFill>
                <a:schemeClr val="bg1"/>
              </a:solidFill>
              <a:latin typeface="微软雅黑" panose="020b0503020204020204" pitchFamily="34" charset="-122"/>
              <a:ea typeface="微软雅黑" panose="020b0503020204020204" pitchFamily="34" charset="-122"/>
            </a:endParaRPr>
          </a:p>
        </p:txBody>
      </p:sp>
      <p:sp>
        <p:nvSpPr>
          <p:cNvPr id="4" name="Freeform 7"/>
          <p:cNvSpPr/>
          <p:nvPr/>
        </p:nvSpPr>
        <p:spPr bwMode="auto">
          <a:xfrm>
            <a:off x="4339431" y="4653136"/>
            <a:ext cx="3422650" cy="1217613"/>
          </a:xfrm>
          <a:custGeom>
            <a:gdLst>
              <a:gd name="T0" fmla="*/ 3793 w 4313"/>
              <a:gd name="T1" fmla="*/ 136 h 1533"/>
              <a:gd name="T2" fmla="*/ 3686 w 4313"/>
              <a:gd name="T3" fmla="*/ 278 h 1533"/>
              <a:gd name="T4" fmla="*/ 3567 w 4313"/>
              <a:gd name="T5" fmla="*/ 410 h 1533"/>
              <a:gd name="T6" fmla="*/ 3437 w 4313"/>
              <a:gd name="T7" fmla="*/ 529 h 1533"/>
              <a:gd name="T8" fmla="*/ 3297 w 4313"/>
              <a:gd name="T9" fmla="*/ 638 h 1533"/>
              <a:gd name="T10" fmla="*/ 3146 w 4313"/>
              <a:gd name="T11" fmla="*/ 732 h 1533"/>
              <a:gd name="T12" fmla="*/ 2987 w 4313"/>
              <a:gd name="T13" fmla="*/ 811 h 1533"/>
              <a:gd name="T14" fmla="*/ 2819 w 4313"/>
              <a:gd name="T15" fmla="*/ 877 h 1533"/>
              <a:gd name="T16" fmla="*/ 2644 w 4313"/>
              <a:gd name="T17" fmla="*/ 926 h 1533"/>
              <a:gd name="T18" fmla="*/ 2462 w 4313"/>
              <a:gd name="T19" fmla="*/ 959 h 1533"/>
              <a:gd name="T20" fmla="*/ 2276 w 4313"/>
              <a:gd name="T21" fmla="*/ 975 h 1533"/>
              <a:gd name="T22" fmla="*/ 2148 w 4313"/>
              <a:gd name="T23" fmla="*/ 975 h 1533"/>
              <a:gd name="T24" fmla="*/ 1960 w 4313"/>
              <a:gd name="T25" fmla="*/ 959 h 1533"/>
              <a:gd name="T26" fmla="*/ 1779 w 4313"/>
              <a:gd name="T27" fmla="*/ 926 h 1533"/>
              <a:gd name="T28" fmla="*/ 1602 w 4313"/>
              <a:gd name="T29" fmla="*/ 876 h 1533"/>
              <a:gd name="T30" fmla="*/ 1434 w 4313"/>
              <a:gd name="T31" fmla="*/ 810 h 1533"/>
              <a:gd name="T32" fmla="*/ 1274 w 4313"/>
              <a:gd name="T33" fmla="*/ 729 h 1533"/>
              <a:gd name="T34" fmla="*/ 1123 w 4313"/>
              <a:gd name="T35" fmla="*/ 633 h 1533"/>
              <a:gd name="T36" fmla="*/ 981 w 4313"/>
              <a:gd name="T37" fmla="*/ 525 h 1533"/>
              <a:gd name="T38" fmla="*/ 851 w 4313"/>
              <a:gd name="T39" fmla="*/ 404 h 1533"/>
              <a:gd name="T40" fmla="*/ 732 w 4313"/>
              <a:gd name="T41" fmla="*/ 271 h 1533"/>
              <a:gd name="T42" fmla="*/ 627 w 4313"/>
              <a:gd name="T43" fmla="*/ 128 h 1533"/>
              <a:gd name="T44" fmla="*/ 239 w 4313"/>
              <a:gd name="T45" fmla="*/ 6 h 1533"/>
              <a:gd name="T46" fmla="*/ 116 w 4313"/>
              <a:gd name="T47" fmla="*/ 363 h 1533"/>
              <a:gd name="T48" fmla="*/ 245 w 4313"/>
              <a:gd name="T49" fmla="*/ 554 h 1533"/>
              <a:gd name="T50" fmla="*/ 393 w 4313"/>
              <a:gd name="T51" fmla="*/ 732 h 1533"/>
              <a:gd name="T52" fmla="*/ 558 w 4313"/>
              <a:gd name="T53" fmla="*/ 894 h 1533"/>
              <a:gd name="T54" fmla="*/ 735 w 4313"/>
              <a:gd name="T55" fmla="*/ 1042 h 1533"/>
              <a:gd name="T56" fmla="*/ 927 w 4313"/>
              <a:gd name="T57" fmla="*/ 1171 h 1533"/>
              <a:gd name="T58" fmla="*/ 1132 w 4313"/>
              <a:gd name="T59" fmla="*/ 1284 h 1533"/>
              <a:gd name="T60" fmla="*/ 1347 w 4313"/>
              <a:gd name="T61" fmla="*/ 1376 h 1533"/>
              <a:gd name="T62" fmla="*/ 1571 w 4313"/>
              <a:gd name="T63" fmla="*/ 1449 h 1533"/>
              <a:gd name="T64" fmla="*/ 1806 w 4313"/>
              <a:gd name="T65" fmla="*/ 1499 h 1533"/>
              <a:gd name="T66" fmla="*/ 2047 w 4313"/>
              <a:gd name="T67" fmla="*/ 1527 h 1533"/>
              <a:gd name="T68" fmla="*/ 2212 w 4313"/>
              <a:gd name="T69" fmla="*/ 1533 h 1533"/>
              <a:gd name="T70" fmla="*/ 2459 w 4313"/>
              <a:gd name="T71" fmla="*/ 1521 h 1533"/>
              <a:gd name="T72" fmla="*/ 2699 w 4313"/>
              <a:gd name="T73" fmla="*/ 1484 h 1533"/>
              <a:gd name="T74" fmla="*/ 2931 w 4313"/>
              <a:gd name="T75" fmla="*/ 1426 h 1533"/>
              <a:gd name="T76" fmla="*/ 3153 w 4313"/>
              <a:gd name="T77" fmla="*/ 1347 h 1533"/>
              <a:gd name="T78" fmla="*/ 3365 w 4313"/>
              <a:gd name="T79" fmla="*/ 1248 h 1533"/>
              <a:gd name="T80" fmla="*/ 3565 w 4313"/>
              <a:gd name="T81" fmla="*/ 1129 h 1533"/>
              <a:gd name="T82" fmla="*/ 3753 w 4313"/>
              <a:gd name="T83" fmla="*/ 991 h 1533"/>
              <a:gd name="T84" fmla="*/ 3927 w 4313"/>
              <a:gd name="T85" fmla="*/ 839 h 1533"/>
              <a:gd name="T86" fmla="*/ 4086 w 4313"/>
              <a:gd name="T87" fmla="*/ 670 h 1533"/>
              <a:gd name="T88" fmla="*/ 4227 w 4313"/>
              <a:gd name="T89" fmla="*/ 487 h 1533"/>
              <a:gd name="T90" fmla="*/ 3974 w 4313"/>
              <a:gd name="T91" fmla="*/ 354 h 15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13" h="1533">
                <a:moveTo>
                  <a:pt x="3825" y="87"/>
                </a:moveTo>
                <a:lnTo>
                  <a:pt x="3825" y="87"/>
                </a:lnTo>
                <a:lnTo>
                  <a:pt x="3793" y="136"/>
                </a:lnTo>
                <a:lnTo>
                  <a:pt x="3758" y="184"/>
                </a:lnTo>
                <a:lnTo>
                  <a:pt x="3722" y="232"/>
                </a:lnTo>
                <a:lnTo>
                  <a:pt x="3686" y="278"/>
                </a:lnTo>
                <a:lnTo>
                  <a:pt x="3648" y="323"/>
                </a:lnTo>
                <a:lnTo>
                  <a:pt x="3608" y="368"/>
                </a:lnTo>
                <a:lnTo>
                  <a:pt x="3567" y="410"/>
                </a:lnTo>
                <a:lnTo>
                  <a:pt x="3526" y="451"/>
                </a:lnTo>
                <a:lnTo>
                  <a:pt x="3481" y="491"/>
                </a:lnTo>
                <a:lnTo>
                  <a:pt x="3437" y="529"/>
                </a:lnTo>
                <a:lnTo>
                  <a:pt x="3391" y="567"/>
                </a:lnTo>
                <a:lnTo>
                  <a:pt x="3344" y="602"/>
                </a:lnTo>
                <a:lnTo>
                  <a:pt x="3297" y="638"/>
                </a:lnTo>
                <a:lnTo>
                  <a:pt x="3248" y="670"/>
                </a:lnTo>
                <a:lnTo>
                  <a:pt x="3198" y="702"/>
                </a:lnTo>
                <a:lnTo>
                  <a:pt x="3146" y="732"/>
                </a:lnTo>
                <a:lnTo>
                  <a:pt x="3094" y="760"/>
                </a:lnTo>
                <a:lnTo>
                  <a:pt x="3040" y="787"/>
                </a:lnTo>
                <a:lnTo>
                  <a:pt x="2987" y="811"/>
                </a:lnTo>
                <a:lnTo>
                  <a:pt x="2932" y="836"/>
                </a:lnTo>
                <a:lnTo>
                  <a:pt x="2876" y="857"/>
                </a:lnTo>
                <a:lnTo>
                  <a:pt x="2819" y="877"/>
                </a:lnTo>
                <a:lnTo>
                  <a:pt x="2761" y="895"/>
                </a:lnTo>
                <a:lnTo>
                  <a:pt x="2703" y="912"/>
                </a:lnTo>
                <a:lnTo>
                  <a:pt x="2644" y="926"/>
                </a:lnTo>
                <a:lnTo>
                  <a:pt x="2584" y="940"/>
                </a:lnTo>
                <a:lnTo>
                  <a:pt x="2523" y="950"/>
                </a:lnTo>
                <a:lnTo>
                  <a:pt x="2462" y="959"/>
                </a:lnTo>
                <a:lnTo>
                  <a:pt x="2401" y="966"/>
                </a:lnTo>
                <a:lnTo>
                  <a:pt x="2339" y="972"/>
                </a:lnTo>
                <a:lnTo>
                  <a:pt x="2276" y="975"/>
                </a:lnTo>
                <a:lnTo>
                  <a:pt x="2212" y="976"/>
                </a:lnTo>
                <a:lnTo>
                  <a:pt x="2212" y="976"/>
                </a:lnTo>
                <a:lnTo>
                  <a:pt x="2148" y="975"/>
                </a:lnTo>
                <a:lnTo>
                  <a:pt x="2085" y="972"/>
                </a:lnTo>
                <a:lnTo>
                  <a:pt x="2023" y="966"/>
                </a:lnTo>
                <a:lnTo>
                  <a:pt x="1960" y="959"/>
                </a:lnTo>
                <a:lnTo>
                  <a:pt x="1899" y="950"/>
                </a:lnTo>
                <a:lnTo>
                  <a:pt x="1838" y="940"/>
                </a:lnTo>
                <a:lnTo>
                  <a:pt x="1779" y="926"/>
                </a:lnTo>
                <a:lnTo>
                  <a:pt x="1719" y="911"/>
                </a:lnTo>
                <a:lnTo>
                  <a:pt x="1660" y="894"/>
                </a:lnTo>
                <a:lnTo>
                  <a:pt x="1602" y="876"/>
                </a:lnTo>
                <a:lnTo>
                  <a:pt x="1545" y="856"/>
                </a:lnTo>
                <a:lnTo>
                  <a:pt x="1489" y="834"/>
                </a:lnTo>
                <a:lnTo>
                  <a:pt x="1434" y="810"/>
                </a:lnTo>
                <a:lnTo>
                  <a:pt x="1379" y="784"/>
                </a:lnTo>
                <a:lnTo>
                  <a:pt x="1326" y="758"/>
                </a:lnTo>
                <a:lnTo>
                  <a:pt x="1274" y="729"/>
                </a:lnTo>
                <a:lnTo>
                  <a:pt x="1222" y="699"/>
                </a:lnTo>
                <a:lnTo>
                  <a:pt x="1171" y="667"/>
                </a:lnTo>
                <a:lnTo>
                  <a:pt x="1123" y="633"/>
                </a:lnTo>
                <a:lnTo>
                  <a:pt x="1074" y="599"/>
                </a:lnTo>
                <a:lnTo>
                  <a:pt x="1028" y="563"/>
                </a:lnTo>
                <a:lnTo>
                  <a:pt x="981" y="525"/>
                </a:lnTo>
                <a:lnTo>
                  <a:pt x="937" y="487"/>
                </a:lnTo>
                <a:lnTo>
                  <a:pt x="894" y="445"/>
                </a:lnTo>
                <a:lnTo>
                  <a:pt x="851" y="404"/>
                </a:lnTo>
                <a:lnTo>
                  <a:pt x="810" y="361"/>
                </a:lnTo>
                <a:lnTo>
                  <a:pt x="770" y="317"/>
                </a:lnTo>
                <a:lnTo>
                  <a:pt x="732" y="271"/>
                </a:lnTo>
                <a:lnTo>
                  <a:pt x="695" y="224"/>
                </a:lnTo>
                <a:lnTo>
                  <a:pt x="660" y="177"/>
                </a:lnTo>
                <a:lnTo>
                  <a:pt x="627" y="128"/>
                </a:lnTo>
                <a:lnTo>
                  <a:pt x="595" y="78"/>
                </a:lnTo>
                <a:lnTo>
                  <a:pt x="726" y="0"/>
                </a:lnTo>
                <a:lnTo>
                  <a:pt x="239" y="6"/>
                </a:lnTo>
                <a:lnTo>
                  <a:pt x="0" y="432"/>
                </a:lnTo>
                <a:lnTo>
                  <a:pt x="116" y="363"/>
                </a:lnTo>
                <a:lnTo>
                  <a:pt x="116" y="363"/>
                </a:lnTo>
                <a:lnTo>
                  <a:pt x="157" y="429"/>
                </a:lnTo>
                <a:lnTo>
                  <a:pt x="201" y="491"/>
                </a:lnTo>
                <a:lnTo>
                  <a:pt x="245" y="554"/>
                </a:lnTo>
                <a:lnTo>
                  <a:pt x="294" y="615"/>
                </a:lnTo>
                <a:lnTo>
                  <a:pt x="343" y="674"/>
                </a:lnTo>
                <a:lnTo>
                  <a:pt x="393" y="732"/>
                </a:lnTo>
                <a:lnTo>
                  <a:pt x="447" y="787"/>
                </a:lnTo>
                <a:lnTo>
                  <a:pt x="502" y="842"/>
                </a:lnTo>
                <a:lnTo>
                  <a:pt x="558" y="894"/>
                </a:lnTo>
                <a:lnTo>
                  <a:pt x="615" y="946"/>
                </a:lnTo>
                <a:lnTo>
                  <a:pt x="674" y="994"/>
                </a:lnTo>
                <a:lnTo>
                  <a:pt x="735" y="1042"/>
                </a:lnTo>
                <a:lnTo>
                  <a:pt x="798" y="1088"/>
                </a:lnTo>
                <a:lnTo>
                  <a:pt x="862" y="1130"/>
                </a:lnTo>
                <a:lnTo>
                  <a:pt x="927" y="1171"/>
                </a:lnTo>
                <a:lnTo>
                  <a:pt x="994" y="1211"/>
                </a:lnTo>
                <a:lnTo>
                  <a:pt x="1062" y="1249"/>
                </a:lnTo>
                <a:lnTo>
                  <a:pt x="1132" y="1284"/>
                </a:lnTo>
                <a:lnTo>
                  <a:pt x="1202" y="1316"/>
                </a:lnTo>
                <a:lnTo>
                  <a:pt x="1274" y="1348"/>
                </a:lnTo>
                <a:lnTo>
                  <a:pt x="1347" y="1376"/>
                </a:lnTo>
                <a:lnTo>
                  <a:pt x="1420" y="1403"/>
                </a:lnTo>
                <a:lnTo>
                  <a:pt x="1495" y="1428"/>
                </a:lnTo>
                <a:lnTo>
                  <a:pt x="1571" y="1449"/>
                </a:lnTo>
                <a:lnTo>
                  <a:pt x="1649" y="1469"/>
                </a:lnTo>
                <a:lnTo>
                  <a:pt x="1727" y="1486"/>
                </a:lnTo>
                <a:lnTo>
                  <a:pt x="1806" y="1499"/>
                </a:lnTo>
                <a:lnTo>
                  <a:pt x="1886" y="1512"/>
                </a:lnTo>
                <a:lnTo>
                  <a:pt x="1966" y="1521"/>
                </a:lnTo>
                <a:lnTo>
                  <a:pt x="2047" y="1527"/>
                </a:lnTo>
                <a:lnTo>
                  <a:pt x="2130" y="1531"/>
                </a:lnTo>
                <a:lnTo>
                  <a:pt x="2212" y="1533"/>
                </a:lnTo>
                <a:lnTo>
                  <a:pt x="2212" y="1533"/>
                </a:lnTo>
                <a:lnTo>
                  <a:pt x="2294" y="1531"/>
                </a:lnTo>
                <a:lnTo>
                  <a:pt x="2377" y="1527"/>
                </a:lnTo>
                <a:lnTo>
                  <a:pt x="2459" y="1521"/>
                </a:lnTo>
                <a:lnTo>
                  <a:pt x="2540" y="1512"/>
                </a:lnTo>
                <a:lnTo>
                  <a:pt x="2619" y="1499"/>
                </a:lnTo>
                <a:lnTo>
                  <a:pt x="2699" y="1484"/>
                </a:lnTo>
                <a:lnTo>
                  <a:pt x="2777" y="1467"/>
                </a:lnTo>
                <a:lnTo>
                  <a:pt x="2854" y="1449"/>
                </a:lnTo>
                <a:lnTo>
                  <a:pt x="2931" y="1426"/>
                </a:lnTo>
                <a:lnTo>
                  <a:pt x="3005" y="1402"/>
                </a:lnTo>
                <a:lnTo>
                  <a:pt x="3080" y="1376"/>
                </a:lnTo>
                <a:lnTo>
                  <a:pt x="3153" y="1347"/>
                </a:lnTo>
                <a:lnTo>
                  <a:pt x="3225" y="1316"/>
                </a:lnTo>
                <a:lnTo>
                  <a:pt x="3295" y="1283"/>
                </a:lnTo>
                <a:lnTo>
                  <a:pt x="3365" y="1248"/>
                </a:lnTo>
                <a:lnTo>
                  <a:pt x="3433" y="1210"/>
                </a:lnTo>
                <a:lnTo>
                  <a:pt x="3500" y="1170"/>
                </a:lnTo>
                <a:lnTo>
                  <a:pt x="3565" y="1129"/>
                </a:lnTo>
                <a:lnTo>
                  <a:pt x="3629" y="1085"/>
                </a:lnTo>
                <a:lnTo>
                  <a:pt x="3692" y="1039"/>
                </a:lnTo>
                <a:lnTo>
                  <a:pt x="3753" y="991"/>
                </a:lnTo>
                <a:lnTo>
                  <a:pt x="3812" y="943"/>
                </a:lnTo>
                <a:lnTo>
                  <a:pt x="3870" y="891"/>
                </a:lnTo>
                <a:lnTo>
                  <a:pt x="3927" y="839"/>
                </a:lnTo>
                <a:lnTo>
                  <a:pt x="3982" y="784"/>
                </a:lnTo>
                <a:lnTo>
                  <a:pt x="4034" y="728"/>
                </a:lnTo>
                <a:lnTo>
                  <a:pt x="4086" y="670"/>
                </a:lnTo>
                <a:lnTo>
                  <a:pt x="4134" y="610"/>
                </a:lnTo>
                <a:lnTo>
                  <a:pt x="4182" y="549"/>
                </a:lnTo>
                <a:lnTo>
                  <a:pt x="4227" y="487"/>
                </a:lnTo>
                <a:lnTo>
                  <a:pt x="4272" y="422"/>
                </a:lnTo>
                <a:lnTo>
                  <a:pt x="4313" y="357"/>
                </a:lnTo>
                <a:lnTo>
                  <a:pt x="3974" y="354"/>
                </a:lnTo>
                <a:lnTo>
                  <a:pt x="3825" y="87"/>
                </a:lnTo>
                <a:close/>
              </a:path>
            </a:pathLst>
          </a:custGeom>
          <a:gradFill flip="none" rotWithShape="1">
            <a:gsLst>
              <a:gs pos="47000">
                <a:srgbClr val="5E5E5E"/>
              </a:gs>
              <a:gs pos="0">
                <a:schemeClr val="tx1">
                  <a:lumMod val="75000"/>
                  <a:lumOff val="25000"/>
                </a:schemeClr>
              </a:gs>
              <a:gs pos="100000">
                <a:schemeClr val="bg1">
                  <a:lumMod val="50000"/>
                </a:schemeClr>
              </a:gs>
            </a:gsLst>
            <a:lin ang="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a:solidFill>
                <a:schemeClr val="lt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090222" y="2830434"/>
            <a:ext cx="2009969" cy="2123088"/>
            <a:chOff x="5090222" y="2830434"/>
            <a:chExt cx="2009969" cy="2123088"/>
          </a:xfrm>
        </p:grpSpPr>
        <p:sp>
          <p:nvSpPr>
            <p:cNvPr id="5" name="Freeform 6"/>
            <p:cNvSpPr/>
            <p:nvPr/>
          </p:nvSpPr>
          <p:spPr bwMode="auto">
            <a:xfrm rot="5400000">
              <a:off x="4601809" y="3318847"/>
              <a:ext cx="2058599" cy="1081774"/>
            </a:xfrm>
            <a:custGeom>
              <a:gdLst>
                <a:gd name="T0" fmla="*/ 5092 w 5100"/>
                <a:gd name="T1" fmla="*/ 385 h 2679"/>
                <a:gd name="T2" fmla="*/ 5049 w 5100"/>
                <a:gd name="T3" fmla="*/ 694 h 2679"/>
                <a:gd name="T4" fmla="*/ 4969 w 5100"/>
                <a:gd name="T5" fmla="*/ 990 h 2679"/>
                <a:gd name="T6" fmla="*/ 4855 w 5100"/>
                <a:gd name="T7" fmla="*/ 1272 h 2679"/>
                <a:gd name="T8" fmla="*/ 4709 w 5100"/>
                <a:gd name="T9" fmla="*/ 1533 h 2679"/>
                <a:gd name="T10" fmla="*/ 4532 w 5100"/>
                <a:gd name="T11" fmla="*/ 1775 h 2679"/>
                <a:gd name="T12" fmla="*/ 4329 w 5100"/>
                <a:gd name="T13" fmla="*/ 1992 h 2679"/>
                <a:gd name="T14" fmla="*/ 4101 w 5100"/>
                <a:gd name="T15" fmla="*/ 2186 h 2679"/>
                <a:gd name="T16" fmla="*/ 3851 w 5100"/>
                <a:gd name="T17" fmla="*/ 2349 h 2679"/>
                <a:gd name="T18" fmla="*/ 3582 w 5100"/>
                <a:gd name="T19" fmla="*/ 2483 h 2679"/>
                <a:gd name="T20" fmla="*/ 3294 w 5100"/>
                <a:gd name="T21" fmla="*/ 2585 h 2679"/>
                <a:gd name="T22" fmla="*/ 2993 w 5100"/>
                <a:gd name="T23" fmla="*/ 2651 h 2679"/>
                <a:gd name="T24" fmla="*/ 2678 w 5100"/>
                <a:gd name="T25" fmla="*/ 2679 h 2679"/>
                <a:gd name="T26" fmla="*/ 2426 w 5100"/>
                <a:gd name="T27" fmla="*/ 2673 h 2679"/>
                <a:gd name="T28" fmla="*/ 2120 w 5100"/>
                <a:gd name="T29" fmla="*/ 2630 h 2679"/>
                <a:gd name="T30" fmla="*/ 1827 w 5100"/>
                <a:gd name="T31" fmla="*/ 2553 h 2679"/>
                <a:gd name="T32" fmla="*/ 1549 w 5100"/>
                <a:gd name="T33" fmla="*/ 2440 h 2679"/>
                <a:gd name="T34" fmla="*/ 1290 w 5100"/>
                <a:gd name="T35" fmla="*/ 2297 h 2679"/>
                <a:gd name="T36" fmla="*/ 1050 w 5100"/>
                <a:gd name="T37" fmla="*/ 2125 h 2679"/>
                <a:gd name="T38" fmla="*/ 833 w 5100"/>
                <a:gd name="T39" fmla="*/ 1926 h 2679"/>
                <a:gd name="T40" fmla="*/ 640 w 5100"/>
                <a:gd name="T41" fmla="*/ 1704 h 2679"/>
                <a:gd name="T42" fmla="*/ 474 w 5100"/>
                <a:gd name="T43" fmla="*/ 1459 h 2679"/>
                <a:gd name="T44" fmla="*/ 339 w 5100"/>
                <a:gd name="T45" fmla="*/ 1195 h 2679"/>
                <a:gd name="T46" fmla="*/ 234 w 5100"/>
                <a:gd name="T47" fmla="*/ 914 h 2679"/>
                <a:gd name="T48" fmla="*/ 165 w 5100"/>
                <a:gd name="T49" fmla="*/ 617 h 2679"/>
                <a:gd name="T50" fmla="*/ 131 w 5100"/>
                <a:gd name="T51" fmla="*/ 309 h 2679"/>
                <a:gd name="T52" fmla="*/ 703 w 5100"/>
                <a:gd name="T53" fmla="*/ 161 h 2679"/>
                <a:gd name="T54" fmla="*/ 697 w 5100"/>
                <a:gd name="T55" fmla="*/ 343 h 2679"/>
                <a:gd name="T56" fmla="*/ 730 w 5100"/>
                <a:gd name="T57" fmla="*/ 579 h 2679"/>
                <a:gd name="T58" fmla="*/ 790 w 5100"/>
                <a:gd name="T59" fmla="*/ 804 h 2679"/>
                <a:gd name="T60" fmla="*/ 876 w 5100"/>
                <a:gd name="T61" fmla="*/ 1018 h 2679"/>
                <a:gd name="T62" fmla="*/ 987 w 5100"/>
                <a:gd name="T63" fmla="*/ 1218 h 2679"/>
                <a:gd name="T64" fmla="*/ 1119 w 5100"/>
                <a:gd name="T65" fmla="*/ 1403 h 2679"/>
                <a:gd name="T66" fmla="*/ 1272 w 5100"/>
                <a:gd name="T67" fmla="*/ 1570 h 2679"/>
                <a:gd name="T68" fmla="*/ 1444 w 5100"/>
                <a:gd name="T69" fmla="*/ 1720 h 2679"/>
                <a:gd name="T70" fmla="*/ 1632 w 5100"/>
                <a:gd name="T71" fmla="*/ 1848 h 2679"/>
                <a:gd name="T72" fmla="*/ 1835 w 5100"/>
                <a:gd name="T73" fmla="*/ 1952 h 2679"/>
                <a:gd name="T74" fmla="*/ 2052 w 5100"/>
                <a:gd name="T75" fmla="*/ 2034 h 2679"/>
                <a:gd name="T76" fmla="*/ 2280 w 5100"/>
                <a:gd name="T77" fmla="*/ 2088 h 2679"/>
                <a:gd name="T78" fmla="*/ 2517 w 5100"/>
                <a:gd name="T79" fmla="*/ 2114 h 2679"/>
                <a:gd name="T80" fmla="*/ 2714 w 5100"/>
                <a:gd name="T81" fmla="*/ 2114 h 2679"/>
                <a:gd name="T82" fmla="*/ 2954 w 5100"/>
                <a:gd name="T83" fmla="*/ 2086 h 2679"/>
                <a:gd name="T84" fmla="*/ 3186 w 5100"/>
                <a:gd name="T85" fmla="*/ 2031 h 2679"/>
                <a:gd name="T86" fmla="*/ 3405 w 5100"/>
                <a:gd name="T87" fmla="*/ 1948 h 2679"/>
                <a:gd name="T88" fmla="*/ 3611 w 5100"/>
                <a:gd name="T89" fmla="*/ 1838 h 2679"/>
                <a:gd name="T90" fmla="*/ 3802 w 5100"/>
                <a:gd name="T91" fmla="*/ 1707 h 2679"/>
                <a:gd name="T92" fmla="*/ 3975 w 5100"/>
                <a:gd name="T93" fmla="*/ 1553 h 2679"/>
                <a:gd name="T94" fmla="*/ 4127 w 5100"/>
                <a:gd name="T95" fmla="*/ 1381 h 2679"/>
                <a:gd name="T96" fmla="*/ 4259 w 5100"/>
                <a:gd name="T97" fmla="*/ 1190 h 2679"/>
                <a:gd name="T98" fmla="*/ 4367 w 5100"/>
                <a:gd name="T99" fmla="*/ 985 h 2679"/>
                <a:gd name="T100" fmla="*/ 4450 w 5100"/>
                <a:gd name="T101" fmla="*/ 765 h 2679"/>
                <a:gd name="T102" fmla="*/ 4507 w 5100"/>
                <a:gd name="T103" fmla="*/ 534 h 2679"/>
                <a:gd name="T104" fmla="*/ 4535 w 5100"/>
                <a:gd name="T105" fmla="*/ 292 h 2679"/>
                <a:gd name="T106" fmla="*/ 4535 w 5100"/>
                <a:gd name="T107" fmla="*/ 100 h 2679"/>
                <a:gd name="T108" fmla="*/ 5095 w 5100"/>
                <a:gd name="T109" fmla="*/ 34 h 26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00" h="2679">
                  <a:moveTo>
                    <a:pt x="5100" y="194"/>
                  </a:moveTo>
                  <a:lnTo>
                    <a:pt x="5100" y="194"/>
                  </a:lnTo>
                  <a:lnTo>
                    <a:pt x="5100" y="257"/>
                  </a:lnTo>
                  <a:lnTo>
                    <a:pt x="5097" y="322"/>
                  </a:lnTo>
                  <a:lnTo>
                    <a:pt x="5092" y="385"/>
                  </a:lnTo>
                  <a:lnTo>
                    <a:pt x="5088" y="448"/>
                  </a:lnTo>
                  <a:lnTo>
                    <a:pt x="5080" y="509"/>
                  </a:lnTo>
                  <a:lnTo>
                    <a:pt x="5071" y="573"/>
                  </a:lnTo>
                  <a:lnTo>
                    <a:pt x="5061" y="633"/>
                  </a:lnTo>
                  <a:lnTo>
                    <a:pt x="5049" y="694"/>
                  </a:lnTo>
                  <a:lnTo>
                    <a:pt x="5037" y="754"/>
                  </a:lnTo>
                  <a:lnTo>
                    <a:pt x="5021" y="814"/>
                  </a:lnTo>
                  <a:lnTo>
                    <a:pt x="5006" y="874"/>
                  </a:lnTo>
                  <a:lnTo>
                    <a:pt x="4988" y="933"/>
                  </a:lnTo>
                  <a:lnTo>
                    <a:pt x="4969" y="990"/>
                  </a:lnTo>
                  <a:lnTo>
                    <a:pt x="4949" y="1048"/>
                  </a:lnTo>
                  <a:lnTo>
                    <a:pt x="4927" y="1105"/>
                  </a:lnTo>
                  <a:lnTo>
                    <a:pt x="4904" y="1161"/>
                  </a:lnTo>
                  <a:lnTo>
                    <a:pt x="4880" y="1216"/>
                  </a:lnTo>
                  <a:lnTo>
                    <a:pt x="4855" y="1272"/>
                  </a:lnTo>
                  <a:lnTo>
                    <a:pt x="4827" y="1326"/>
                  </a:lnTo>
                  <a:lnTo>
                    <a:pt x="4800" y="1378"/>
                  </a:lnTo>
                  <a:lnTo>
                    <a:pt x="4770" y="1430"/>
                  </a:lnTo>
                  <a:lnTo>
                    <a:pt x="4740" y="1483"/>
                  </a:lnTo>
                  <a:lnTo>
                    <a:pt x="4709" y="1533"/>
                  </a:lnTo>
                  <a:lnTo>
                    <a:pt x="4675" y="1583"/>
                  </a:lnTo>
                  <a:lnTo>
                    <a:pt x="4641" y="1632"/>
                  </a:lnTo>
                  <a:lnTo>
                    <a:pt x="4606" y="1681"/>
                  </a:lnTo>
                  <a:lnTo>
                    <a:pt x="4570" y="1729"/>
                  </a:lnTo>
                  <a:lnTo>
                    <a:pt x="4532" y="1775"/>
                  </a:lnTo>
                  <a:lnTo>
                    <a:pt x="4493" y="1820"/>
                  </a:lnTo>
                  <a:lnTo>
                    <a:pt x="4455" y="1864"/>
                  </a:lnTo>
                  <a:lnTo>
                    <a:pt x="4413" y="1909"/>
                  </a:lnTo>
                  <a:lnTo>
                    <a:pt x="4372" y="1951"/>
                  </a:lnTo>
                  <a:lnTo>
                    <a:pt x="4329" y="1992"/>
                  </a:lnTo>
                  <a:lnTo>
                    <a:pt x="4286" y="2034"/>
                  </a:lnTo>
                  <a:lnTo>
                    <a:pt x="4241" y="2074"/>
                  </a:lnTo>
                  <a:lnTo>
                    <a:pt x="4195" y="2112"/>
                  </a:lnTo>
                  <a:lnTo>
                    <a:pt x="4149" y="2149"/>
                  </a:lnTo>
                  <a:lnTo>
                    <a:pt x="4101" y="2186"/>
                  </a:lnTo>
                  <a:lnTo>
                    <a:pt x="4053" y="2220"/>
                  </a:lnTo>
                  <a:lnTo>
                    <a:pt x="4004" y="2256"/>
                  </a:lnTo>
                  <a:lnTo>
                    <a:pt x="3955" y="2288"/>
                  </a:lnTo>
                  <a:lnTo>
                    <a:pt x="3904" y="2320"/>
                  </a:lnTo>
                  <a:lnTo>
                    <a:pt x="3851" y="2349"/>
                  </a:lnTo>
                  <a:lnTo>
                    <a:pt x="3799" y="2379"/>
                  </a:lnTo>
                  <a:lnTo>
                    <a:pt x="3745" y="2408"/>
                  </a:lnTo>
                  <a:lnTo>
                    <a:pt x="3691" y="2434"/>
                  </a:lnTo>
                  <a:lnTo>
                    <a:pt x="3638" y="2460"/>
                  </a:lnTo>
                  <a:lnTo>
                    <a:pt x="3582" y="2483"/>
                  </a:lnTo>
                  <a:lnTo>
                    <a:pt x="3525" y="2507"/>
                  </a:lnTo>
                  <a:lnTo>
                    <a:pt x="3468" y="2528"/>
                  </a:lnTo>
                  <a:lnTo>
                    <a:pt x="3411" y="2550"/>
                  </a:lnTo>
                  <a:lnTo>
                    <a:pt x="3353" y="2568"/>
                  </a:lnTo>
                  <a:lnTo>
                    <a:pt x="3294" y="2585"/>
                  </a:lnTo>
                  <a:lnTo>
                    <a:pt x="3236" y="2602"/>
                  </a:lnTo>
                  <a:lnTo>
                    <a:pt x="3176" y="2616"/>
                  </a:lnTo>
                  <a:lnTo>
                    <a:pt x="3116" y="2630"/>
                  </a:lnTo>
                  <a:lnTo>
                    <a:pt x="3054" y="2641"/>
                  </a:lnTo>
                  <a:lnTo>
                    <a:pt x="2993" y="2651"/>
                  </a:lnTo>
                  <a:lnTo>
                    <a:pt x="2931" y="2659"/>
                  </a:lnTo>
                  <a:lnTo>
                    <a:pt x="2868" y="2667"/>
                  </a:lnTo>
                  <a:lnTo>
                    <a:pt x="2805" y="2673"/>
                  </a:lnTo>
                  <a:lnTo>
                    <a:pt x="2742" y="2676"/>
                  </a:lnTo>
                  <a:lnTo>
                    <a:pt x="2678" y="2679"/>
                  </a:lnTo>
                  <a:lnTo>
                    <a:pt x="2614" y="2679"/>
                  </a:lnTo>
                  <a:lnTo>
                    <a:pt x="2614" y="2679"/>
                  </a:lnTo>
                  <a:lnTo>
                    <a:pt x="2551" y="2679"/>
                  </a:lnTo>
                  <a:lnTo>
                    <a:pt x="2488" y="2676"/>
                  </a:lnTo>
                  <a:lnTo>
                    <a:pt x="2426" y="2673"/>
                  </a:lnTo>
                  <a:lnTo>
                    <a:pt x="2363" y="2667"/>
                  </a:lnTo>
                  <a:lnTo>
                    <a:pt x="2301" y="2661"/>
                  </a:lnTo>
                  <a:lnTo>
                    <a:pt x="2240" y="2651"/>
                  </a:lnTo>
                  <a:lnTo>
                    <a:pt x="2180" y="2642"/>
                  </a:lnTo>
                  <a:lnTo>
                    <a:pt x="2120" y="2630"/>
                  </a:lnTo>
                  <a:lnTo>
                    <a:pt x="2060" y="2617"/>
                  </a:lnTo>
                  <a:lnTo>
                    <a:pt x="2001" y="2604"/>
                  </a:lnTo>
                  <a:lnTo>
                    <a:pt x="1943" y="2588"/>
                  </a:lnTo>
                  <a:lnTo>
                    <a:pt x="1884" y="2571"/>
                  </a:lnTo>
                  <a:lnTo>
                    <a:pt x="1827" y="2553"/>
                  </a:lnTo>
                  <a:lnTo>
                    <a:pt x="1770" y="2533"/>
                  </a:lnTo>
                  <a:lnTo>
                    <a:pt x="1713" y="2511"/>
                  </a:lnTo>
                  <a:lnTo>
                    <a:pt x="1658" y="2490"/>
                  </a:lnTo>
                  <a:lnTo>
                    <a:pt x="1604" y="2465"/>
                  </a:lnTo>
                  <a:lnTo>
                    <a:pt x="1549" y="2440"/>
                  </a:lnTo>
                  <a:lnTo>
                    <a:pt x="1496" y="2414"/>
                  </a:lnTo>
                  <a:lnTo>
                    <a:pt x="1442" y="2386"/>
                  </a:lnTo>
                  <a:lnTo>
                    <a:pt x="1392" y="2359"/>
                  </a:lnTo>
                  <a:lnTo>
                    <a:pt x="1339" y="2328"/>
                  </a:lnTo>
                  <a:lnTo>
                    <a:pt x="1290" y="2297"/>
                  </a:lnTo>
                  <a:lnTo>
                    <a:pt x="1239" y="2265"/>
                  </a:lnTo>
                  <a:lnTo>
                    <a:pt x="1191" y="2232"/>
                  </a:lnTo>
                  <a:lnTo>
                    <a:pt x="1142" y="2197"/>
                  </a:lnTo>
                  <a:lnTo>
                    <a:pt x="1096" y="2162"/>
                  </a:lnTo>
                  <a:lnTo>
                    <a:pt x="1050" y="2125"/>
                  </a:lnTo>
                  <a:lnTo>
                    <a:pt x="1004" y="2088"/>
                  </a:lnTo>
                  <a:lnTo>
                    <a:pt x="961" y="2049"/>
                  </a:lnTo>
                  <a:lnTo>
                    <a:pt x="916" y="2009"/>
                  </a:lnTo>
                  <a:lnTo>
                    <a:pt x="874" y="1969"/>
                  </a:lnTo>
                  <a:lnTo>
                    <a:pt x="833" y="1926"/>
                  </a:lnTo>
                  <a:lnTo>
                    <a:pt x="791" y="1884"/>
                  </a:lnTo>
                  <a:lnTo>
                    <a:pt x="753" y="1840"/>
                  </a:lnTo>
                  <a:lnTo>
                    <a:pt x="714" y="1795"/>
                  </a:lnTo>
                  <a:lnTo>
                    <a:pt x="676" y="1751"/>
                  </a:lnTo>
                  <a:lnTo>
                    <a:pt x="640" y="1704"/>
                  </a:lnTo>
                  <a:lnTo>
                    <a:pt x="605" y="1657"/>
                  </a:lnTo>
                  <a:lnTo>
                    <a:pt x="570" y="1609"/>
                  </a:lnTo>
                  <a:lnTo>
                    <a:pt x="537" y="1560"/>
                  </a:lnTo>
                  <a:lnTo>
                    <a:pt x="505" y="1510"/>
                  </a:lnTo>
                  <a:lnTo>
                    <a:pt x="474" y="1459"/>
                  </a:lnTo>
                  <a:lnTo>
                    <a:pt x="445" y="1409"/>
                  </a:lnTo>
                  <a:lnTo>
                    <a:pt x="417" y="1356"/>
                  </a:lnTo>
                  <a:lnTo>
                    <a:pt x="389" y="1302"/>
                  </a:lnTo>
                  <a:lnTo>
                    <a:pt x="363" y="1250"/>
                  </a:lnTo>
                  <a:lnTo>
                    <a:pt x="339" y="1195"/>
                  </a:lnTo>
                  <a:lnTo>
                    <a:pt x="316" y="1141"/>
                  </a:lnTo>
                  <a:lnTo>
                    <a:pt x="292" y="1084"/>
                  </a:lnTo>
                  <a:lnTo>
                    <a:pt x="272" y="1028"/>
                  </a:lnTo>
                  <a:lnTo>
                    <a:pt x="252" y="971"/>
                  </a:lnTo>
                  <a:lnTo>
                    <a:pt x="234" y="914"/>
                  </a:lnTo>
                  <a:lnTo>
                    <a:pt x="217" y="856"/>
                  </a:lnTo>
                  <a:lnTo>
                    <a:pt x="202" y="797"/>
                  </a:lnTo>
                  <a:lnTo>
                    <a:pt x="188" y="737"/>
                  </a:lnTo>
                  <a:lnTo>
                    <a:pt x="175" y="677"/>
                  </a:lnTo>
                  <a:lnTo>
                    <a:pt x="165" y="617"/>
                  </a:lnTo>
                  <a:lnTo>
                    <a:pt x="155" y="557"/>
                  </a:lnTo>
                  <a:lnTo>
                    <a:pt x="146" y="496"/>
                  </a:lnTo>
                  <a:lnTo>
                    <a:pt x="140" y="434"/>
                  </a:lnTo>
                  <a:lnTo>
                    <a:pt x="135" y="371"/>
                  </a:lnTo>
                  <a:lnTo>
                    <a:pt x="131" y="309"/>
                  </a:lnTo>
                  <a:lnTo>
                    <a:pt x="129" y="246"/>
                  </a:lnTo>
                  <a:lnTo>
                    <a:pt x="0" y="246"/>
                  </a:lnTo>
                  <a:lnTo>
                    <a:pt x="123" y="174"/>
                  </a:lnTo>
                  <a:lnTo>
                    <a:pt x="425" y="0"/>
                  </a:lnTo>
                  <a:lnTo>
                    <a:pt x="703" y="161"/>
                  </a:lnTo>
                  <a:lnTo>
                    <a:pt x="851" y="246"/>
                  </a:lnTo>
                  <a:lnTo>
                    <a:pt x="691" y="246"/>
                  </a:lnTo>
                  <a:lnTo>
                    <a:pt x="691" y="246"/>
                  </a:lnTo>
                  <a:lnTo>
                    <a:pt x="694" y="294"/>
                  </a:lnTo>
                  <a:lnTo>
                    <a:pt x="697" y="343"/>
                  </a:lnTo>
                  <a:lnTo>
                    <a:pt x="700" y="391"/>
                  </a:lnTo>
                  <a:lnTo>
                    <a:pt x="707" y="439"/>
                  </a:lnTo>
                  <a:lnTo>
                    <a:pt x="713" y="485"/>
                  </a:lnTo>
                  <a:lnTo>
                    <a:pt x="720" y="533"/>
                  </a:lnTo>
                  <a:lnTo>
                    <a:pt x="730" y="579"/>
                  </a:lnTo>
                  <a:lnTo>
                    <a:pt x="739" y="625"/>
                  </a:lnTo>
                  <a:lnTo>
                    <a:pt x="751" y="670"/>
                  </a:lnTo>
                  <a:lnTo>
                    <a:pt x="762" y="716"/>
                  </a:lnTo>
                  <a:lnTo>
                    <a:pt x="776" y="760"/>
                  </a:lnTo>
                  <a:lnTo>
                    <a:pt x="790" y="804"/>
                  </a:lnTo>
                  <a:lnTo>
                    <a:pt x="805" y="848"/>
                  </a:lnTo>
                  <a:lnTo>
                    <a:pt x="822" y="891"/>
                  </a:lnTo>
                  <a:lnTo>
                    <a:pt x="839" y="934"/>
                  </a:lnTo>
                  <a:lnTo>
                    <a:pt x="857" y="976"/>
                  </a:lnTo>
                  <a:lnTo>
                    <a:pt x="876" y="1018"/>
                  </a:lnTo>
                  <a:lnTo>
                    <a:pt x="896" y="1059"/>
                  </a:lnTo>
                  <a:lnTo>
                    <a:pt x="917" y="1099"/>
                  </a:lnTo>
                  <a:lnTo>
                    <a:pt x="939" y="1139"/>
                  </a:lnTo>
                  <a:lnTo>
                    <a:pt x="962" y="1179"/>
                  </a:lnTo>
                  <a:lnTo>
                    <a:pt x="987" y="1218"/>
                  </a:lnTo>
                  <a:lnTo>
                    <a:pt x="1011" y="1256"/>
                  </a:lnTo>
                  <a:lnTo>
                    <a:pt x="1038" y="1295"/>
                  </a:lnTo>
                  <a:lnTo>
                    <a:pt x="1064" y="1332"/>
                  </a:lnTo>
                  <a:lnTo>
                    <a:pt x="1091" y="1367"/>
                  </a:lnTo>
                  <a:lnTo>
                    <a:pt x="1119" y="1403"/>
                  </a:lnTo>
                  <a:lnTo>
                    <a:pt x="1148" y="1438"/>
                  </a:lnTo>
                  <a:lnTo>
                    <a:pt x="1178" y="1472"/>
                  </a:lnTo>
                  <a:lnTo>
                    <a:pt x="1208" y="1506"/>
                  </a:lnTo>
                  <a:lnTo>
                    <a:pt x="1239" y="1538"/>
                  </a:lnTo>
                  <a:lnTo>
                    <a:pt x="1272" y="1570"/>
                  </a:lnTo>
                  <a:lnTo>
                    <a:pt x="1304" y="1603"/>
                  </a:lnTo>
                  <a:lnTo>
                    <a:pt x="1338" y="1632"/>
                  </a:lnTo>
                  <a:lnTo>
                    <a:pt x="1373" y="1663"/>
                  </a:lnTo>
                  <a:lnTo>
                    <a:pt x="1407" y="1690"/>
                  </a:lnTo>
                  <a:lnTo>
                    <a:pt x="1444" y="1720"/>
                  </a:lnTo>
                  <a:lnTo>
                    <a:pt x="1479" y="1746"/>
                  </a:lnTo>
                  <a:lnTo>
                    <a:pt x="1516" y="1774"/>
                  </a:lnTo>
                  <a:lnTo>
                    <a:pt x="1555" y="1798"/>
                  </a:lnTo>
                  <a:lnTo>
                    <a:pt x="1593" y="1823"/>
                  </a:lnTo>
                  <a:lnTo>
                    <a:pt x="1632" y="1848"/>
                  </a:lnTo>
                  <a:lnTo>
                    <a:pt x="1672" y="1871"/>
                  </a:lnTo>
                  <a:lnTo>
                    <a:pt x="1712" y="1892"/>
                  </a:lnTo>
                  <a:lnTo>
                    <a:pt x="1752" y="1914"/>
                  </a:lnTo>
                  <a:lnTo>
                    <a:pt x="1793" y="1934"/>
                  </a:lnTo>
                  <a:lnTo>
                    <a:pt x="1835" y="1952"/>
                  </a:lnTo>
                  <a:lnTo>
                    <a:pt x="1876" y="1971"/>
                  </a:lnTo>
                  <a:lnTo>
                    <a:pt x="1920" y="1988"/>
                  </a:lnTo>
                  <a:lnTo>
                    <a:pt x="1963" y="2005"/>
                  </a:lnTo>
                  <a:lnTo>
                    <a:pt x="2007" y="2018"/>
                  </a:lnTo>
                  <a:lnTo>
                    <a:pt x="2052" y="2034"/>
                  </a:lnTo>
                  <a:lnTo>
                    <a:pt x="2097" y="2046"/>
                  </a:lnTo>
                  <a:lnTo>
                    <a:pt x="2141" y="2058"/>
                  </a:lnTo>
                  <a:lnTo>
                    <a:pt x="2187" y="2069"/>
                  </a:lnTo>
                  <a:lnTo>
                    <a:pt x="2234" y="2078"/>
                  </a:lnTo>
                  <a:lnTo>
                    <a:pt x="2280" y="2088"/>
                  </a:lnTo>
                  <a:lnTo>
                    <a:pt x="2326" y="2095"/>
                  </a:lnTo>
                  <a:lnTo>
                    <a:pt x="2374" y="2102"/>
                  </a:lnTo>
                  <a:lnTo>
                    <a:pt x="2421" y="2108"/>
                  </a:lnTo>
                  <a:lnTo>
                    <a:pt x="2469" y="2111"/>
                  </a:lnTo>
                  <a:lnTo>
                    <a:pt x="2517" y="2114"/>
                  </a:lnTo>
                  <a:lnTo>
                    <a:pt x="2566" y="2117"/>
                  </a:lnTo>
                  <a:lnTo>
                    <a:pt x="2614" y="2117"/>
                  </a:lnTo>
                  <a:lnTo>
                    <a:pt x="2614" y="2117"/>
                  </a:lnTo>
                  <a:lnTo>
                    <a:pt x="2665" y="2117"/>
                  </a:lnTo>
                  <a:lnTo>
                    <a:pt x="2714" y="2114"/>
                  </a:lnTo>
                  <a:lnTo>
                    <a:pt x="2762" y="2111"/>
                  </a:lnTo>
                  <a:lnTo>
                    <a:pt x="2811" y="2108"/>
                  </a:lnTo>
                  <a:lnTo>
                    <a:pt x="2859" y="2102"/>
                  </a:lnTo>
                  <a:lnTo>
                    <a:pt x="2908" y="2095"/>
                  </a:lnTo>
                  <a:lnTo>
                    <a:pt x="2954" y="2086"/>
                  </a:lnTo>
                  <a:lnTo>
                    <a:pt x="3002" y="2078"/>
                  </a:lnTo>
                  <a:lnTo>
                    <a:pt x="3048" y="2068"/>
                  </a:lnTo>
                  <a:lnTo>
                    <a:pt x="3096" y="2057"/>
                  </a:lnTo>
                  <a:lnTo>
                    <a:pt x="3140" y="2045"/>
                  </a:lnTo>
                  <a:lnTo>
                    <a:pt x="3186" y="2031"/>
                  </a:lnTo>
                  <a:lnTo>
                    <a:pt x="3231" y="2015"/>
                  </a:lnTo>
                  <a:lnTo>
                    <a:pt x="3276" y="2000"/>
                  </a:lnTo>
                  <a:lnTo>
                    <a:pt x="3319" y="1983"/>
                  </a:lnTo>
                  <a:lnTo>
                    <a:pt x="3364" y="1966"/>
                  </a:lnTo>
                  <a:lnTo>
                    <a:pt x="3405" y="1948"/>
                  </a:lnTo>
                  <a:lnTo>
                    <a:pt x="3448" y="1928"/>
                  </a:lnTo>
                  <a:lnTo>
                    <a:pt x="3490" y="1906"/>
                  </a:lnTo>
                  <a:lnTo>
                    <a:pt x="3531" y="1884"/>
                  </a:lnTo>
                  <a:lnTo>
                    <a:pt x="3571" y="1861"/>
                  </a:lnTo>
                  <a:lnTo>
                    <a:pt x="3611" y="1838"/>
                  </a:lnTo>
                  <a:lnTo>
                    <a:pt x="3651" y="1814"/>
                  </a:lnTo>
                  <a:lnTo>
                    <a:pt x="3690" y="1789"/>
                  </a:lnTo>
                  <a:lnTo>
                    <a:pt x="3728" y="1761"/>
                  </a:lnTo>
                  <a:lnTo>
                    <a:pt x="3765" y="1735"/>
                  </a:lnTo>
                  <a:lnTo>
                    <a:pt x="3802" y="1707"/>
                  </a:lnTo>
                  <a:lnTo>
                    <a:pt x="3838" y="1678"/>
                  </a:lnTo>
                  <a:lnTo>
                    <a:pt x="3873" y="1647"/>
                  </a:lnTo>
                  <a:lnTo>
                    <a:pt x="3907" y="1617"/>
                  </a:lnTo>
                  <a:lnTo>
                    <a:pt x="3941" y="1586"/>
                  </a:lnTo>
                  <a:lnTo>
                    <a:pt x="3975" y="1553"/>
                  </a:lnTo>
                  <a:lnTo>
                    <a:pt x="4007" y="1521"/>
                  </a:lnTo>
                  <a:lnTo>
                    <a:pt x="4038" y="1487"/>
                  </a:lnTo>
                  <a:lnTo>
                    <a:pt x="4069" y="1452"/>
                  </a:lnTo>
                  <a:lnTo>
                    <a:pt x="4098" y="1416"/>
                  </a:lnTo>
                  <a:lnTo>
                    <a:pt x="4127" y="1381"/>
                  </a:lnTo>
                  <a:lnTo>
                    <a:pt x="4155" y="1344"/>
                  </a:lnTo>
                  <a:lnTo>
                    <a:pt x="4182" y="1307"/>
                  </a:lnTo>
                  <a:lnTo>
                    <a:pt x="4209" y="1269"/>
                  </a:lnTo>
                  <a:lnTo>
                    <a:pt x="4235" y="1230"/>
                  </a:lnTo>
                  <a:lnTo>
                    <a:pt x="4259" y="1190"/>
                  </a:lnTo>
                  <a:lnTo>
                    <a:pt x="4283" y="1150"/>
                  </a:lnTo>
                  <a:lnTo>
                    <a:pt x="4306" y="1110"/>
                  </a:lnTo>
                  <a:lnTo>
                    <a:pt x="4327" y="1068"/>
                  </a:lnTo>
                  <a:lnTo>
                    <a:pt x="4347" y="1027"/>
                  </a:lnTo>
                  <a:lnTo>
                    <a:pt x="4367" y="985"/>
                  </a:lnTo>
                  <a:lnTo>
                    <a:pt x="4386" y="942"/>
                  </a:lnTo>
                  <a:lnTo>
                    <a:pt x="4404" y="899"/>
                  </a:lnTo>
                  <a:lnTo>
                    <a:pt x="4421" y="854"/>
                  </a:lnTo>
                  <a:lnTo>
                    <a:pt x="4436" y="810"/>
                  </a:lnTo>
                  <a:lnTo>
                    <a:pt x="4450" y="765"/>
                  </a:lnTo>
                  <a:lnTo>
                    <a:pt x="4464" y="720"/>
                  </a:lnTo>
                  <a:lnTo>
                    <a:pt x="4476" y="674"/>
                  </a:lnTo>
                  <a:lnTo>
                    <a:pt x="4489" y="628"/>
                  </a:lnTo>
                  <a:lnTo>
                    <a:pt x="4498" y="580"/>
                  </a:lnTo>
                  <a:lnTo>
                    <a:pt x="4507" y="534"/>
                  </a:lnTo>
                  <a:lnTo>
                    <a:pt x="4515" y="486"/>
                  </a:lnTo>
                  <a:lnTo>
                    <a:pt x="4523" y="439"/>
                  </a:lnTo>
                  <a:lnTo>
                    <a:pt x="4527" y="389"/>
                  </a:lnTo>
                  <a:lnTo>
                    <a:pt x="4532" y="342"/>
                  </a:lnTo>
                  <a:lnTo>
                    <a:pt x="4535" y="292"/>
                  </a:lnTo>
                  <a:lnTo>
                    <a:pt x="4536" y="243"/>
                  </a:lnTo>
                  <a:lnTo>
                    <a:pt x="4538" y="194"/>
                  </a:lnTo>
                  <a:lnTo>
                    <a:pt x="4538" y="194"/>
                  </a:lnTo>
                  <a:lnTo>
                    <a:pt x="4536" y="146"/>
                  </a:lnTo>
                  <a:lnTo>
                    <a:pt x="4535" y="100"/>
                  </a:lnTo>
                  <a:lnTo>
                    <a:pt x="4532" y="54"/>
                  </a:lnTo>
                  <a:lnTo>
                    <a:pt x="4529" y="7"/>
                  </a:lnTo>
                  <a:lnTo>
                    <a:pt x="4834" y="185"/>
                  </a:lnTo>
                  <a:lnTo>
                    <a:pt x="5095" y="34"/>
                  </a:lnTo>
                  <a:lnTo>
                    <a:pt x="5095" y="34"/>
                  </a:lnTo>
                  <a:lnTo>
                    <a:pt x="5098" y="112"/>
                  </a:lnTo>
                  <a:lnTo>
                    <a:pt x="5100" y="194"/>
                  </a:lnTo>
                  <a:lnTo>
                    <a:pt x="5100" y="194"/>
                  </a:lnTo>
                  <a:close/>
                </a:path>
              </a:pathLst>
            </a:custGeom>
            <a:gradFill flip="none" rotWithShape="1">
              <a:gsLst>
                <a:gs pos="47000">
                  <a:srgbClr val="5E5E5E"/>
                </a:gs>
                <a:gs pos="0">
                  <a:schemeClr val="tx1">
                    <a:lumMod val="75000"/>
                    <a:lumOff val="25000"/>
                  </a:schemeClr>
                </a:gs>
                <a:gs pos="100000">
                  <a:schemeClr val="bg1">
                    <a:lumMod val="50000"/>
                  </a:schemeClr>
                </a:gs>
              </a:gsLst>
              <a:lin ang="108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noProof="1">
                <a:latin typeface="微软雅黑" panose="020b0503020204020204" pitchFamily="34" charset="-122"/>
                <a:ea typeface="微软雅黑" panose="020b0503020204020204" pitchFamily="34" charset="-122"/>
              </a:endParaRPr>
            </a:p>
          </p:txBody>
        </p:sp>
        <p:sp>
          <p:nvSpPr>
            <p:cNvPr id="6" name="Freeform 7"/>
            <p:cNvSpPr/>
            <p:nvPr/>
          </p:nvSpPr>
          <p:spPr bwMode="auto">
            <a:xfrm rot="5400000">
              <a:off x="5576985" y="3430315"/>
              <a:ext cx="2070100" cy="976313"/>
            </a:xfrm>
            <a:custGeom>
              <a:gdLst>
                <a:gd name="T0" fmla="*/ 4280 w 5131"/>
                <a:gd name="T1" fmla="*/ 2171 h 2417"/>
                <a:gd name="T2" fmla="*/ 4367 w 5131"/>
                <a:gd name="T3" fmla="*/ 2086 h 2417"/>
                <a:gd name="T4" fmla="*/ 4324 w 5131"/>
                <a:gd name="T5" fmla="*/ 1922 h 2417"/>
                <a:gd name="T6" fmla="*/ 4267 w 5131"/>
                <a:gd name="T7" fmla="*/ 1762 h 2417"/>
                <a:gd name="T8" fmla="*/ 4158 w 5131"/>
                <a:gd name="T9" fmla="*/ 1535 h 2417"/>
                <a:gd name="T10" fmla="*/ 3969 w 5131"/>
                <a:gd name="T11" fmla="*/ 1261 h 2417"/>
                <a:gd name="T12" fmla="*/ 3736 w 5131"/>
                <a:gd name="T13" fmla="*/ 1024 h 2417"/>
                <a:gd name="T14" fmla="*/ 3465 w 5131"/>
                <a:gd name="T15" fmla="*/ 831 h 2417"/>
                <a:gd name="T16" fmla="*/ 3242 w 5131"/>
                <a:gd name="T17" fmla="*/ 718 h 2417"/>
                <a:gd name="T18" fmla="*/ 3084 w 5131"/>
                <a:gd name="T19" fmla="*/ 657 h 2417"/>
                <a:gd name="T20" fmla="*/ 2919 w 5131"/>
                <a:gd name="T21" fmla="*/ 611 h 2417"/>
                <a:gd name="T22" fmla="*/ 2750 w 5131"/>
                <a:gd name="T23" fmla="*/ 581 h 2417"/>
                <a:gd name="T24" fmla="*/ 2574 w 5131"/>
                <a:gd name="T25" fmla="*/ 564 h 2417"/>
                <a:gd name="T26" fmla="*/ 2437 w 5131"/>
                <a:gd name="T27" fmla="*/ 564 h 2417"/>
                <a:gd name="T28" fmla="*/ 2248 w 5131"/>
                <a:gd name="T29" fmla="*/ 577 h 2417"/>
                <a:gd name="T30" fmla="*/ 2065 w 5131"/>
                <a:gd name="T31" fmla="*/ 608 h 2417"/>
                <a:gd name="T32" fmla="*/ 1886 w 5131"/>
                <a:gd name="T33" fmla="*/ 657 h 2417"/>
                <a:gd name="T34" fmla="*/ 1717 w 5131"/>
                <a:gd name="T35" fmla="*/ 722 h 2417"/>
                <a:gd name="T36" fmla="*/ 1555 w 5131"/>
                <a:gd name="T37" fmla="*/ 802 h 2417"/>
                <a:gd name="T38" fmla="*/ 1401 w 5131"/>
                <a:gd name="T39" fmla="*/ 896 h 2417"/>
                <a:gd name="T40" fmla="*/ 1260 w 5131"/>
                <a:gd name="T41" fmla="*/ 1004 h 2417"/>
                <a:gd name="T42" fmla="*/ 1127 w 5131"/>
                <a:gd name="T43" fmla="*/ 1124 h 2417"/>
                <a:gd name="T44" fmla="*/ 1006 w 5131"/>
                <a:gd name="T45" fmla="*/ 1256 h 2417"/>
                <a:gd name="T46" fmla="*/ 898 w 5131"/>
                <a:gd name="T47" fmla="*/ 1400 h 2417"/>
                <a:gd name="T48" fmla="*/ 804 w 5131"/>
                <a:gd name="T49" fmla="*/ 1552 h 2417"/>
                <a:gd name="T50" fmla="*/ 724 w 5131"/>
                <a:gd name="T51" fmla="*/ 1714 h 2417"/>
                <a:gd name="T52" fmla="*/ 658 w 5131"/>
                <a:gd name="T53" fmla="*/ 1883 h 2417"/>
                <a:gd name="T54" fmla="*/ 610 w 5131"/>
                <a:gd name="T55" fmla="*/ 2060 h 2417"/>
                <a:gd name="T56" fmla="*/ 578 w 5131"/>
                <a:gd name="T57" fmla="*/ 2245 h 2417"/>
                <a:gd name="T58" fmla="*/ 296 w 5131"/>
                <a:gd name="T59" fmla="*/ 2231 h 2417"/>
                <a:gd name="T60" fmla="*/ 8 w 5131"/>
                <a:gd name="T61" fmla="*/ 2277 h 2417"/>
                <a:gd name="T62" fmla="*/ 40 w 5131"/>
                <a:gd name="T63" fmla="*/ 2034 h 2417"/>
                <a:gd name="T64" fmla="*/ 96 w 5131"/>
                <a:gd name="T65" fmla="*/ 1798 h 2417"/>
                <a:gd name="T66" fmla="*/ 173 w 5131"/>
                <a:gd name="T67" fmla="*/ 1572 h 2417"/>
                <a:gd name="T68" fmla="*/ 270 w 5131"/>
                <a:gd name="T69" fmla="*/ 1357 h 2417"/>
                <a:gd name="T70" fmla="*/ 387 w 5131"/>
                <a:gd name="T71" fmla="*/ 1153 h 2417"/>
                <a:gd name="T72" fmla="*/ 522 w 5131"/>
                <a:gd name="T73" fmla="*/ 961 h 2417"/>
                <a:gd name="T74" fmla="*/ 673 w 5131"/>
                <a:gd name="T75" fmla="*/ 784 h 2417"/>
                <a:gd name="T76" fmla="*/ 841 w 5131"/>
                <a:gd name="T77" fmla="*/ 621 h 2417"/>
                <a:gd name="T78" fmla="*/ 1024 w 5131"/>
                <a:gd name="T79" fmla="*/ 474 h 2417"/>
                <a:gd name="T80" fmla="*/ 1219 w 5131"/>
                <a:gd name="T81" fmla="*/ 345 h 2417"/>
                <a:gd name="T82" fmla="*/ 1427 w 5131"/>
                <a:gd name="T83" fmla="*/ 236 h 2417"/>
                <a:gd name="T84" fmla="*/ 1647 w 5131"/>
                <a:gd name="T85" fmla="*/ 145 h 2417"/>
                <a:gd name="T86" fmla="*/ 1877 w 5131"/>
                <a:gd name="T87" fmla="*/ 75 h 2417"/>
                <a:gd name="T88" fmla="*/ 2114 w 5131"/>
                <a:gd name="T89" fmla="*/ 28 h 2417"/>
                <a:gd name="T90" fmla="*/ 2360 w 5131"/>
                <a:gd name="T91" fmla="*/ 3 h 2417"/>
                <a:gd name="T92" fmla="*/ 2545 w 5131"/>
                <a:gd name="T93" fmla="*/ 0 h 2417"/>
                <a:gd name="T94" fmla="*/ 2777 w 5131"/>
                <a:gd name="T95" fmla="*/ 17 h 2417"/>
                <a:gd name="T96" fmla="*/ 3005 w 5131"/>
                <a:gd name="T97" fmla="*/ 54 h 2417"/>
                <a:gd name="T98" fmla="*/ 3224 w 5131"/>
                <a:gd name="T99" fmla="*/ 111 h 2417"/>
                <a:gd name="T100" fmla="*/ 3435 w 5131"/>
                <a:gd name="T101" fmla="*/ 188 h 2417"/>
                <a:gd name="T102" fmla="*/ 3636 w 5131"/>
                <a:gd name="T103" fmla="*/ 282 h 2417"/>
                <a:gd name="T104" fmla="*/ 3829 w 5131"/>
                <a:gd name="T105" fmla="*/ 393 h 2417"/>
                <a:gd name="T106" fmla="*/ 4009 w 5131"/>
                <a:gd name="T107" fmla="*/ 520 h 2417"/>
                <a:gd name="T108" fmla="*/ 4177 w 5131"/>
                <a:gd name="T109" fmla="*/ 664 h 2417"/>
                <a:gd name="T110" fmla="*/ 4331 w 5131"/>
                <a:gd name="T111" fmla="*/ 821 h 2417"/>
                <a:gd name="T112" fmla="*/ 4471 w 5131"/>
                <a:gd name="T113" fmla="*/ 990 h 2417"/>
                <a:gd name="T114" fmla="*/ 4595 w 5131"/>
                <a:gd name="T115" fmla="*/ 1172 h 2417"/>
                <a:gd name="T116" fmla="*/ 4705 w 5131"/>
                <a:gd name="T117" fmla="*/ 1364 h 2417"/>
                <a:gd name="T118" fmla="*/ 4797 w 5131"/>
                <a:gd name="T119" fmla="*/ 1568 h 2417"/>
                <a:gd name="T120" fmla="*/ 4869 w 5131"/>
                <a:gd name="T121" fmla="*/ 1780 h 2417"/>
                <a:gd name="T122" fmla="*/ 4923 w 5131"/>
                <a:gd name="T123" fmla="*/ 2002 h 2417"/>
                <a:gd name="T124" fmla="*/ 5131 w 5131"/>
                <a:gd name="T125" fmla="*/ 2171 h 2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31" h="2417">
                  <a:moveTo>
                    <a:pt x="5131" y="2171"/>
                  </a:moveTo>
                  <a:lnTo>
                    <a:pt x="4976" y="2262"/>
                  </a:lnTo>
                  <a:lnTo>
                    <a:pt x="4705" y="2417"/>
                  </a:lnTo>
                  <a:lnTo>
                    <a:pt x="4280" y="2171"/>
                  </a:lnTo>
                  <a:lnTo>
                    <a:pt x="4383" y="2171"/>
                  </a:lnTo>
                  <a:lnTo>
                    <a:pt x="4383" y="2171"/>
                  </a:lnTo>
                  <a:lnTo>
                    <a:pt x="4375" y="2130"/>
                  </a:lnTo>
                  <a:lnTo>
                    <a:pt x="4367" y="2086"/>
                  </a:lnTo>
                  <a:lnTo>
                    <a:pt x="4358" y="2045"/>
                  </a:lnTo>
                  <a:lnTo>
                    <a:pt x="4347" y="2003"/>
                  </a:lnTo>
                  <a:lnTo>
                    <a:pt x="4337" y="1962"/>
                  </a:lnTo>
                  <a:lnTo>
                    <a:pt x="4324" y="1922"/>
                  </a:lnTo>
                  <a:lnTo>
                    <a:pt x="4311" y="1880"/>
                  </a:lnTo>
                  <a:lnTo>
                    <a:pt x="4298" y="1840"/>
                  </a:lnTo>
                  <a:lnTo>
                    <a:pt x="4283" y="1802"/>
                  </a:lnTo>
                  <a:lnTo>
                    <a:pt x="4267" y="1762"/>
                  </a:lnTo>
                  <a:lnTo>
                    <a:pt x="4250" y="1723"/>
                  </a:lnTo>
                  <a:lnTo>
                    <a:pt x="4234" y="1685"/>
                  </a:lnTo>
                  <a:lnTo>
                    <a:pt x="4197" y="1609"/>
                  </a:lnTo>
                  <a:lnTo>
                    <a:pt x="4158" y="1535"/>
                  </a:lnTo>
                  <a:lnTo>
                    <a:pt x="4115" y="1463"/>
                  </a:lnTo>
                  <a:lnTo>
                    <a:pt x="4069" y="1394"/>
                  </a:lnTo>
                  <a:lnTo>
                    <a:pt x="4020" y="1327"/>
                  </a:lnTo>
                  <a:lnTo>
                    <a:pt x="3969" y="1261"/>
                  </a:lnTo>
                  <a:lnTo>
                    <a:pt x="3915" y="1198"/>
                  </a:lnTo>
                  <a:lnTo>
                    <a:pt x="3858" y="1138"/>
                  </a:lnTo>
                  <a:lnTo>
                    <a:pt x="3798" y="1079"/>
                  </a:lnTo>
                  <a:lnTo>
                    <a:pt x="3736" y="1024"/>
                  </a:lnTo>
                  <a:lnTo>
                    <a:pt x="3672" y="972"/>
                  </a:lnTo>
                  <a:lnTo>
                    <a:pt x="3605" y="922"/>
                  </a:lnTo>
                  <a:lnTo>
                    <a:pt x="3536" y="875"/>
                  </a:lnTo>
                  <a:lnTo>
                    <a:pt x="3465" y="831"/>
                  </a:lnTo>
                  <a:lnTo>
                    <a:pt x="3393" y="790"/>
                  </a:lnTo>
                  <a:lnTo>
                    <a:pt x="3319" y="751"/>
                  </a:lnTo>
                  <a:lnTo>
                    <a:pt x="3281" y="734"/>
                  </a:lnTo>
                  <a:lnTo>
                    <a:pt x="3242" y="718"/>
                  </a:lnTo>
                  <a:lnTo>
                    <a:pt x="3204" y="701"/>
                  </a:lnTo>
                  <a:lnTo>
                    <a:pt x="3164" y="685"/>
                  </a:lnTo>
                  <a:lnTo>
                    <a:pt x="3124" y="671"/>
                  </a:lnTo>
                  <a:lnTo>
                    <a:pt x="3084" y="657"/>
                  </a:lnTo>
                  <a:lnTo>
                    <a:pt x="3044" y="645"/>
                  </a:lnTo>
                  <a:lnTo>
                    <a:pt x="3002" y="633"/>
                  </a:lnTo>
                  <a:lnTo>
                    <a:pt x="2960" y="622"/>
                  </a:lnTo>
                  <a:lnTo>
                    <a:pt x="2919" y="611"/>
                  </a:lnTo>
                  <a:lnTo>
                    <a:pt x="2877" y="602"/>
                  </a:lnTo>
                  <a:lnTo>
                    <a:pt x="2834" y="594"/>
                  </a:lnTo>
                  <a:lnTo>
                    <a:pt x="2793" y="587"/>
                  </a:lnTo>
                  <a:lnTo>
                    <a:pt x="2750" y="581"/>
                  </a:lnTo>
                  <a:lnTo>
                    <a:pt x="2707" y="574"/>
                  </a:lnTo>
                  <a:lnTo>
                    <a:pt x="2662" y="570"/>
                  </a:lnTo>
                  <a:lnTo>
                    <a:pt x="2619" y="567"/>
                  </a:lnTo>
                  <a:lnTo>
                    <a:pt x="2574" y="564"/>
                  </a:lnTo>
                  <a:lnTo>
                    <a:pt x="2529" y="564"/>
                  </a:lnTo>
                  <a:lnTo>
                    <a:pt x="2485" y="562"/>
                  </a:lnTo>
                  <a:lnTo>
                    <a:pt x="2485" y="562"/>
                  </a:lnTo>
                  <a:lnTo>
                    <a:pt x="2437" y="564"/>
                  </a:lnTo>
                  <a:lnTo>
                    <a:pt x="2389" y="565"/>
                  </a:lnTo>
                  <a:lnTo>
                    <a:pt x="2342" y="568"/>
                  </a:lnTo>
                  <a:lnTo>
                    <a:pt x="2294" y="571"/>
                  </a:lnTo>
                  <a:lnTo>
                    <a:pt x="2248" y="577"/>
                  </a:lnTo>
                  <a:lnTo>
                    <a:pt x="2202" y="584"/>
                  </a:lnTo>
                  <a:lnTo>
                    <a:pt x="2155" y="590"/>
                  </a:lnTo>
                  <a:lnTo>
                    <a:pt x="2109" y="599"/>
                  </a:lnTo>
                  <a:lnTo>
                    <a:pt x="2065" y="608"/>
                  </a:lnTo>
                  <a:lnTo>
                    <a:pt x="2018" y="619"/>
                  </a:lnTo>
                  <a:lnTo>
                    <a:pt x="1975" y="631"/>
                  </a:lnTo>
                  <a:lnTo>
                    <a:pt x="1931" y="644"/>
                  </a:lnTo>
                  <a:lnTo>
                    <a:pt x="1886" y="657"/>
                  </a:lnTo>
                  <a:lnTo>
                    <a:pt x="1843" y="671"/>
                  </a:lnTo>
                  <a:lnTo>
                    <a:pt x="1801" y="688"/>
                  </a:lnTo>
                  <a:lnTo>
                    <a:pt x="1758" y="704"/>
                  </a:lnTo>
                  <a:lnTo>
                    <a:pt x="1717" y="722"/>
                  </a:lnTo>
                  <a:lnTo>
                    <a:pt x="1675" y="741"/>
                  </a:lnTo>
                  <a:lnTo>
                    <a:pt x="1635" y="761"/>
                  </a:lnTo>
                  <a:lnTo>
                    <a:pt x="1595" y="781"/>
                  </a:lnTo>
                  <a:lnTo>
                    <a:pt x="1555" y="802"/>
                  </a:lnTo>
                  <a:lnTo>
                    <a:pt x="1515" y="824"/>
                  </a:lnTo>
                  <a:lnTo>
                    <a:pt x="1477" y="847"/>
                  </a:lnTo>
                  <a:lnTo>
                    <a:pt x="1440" y="872"/>
                  </a:lnTo>
                  <a:lnTo>
                    <a:pt x="1401" y="896"/>
                  </a:lnTo>
                  <a:lnTo>
                    <a:pt x="1366" y="922"/>
                  </a:lnTo>
                  <a:lnTo>
                    <a:pt x="1329" y="949"/>
                  </a:lnTo>
                  <a:lnTo>
                    <a:pt x="1293" y="976"/>
                  </a:lnTo>
                  <a:lnTo>
                    <a:pt x="1260" y="1004"/>
                  </a:lnTo>
                  <a:lnTo>
                    <a:pt x="1224" y="1033"/>
                  </a:lnTo>
                  <a:lnTo>
                    <a:pt x="1192" y="1062"/>
                  </a:lnTo>
                  <a:lnTo>
                    <a:pt x="1159" y="1093"/>
                  </a:lnTo>
                  <a:lnTo>
                    <a:pt x="1127" y="1124"/>
                  </a:lnTo>
                  <a:lnTo>
                    <a:pt x="1095" y="1156"/>
                  </a:lnTo>
                  <a:lnTo>
                    <a:pt x="1066" y="1189"/>
                  </a:lnTo>
                  <a:lnTo>
                    <a:pt x="1035" y="1223"/>
                  </a:lnTo>
                  <a:lnTo>
                    <a:pt x="1006" y="1256"/>
                  </a:lnTo>
                  <a:lnTo>
                    <a:pt x="978" y="1292"/>
                  </a:lnTo>
                  <a:lnTo>
                    <a:pt x="950" y="1327"/>
                  </a:lnTo>
                  <a:lnTo>
                    <a:pt x="924" y="1363"/>
                  </a:lnTo>
                  <a:lnTo>
                    <a:pt x="898" y="1400"/>
                  </a:lnTo>
                  <a:lnTo>
                    <a:pt x="873" y="1437"/>
                  </a:lnTo>
                  <a:lnTo>
                    <a:pt x="848" y="1475"/>
                  </a:lnTo>
                  <a:lnTo>
                    <a:pt x="825" y="1514"/>
                  </a:lnTo>
                  <a:lnTo>
                    <a:pt x="804" y="1552"/>
                  </a:lnTo>
                  <a:lnTo>
                    <a:pt x="782" y="1592"/>
                  </a:lnTo>
                  <a:lnTo>
                    <a:pt x="762" y="1632"/>
                  </a:lnTo>
                  <a:lnTo>
                    <a:pt x="742" y="1672"/>
                  </a:lnTo>
                  <a:lnTo>
                    <a:pt x="724" y="1714"/>
                  </a:lnTo>
                  <a:lnTo>
                    <a:pt x="705" y="1755"/>
                  </a:lnTo>
                  <a:lnTo>
                    <a:pt x="688" y="1798"/>
                  </a:lnTo>
                  <a:lnTo>
                    <a:pt x="673" y="1840"/>
                  </a:lnTo>
                  <a:lnTo>
                    <a:pt x="658" y="1883"/>
                  </a:lnTo>
                  <a:lnTo>
                    <a:pt x="644" y="1928"/>
                  </a:lnTo>
                  <a:lnTo>
                    <a:pt x="631" y="1971"/>
                  </a:lnTo>
                  <a:lnTo>
                    <a:pt x="619" y="2016"/>
                  </a:lnTo>
                  <a:lnTo>
                    <a:pt x="610" y="2060"/>
                  </a:lnTo>
                  <a:lnTo>
                    <a:pt x="599" y="2106"/>
                  </a:lnTo>
                  <a:lnTo>
                    <a:pt x="591" y="2153"/>
                  </a:lnTo>
                  <a:lnTo>
                    <a:pt x="584" y="2199"/>
                  </a:lnTo>
                  <a:lnTo>
                    <a:pt x="578" y="2245"/>
                  </a:lnTo>
                  <a:lnTo>
                    <a:pt x="571" y="2291"/>
                  </a:lnTo>
                  <a:lnTo>
                    <a:pt x="568" y="2339"/>
                  </a:lnTo>
                  <a:lnTo>
                    <a:pt x="565" y="2387"/>
                  </a:lnTo>
                  <a:lnTo>
                    <a:pt x="296" y="2231"/>
                  </a:lnTo>
                  <a:lnTo>
                    <a:pt x="0" y="2402"/>
                  </a:lnTo>
                  <a:lnTo>
                    <a:pt x="0" y="2402"/>
                  </a:lnTo>
                  <a:lnTo>
                    <a:pt x="3" y="2339"/>
                  </a:lnTo>
                  <a:lnTo>
                    <a:pt x="8" y="2277"/>
                  </a:lnTo>
                  <a:lnTo>
                    <a:pt x="14" y="2216"/>
                  </a:lnTo>
                  <a:lnTo>
                    <a:pt x="22" y="2154"/>
                  </a:lnTo>
                  <a:lnTo>
                    <a:pt x="30" y="2094"/>
                  </a:lnTo>
                  <a:lnTo>
                    <a:pt x="40" y="2034"/>
                  </a:lnTo>
                  <a:lnTo>
                    <a:pt x="53" y="1974"/>
                  </a:lnTo>
                  <a:lnTo>
                    <a:pt x="65" y="1916"/>
                  </a:lnTo>
                  <a:lnTo>
                    <a:pt x="80" y="1857"/>
                  </a:lnTo>
                  <a:lnTo>
                    <a:pt x="96" y="1798"/>
                  </a:lnTo>
                  <a:lnTo>
                    <a:pt x="113" y="1742"/>
                  </a:lnTo>
                  <a:lnTo>
                    <a:pt x="131" y="1685"/>
                  </a:lnTo>
                  <a:lnTo>
                    <a:pt x="151" y="1628"/>
                  </a:lnTo>
                  <a:lnTo>
                    <a:pt x="173" y="1572"/>
                  </a:lnTo>
                  <a:lnTo>
                    <a:pt x="196" y="1518"/>
                  </a:lnTo>
                  <a:lnTo>
                    <a:pt x="219" y="1463"/>
                  </a:lnTo>
                  <a:lnTo>
                    <a:pt x="244" y="1410"/>
                  </a:lnTo>
                  <a:lnTo>
                    <a:pt x="270" y="1357"/>
                  </a:lnTo>
                  <a:lnTo>
                    <a:pt x="297" y="1304"/>
                  </a:lnTo>
                  <a:lnTo>
                    <a:pt x="327" y="1253"/>
                  </a:lnTo>
                  <a:lnTo>
                    <a:pt x="356" y="1203"/>
                  </a:lnTo>
                  <a:lnTo>
                    <a:pt x="387" y="1153"/>
                  </a:lnTo>
                  <a:lnTo>
                    <a:pt x="419" y="1104"/>
                  </a:lnTo>
                  <a:lnTo>
                    <a:pt x="451" y="1055"/>
                  </a:lnTo>
                  <a:lnTo>
                    <a:pt x="487" y="1007"/>
                  </a:lnTo>
                  <a:lnTo>
                    <a:pt x="522" y="961"/>
                  </a:lnTo>
                  <a:lnTo>
                    <a:pt x="558" y="915"/>
                  </a:lnTo>
                  <a:lnTo>
                    <a:pt x="596" y="870"/>
                  </a:lnTo>
                  <a:lnTo>
                    <a:pt x="635" y="827"/>
                  </a:lnTo>
                  <a:lnTo>
                    <a:pt x="673" y="784"/>
                  </a:lnTo>
                  <a:lnTo>
                    <a:pt x="715" y="741"/>
                  </a:lnTo>
                  <a:lnTo>
                    <a:pt x="756" y="701"/>
                  </a:lnTo>
                  <a:lnTo>
                    <a:pt x="798" y="661"/>
                  </a:lnTo>
                  <a:lnTo>
                    <a:pt x="841" y="621"/>
                  </a:lnTo>
                  <a:lnTo>
                    <a:pt x="885" y="582"/>
                  </a:lnTo>
                  <a:lnTo>
                    <a:pt x="932" y="545"/>
                  </a:lnTo>
                  <a:lnTo>
                    <a:pt x="976" y="510"/>
                  </a:lnTo>
                  <a:lnTo>
                    <a:pt x="1024" y="474"/>
                  </a:lnTo>
                  <a:lnTo>
                    <a:pt x="1072" y="440"/>
                  </a:lnTo>
                  <a:lnTo>
                    <a:pt x="1119" y="408"/>
                  </a:lnTo>
                  <a:lnTo>
                    <a:pt x="1170" y="376"/>
                  </a:lnTo>
                  <a:lnTo>
                    <a:pt x="1219" y="345"/>
                  </a:lnTo>
                  <a:lnTo>
                    <a:pt x="1270" y="316"/>
                  </a:lnTo>
                  <a:lnTo>
                    <a:pt x="1323" y="288"/>
                  </a:lnTo>
                  <a:lnTo>
                    <a:pt x="1375" y="260"/>
                  </a:lnTo>
                  <a:lnTo>
                    <a:pt x="1427" y="236"/>
                  </a:lnTo>
                  <a:lnTo>
                    <a:pt x="1481" y="211"/>
                  </a:lnTo>
                  <a:lnTo>
                    <a:pt x="1537" y="188"/>
                  </a:lnTo>
                  <a:lnTo>
                    <a:pt x="1592" y="165"/>
                  </a:lnTo>
                  <a:lnTo>
                    <a:pt x="1647" y="145"/>
                  </a:lnTo>
                  <a:lnTo>
                    <a:pt x="1703" y="125"/>
                  </a:lnTo>
                  <a:lnTo>
                    <a:pt x="1760" y="106"/>
                  </a:lnTo>
                  <a:lnTo>
                    <a:pt x="1818" y="91"/>
                  </a:lnTo>
                  <a:lnTo>
                    <a:pt x="1877" y="75"/>
                  </a:lnTo>
                  <a:lnTo>
                    <a:pt x="1935" y="60"/>
                  </a:lnTo>
                  <a:lnTo>
                    <a:pt x="1994" y="48"/>
                  </a:lnTo>
                  <a:lnTo>
                    <a:pt x="2054" y="37"/>
                  </a:lnTo>
                  <a:lnTo>
                    <a:pt x="2114" y="28"/>
                  </a:lnTo>
                  <a:lnTo>
                    <a:pt x="2175" y="18"/>
                  </a:lnTo>
                  <a:lnTo>
                    <a:pt x="2237" y="12"/>
                  </a:lnTo>
                  <a:lnTo>
                    <a:pt x="2299" y="6"/>
                  </a:lnTo>
                  <a:lnTo>
                    <a:pt x="2360" y="3"/>
                  </a:lnTo>
                  <a:lnTo>
                    <a:pt x="2422" y="0"/>
                  </a:lnTo>
                  <a:lnTo>
                    <a:pt x="2485" y="0"/>
                  </a:lnTo>
                  <a:lnTo>
                    <a:pt x="2485" y="0"/>
                  </a:lnTo>
                  <a:lnTo>
                    <a:pt x="2545" y="0"/>
                  </a:lnTo>
                  <a:lnTo>
                    <a:pt x="2603" y="3"/>
                  </a:lnTo>
                  <a:lnTo>
                    <a:pt x="2662" y="6"/>
                  </a:lnTo>
                  <a:lnTo>
                    <a:pt x="2720" y="11"/>
                  </a:lnTo>
                  <a:lnTo>
                    <a:pt x="2777" y="17"/>
                  </a:lnTo>
                  <a:lnTo>
                    <a:pt x="2834" y="25"/>
                  </a:lnTo>
                  <a:lnTo>
                    <a:pt x="2891" y="32"/>
                  </a:lnTo>
                  <a:lnTo>
                    <a:pt x="2948" y="43"/>
                  </a:lnTo>
                  <a:lnTo>
                    <a:pt x="3005" y="54"/>
                  </a:lnTo>
                  <a:lnTo>
                    <a:pt x="3061" y="66"/>
                  </a:lnTo>
                  <a:lnTo>
                    <a:pt x="3116" y="80"/>
                  </a:lnTo>
                  <a:lnTo>
                    <a:pt x="3170" y="95"/>
                  </a:lnTo>
                  <a:lnTo>
                    <a:pt x="3224" y="111"/>
                  </a:lnTo>
                  <a:lnTo>
                    <a:pt x="3278" y="129"/>
                  </a:lnTo>
                  <a:lnTo>
                    <a:pt x="3330" y="148"/>
                  </a:lnTo>
                  <a:lnTo>
                    <a:pt x="3384" y="166"/>
                  </a:lnTo>
                  <a:lnTo>
                    <a:pt x="3435" y="188"/>
                  </a:lnTo>
                  <a:lnTo>
                    <a:pt x="3487" y="209"/>
                  </a:lnTo>
                  <a:lnTo>
                    <a:pt x="3538" y="233"/>
                  </a:lnTo>
                  <a:lnTo>
                    <a:pt x="3587" y="257"/>
                  </a:lnTo>
                  <a:lnTo>
                    <a:pt x="3636" y="282"/>
                  </a:lnTo>
                  <a:lnTo>
                    <a:pt x="3686" y="308"/>
                  </a:lnTo>
                  <a:lnTo>
                    <a:pt x="3733" y="336"/>
                  </a:lnTo>
                  <a:lnTo>
                    <a:pt x="3781" y="363"/>
                  </a:lnTo>
                  <a:lnTo>
                    <a:pt x="3829" y="393"/>
                  </a:lnTo>
                  <a:lnTo>
                    <a:pt x="3875" y="423"/>
                  </a:lnTo>
                  <a:lnTo>
                    <a:pt x="3920" y="456"/>
                  </a:lnTo>
                  <a:lnTo>
                    <a:pt x="3964" y="488"/>
                  </a:lnTo>
                  <a:lnTo>
                    <a:pt x="4009" y="520"/>
                  </a:lnTo>
                  <a:lnTo>
                    <a:pt x="4052" y="556"/>
                  </a:lnTo>
                  <a:lnTo>
                    <a:pt x="4093" y="590"/>
                  </a:lnTo>
                  <a:lnTo>
                    <a:pt x="4135" y="627"/>
                  </a:lnTo>
                  <a:lnTo>
                    <a:pt x="4177" y="664"/>
                  </a:lnTo>
                  <a:lnTo>
                    <a:pt x="4217" y="701"/>
                  </a:lnTo>
                  <a:lnTo>
                    <a:pt x="4255" y="741"/>
                  </a:lnTo>
                  <a:lnTo>
                    <a:pt x="4294" y="779"/>
                  </a:lnTo>
                  <a:lnTo>
                    <a:pt x="4331" y="821"/>
                  </a:lnTo>
                  <a:lnTo>
                    <a:pt x="4367" y="861"/>
                  </a:lnTo>
                  <a:lnTo>
                    <a:pt x="4403" y="904"/>
                  </a:lnTo>
                  <a:lnTo>
                    <a:pt x="4437" y="947"/>
                  </a:lnTo>
                  <a:lnTo>
                    <a:pt x="4471" y="990"/>
                  </a:lnTo>
                  <a:lnTo>
                    <a:pt x="4503" y="1035"/>
                  </a:lnTo>
                  <a:lnTo>
                    <a:pt x="4535" y="1079"/>
                  </a:lnTo>
                  <a:lnTo>
                    <a:pt x="4566" y="1126"/>
                  </a:lnTo>
                  <a:lnTo>
                    <a:pt x="4595" y="1172"/>
                  </a:lnTo>
                  <a:lnTo>
                    <a:pt x="4625" y="1220"/>
                  </a:lnTo>
                  <a:lnTo>
                    <a:pt x="4652" y="1267"/>
                  </a:lnTo>
                  <a:lnTo>
                    <a:pt x="4678" y="1315"/>
                  </a:lnTo>
                  <a:lnTo>
                    <a:pt x="4705" y="1364"/>
                  </a:lnTo>
                  <a:lnTo>
                    <a:pt x="4729" y="1415"/>
                  </a:lnTo>
                  <a:lnTo>
                    <a:pt x="4752" y="1466"/>
                  </a:lnTo>
                  <a:lnTo>
                    <a:pt x="4775" y="1517"/>
                  </a:lnTo>
                  <a:lnTo>
                    <a:pt x="4797" y="1568"/>
                  </a:lnTo>
                  <a:lnTo>
                    <a:pt x="4817" y="1620"/>
                  </a:lnTo>
                  <a:lnTo>
                    <a:pt x="4835" y="1674"/>
                  </a:lnTo>
                  <a:lnTo>
                    <a:pt x="4852" y="1726"/>
                  </a:lnTo>
                  <a:lnTo>
                    <a:pt x="4869" y="1780"/>
                  </a:lnTo>
                  <a:lnTo>
                    <a:pt x="4885" y="1835"/>
                  </a:lnTo>
                  <a:lnTo>
                    <a:pt x="4899" y="1891"/>
                  </a:lnTo>
                  <a:lnTo>
                    <a:pt x="4912" y="1946"/>
                  </a:lnTo>
                  <a:lnTo>
                    <a:pt x="4923" y="2002"/>
                  </a:lnTo>
                  <a:lnTo>
                    <a:pt x="4934" y="2057"/>
                  </a:lnTo>
                  <a:lnTo>
                    <a:pt x="4943" y="2114"/>
                  </a:lnTo>
                  <a:lnTo>
                    <a:pt x="4951" y="2171"/>
                  </a:lnTo>
                  <a:lnTo>
                    <a:pt x="5131" y="2171"/>
                  </a:lnTo>
                  <a:close/>
                </a:path>
              </a:pathLst>
            </a:custGeom>
            <a:gradFill flip="none" rotWithShape="1">
              <a:gsLst>
                <a:gs pos="0">
                  <a:srgbClr val="BE084E"/>
                </a:gs>
                <a:gs pos="33000">
                  <a:srgbClr val="BE3468"/>
                </a:gs>
                <a:gs pos="100000">
                  <a:srgbClr val="D75980"/>
                </a:gs>
              </a:gsLst>
              <a:lin ang="10800000" scaled="1"/>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noProof="1">
                <a:solidFill>
                  <a:schemeClr val="bg1"/>
                </a:solidFill>
                <a:latin typeface="微软雅黑" panose="020b0503020204020204" pitchFamily="34" charset="-122"/>
                <a:ea typeface="微软雅黑" panose="020b0503020204020204" pitchFamily="34" charset="-122"/>
              </a:endParaRPr>
            </a:p>
          </p:txBody>
        </p:sp>
      </p:grpSp>
      <p:sp>
        <p:nvSpPr>
          <p:cNvPr id="12" name="Freeform 6"/>
          <p:cNvSpPr>
            <a:spLocks noEditPoints="1"/>
          </p:cNvSpPr>
          <p:nvPr/>
        </p:nvSpPr>
        <p:spPr bwMode="auto">
          <a:xfrm>
            <a:off x="5777508" y="3374949"/>
            <a:ext cx="635396" cy="1034059"/>
          </a:xfrm>
          <a:custGeom>
            <a:gdLst>
              <a:gd name="T0" fmla="*/ 907 w 1528"/>
              <a:gd name="T1" fmla="*/ 1340 h 2487"/>
              <a:gd name="T2" fmla="*/ 705 w 1528"/>
              <a:gd name="T3" fmla="*/ 1291 h 2487"/>
              <a:gd name="T4" fmla="*/ 702 w 1528"/>
              <a:gd name="T5" fmla="*/ 1384 h 2487"/>
              <a:gd name="T6" fmla="*/ 949 w 1528"/>
              <a:gd name="T7" fmla="*/ 1514 h 2487"/>
              <a:gd name="T8" fmla="*/ 1038 w 1528"/>
              <a:gd name="T9" fmla="*/ 1699 h 2487"/>
              <a:gd name="T10" fmla="*/ 950 w 1528"/>
              <a:gd name="T11" fmla="*/ 1884 h 2487"/>
              <a:gd name="T12" fmla="*/ 838 w 1528"/>
              <a:gd name="T13" fmla="*/ 2064 h 2487"/>
              <a:gd name="T14" fmla="*/ 739 w 1528"/>
              <a:gd name="T15" fmla="*/ 1930 h 2487"/>
              <a:gd name="T16" fmla="*/ 500 w 1528"/>
              <a:gd name="T17" fmla="*/ 1801 h 2487"/>
              <a:gd name="T18" fmla="*/ 785 w 1528"/>
              <a:gd name="T19" fmla="*/ 1801 h 2487"/>
              <a:gd name="T20" fmla="*/ 896 w 1528"/>
              <a:gd name="T21" fmla="*/ 1697 h 2487"/>
              <a:gd name="T22" fmla="*/ 792 w 1528"/>
              <a:gd name="T23" fmla="*/ 1581 h 2487"/>
              <a:gd name="T24" fmla="*/ 558 w 1528"/>
              <a:gd name="T25" fmla="*/ 1417 h 2487"/>
              <a:gd name="T26" fmla="*/ 594 w 1528"/>
              <a:gd name="T27" fmla="*/ 1197 h 2487"/>
              <a:gd name="T28" fmla="*/ 739 w 1528"/>
              <a:gd name="T29" fmla="*/ 1086 h 2487"/>
              <a:gd name="T30" fmla="*/ 838 w 1528"/>
              <a:gd name="T31" fmla="*/ 1144 h 2487"/>
              <a:gd name="T32" fmla="*/ 1008 w 1528"/>
              <a:gd name="T33" fmla="*/ 1243 h 2487"/>
              <a:gd name="T34" fmla="*/ 1043 w 1528"/>
              <a:gd name="T35" fmla="*/ 721 h 2487"/>
              <a:gd name="T36" fmla="*/ 998 w 1528"/>
              <a:gd name="T37" fmla="*/ 606 h 2487"/>
              <a:gd name="T38" fmla="*/ 1166 w 1528"/>
              <a:gd name="T39" fmla="*/ 350 h 2487"/>
              <a:gd name="T40" fmla="*/ 1307 w 1528"/>
              <a:gd name="T41" fmla="*/ 260 h 2487"/>
              <a:gd name="T42" fmla="*/ 1138 w 1528"/>
              <a:gd name="T43" fmla="*/ 264 h 2487"/>
              <a:gd name="T44" fmla="*/ 966 w 1528"/>
              <a:gd name="T45" fmla="*/ 211 h 2487"/>
              <a:gd name="T46" fmla="*/ 1001 w 1528"/>
              <a:gd name="T47" fmla="*/ 158 h 2487"/>
              <a:gd name="T48" fmla="*/ 1000 w 1528"/>
              <a:gd name="T49" fmla="*/ 102 h 2487"/>
              <a:gd name="T50" fmla="*/ 477 w 1528"/>
              <a:gd name="T51" fmla="*/ 64 h 2487"/>
              <a:gd name="T52" fmla="*/ 466 w 1528"/>
              <a:gd name="T53" fmla="*/ 127 h 2487"/>
              <a:gd name="T54" fmla="*/ 421 w 1528"/>
              <a:gd name="T55" fmla="*/ 249 h 2487"/>
              <a:gd name="T56" fmla="*/ 187 w 1528"/>
              <a:gd name="T57" fmla="*/ 279 h 2487"/>
              <a:gd name="T58" fmla="*/ 512 w 1528"/>
              <a:gd name="T59" fmla="*/ 504 h 2487"/>
              <a:gd name="T60" fmla="*/ 546 w 1528"/>
              <a:gd name="T61" fmla="*/ 583 h 2487"/>
              <a:gd name="T62" fmla="*/ 476 w 1528"/>
              <a:gd name="T63" fmla="*/ 731 h 2487"/>
              <a:gd name="T64" fmla="*/ 363 w 1528"/>
              <a:gd name="T65" fmla="*/ 812 h 2487"/>
              <a:gd name="T66" fmla="*/ 240 w 1528"/>
              <a:gd name="T67" fmla="*/ 2290 h 2487"/>
              <a:gd name="T68" fmla="*/ 1288 w 1528"/>
              <a:gd name="T69" fmla="*/ 2287 h 2487"/>
              <a:gd name="T70" fmla="*/ 1145 w 1528"/>
              <a:gd name="T71" fmla="*/ 780 h 2487"/>
              <a:gd name="T72" fmla="*/ 932 w 1528"/>
              <a:gd name="T73" fmla="*/ 552 h 2487"/>
              <a:gd name="T74" fmla="*/ 932 w 1528"/>
              <a:gd name="T75" fmla="*/ 289 h 2487"/>
              <a:gd name="T76" fmla="*/ 582 w 1528"/>
              <a:gd name="T77" fmla="*/ 108 h 2487"/>
              <a:gd name="T78" fmla="*/ 916 w 1528"/>
              <a:gd name="T79" fmla="*/ 136 h 2487"/>
              <a:gd name="T80" fmla="*/ 782 w 1528"/>
              <a:gd name="T81" fmla="*/ 516 h 2487"/>
              <a:gd name="T82" fmla="*/ 711 w 1528"/>
              <a:gd name="T83" fmla="*/ 522 h 2487"/>
              <a:gd name="T84" fmla="*/ 582 w 1528"/>
              <a:gd name="T85" fmla="*/ 108 h 2487"/>
              <a:gd name="T86" fmla="*/ 560 w 1528"/>
              <a:gd name="T87" fmla="*/ 279 h 2487"/>
              <a:gd name="T88" fmla="*/ 631 w 1528"/>
              <a:gd name="T89" fmla="*/ 538 h 2487"/>
              <a:gd name="T90" fmla="*/ 453 w 1528"/>
              <a:gd name="T91" fmla="*/ 324 h 2487"/>
              <a:gd name="T92" fmla="*/ 782 w 1528"/>
              <a:gd name="T93" fmla="*/ 596 h 2487"/>
              <a:gd name="T94" fmla="*/ 746 w 1528"/>
              <a:gd name="T95" fmla="*/ 644 h 2487"/>
              <a:gd name="T96" fmla="*/ 564 w 1528"/>
              <a:gd name="T97" fmla="*/ 693 h 2487"/>
              <a:gd name="T98" fmla="*/ 763 w 1528"/>
              <a:gd name="T99" fmla="*/ 2327 h 2487"/>
              <a:gd name="T100" fmla="*/ 466 w 1528"/>
              <a:gd name="T101" fmla="*/ 936 h 2487"/>
              <a:gd name="T102" fmla="*/ 734 w 1528"/>
              <a:gd name="T103" fmla="*/ 807 h 2487"/>
              <a:gd name="T104" fmla="*/ 839 w 1528"/>
              <a:gd name="T105" fmla="*/ 817 h 2487"/>
              <a:gd name="T106" fmla="*/ 763 w 1528"/>
              <a:gd name="T107" fmla="*/ 2327 h 24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8" h="2487">
                <a:moveTo>
                  <a:pt x="1008" y="1243"/>
                </a:moveTo>
                <a:cubicBezTo>
                  <a:pt x="907" y="1340"/>
                  <a:pt x="907" y="1340"/>
                  <a:pt x="907" y="1340"/>
                </a:cubicBezTo>
                <a:cubicBezTo>
                  <a:pt x="861" y="1293"/>
                  <a:pt x="815" y="1270"/>
                  <a:pt x="770" y="1270"/>
                </a:cubicBezTo>
                <a:cubicBezTo>
                  <a:pt x="743" y="1270"/>
                  <a:pt x="722" y="1277"/>
                  <a:pt x="705" y="1291"/>
                </a:cubicBezTo>
                <a:cubicBezTo>
                  <a:pt x="688" y="1305"/>
                  <a:pt x="680" y="1321"/>
                  <a:pt x="680" y="1339"/>
                </a:cubicBezTo>
                <a:cubicBezTo>
                  <a:pt x="680" y="1354"/>
                  <a:pt x="687" y="1369"/>
                  <a:pt x="702" y="1384"/>
                </a:cubicBezTo>
                <a:cubicBezTo>
                  <a:pt x="716" y="1400"/>
                  <a:pt x="746" y="1416"/>
                  <a:pt x="789" y="1434"/>
                </a:cubicBezTo>
                <a:cubicBezTo>
                  <a:pt x="867" y="1465"/>
                  <a:pt x="920" y="1492"/>
                  <a:pt x="949" y="1514"/>
                </a:cubicBezTo>
                <a:cubicBezTo>
                  <a:pt x="977" y="1536"/>
                  <a:pt x="999" y="1563"/>
                  <a:pt x="1015" y="1594"/>
                </a:cubicBezTo>
                <a:cubicBezTo>
                  <a:pt x="1030" y="1625"/>
                  <a:pt x="1038" y="1660"/>
                  <a:pt x="1038" y="1699"/>
                </a:cubicBezTo>
                <a:cubicBezTo>
                  <a:pt x="1038" y="1737"/>
                  <a:pt x="1030" y="1773"/>
                  <a:pt x="1013" y="1806"/>
                </a:cubicBezTo>
                <a:cubicBezTo>
                  <a:pt x="997" y="1839"/>
                  <a:pt x="976" y="1864"/>
                  <a:pt x="950" y="1884"/>
                </a:cubicBezTo>
                <a:cubicBezTo>
                  <a:pt x="924" y="1903"/>
                  <a:pt x="887" y="1917"/>
                  <a:pt x="838" y="1927"/>
                </a:cubicBezTo>
                <a:cubicBezTo>
                  <a:pt x="838" y="2064"/>
                  <a:pt x="838" y="2064"/>
                  <a:pt x="838" y="2064"/>
                </a:cubicBezTo>
                <a:cubicBezTo>
                  <a:pt x="739" y="2064"/>
                  <a:pt x="739" y="2064"/>
                  <a:pt x="739" y="2064"/>
                </a:cubicBezTo>
                <a:cubicBezTo>
                  <a:pt x="739" y="1930"/>
                  <a:pt x="739" y="1930"/>
                  <a:pt x="739" y="1930"/>
                </a:cubicBezTo>
                <a:cubicBezTo>
                  <a:pt x="694" y="1925"/>
                  <a:pt x="655" y="1914"/>
                  <a:pt x="622" y="1897"/>
                </a:cubicBezTo>
                <a:cubicBezTo>
                  <a:pt x="578" y="1873"/>
                  <a:pt x="537" y="1841"/>
                  <a:pt x="500" y="1801"/>
                </a:cubicBezTo>
                <a:cubicBezTo>
                  <a:pt x="599" y="1701"/>
                  <a:pt x="599" y="1701"/>
                  <a:pt x="599" y="1701"/>
                </a:cubicBezTo>
                <a:cubicBezTo>
                  <a:pt x="663" y="1768"/>
                  <a:pt x="725" y="1801"/>
                  <a:pt x="785" y="1801"/>
                </a:cubicBezTo>
                <a:cubicBezTo>
                  <a:pt x="815" y="1801"/>
                  <a:pt x="842" y="1791"/>
                  <a:pt x="863" y="1770"/>
                </a:cubicBezTo>
                <a:cubicBezTo>
                  <a:pt x="885" y="1749"/>
                  <a:pt x="896" y="1725"/>
                  <a:pt x="896" y="1697"/>
                </a:cubicBezTo>
                <a:cubicBezTo>
                  <a:pt x="896" y="1674"/>
                  <a:pt x="889" y="1653"/>
                  <a:pt x="875" y="1635"/>
                </a:cubicBezTo>
                <a:cubicBezTo>
                  <a:pt x="861" y="1617"/>
                  <a:pt x="833" y="1599"/>
                  <a:pt x="792" y="1581"/>
                </a:cubicBezTo>
                <a:cubicBezTo>
                  <a:pt x="709" y="1543"/>
                  <a:pt x="653" y="1513"/>
                  <a:pt x="623" y="1491"/>
                </a:cubicBezTo>
                <a:cubicBezTo>
                  <a:pt x="594" y="1469"/>
                  <a:pt x="572" y="1444"/>
                  <a:pt x="558" y="1417"/>
                </a:cubicBezTo>
                <a:cubicBezTo>
                  <a:pt x="543" y="1389"/>
                  <a:pt x="536" y="1360"/>
                  <a:pt x="536" y="1329"/>
                </a:cubicBezTo>
                <a:cubicBezTo>
                  <a:pt x="536" y="1277"/>
                  <a:pt x="555" y="1233"/>
                  <a:pt x="594" y="1197"/>
                </a:cubicBezTo>
                <a:cubicBezTo>
                  <a:pt x="632" y="1160"/>
                  <a:pt x="681" y="1140"/>
                  <a:pt x="739" y="1137"/>
                </a:cubicBezTo>
                <a:cubicBezTo>
                  <a:pt x="739" y="1086"/>
                  <a:pt x="739" y="1086"/>
                  <a:pt x="739" y="1086"/>
                </a:cubicBezTo>
                <a:cubicBezTo>
                  <a:pt x="838" y="1086"/>
                  <a:pt x="838" y="1086"/>
                  <a:pt x="838" y="1086"/>
                </a:cubicBezTo>
                <a:cubicBezTo>
                  <a:pt x="838" y="1144"/>
                  <a:pt x="838" y="1144"/>
                  <a:pt x="838" y="1144"/>
                </a:cubicBezTo>
                <a:cubicBezTo>
                  <a:pt x="872" y="1152"/>
                  <a:pt x="901" y="1162"/>
                  <a:pt x="924" y="1176"/>
                </a:cubicBezTo>
                <a:cubicBezTo>
                  <a:pt x="948" y="1189"/>
                  <a:pt x="976" y="1212"/>
                  <a:pt x="1008" y="1243"/>
                </a:cubicBezTo>
                <a:close/>
                <a:moveTo>
                  <a:pt x="1145" y="780"/>
                </a:moveTo>
                <a:cubicBezTo>
                  <a:pt x="1111" y="756"/>
                  <a:pt x="1076" y="738"/>
                  <a:pt x="1043" y="721"/>
                </a:cubicBezTo>
                <a:cubicBezTo>
                  <a:pt x="1043" y="721"/>
                  <a:pt x="1043" y="721"/>
                  <a:pt x="1043" y="720"/>
                </a:cubicBezTo>
                <a:cubicBezTo>
                  <a:pt x="1043" y="683"/>
                  <a:pt x="1027" y="641"/>
                  <a:pt x="998" y="606"/>
                </a:cubicBezTo>
                <a:cubicBezTo>
                  <a:pt x="1038" y="506"/>
                  <a:pt x="1083" y="439"/>
                  <a:pt x="1119" y="397"/>
                </a:cubicBezTo>
                <a:cubicBezTo>
                  <a:pt x="1138" y="375"/>
                  <a:pt x="1155" y="359"/>
                  <a:pt x="1166" y="350"/>
                </a:cubicBezTo>
                <a:cubicBezTo>
                  <a:pt x="1177" y="341"/>
                  <a:pt x="1182" y="338"/>
                  <a:pt x="1182" y="338"/>
                </a:cubicBezTo>
                <a:cubicBezTo>
                  <a:pt x="1307" y="260"/>
                  <a:pt x="1307" y="260"/>
                  <a:pt x="1307" y="260"/>
                </a:cubicBezTo>
                <a:cubicBezTo>
                  <a:pt x="1159" y="264"/>
                  <a:pt x="1159" y="264"/>
                  <a:pt x="1159" y="264"/>
                </a:cubicBezTo>
                <a:cubicBezTo>
                  <a:pt x="1151" y="264"/>
                  <a:pt x="1144" y="264"/>
                  <a:pt x="1138" y="264"/>
                </a:cubicBezTo>
                <a:cubicBezTo>
                  <a:pt x="1045" y="264"/>
                  <a:pt x="1001" y="242"/>
                  <a:pt x="979" y="225"/>
                </a:cubicBezTo>
                <a:cubicBezTo>
                  <a:pt x="973" y="220"/>
                  <a:pt x="969" y="215"/>
                  <a:pt x="966" y="211"/>
                </a:cubicBezTo>
                <a:cubicBezTo>
                  <a:pt x="973" y="198"/>
                  <a:pt x="980" y="186"/>
                  <a:pt x="986" y="177"/>
                </a:cubicBezTo>
                <a:cubicBezTo>
                  <a:pt x="996" y="163"/>
                  <a:pt x="1002" y="158"/>
                  <a:pt x="1001" y="158"/>
                </a:cubicBezTo>
                <a:cubicBezTo>
                  <a:pt x="1029" y="129"/>
                  <a:pt x="1029" y="129"/>
                  <a:pt x="1029" y="129"/>
                </a:cubicBezTo>
                <a:cubicBezTo>
                  <a:pt x="1000" y="102"/>
                  <a:pt x="1000" y="102"/>
                  <a:pt x="1000" y="102"/>
                </a:cubicBezTo>
                <a:cubicBezTo>
                  <a:pt x="921" y="24"/>
                  <a:pt x="824" y="0"/>
                  <a:pt x="739" y="0"/>
                </a:cubicBezTo>
                <a:cubicBezTo>
                  <a:pt x="596" y="1"/>
                  <a:pt x="480" y="63"/>
                  <a:pt x="477" y="64"/>
                </a:cubicBezTo>
                <a:cubicBezTo>
                  <a:pt x="431" y="89"/>
                  <a:pt x="431" y="89"/>
                  <a:pt x="431" y="89"/>
                </a:cubicBezTo>
                <a:cubicBezTo>
                  <a:pt x="466" y="127"/>
                  <a:pt x="466" y="127"/>
                  <a:pt x="466" y="127"/>
                </a:cubicBezTo>
                <a:cubicBezTo>
                  <a:pt x="488" y="151"/>
                  <a:pt x="507" y="178"/>
                  <a:pt x="524" y="208"/>
                </a:cubicBezTo>
                <a:cubicBezTo>
                  <a:pt x="494" y="226"/>
                  <a:pt x="456" y="241"/>
                  <a:pt x="421" y="249"/>
                </a:cubicBezTo>
                <a:cubicBezTo>
                  <a:pt x="374" y="262"/>
                  <a:pt x="337" y="265"/>
                  <a:pt x="336" y="265"/>
                </a:cubicBezTo>
                <a:cubicBezTo>
                  <a:pt x="187" y="279"/>
                  <a:pt x="187" y="279"/>
                  <a:pt x="187" y="279"/>
                </a:cubicBezTo>
                <a:cubicBezTo>
                  <a:pt x="323" y="342"/>
                  <a:pt x="323" y="342"/>
                  <a:pt x="323" y="342"/>
                </a:cubicBezTo>
                <a:cubicBezTo>
                  <a:pt x="424" y="387"/>
                  <a:pt x="480" y="451"/>
                  <a:pt x="512" y="504"/>
                </a:cubicBezTo>
                <a:cubicBezTo>
                  <a:pt x="527" y="530"/>
                  <a:pt x="537" y="553"/>
                  <a:pt x="543" y="570"/>
                </a:cubicBezTo>
                <a:cubicBezTo>
                  <a:pt x="545" y="575"/>
                  <a:pt x="545" y="579"/>
                  <a:pt x="546" y="583"/>
                </a:cubicBezTo>
                <a:cubicBezTo>
                  <a:pt x="543" y="586"/>
                  <a:pt x="538" y="588"/>
                  <a:pt x="534" y="592"/>
                </a:cubicBezTo>
                <a:cubicBezTo>
                  <a:pt x="488" y="635"/>
                  <a:pt x="476" y="690"/>
                  <a:pt x="476" y="731"/>
                </a:cubicBezTo>
                <a:cubicBezTo>
                  <a:pt x="476" y="733"/>
                  <a:pt x="476" y="734"/>
                  <a:pt x="477" y="736"/>
                </a:cubicBezTo>
                <a:cubicBezTo>
                  <a:pt x="440" y="756"/>
                  <a:pt x="401" y="781"/>
                  <a:pt x="363" y="812"/>
                </a:cubicBezTo>
                <a:cubicBezTo>
                  <a:pt x="178" y="958"/>
                  <a:pt x="0" y="1235"/>
                  <a:pt x="1" y="1712"/>
                </a:cubicBezTo>
                <a:cubicBezTo>
                  <a:pt x="1" y="1961"/>
                  <a:pt x="95" y="2159"/>
                  <a:pt x="240" y="2290"/>
                </a:cubicBezTo>
                <a:cubicBezTo>
                  <a:pt x="384" y="2422"/>
                  <a:pt x="574" y="2487"/>
                  <a:pt x="763" y="2487"/>
                </a:cubicBezTo>
                <a:cubicBezTo>
                  <a:pt x="953" y="2487"/>
                  <a:pt x="1143" y="2422"/>
                  <a:pt x="1288" y="2287"/>
                </a:cubicBezTo>
                <a:cubicBezTo>
                  <a:pt x="1433" y="2152"/>
                  <a:pt x="1526" y="1948"/>
                  <a:pt x="1526" y="1688"/>
                </a:cubicBezTo>
                <a:cubicBezTo>
                  <a:pt x="1528" y="1190"/>
                  <a:pt x="1342" y="916"/>
                  <a:pt x="1145" y="780"/>
                </a:cubicBezTo>
                <a:close/>
                <a:moveTo>
                  <a:pt x="1061" y="340"/>
                </a:moveTo>
                <a:cubicBezTo>
                  <a:pt x="1023" y="384"/>
                  <a:pt x="975" y="454"/>
                  <a:pt x="932" y="552"/>
                </a:cubicBezTo>
                <a:cubicBezTo>
                  <a:pt x="919" y="545"/>
                  <a:pt x="905" y="539"/>
                  <a:pt x="890" y="533"/>
                </a:cubicBezTo>
                <a:cubicBezTo>
                  <a:pt x="894" y="428"/>
                  <a:pt x="911" y="348"/>
                  <a:pt x="932" y="289"/>
                </a:cubicBezTo>
                <a:cubicBezTo>
                  <a:pt x="960" y="311"/>
                  <a:pt x="1001" y="331"/>
                  <a:pt x="1061" y="340"/>
                </a:cubicBezTo>
                <a:close/>
                <a:moveTo>
                  <a:pt x="582" y="108"/>
                </a:moveTo>
                <a:cubicBezTo>
                  <a:pt x="624" y="94"/>
                  <a:pt x="680" y="80"/>
                  <a:pt x="739" y="80"/>
                </a:cubicBezTo>
                <a:cubicBezTo>
                  <a:pt x="800" y="80"/>
                  <a:pt x="861" y="94"/>
                  <a:pt x="916" y="136"/>
                </a:cubicBezTo>
                <a:cubicBezTo>
                  <a:pt x="880" y="190"/>
                  <a:pt x="817" y="313"/>
                  <a:pt x="808" y="518"/>
                </a:cubicBezTo>
                <a:cubicBezTo>
                  <a:pt x="799" y="518"/>
                  <a:pt x="792" y="516"/>
                  <a:pt x="782" y="516"/>
                </a:cubicBezTo>
                <a:cubicBezTo>
                  <a:pt x="777" y="516"/>
                  <a:pt x="772" y="516"/>
                  <a:pt x="768" y="517"/>
                </a:cubicBezTo>
                <a:cubicBezTo>
                  <a:pt x="747" y="517"/>
                  <a:pt x="729" y="520"/>
                  <a:pt x="711" y="522"/>
                </a:cubicBezTo>
                <a:cubicBezTo>
                  <a:pt x="701" y="442"/>
                  <a:pt x="666" y="257"/>
                  <a:pt x="561" y="115"/>
                </a:cubicBezTo>
                <a:cubicBezTo>
                  <a:pt x="568" y="113"/>
                  <a:pt x="575" y="110"/>
                  <a:pt x="582" y="108"/>
                </a:cubicBezTo>
                <a:close/>
                <a:moveTo>
                  <a:pt x="453" y="324"/>
                </a:moveTo>
                <a:cubicBezTo>
                  <a:pt x="488" y="314"/>
                  <a:pt x="525" y="300"/>
                  <a:pt x="560" y="279"/>
                </a:cubicBezTo>
                <a:cubicBezTo>
                  <a:pt x="579" y="321"/>
                  <a:pt x="594" y="365"/>
                  <a:pt x="605" y="405"/>
                </a:cubicBezTo>
                <a:cubicBezTo>
                  <a:pt x="620" y="461"/>
                  <a:pt x="627" y="509"/>
                  <a:pt x="631" y="538"/>
                </a:cubicBezTo>
                <a:cubicBezTo>
                  <a:pt x="627" y="539"/>
                  <a:pt x="623" y="541"/>
                  <a:pt x="619" y="542"/>
                </a:cubicBezTo>
                <a:cubicBezTo>
                  <a:pt x="602" y="492"/>
                  <a:pt x="558" y="400"/>
                  <a:pt x="453" y="324"/>
                </a:cubicBezTo>
                <a:close/>
                <a:moveTo>
                  <a:pt x="770" y="597"/>
                </a:moveTo>
                <a:cubicBezTo>
                  <a:pt x="775" y="596"/>
                  <a:pt x="779" y="596"/>
                  <a:pt x="782" y="596"/>
                </a:cubicBezTo>
                <a:cubicBezTo>
                  <a:pt x="888" y="597"/>
                  <a:pt x="935" y="642"/>
                  <a:pt x="953" y="684"/>
                </a:cubicBezTo>
                <a:cubicBezTo>
                  <a:pt x="840" y="645"/>
                  <a:pt x="754" y="644"/>
                  <a:pt x="746" y="644"/>
                </a:cubicBezTo>
                <a:cubicBezTo>
                  <a:pt x="742" y="644"/>
                  <a:pt x="738" y="644"/>
                  <a:pt x="731" y="645"/>
                </a:cubicBezTo>
                <a:cubicBezTo>
                  <a:pt x="712" y="648"/>
                  <a:pt x="648" y="659"/>
                  <a:pt x="564" y="693"/>
                </a:cubicBezTo>
                <a:cubicBezTo>
                  <a:pt x="577" y="650"/>
                  <a:pt x="615" y="606"/>
                  <a:pt x="770" y="597"/>
                </a:cubicBezTo>
                <a:close/>
                <a:moveTo>
                  <a:pt x="763" y="2327"/>
                </a:moveTo>
                <a:cubicBezTo>
                  <a:pt x="461" y="2323"/>
                  <a:pt x="168" y="2128"/>
                  <a:pt x="165" y="1712"/>
                </a:cubicBezTo>
                <a:cubicBezTo>
                  <a:pt x="166" y="1271"/>
                  <a:pt x="320" y="1054"/>
                  <a:pt x="466" y="936"/>
                </a:cubicBezTo>
                <a:cubicBezTo>
                  <a:pt x="540" y="877"/>
                  <a:pt x="614" y="843"/>
                  <a:pt x="669" y="825"/>
                </a:cubicBezTo>
                <a:cubicBezTo>
                  <a:pt x="696" y="816"/>
                  <a:pt x="719" y="810"/>
                  <a:pt x="734" y="807"/>
                </a:cubicBezTo>
                <a:cubicBezTo>
                  <a:pt x="742" y="805"/>
                  <a:pt x="748" y="805"/>
                  <a:pt x="751" y="804"/>
                </a:cubicBezTo>
                <a:cubicBezTo>
                  <a:pt x="763" y="805"/>
                  <a:pt x="794" y="807"/>
                  <a:pt x="839" y="817"/>
                </a:cubicBezTo>
                <a:cubicBezTo>
                  <a:pt x="1012" y="864"/>
                  <a:pt x="1356" y="998"/>
                  <a:pt x="1362" y="1688"/>
                </a:cubicBezTo>
                <a:cubicBezTo>
                  <a:pt x="1358" y="2131"/>
                  <a:pt x="1066" y="2323"/>
                  <a:pt x="763" y="2327"/>
                </a:cubicBezTo>
                <a:close/>
              </a:path>
            </a:pathLst>
          </a:custGeom>
          <a:solidFill>
            <a:schemeClr val="bg1">
              <a:lumMod val="75000"/>
            </a:schemeClr>
          </a:solidFill>
          <a:ln w="19050">
            <a:noFill/>
          </a:ln>
          <a:effectLst>
            <a:innerShdw blurRad="50800" dist="254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1" name="TextBox 20"/>
          <p:cNvSpPr txBox="1"/>
          <p:nvPr/>
        </p:nvSpPr>
        <p:spPr>
          <a:xfrm>
            <a:off x="8156987" y="2738128"/>
            <a:ext cx="2466252" cy="692497"/>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8156987" y="2399478"/>
            <a:ext cx="1008112" cy="285078"/>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3" name="TextBox 22"/>
          <p:cNvSpPr txBox="1"/>
          <p:nvPr/>
        </p:nvSpPr>
        <p:spPr>
          <a:xfrm>
            <a:off x="1846734" y="5271446"/>
            <a:ext cx="2466252" cy="692497"/>
          </a:xfrm>
          <a:prstGeom prst="rect">
            <a:avLst/>
          </a:prstGeom>
          <a:noFill/>
        </p:spPr>
        <p:txBody>
          <a:bodyPr wrap="square" rtlCol="0">
            <a:spAutoFit/>
          </a:bodyPr>
          <a:lstStyle/>
          <a:p>
            <a:pPr algn="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304874" y="4932796"/>
            <a:ext cx="1008112" cy="285078"/>
          </a:xfrm>
          <a:prstGeom prst="rect">
            <a:avLst/>
          </a:prstGeom>
          <a:noFill/>
        </p:spPr>
        <p:txBody>
          <a:bodyPr wrap="square" tIns="0" bIns="0" rtlCol="0" anchor="t">
            <a:spAutoFit/>
          </a:bodyPr>
          <a:lstStyle/>
          <a:p>
            <a:pPr algn="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5" name="TextBox 24"/>
          <p:cNvSpPr txBox="1"/>
          <p:nvPr/>
        </p:nvSpPr>
        <p:spPr>
          <a:xfrm>
            <a:off x="1497800" y="3137948"/>
            <a:ext cx="2466252" cy="692497"/>
          </a:xfrm>
          <a:prstGeom prst="rect">
            <a:avLst/>
          </a:prstGeom>
          <a:noFill/>
        </p:spPr>
        <p:txBody>
          <a:bodyPr wrap="square" rtlCol="0">
            <a:spAutoFit/>
          </a:bodyPr>
          <a:lstStyle/>
          <a:p>
            <a:pPr algn="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2955940" y="2799298"/>
            <a:ext cx="1008112" cy="285078"/>
          </a:xfrm>
          <a:prstGeom prst="rect">
            <a:avLst/>
          </a:prstGeom>
          <a:noFill/>
        </p:spPr>
        <p:txBody>
          <a:bodyPr wrap="square" tIns="0" bIns="0" rtlCol="0" anchor="t">
            <a:spAutoFit/>
          </a:bodyPr>
          <a:lstStyle/>
          <a:p>
            <a:pPr algn="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7" name="TextBox 26"/>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nodeType="afterGroup">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p:tgtEl>
                                          <p:spTgt spid="22"/>
                                        </p:tgtEl>
                                        <p:attrNameLst>
                                          <p:attrName>ppt_x</p:attrName>
                                        </p:attrNameLst>
                                      </p:cBhvr>
                                      <p:tavLst>
                                        <p:tav tm="0">
                                          <p:val>
                                            <p:strVal val="#ppt_x-#ppt_w*1.125000"/>
                                          </p:val>
                                        </p:tav>
                                        <p:tav tm="100000">
                                          <p:val>
                                            <p:strVal val="#ppt_x"/>
                                          </p:val>
                                        </p:tav>
                                      </p:tavLst>
                                    </p:anim>
                                    <p:animEffect transition="in" filter="wipe(right)">
                                      <p:cBhvr>
                                        <p:cTn id="17" dur="500"/>
                                        <p:tgtEl>
                                          <p:spTgt spid="22"/>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p:tgtEl>
                                          <p:spTgt spid="21"/>
                                        </p:tgtEl>
                                        <p:attrNameLst>
                                          <p:attrName>ppt_x</p:attrName>
                                        </p:attrNameLst>
                                      </p:cBhvr>
                                      <p:tavLst>
                                        <p:tav tm="0">
                                          <p:val>
                                            <p:strVal val="#ppt_x-#ppt_w*1.125000"/>
                                          </p:val>
                                        </p:tav>
                                        <p:tav tm="100000">
                                          <p:val>
                                            <p:strVal val="#ppt_x"/>
                                          </p:val>
                                        </p:tav>
                                      </p:tavLst>
                                    </p:anim>
                                    <p:animEffect transition="in" filter="wipe(right)">
                                      <p:cBhvr>
                                        <p:cTn id="21" dur="500"/>
                                        <p:tgtEl>
                                          <p:spTgt spid="21"/>
                                        </p:tgtEl>
                                      </p:cBhvr>
                                    </p:animEffect>
                                  </p:childTnLst>
                                </p:cTn>
                              </p:par>
                            </p:childTnLst>
                          </p:cTn>
                        </p:par>
                        <p:par>
                          <p:cTn id="22" fill="hold" nodeType="afterGroup">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childTnLst>
                          </p:cTn>
                        </p:par>
                        <p:par>
                          <p:cTn id="26" fill="hold" nodeType="afterGroup">
                            <p:stCondLst>
                              <p:cond delay="2000"/>
                            </p:stCondLst>
                            <p:childTnLst>
                              <p:par>
                                <p:cTn id="27" presetID="12" presetClass="entr" presetSubtype="2"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p:tgtEl>
                                          <p:spTgt spid="24"/>
                                        </p:tgtEl>
                                        <p:attrNameLst>
                                          <p:attrName>ppt_x</p:attrName>
                                        </p:attrNameLst>
                                      </p:cBhvr>
                                      <p:tavLst>
                                        <p:tav tm="0">
                                          <p:val>
                                            <p:strVal val="#ppt_x+#ppt_w*1.125000"/>
                                          </p:val>
                                        </p:tav>
                                        <p:tav tm="100000">
                                          <p:val>
                                            <p:strVal val="#ppt_x"/>
                                          </p:val>
                                        </p:tav>
                                      </p:tavLst>
                                    </p:anim>
                                    <p:animEffect transition="in" filter="wipe(left)">
                                      <p:cBhvr>
                                        <p:cTn id="30" dur="500"/>
                                        <p:tgtEl>
                                          <p:spTgt spid="24"/>
                                        </p:tgtEl>
                                      </p:cBhvr>
                                    </p:animEffect>
                                  </p:childTnLst>
                                </p:cTn>
                              </p:par>
                              <p:par>
                                <p:cTn id="31" presetID="12" presetClass="entr" presetSubtype="2"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p:tgtEl>
                                          <p:spTgt spid="23"/>
                                        </p:tgtEl>
                                        <p:attrNameLst>
                                          <p:attrName>ppt_x</p:attrName>
                                        </p:attrNameLst>
                                      </p:cBhvr>
                                      <p:tavLst>
                                        <p:tav tm="0">
                                          <p:val>
                                            <p:strVal val="#ppt_x+#ppt_w*1.125000"/>
                                          </p:val>
                                        </p:tav>
                                        <p:tav tm="100000">
                                          <p:val>
                                            <p:strVal val="#ppt_x"/>
                                          </p:val>
                                        </p:tav>
                                      </p:tavLst>
                                    </p:anim>
                                    <p:animEffect transition="in" filter="wipe(left)">
                                      <p:cBhvr>
                                        <p:cTn id="34" dur="500"/>
                                        <p:tgtEl>
                                          <p:spTgt spid="23"/>
                                        </p:tgtEl>
                                      </p:cBhvr>
                                    </p:animEffect>
                                  </p:childTnLst>
                                </p:cTn>
                              </p:par>
                            </p:childTnLst>
                          </p:cTn>
                        </p:par>
                        <p:par>
                          <p:cTn id="35" fill="hold" nodeType="afterGroup">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par>
                          <p:cTn id="39" fill="hold" nodeType="afterGroup">
                            <p:stCondLst>
                              <p:cond delay="3000"/>
                            </p:stCondLst>
                            <p:childTnLst>
                              <p:par>
                                <p:cTn id="40" presetID="12" presetClass="entr" presetSubtype="2"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left)">
                                      <p:cBhvr>
                                        <p:cTn id="43" dur="500"/>
                                        <p:tgtEl>
                                          <p:spTgt spid="26"/>
                                        </p:tgtEl>
                                      </p:cBhvr>
                                    </p:animEffect>
                                  </p:childTnLst>
                                </p:cTn>
                              </p:par>
                              <p:par>
                                <p:cTn id="44" presetID="12" presetClass="entr" presetSubtype="2"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p:tgtEl>
                                          <p:spTgt spid="25"/>
                                        </p:tgtEl>
                                        <p:attrNameLst>
                                          <p:attrName>ppt_x</p:attrName>
                                        </p:attrNameLst>
                                      </p:cBhvr>
                                      <p:tavLst>
                                        <p:tav tm="0">
                                          <p:val>
                                            <p:strVal val="#ppt_x+#ppt_w*1.125000"/>
                                          </p:val>
                                        </p:tav>
                                        <p:tav tm="100000">
                                          <p:val>
                                            <p:strVal val="#ppt_x"/>
                                          </p:val>
                                        </p:tav>
                                      </p:tavLst>
                                    </p:anim>
                                    <p:animEffect transition="in" filter="wipe(left)">
                                      <p:cBhvr>
                                        <p:cTn id="47" dur="500"/>
                                        <p:tgtEl>
                                          <p:spTgt spid="25"/>
                                        </p:tgtEl>
                                      </p:cBhvr>
                                    </p:animEffect>
                                  </p:childTnLst>
                                </p:cTn>
                              </p:par>
                            </p:childTnLst>
                          </p:cTn>
                        </p:par>
                        <p:par>
                          <p:cTn id="48" fill="hold" nodeType="afterGroup">
                            <p:stCondLst>
                              <p:cond delay="3500"/>
                            </p:stCondLst>
                            <p:childTnLst>
                              <p:par>
                                <p:cTn id="49" presetID="49" presetClass="entr" presetSubtype="0" decel="10000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 calcmode="lin" valueType="num">
                                      <p:cBhvr>
                                        <p:cTn id="53" dur="1000" fill="hold"/>
                                        <p:tgtEl>
                                          <p:spTgt spid="15"/>
                                        </p:tgtEl>
                                        <p:attrNameLst>
                                          <p:attrName>style.rotation</p:attrName>
                                        </p:attrNameLst>
                                      </p:cBhvr>
                                      <p:tavLst>
                                        <p:tav tm="0">
                                          <p:val>
                                            <p:fltVal val="360"/>
                                          </p:val>
                                        </p:tav>
                                        <p:tav tm="100000">
                                          <p:val>
                                            <p:fltVal val="0"/>
                                          </p:val>
                                        </p:tav>
                                      </p:tavLst>
                                    </p:anim>
                                    <p:animEffect transition="in" filter="fade">
                                      <p:cBhvr>
                                        <p:cTn id="5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2" grpId="0" animBg="1"/>
      <p:bldP spid="21" grpId="0"/>
      <p:bldP spid="22" grpId="0"/>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Rectangle 19"/>
          <p:cNvSpPr>
            <a:spLocks noChangeArrowheads="1"/>
          </p:cNvSpPr>
          <p:nvPr/>
        </p:nvSpPr>
        <p:spPr bwMode="auto">
          <a:xfrm>
            <a:off x="1490663" y="1557338"/>
            <a:ext cx="1557337" cy="1533525"/>
          </a:xfrm>
          <a:prstGeom prst="rect">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 name="Rectangle 20"/>
          <p:cNvSpPr>
            <a:spLocks noChangeArrowheads="1"/>
          </p:cNvSpPr>
          <p:nvPr/>
        </p:nvSpPr>
        <p:spPr bwMode="auto">
          <a:xfrm>
            <a:off x="1490663" y="3257550"/>
            <a:ext cx="1557337" cy="1531937"/>
          </a:xfrm>
          <a:prstGeom prst="rect">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Rectangle 21"/>
          <p:cNvSpPr>
            <a:spLocks noChangeArrowheads="1"/>
          </p:cNvSpPr>
          <p:nvPr/>
        </p:nvSpPr>
        <p:spPr bwMode="auto">
          <a:xfrm>
            <a:off x="3189288" y="1557338"/>
            <a:ext cx="2390775" cy="2352675"/>
          </a:xfrm>
          <a:prstGeom prst="rect">
            <a:avLst/>
          </a:prstGeom>
          <a:blipFill>
            <a:blip r:embed="rId3"/>
            <a:stretch>
              <a:fillRect/>
            </a:stretch>
          </a:blipFill>
          <a:ln w="19050" cap="flat">
            <a:solidFill>
              <a:schemeClr val="bg1"/>
            </a:solidFill>
            <a:prstDash val="solid"/>
            <a:miter lim="800000"/>
          </a:ln>
          <a:effectLst>
            <a:outerShdw blurRad="76200" dist="76200" dir="5400000" algn="tl" rotWithShape="0">
              <a:prstClr val="black">
                <a:alpha val="30000"/>
              </a:prstClr>
            </a:outerShdw>
          </a:effectLst>
        </p:spPr>
        <p:txBody>
          <a:bodyPr vert="horz" wrap="square" lIns="91440" tIns="45720" rIns="91440" bIns="45720" numCol="1" anchor="t" anchorCtr="0" compatLnSpc="1"/>
          <a:lstStyle/>
          <a:p>
            <a:endParaRPr lang="zh-CN" altLang="en-US"/>
          </a:p>
        </p:txBody>
      </p:sp>
      <p:sp>
        <p:nvSpPr>
          <p:cNvPr id="5" name="Rectangle 22"/>
          <p:cNvSpPr>
            <a:spLocks noChangeArrowheads="1"/>
          </p:cNvSpPr>
          <p:nvPr/>
        </p:nvSpPr>
        <p:spPr bwMode="auto">
          <a:xfrm>
            <a:off x="3189288" y="4117975"/>
            <a:ext cx="2390775" cy="1528762"/>
          </a:xfrm>
          <a:prstGeom prst="rect">
            <a:avLst/>
          </a:prstGeom>
          <a:gradFill>
            <a:gsLst>
              <a:gs pos="0">
                <a:schemeClr val="bg1">
                  <a:lumMod val="85000"/>
                </a:schemeClr>
              </a:gs>
              <a:gs pos="100000">
                <a:schemeClr val="bg1">
                  <a:lumMod val="95000"/>
                </a:schemeClr>
              </a:gs>
            </a:gsLst>
            <a:lin ang="16200000" scaled="1"/>
          </a:gradFill>
          <a:ln w="2" cap="flat">
            <a:solidFill>
              <a:schemeClr val="bg1">
                <a:lumMod val="75000"/>
              </a:schemeClr>
            </a:solidFill>
            <a:prstDash val="solid"/>
            <a:miter lim="800000"/>
          </a:ln>
        </p:spPr>
        <p:txBody>
          <a:bodyPr vert="horz" wrap="square" lIns="144000" tIns="45720" rIns="144000" bIns="45720" numCol="1" anchor="ctr" anchorCtr="0" compatLnSpc="1"/>
          <a:lstStyle/>
          <a:p>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0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a:solidFill>
                <a:schemeClr val="tx1">
                  <a:lumMod val="50000"/>
                  <a:lumOff val="50000"/>
                </a:schemeClr>
              </a:solidFill>
            </a:endParaRPr>
          </a:p>
        </p:txBody>
      </p:sp>
      <p:sp>
        <p:nvSpPr>
          <p:cNvPr id="6" name="Rectangle 23"/>
          <p:cNvSpPr>
            <a:spLocks noChangeArrowheads="1"/>
          </p:cNvSpPr>
          <p:nvPr/>
        </p:nvSpPr>
        <p:spPr bwMode="auto">
          <a:xfrm>
            <a:off x="5756275" y="3257550"/>
            <a:ext cx="3248025" cy="2389187"/>
          </a:xfrm>
          <a:prstGeom prst="rect">
            <a:avLst/>
          </a:prstGeom>
          <a:blipFill>
            <a:blip r:embed="rId4"/>
            <a:stretch>
              <a:fillRect/>
            </a:stretch>
          </a:blipFill>
          <a:ln w="19050" cap="flat">
            <a:solidFill>
              <a:schemeClr val="bg1"/>
            </a:solidFill>
            <a:prstDash val="solid"/>
            <a:miter lim="800000"/>
          </a:ln>
          <a:effectLst>
            <a:outerShdw blurRad="76200" dist="76200" dir="5400000" algn="tl" rotWithShape="0">
              <a:prstClr val="black">
                <a:alpha val="30000"/>
              </a:prstClr>
            </a:outerShdw>
          </a:effectLst>
        </p:spPr>
        <p:txBody>
          <a:bodyPr vert="horz" wrap="square" lIns="91440" tIns="45720" rIns="91440" bIns="45720" numCol="1" anchor="t" anchorCtr="0" compatLnSpc="1"/>
          <a:lstStyle/>
          <a:p>
            <a:endParaRPr lang="zh-CN" altLang="en-US"/>
          </a:p>
        </p:txBody>
      </p:sp>
      <p:sp>
        <p:nvSpPr>
          <p:cNvPr id="7" name="Rectangle 24"/>
          <p:cNvSpPr>
            <a:spLocks noChangeArrowheads="1"/>
          </p:cNvSpPr>
          <p:nvPr/>
        </p:nvSpPr>
        <p:spPr bwMode="auto">
          <a:xfrm>
            <a:off x="5756275" y="1557338"/>
            <a:ext cx="2389187" cy="1533525"/>
          </a:xfrm>
          <a:prstGeom prst="rect">
            <a:avLst/>
          </a:pr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144000" bIns="45720" numCol="1" spcCol="0" rtlCol="0" fromWordArt="0" anchor="ctr" anchorCtr="0" forceAA="0" compatLnSpc="1">
            <a:noAutofit/>
          </a:bodyPr>
          <a:lstStyle/>
          <a:p>
            <a:r>
              <a:rPr lang="zh-CN" altLang="en-US" sz="1000">
                <a:solidFill>
                  <a:schemeClr val="lt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chemeClr val="lt1"/>
              </a:solidFill>
              <a:latin typeface="微软雅黑" panose="020b0503020204020204" pitchFamily="34" charset="-122"/>
              <a:ea typeface="微软雅黑" panose="020b0503020204020204" pitchFamily="34" charset="-122"/>
            </a:endParaRPr>
          </a:p>
        </p:txBody>
      </p:sp>
      <p:sp>
        <p:nvSpPr>
          <p:cNvPr id="8" name="Rectangle 25"/>
          <p:cNvSpPr>
            <a:spLocks noChangeArrowheads="1"/>
          </p:cNvSpPr>
          <p:nvPr/>
        </p:nvSpPr>
        <p:spPr bwMode="auto">
          <a:xfrm>
            <a:off x="8283575" y="1557338"/>
            <a:ext cx="1557337" cy="1533525"/>
          </a:xfrm>
          <a:prstGeom prst="rect">
            <a:avLst/>
          </a:pr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9" name="Rectangle 26"/>
          <p:cNvSpPr>
            <a:spLocks noChangeArrowheads="1"/>
          </p:cNvSpPr>
          <p:nvPr/>
        </p:nvSpPr>
        <p:spPr bwMode="auto">
          <a:xfrm>
            <a:off x="9145588" y="3257550"/>
            <a:ext cx="1557337" cy="1531937"/>
          </a:xfrm>
          <a:prstGeom prst="rect">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899840" y="3671738"/>
            <a:ext cx="738982" cy="703560"/>
            <a:chOff x="985838" y="-500062"/>
            <a:chExt cx="728663" cy="693738"/>
          </a:xfrm>
          <a:solidFill>
            <a:schemeClr val="tx1">
              <a:lumMod val="50000"/>
              <a:lumOff val="50000"/>
            </a:schemeClr>
          </a:solidFill>
        </p:grpSpPr>
        <p:sp>
          <p:nvSpPr>
            <p:cNvPr id="11" name="Oval 777"/>
            <p:cNvSpPr>
              <a:spLocks noChangeArrowheads="1"/>
            </p:cNvSpPr>
            <p:nvPr/>
          </p:nvSpPr>
          <p:spPr bwMode="auto">
            <a:xfrm>
              <a:off x="1492251" y="-69849"/>
              <a:ext cx="82550" cy="984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Oval 778"/>
            <p:cNvSpPr>
              <a:spLocks noChangeArrowheads="1"/>
            </p:cNvSpPr>
            <p:nvPr/>
          </p:nvSpPr>
          <p:spPr bwMode="auto">
            <a:xfrm>
              <a:off x="1169988" y="-98424"/>
              <a:ext cx="101600" cy="127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Oval 779"/>
            <p:cNvSpPr>
              <a:spLocks noChangeArrowheads="1"/>
            </p:cNvSpPr>
            <p:nvPr/>
          </p:nvSpPr>
          <p:spPr bwMode="auto">
            <a:xfrm>
              <a:off x="1304926" y="-122237"/>
              <a:ext cx="13176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80"/>
            <p:cNvSpPr>
              <a:spLocks noEditPoints="1"/>
            </p:cNvSpPr>
            <p:nvPr/>
          </p:nvSpPr>
          <p:spPr bwMode="auto">
            <a:xfrm>
              <a:off x="1238251" y="36513"/>
              <a:ext cx="269875" cy="157163"/>
            </a:xfrm>
            <a:custGeom>
              <a:gdLst>
                <a:gd name="T0" fmla="*/ 71 w 72"/>
                <a:gd name="T1" fmla="*/ 30 h 42"/>
                <a:gd name="T2" fmla="*/ 70 w 72"/>
                <a:gd name="T3" fmla="*/ 12 h 42"/>
                <a:gd name="T4" fmla="*/ 60 w 72"/>
                <a:gd name="T5" fmla="*/ 1 h 42"/>
                <a:gd name="T6" fmla="*/ 51 w 72"/>
                <a:gd name="T7" fmla="*/ 0 h 42"/>
                <a:gd name="T8" fmla="*/ 51 w 72"/>
                <a:gd name="T9" fmla="*/ 0 h 42"/>
                <a:gd name="T10" fmla="*/ 50 w 72"/>
                <a:gd name="T11" fmla="*/ 0 h 42"/>
                <a:gd name="T12" fmla="*/ 50 w 72"/>
                <a:gd name="T13" fmla="*/ 0 h 42"/>
                <a:gd name="T14" fmla="*/ 57 w 72"/>
                <a:gd name="T15" fmla="*/ 6 h 42"/>
                <a:gd name="T16" fmla="*/ 48 w 72"/>
                <a:gd name="T17" fmla="*/ 10 h 42"/>
                <a:gd name="T18" fmla="*/ 53 w 72"/>
                <a:gd name="T19" fmla="*/ 17 h 42"/>
                <a:gd name="T20" fmla="*/ 41 w 72"/>
                <a:gd name="T21" fmla="*/ 41 h 42"/>
                <a:gd name="T22" fmla="*/ 41 w 72"/>
                <a:gd name="T23" fmla="*/ 41 h 42"/>
                <a:gd name="T24" fmla="*/ 39 w 72"/>
                <a:gd name="T25" fmla="*/ 8 h 42"/>
                <a:gd name="T26" fmla="*/ 41 w 72"/>
                <a:gd name="T27" fmla="*/ 7 h 42"/>
                <a:gd name="T28" fmla="*/ 39 w 72"/>
                <a:gd name="T29" fmla="*/ 0 h 42"/>
                <a:gd name="T30" fmla="*/ 32 w 72"/>
                <a:gd name="T31" fmla="*/ 0 h 42"/>
                <a:gd name="T32" fmla="*/ 30 w 72"/>
                <a:gd name="T33" fmla="*/ 7 h 42"/>
                <a:gd name="T34" fmla="*/ 32 w 72"/>
                <a:gd name="T35" fmla="*/ 8 h 42"/>
                <a:gd name="T36" fmla="*/ 30 w 72"/>
                <a:gd name="T37" fmla="*/ 41 h 42"/>
                <a:gd name="T38" fmla="*/ 30 w 72"/>
                <a:gd name="T39" fmla="*/ 41 h 42"/>
                <a:gd name="T40" fmla="*/ 30 w 72"/>
                <a:gd name="T41" fmla="*/ 41 h 42"/>
                <a:gd name="T42" fmla="*/ 18 w 72"/>
                <a:gd name="T43" fmla="*/ 17 h 42"/>
                <a:gd name="T44" fmla="*/ 23 w 72"/>
                <a:gd name="T45" fmla="*/ 10 h 42"/>
                <a:gd name="T46" fmla="*/ 14 w 72"/>
                <a:gd name="T47" fmla="*/ 6 h 42"/>
                <a:gd name="T48" fmla="*/ 21 w 72"/>
                <a:gd name="T49" fmla="*/ 0 h 42"/>
                <a:gd name="T50" fmla="*/ 21 w 72"/>
                <a:gd name="T51" fmla="*/ 0 h 42"/>
                <a:gd name="T52" fmla="*/ 20 w 72"/>
                <a:gd name="T53" fmla="*/ 0 h 42"/>
                <a:gd name="T54" fmla="*/ 20 w 72"/>
                <a:gd name="T55" fmla="*/ 0 h 42"/>
                <a:gd name="T56" fmla="*/ 12 w 72"/>
                <a:gd name="T57" fmla="*/ 1 h 42"/>
                <a:gd name="T58" fmla="*/ 12 w 72"/>
                <a:gd name="T59" fmla="*/ 1 h 42"/>
                <a:gd name="T60" fmla="*/ 1 w 72"/>
                <a:gd name="T61" fmla="*/ 12 h 42"/>
                <a:gd name="T62" fmla="*/ 0 w 72"/>
                <a:gd name="T63" fmla="*/ 30 h 42"/>
                <a:gd name="T64" fmla="*/ 0 w 72"/>
                <a:gd name="T65" fmla="*/ 35 h 42"/>
                <a:gd name="T66" fmla="*/ 36 w 72"/>
                <a:gd name="T67" fmla="*/ 42 h 42"/>
                <a:gd name="T68" fmla="*/ 72 w 72"/>
                <a:gd name="T69" fmla="*/ 35 h 42"/>
                <a:gd name="T70" fmla="*/ 72 w 72"/>
                <a:gd name="T71" fmla="*/ 32 h 42"/>
                <a:gd name="T72" fmla="*/ 71 w 72"/>
                <a:gd name="T73" fmla="*/ 30 h 42"/>
                <a:gd name="T74" fmla="*/ 34 w 72"/>
                <a:gd name="T75" fmla="*/ 42 h 42"/>
                <a:gd name="T76" fmla="*/ 35 w 72"/>
                <a:gd name="T77" fmla="*/ 42 h 42"/>
                <a:gd name="T78" fmla="*/ 35 w 72"/>
                <a:gd name="T79" fmla="*/ 42 h 42"/>
                <a:gd name="T80" fmla="*/ 34 w 72"/>
                <a:gd name="T81" fmla="*/ 4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42">
                  <a:moveTo>
                    <a:pt x="71" y="30"/>
                  </a:moveTo>
                  <a:cubicBezTo>
                    <a:pt x="70" y="12"/>
                    <a:pt x="70" y="12"/>
                    <a:pt x="70" y="12"/>
                  </a:cubicBezTo>
                  <a:cubicBezTo>
                    <a:pt x="70" y="5"/>
                    <a:pt x="65" y="2"/>
                    <a:pt x="60" y="1"/>
                  </a:cubicBezTo>
                  <a:cubicBezTo>
                    <a:pt x="60" y="1"/>
                    <a:pt x="55" y="0"/>
                    <a:pt x="51" y="0"/>
                  </a:cubicBezTo>
                  <a:cubicBezTo>
                    <a:pt x="51" y="0"/>
                    <a:pt x="51" y="0"/>
                    <a:pt x="51" y="0"/>
                  </a:cubicBezTo>
                  <a:cubicBezTo>
                    <a:pt x="51" y="0"/>
                    <a:pt x="50" y="0"/>
                    <a:pt x="50" y="0"/>
                  </a:cubicBezTo>
                  <a:cubicBezTo>
                    <a:pt x="50" y="0"/>
                    <a:pt x="50" y="0"/>
                    <a:pt x="50" y="0"/>
                  </a:cubicBezTo>
                  <a:cubicBezTo>
                    <a:pt x="57" y="6"/>
                    <a:pt x="57" y="6"/>
                    <a:pt x="57" y="6"/>
                  </a:cubicBezTo>
                  <a:cubicBezTo>
                    <a:pt x="48" y="10"/>
                    <a:pt x="48" y="10"/>
                    <a:pt x="48" y="10"/>
                  </a:cubicBezTo>
                  <a:cubicBezTo>
                    <a:pt x="53" y="17"/>
                    <a:pt x="53" y="17"/>
                    <a:pt x="53" y="17"/>
                  </a:cubicBezTo>
                  <a:cubicBezTo>
                    <a:pt x="41" y="41"/>
                    <a:pt x="41" y="41"/>
                    <a:pt x="41" y="41"/>
                  </a:cubicBezTo>
                  <a:cubicBezTo>
                    <a:pt x="41" y="41"/>
                    <a:pt x="41" y="41"/>
                    <a:pt x="41" y="41"/>
                  </a:cubicBezTo>
                  <a:cubicBezTo>
                    <a:pt x="39" y="8"/>
                    <a:pt x="39" y="8"/>
                    <a:pt x="39" y="8"/>
                  </a:cubicBezTo>
                  <a:cubicBezTo>
                    <a:pt x="41" y="7"/>
                    <a:pt x="41" y="7"/>
                    <a:pt x="41" y="7"/>
                  </a:cubicBezTo>
                  <a:cubicBezTo>
                    <a:pt x="39" y="0"/>
                    <a:pt x="39" y="0"/>
                    <a:pt x="39" y="0"/>
                  </a:cubicBezTo>
                  <a:cubicBezTo>
                    <a:pt x="32" y="0"/>
                    <a:pt x="32" y="0"/>
                    <a:pt x="32" y="0"/>
                  </a:cubicBezTo>
                  <a:cubicBezTo>
                    <a:pt x="30" y="7"/>
                    <a:pt x="30" y="7"/>
                    <a:pt x="30" y="7"/>
                  </a:cubicBezTo>
                  <a:cubicBezTo>
                    <a:pt x="32" y="8"/>
                    <a:pt x="32" y="8"/>
                    <a:pt x="32" y="8"/>
                  </a:cubicBezTo>
                  <a:cubicBezTo>
                    <a:pt x="30" y="41"/>
                    <a:pt x="30" y="41"/>
                    <a:pt x="30" y="41"/>
                  </a:cubicBezTo>
                  <a:cubicBezTo>
                    <a:pt x="30" y="41"/>
                    <a:pt x="30" y="41"/>
                    <a:pt x="30" y="41"/>
                  </a:cubicBezTo>
                  <a:cubicBezTo>
                    <a:pt x="30" y="41"/>
                    <a:pt x="30" y="41"/>
                    <a:pt x="30" y="41"/>
                  </a:cubicBezTo>
                  <a:cubicBezTo>
                    <a:pt x="18" y="17"/>
                    <a:pt x="18" y="17"/>
                    <a:pt x="18" y="17"/>
                  </a:cubicBezTo>
                  <a:cubicBezTo>
                    <a:pt x="23" y="10"/>
                    <a:pt x="23" y="10"/>
                    <a:pt x="23" y="10"/>
                  </a:cubicBezTo>
                  <a:cubicBezTo>
                    <a:pt x="14" y="6"/>
                    <a:pt x="14" y="6"/>
                    <a:pt x="14" y="6"/>
                  </a:cubicBezTo>
                  <a:cubicBezTo>
                    <a:pt x="21" y="0"/>
                    <a:pt x="21" y="0"/>
                    <a:pt x="21" y="0"/>
                  </a:cubicBezTo>
                  <a:cubicBezTo>
                    <a:pt x="21" y="0"/>
                    <a:pt x="21" y="0"/>
                    <a:pt x="21" y="0"/>
                  </a:cubicBezTo>
                  <a:cubicBezTo>
                    <a:pt x="21" y="0"/>
                    <a:pt x="20" y="0"/>
                    <a:pt x="20" y="0"/>
                  </a:cubicBezTo>
                  <a:cubicBezTo>
                    <a:pt x="20" y="0"/>
                    <a:pt x="20" y="0"/>
                    <a:pt x="20" y="0"/>
                  </a:cubicBezTo>
                  <a:cubicBezTo>
                    <a:pt x="17" y="0"/>
                    <a:pt x="12" y="1"/>
                    <a:pt x="12" y="1"/>
                  </a:cubicBezTo>
                  <a:cubicBezTo>
                    <a:pt x="12" y="1"/>
                    <a:pt x="12" y="1"/>
                    <a:pt x="12" y="1"/>
                  </a:cubicBezTo>
                  <a:cubicBezTo>
                    <a:pt x="6" y="2"/>
                    <a:pt x="2" y="5"/>
                    <a:pt x="1" y="12"/>
                  </a:cubicBezTo>
                  <a:cubicBezTo>
                    <a:pt x="0" y="30"/>
                    <a:pt x="0" y="30"/>
                    <a:pt x="0" y="30"/>
                  </a:cubicBezTo>
                  <a:cubicBezTo>
                    <a:pt x="0" y="35"/>
                    <a:pt x="0" y="35"/>
                    <a:pt x="0" y="35"/>
                  </a:cubicBezTo>
                  <a:cubicBezTo>
                    <a:pt x="11" y="40"/>
                    <a:pt x="23" y="42"/>
                    <a:pt x="36" y="42"/>
                  </a:cubicBezTo>
                  <a:cubicBezTo>
                    <a:pt x="49" y="42"/>
                    <a:pt x="61" y="40"/>
                    <a:pt x="72" y="35"/>
                  </a:cubicBezTo>
                  <a:cubicBezTo>
                    <a:pt x="72" y="32"/>
                    <a:pt x="72" y="32"/>
                    <a:pt x="72" y="32"/>
                  </a:cubicBezTo>
                  <a:lnTo>
                    <a:pt x="71" y="30"/>
                  </a:lnTo>
                  <a:close/>
                  <a:moveTo>
                    <a:pt x="34" y="42"/>
                  </a:moveTo>
                  <a:cubicBezTo>
                    <a:pt x="34" y="42"/>
                    <a:pt x="35" y="42"/>
                    <a:pt x="35" y="42"/>
                  </a:cubicBezTo>
                  <a:cubicBezTo>
                    <a:pt x="35" y="42"/>
                    <a:pt x="35" y="42"/>
                    <a:pt x="35" y="42"/>
                  </a:cubicBezTo>
                  <a:cubicBezTo>
                    <a:pt x="35" y="42"/>
                    <a:pt x="34" y="42"/>
                    <a:pt x="3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81"/>
            <p:cNvSpPr>
              <a:spLocks noEditPoints="1"/>
            </p:cNvSpPr>
            <p:nvPr/>
          </p:nvSpPr>
          <p:spPr bwMode="auto">
            <a:xfrm>
              <a:off x="1181101" y="-365124"/>
              <a:ext cx="131763" cy="131763"/>
            </a:xfrm>
            <a:custGeom>
              <a:gdLst>
                <a:gd name="T0" fmla="*/ 17 w 35"/>
                <a:gd name="T1" fmla="*/ 35 h 35"/>
                <a:gd name="T2" fmla="*/ 0 w 35"/>
                <a:gd name="T3" fmla="*/ 17 h 35"/>
                <a:gd name="T4" fmla="*/ 17 w 35"/>
                <a:gd name="T5" fmla="*/ 0 h 35"/>
                <a:gd name="T6" fmla="*/ 35 w 35"/>
                <a:gd name="T7" fmla="*/ 17 h 35"/>
                <a:gd name="T8" fmla="*/ 17 w 35"/>
                <a:gd name="T9" fmla="*/ 35 h 35"/>
                <a:gd name="T10" fmla="*/ 17 w 35"/>
                <a:gd name="T11" fmla="*/ 8 h 35"/>
                <a:gd name="T12" fmla="*/ 8 w 35"/>
                <a:gd name="T13" fmla="*/ 17 h 35"/>
                <a:gd name="T14" fmla="*/ 17 w 35"/>
                <a:gd name="T15" fmla="*/ 27 h 35"/>
                <a:gd name="T16" fmla="*/ 27 w 35"/>
                <a:gd name="T17" fmla="*/ 17 h 35"/>
                <a:gd name="T18" fmla="*/ 17 w 35"/>
                <a:gd name="T19" fmla="*/ 8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8" y="35"/>
                    <a:pt x="0" y="27"/>
                    <a:pt x="0" y="17"/>
                  </a:cubicBezTo>
                  <a:cubicBezTo>
                    <a:pt x="0" y="8"/>
                    <a:pt x="8" y="0"/>
                    <a:pt x="17" y="0"/>
                  </a:cubicBezTo>
                  <a:cubicBezTo>
                    <a:pt x="27" y="0"/>
                    <a:pt x="35" y="8"/>
                    <a:pt x="35" y="17"/>
                  </a:cubicBezTo>
                  <a:cubicBezTo>
                    <a:pt x="35" y="27"/>
                    <a:pt x="27" y="35"/>
                    <a:pt x="17" y="35"/>
                  </a:cubicBezTo>
                  <a:close/>
                  <a:moveTo>
                    <a:pt x="17" y="8"/>
                  </a:moveTo>
                  <a:cubicBezTo>
                    <a:pt x="12" y="8"/>
                    <a:pt x="8" y="12"/>
                    <a:pt x="8" y="17"/>
                  </a:cubicBezTo>
                  <a:cubicBezTo>
                    <a:pt x="8" y="23"/>
                    <a:pt x="12" y="27"/>
                    <a:pt x="17" y="27"/>
                  </a:cubicBezTo>
                  <a:cubicBezTo>
                    <a:pt x="22" y="27"/>
                    <a:pt x="27" y="23"/>
                    <a:pt x="27" y="17"/>
                  </a:cubicBezTo>
                  <a:cubicBezTo>
                    <a:pt x="27" y="12"/>
                    <a:pt x="22" y="8"/>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82"/>
            <p:cNvSpPr>
              <a:spLocks noEditPoints="1"/>
            </p:cNvSpPr>
            <p:nvPr/>
          </p:nvSpPr>
          <p:spPr bwMode="auto">
            <a:xfrm>
              <a:off x="1582738" y="-403224"/>
              <a:ext cx="131763" cy="131763"/>
            </a:xfrm>
            <a:custGeom>
              <a:gdLst>
                <a:gd name="T0" fmla="*/ 18 w 35"/>
                <a:gd name="T1" fmla="*/ 35 h 35"/>
                <a:gd name="T2" fmla="*/ 0 w 35"/>
                <a:gd name="T3" fmla="*/ 17 h 35"/>
                <a:gd name="T4" fmla="*/ 18 w 35"/>
                <a:gd name="T5" fmla="*/ 0 h 35"/>
                <a:gd name="T6" fmla="*/ 35 w 35"/>
                <a:gd name="T7" fmla="*/ 17 h 35"/>
                <a:gd name="T8" fmla="*/ 18 w 35"/>
                <a:gd name="T9" fmla="*/ 35 h 35"/>
                <a:gd name="T10" fmla="*/ 18 w 35"/>
                <a:gd name="T11" fmla="*/ 8 h 35"/>
                <a:gd name="T12" fmla="*/ 8 w 35"/>
                <a:gd name="T13" fmla="*/ 17 h 35"/>
                <a:gd name="T14" fmla="*/ 18 w 35"/>
                <a:gd name="T15" fmla="*/ 26 h 35"/>
                <a:gd name="T16" fmla="*/ 27 w 35"/>
                <a:gd name="T17" fmla="*/ 17 h 35"/>
                <a:gd name="T18" fmla="*/ 18 w 35"/>
                <a:gd name="T19" fmla="*/ 8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7"/>
                  </a:cubicBezTo>
                  <a:cubicBezTo>
                    <a:pt x="0" y="7"/>
                    <a:pt x="8" y="0"/>
                    <a:pt x="18" y="0"/>
                  </a:cubicBezTo>
                  <a:cubicBezTo>
                    <a:pt x="27" y="0"/>
                    <a:pt x="35" y="7"/>
                    <a:pt x="35" y="17"/>
                  </a:cubicBezTo>
                  <a:cubicBezTo>
                    <a:pt x="35" y="27"/>
                    <a:pt x="27" y="35"/>
                    <a:pt x="18" y="35"/>
                  </a:cubicBezTo>
                  <a:close/>
                  <a:moveTo>
                    <a:pt x="18" y="8"/>
                  </a:moveTo>
                  <a:cubicBezTo>
                    <a:pt x="13" y="8"/>
                    <a:pt x="8" y="12"/>
                    <a:pt x="8" y="17"/>
                  </a:cubicBezTo>
                  <a:cubicBezTo>
                    <a:pt x="8" y="22"/>
                    <a:pt x="13" y="26"/>
                    <a:pt x="18" y="26"/>
                  </a:cubicBezTo>
                  <a:cubicBezTo>
                    <a:pt x="23" y="26"/>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83"/>
            <p:cNvSpPr>
              <a:spLocks noEditPoints="1"/>
            </p:cNvSpPr>
            <p:nvPr/>
          </p:nvSpPr>
          <p:spPr bwMode="auto">
            <a:xfrm>
              <a:off x="985838" y="-222249"/>
              <a:ext cx="134938" cy="130175"/>
            </a:xfrm>
            <a:custGeom>
              <a:gdLst>
                <a:gd name="T0" fmla="*/ 18 w 36"/>
                <a:gd name="T1" fmla="*/ 35 h 35"/>
                <a:gd name="T2" fmla="*/ 0 w 36"/>
                <a:gd name="T3" fmla="*/ 17 h 35"/>
                <a:gd name="T4" fmla="*/ 18 w 36"/>
                <a:gd name="T5" fmla="*/ 0 h 35"/>
                <a:gd name="T6" fmla="*/ 36 w 36"/>
                <a:gd name="T7" fmla="*/ 17 h 35"/>
                <a:gd name="T8" fmla="*/ 18 w 36"/>
                <a:gd name="T9" fmla="*/ 35 h 35"/>
                <a:gd name="T10" fmla="*/ 18 w 36"/>
                <a:gd name="T11" fmla="*/ 8 h 35"/>
                <a:gd name="T12" fmla="*/ 9 w 36"/>
                <a:gd name="T13" fmla="*/ 17 h 35"/>
                <a:gd name="T14" fmla="*/ 18 w 36"/>
                <a:gd name="T15" fmla="*/ 27 h 35"/>
                <a:gd name="T16" fmla="*/ 27 w 36"/>
                <a:gd name="T17" fmla="*/ 17 h 35"/>
                <a:gd name="T18" fmla="*/ 18 w 36"/>
                <a:gd name="T19" fmla="*/ 8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7"/>
                  </a:cubicBezTo>
                  <a:cubicBezTo>
                    <a:pt x="0" y="8"/>
                    <a:pt x="8" y="0"/>
                    <a:pt x="18" y="0"/>
                  </a:cubicBezTo>
                  <a:cubicBezTo>
                    <a:pt x="28" y="0"/>
                    <a:pt x="36" y="8"/>
                    <a:pt x="36" y="17"/>
                  </a:cubicBezTo>
                  <a:cubicBezTo>
                    <a:pt x="36" y="27"/>
                    <a:pt x="28" y="35"/>
                    <a:pt x="18" y="35"/>
                  </a:cubicBezTo>
                  <a:close/>
                  <a:moveTo>
                    <a:pt x="18" y="8"/>
                  </a:moveTo>
                  <a:cubicBezTo>
                    <a:pt x="13" y="8"/>
                    <a:pt x="9" y="12"/>
                    <a:pt x="9" y="17"/>
                  </a:cubicBezTo>
                  <a:cubicBezTo>
                    <a:pt x="9" y="22"/>
                    <a:pt x="13" y="27"/>
                    <a:pt x="18" y="27"/>
                  </a:cubicBezTo>
                  <a:cubicBezTo>
                    <a:pt x="23" y="27"/>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84"/>
            <p:cNvSpPr/>
            <p:nvPr/>
          </p:nvSpPr>
          <p:spPr bwMode="auto">
            <a:xfrm>
              <a:off x="1095376" y="-257174"/>
              <a:ext cx="366713" cy="123825"/>
            </a:xfrm>
            <a:custGeom>
              <a:gdLst>
                <a:gd name="T0" fmla="*/ 98 w 98"/>
                <a:gd name="T1" fmla="*/ 33 h 33"/>
                <a:gd name="T2" fmla="*/ 96 w 98"/>
                <a:gd name="T3" fmla="*/ 26 h 33"/>
                <a:gd name="T4" fmla="*/ 97 w 98"/>
                <a:gd name="T5" fmla="*/ 22 h 33"/>
                <a:gd name="T6" fmla="*/ 43 w 98"/>
                <a:gd name="T7" fmla="*/ 22 h 33"/>
                <a:gd name="T8" fmla="*/ 45 w 98"/>
                <a:gd name="T9" fmla="*/ 1 h 33"/>
                <a:gd name="T10" fmla="*/ 40 w 98"/>
                <a:gd name="T11" fmla="*/ 2 h 33"/>
                <a:gd name="T12" fmla="*/ 34 w 98"/>
                <a:gd name="T13" fmla="*/ 0 h 33"/>
                <a:gd name="T14" fmla="*/ 33 w 98"/>
                <a:gd name="T15" fmla="*/ 22 h 33"/>
                <a:gd name="T16" fmla="*/ 2 w 98"/>
                <a:gd name="T17" fmla="*/ 22 h 33"/>
                <a:gd name="T18" fmla="*/ 2 w 98"/>
                <a:gd name="T19" fmla="*/ 26 h 33"/>
                <a:gd name="T20" fmla="*/ 0 w 98"/>
                <a:gd name="T21" fmla="*/ 33 h 33"/>
                <a:gd name="T22" fmla="*/ 98 w 98"/>
                <a:gd name="T23" fmla="*/ 33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33">
                  <a:moveTo>
                    <a:pt x="98" y="33"/>
                  </a:moveTo>
                  <a:cubicBezTo>
                    <a:pt x="97" y="31"/>
                    <a:pt x="96" y="29"/>
                    <a:pt x="96" y="26"/>
                  </a:cubicBezTo>
                  <a:cubicBezTo>
                    <a:pt x="96" y="25"/>
                    <a:pt x="96" y="24"/>
                    <a:pt x="97" y="22"/>
                  </a:cubicBezTo>
                  <a:cubicBezTo>
                    <a:pt x="43" y="22"/>
                    <a:pt x="43" y="22"/>
                    <a:pt x="43" y="22"/>
                  </a:cubicBezTo>
                  <a:cubicBezTo>
                    <a:pt x="44" y="15"/>
                    <a:pt x="44" y="8"/>
                    <a:pt x="45" y="1"/>
                  </a:cubicBezTo>
                  <a:cubicBezTo>
                    <a:pt x="44" y="2"/>
                    <a:pt x="42" y="2"/>
                    <a:pt x="40" y="2"/>
                  </a:cubicBezTo>
                  <a:cubicBezTo>
                    <a:pt x="38" y="2"/>
                    <a:pt x="36" y="1"/>
                    <a:pt x="34" y="0"/>
                  </a:cubicBezTo>
                  <a:cubicBezTo>
                    <a:pt x="33" y="7"/>
                    <a:pt x="33" y="15"/>
                    <a:pt x="33" y="22"/>
                  </a:cubicBezTo>
                  <a:cubicBezTo>
                    <a:pt x="2" y="22"/>
                    <a:pt x="2" y="22"/>
                    <a:pt x="2" y="22"/>
                  </a:cubicBezTo>
                  <a:cubicBezTo>
                    <a:pt x="2" y="24"/>
                    <a:pt x="2" y="25"/>
                    <a:pt x="2" y="26"/>
                  </a:cubicBezTo>
                  <a:cubicBezTo>
                    <a:pt x="2" y="29"/>
                    <a:pt x="2" y="31"/>
                    <a:pt x="0" y="33"/>
                  </a:cubicBezTo>
                  <a:lnTo>
                    <a:pt x="9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86"/>
            <p:cNvSpPr/>
            <p:nvPr/>
          </p:nvSpPr>
          <p:spPr bwMode="auto">
            <a:xfrm>
              <a:off x="1031875" y="-500062"/>
              <a:ext cx="595313" cy="295275"/>
            </a:xfrm>
            <a:custGeom>
              <a:gdLst>
                <a:gd name="T0" fmla="*/ 6 w 159"/>
                <a:gd name="T1" fmla="*/ 78 h 79"/>
                <a:gd name="T2" fmla="*/ 11 w 159"/>
                <a:gd name="T3" fmla="*/ 79 h 79"/>
                <a:gd name="T4" fmla="*/ 21 w 159"/>
                <a:gd name="T5" fmla="*/ 51 h 79"/>
                <a:gd name="T6" fmla="*/ 44 w 159"/>
                <a:gd name="T7" fmla="*/ 56 h 79"/>
                <a:gd name="T8" fmla="*/ 44 w 159"/>
                <a:gd name="T9" fmla="*/ 53 h 79"/>
                <a:gd name="T10" fmla="*/ 46 w 159"/>
                <a:gd name="T11" fmla="*/ 46 h 79"/>
                <a:gd name="T12" fmla="*/ 27 w 159"/>
                <a:gd name="T13" fmla="*/ 42 h 79"/>
                <a:gd name="T14" fmla="*/ 71 w 159"/>
                <a:gd name="T15" fmla="*/ 14 h 79"/>
                <a:gd name="T16" fmla="*/ 57 w 159"/>
                <a:gd name="T17" fmla="*/ 40 h 79"/>
                <a:gd name="T18" fmla="*/ 57 w 159"/>
                <a:gd name="T19" fmla="*/ 40 h 79"/>
                <a:gd name="T20" fmla="*/ 67 w 159"/>
                <a:gd name="T21" fmla="*/ 44 h 79"/>
                <a:gd name="T22" fmla="*/ 91 w 159"/>
                <a:gd name="T23" fmla="*/ 13 h 79"/>
                <a:gd name="T24" fmla="*/ 116 w 159"/>
                <a:gd name="T25" fmla="*/ 48 h 79"/>
                <a:gd name="T26" fmla="*/ 70 w 159"/>
                <a:gd name="T27" fmla="*/ 49 h 79"/>
                <a:gd name="T28" fmla="*/ 71 w 159"/>
                <a:gd name="T29" fmla="*/ 53 h 79"/>
                <a:gd name="T30" fmla="*/ 69 w 159"/>
                <a:gd name="T31" fmla="*/ 59 h 79"/>
                <a:gd name="T32" fmla="*/ 91 w 159"/>
                <a:gd name="T33" fmla="*/ 60 h 79"/>
                <a:gd name="T34" fmla="*/ 118 w 159"/>
                <a:gd name="T35" fmla="*/ 59 h 79"/>
                <a:gd name="T36" fmla="*/ 121 w 159"/>
                <a:gd name="T37" fmla="*/ 79 h 79"/>
                <a:gd name="T38" fmla="*/ 127 w 159"/>
                <a:gd name="T39" fmla="*/ 78 h 79"/>
                <a:gd name="T40" fmla="*/ 132 w 159"/>
                <a:gd name="T41" fmla="*/ 79 h 79"/>
                <a:gd name="T42" fmla="*/ 129 w 159"/>
                <a:gd name="T43" fmla="*/ 58 h 79"/>
                <a:gd name="T44" fmla="*/ 155 w 159"/>
                <a:gd name="T45" fmla="*/ 53 h 79"/>
                <a:gd name="T46" fmla="*/ 151 w 159"/>
                <a:gd name="T47" fmla="*/ 43 h 79"/>
                <a:gd name="T48" fmla="*/ 151 w 159"/>
                <a:gd name="T49" fmla="*/ 43 h 79"/>
                <a:gd name="T50" fmla="*/ 127 w 159"/>
                <a:gd name="T51" fmla="*/ 47 h 79"/>
                <a:gd name="T52" fmla="*/ 111 w 159"/>
                <a:gd name="T53" fmla="*/ 13 h 79"/>
                <a:gd name="T54" fmla="*/ 152 w 159"/>
                <a:gd name="T55" fmla="*/ 39 h 79"/>
                <a:gd name="T56" fmla="*/ 159 w 159"/>
                <a:gd name="T57" fmla="*/ 31 h 79"/>
                <a:gd name="T58" fmla="*/ 91 w 159"/>
                <a:gd name="T59" fmla="*/ 0 h 79"/>
                <a:gd name="T60" fmla="*/ 0 w 159"/>
                <a:gd name="T61" fmla="*/ 79 h 79"/>
                <a:gd name="T62" fmla="*/ 6 w 159"/>
                <a:gd name="T63" fmla="*/ 78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9">
                  <a:moveTo>
                    <a:pt x="6" y="78"/>
                  </a:moveTo>
                  <a:cubicBezTo>
                    <a:pt x="8" y="78"/>
                    <a:pt x="10" y="78"/>
                    <a:pt x="11" y="79"/>
                  </a:cubicBezTo>
                  <a:cubicBezTo>
                    <a:pt x="13" y="69"/>
                    <a:pt x="16" y="60"/>
                    <a:pt x="21" y="51"/>
                  </a:cubicBezTo>
                  <a:cubicBezTo>
                    <a:pt x="29" y="53"/>
                    <a:pt x="37" y="55"/>
                    <a:pt x="44" y="56"/>
                  </a:cubicBezTo>
                  <a:cubicBezTo>
                    <a:pt x="44" y="55"/>
                    <a:pt x="44" y="54"/>
                    <a:pt x="44" y="53"/>
                  </a:cubicBezTo>
                  <a:cubicBezTo>
                    <a:pt x="44" y="51"/>
                    <a:pt x="45" y="48"/>
                    <a:pt x="46" y="46"/>
                  </a:cubicBezTo>
                  <a:cubicBezTo>
                    <a:pt x="40" y="45"/>
                    <a:pt x="34" y="43"/>
                    <a:pt x="27" y="42"/>
                  </a:cubicBezTo>
                  <a:cubicBezTo>
                    <a:pt x="38" y="28"/>
                    <a:pt x="53" y="18"/>
                    <a:pt x="71" y="14"/>
                  </a:cubicBezTo>
                  <a:cubicBezTo>
                    <a:pt x="65" y="20"/>
                    <a:pt x="60" y="29"/>
                    <a:pt x="57" y="40"/>
                  </a:cubicBezTo>
                  <a:cubicBezTo>
                    <a:pt x="57" y="40"/>
                    <a:pt x="57" y="40"/>
                    <a:pt x="57" y="40"/>
                  </a:cubicBezTo>
                  <a:cubicBezTo>
                    <a:pt x="61" y="40"/>
                    <a:pt x="65" y="42"/>
                    <a:pt x="67" y="44"/>
                  </a:cubicBezTo>
                  <a:cubicBezTo>
                    <a:pt x="73" y="25"/>
                    <a:pt x="82" y="13"/>
                    <a:pt x="91" y="13"/>
                  </a:cubicBezTo>
                  <a:cubicBezTo>
                    <a:pt x="100" y="13"/>
                    <a:pt x="110" y="27"/>
                    <a:pt x="116" y="48"/>
                  </a:cubicBezTo>
                  <a:cubicBezTo>
                    <a:pt x="101" y="50"/>
                    <a:pt x="85" y="50"/>
                    <a:pt x="70" y="49"/>
                  </a:cubicBezTo>
                  <a:cubicBezTo>
                    <a:pt x="71" y="50"/>
                    <a:pt x="71" y="52"/>
                    <a:pt x="71" y="53"/>
                  </a:cubicBezTo>
                  <a:cubicBezTo>
                    <a:pt x="71" y="56"/>
                    <a:pt x="70" y="58"/>
                    <a:pt x="69" y="59"/>
                  </a:cubicBezTo>
                  <a:cubicBezTo>
                    <a:pt x="77" y="60"/>
                    <a:pt x="84" y="60"/>
                    <a:pt x="91" y="60"/>
                  </a:cubicBezTo>
                  <a:cubicBezTo>
                    <a:pt x="100" y="60"/>
                    <a:pt x="109" y="60"/>
                    <a:pt x="118" y="59"/>
                  </a:cubicBezTo>
                  <a:cubicBezTo>
                    <a:pt x="120" y="65"/>
                    <a:pt x="120" y="72"/>
                    <a:pt x="121" y="79"/>
                  </a:cubicBezTo>
                  <a:cubicBezTo>
                    <a:pt x="123" y="78"/>
                    <a:pt x="125" y="78"/>
                    <a:pt x="127" y="78"/>
                  </a:cubicBezTo>
                  <a:cubicBezTo>
                    <a:pt x="128" y="78"/>
                    <a:pt x="130" y="78"/>
                    <a:pt x="132" y="79"/>
                  </a:cubicBezTo>
                  <a:cubicBezTo>
                    <a:pt x="131" y="72"/>
                    <a:pt x="130" y="64"/>
                    <a:pt x="129" y="58"/>
                  </a:cubicBezTo>
                  <a:cubicBezTo>
                    <a:pt x="138" y="56"/>
                    <a:pt x="146" y="55"/>
                    <a:pt x="155" y="53"/>
                  </a:cubicBezTo>
                  <a:cubicBezTo>
                    <a:pt x="153" y="50"/>
                    <a:pt x="151" y="47"/>
                    <a:pt x="151" y="43"/>
                  </a:cubicBezTo>
                  <a:cubicBezTo>
                    <a:pt x="151" y="43"/>
                    <a:pt x="151" y="43"/>
                    <a:pt x="151" y="43"/>
                  </a:cubicBezTo>
                  <a:cubicBezTo>
                    <a:pt x="143" y="44"/>
                    <a:pt x="135" y="46"/>
                    <a:pt x="127" y="47"/>
                  </a:cubicBezTo>
                  <a:cubicBezTo>
                    <a:pt x="123" y="33"/>
                    <a:pt x="117" y="21"/>
                    <a:pt x="111" y="13"/>
                  </a:cubicBezTo>
                  <a:cubicBezTo>
                    <a:pt x="127" y="18"/>
                    <a:pt x="141" y="27"/>
                    <a:pt x="152" y="39"/>
                  </a:cubicBezTo>
                  <a:cubicBezTo>
                    <a:pt x="153" y="36"/>
                    <a:pt x="156" y="33"/>
                    <a:pt x="159" y="31"/>
                  </a:cubicBezTo>
                  <a:cubicBezTo>
                    <a:pt x="142" y="12"/>
                    <a:pt x="118" y="0"/>
                    <a:pt x="91" y="0"/>
                  </a:cubicBezTo>
                  <a:cubicBezTo>
                    <a:pt x="45" y="0"/>
                    <a:pt x="7" y="35"/>
                    <a:pt x="0" y="79"/>
                  </a:cubicBezTo>
                  <a:cubicBezTo>
                    <a:pt x="2" y="78"/>
                    <a:pt x="4" y="78"/>
                    <a:pt x="6"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87"/>
            <p:cNvSpPr/>
            <p:nvPr/>
          </p:nvSpPr>
          <p:spPr bwMode="auto">
            <a:xfrm>
              <a:off x="1477963" y="-301625"/>
              <a:ext cx="236538" cy="461963"/>
            </a:xfrm>
            <a:custGeom>
              <a:gdLst>
                <a:gd name="T0" fmla="*/ 55 w 63"/>
                <a:gd name="T1" fmla="*/ 0 h 123"/>
                <a:gd name="T2" fmla="*/ 46 w 63"/>
                <a:gd name="T3" fmla="*/ 4 h 123"/>
                <a:gd name="T4" fmla="*/ 44 w 63"/>
                <a:gd name="T5" fmla="*/ 4 h 123"/>
                <a:gd name="T6" fmla="*/ 52 w 63"/>
                <a:gd name="T7" fmla="*/ 34 h 123"/>
                <a:gd name="T8" fmla="*/ 20 w 63"/>
                <a:gd name="T9" fmla="*/ 34 h 123"/>
                <a:gd name="T10" fmla="*/ 21 w 63"/>
                <a:gd name="T11" fmla="*/ 38 h 123"/>
                <a:gd name="T12" fmla="*/ 19 w 63"/>
                <a:gd name="T13" fmla="*/ 45 h 123"/>
                <a:gd name="T14" fmla="*/ 52 w 63"/>
                <a:gd name="T15" fmla="*/ 45 h 123"/>
                <a:gd name="T16" fmla="*/ 33 w 63"/>
                <a:gd name="T17" fmla="*/ 93 h 123"/>
                <a:gd name="T18" fmla="*/ 30 w 63"/>
                <a:gd name="T19" fmla="*/ 92 h 123"/>
                <a:gd name="T20" fmla="*/ 23 w 63"/>
                <a:gd name="T21" fmla="*/ 91 h 123"/>
                <a:gd name="T22" fmla="*/ 15 w 63"/>
                <a:gd name="T23" fmla="*/ 91 h 123"/>
                <a:gd name="T24" fmla="*/ 9 w 63"/>
                <a:gd name="T25" fmla="*/ 91 h 123"/>
                <a:gd name="T26" fmla="*/ 1 w 63"/>
                <a:gd name="T27" fmla="*/ 91 h 123"/>
                <a:gd name="T28" fmla="*/ 0 w 63"/>
                <a:gd name="T29" fmla="*/ 91 h 123"/>
                <a:gd name="T30" fmla="*/ 10 w 63"/>
                <a:gd name="T31" fmla="*/ 102 h 123"/>
                <a:gd name="T32" fmla="*/ 11 w 63"/>
                <a:gd name="T33" fmla="*/ 123 h 123"/>
                <a:gd name="T34" fmla="*/ 63 w 63"/>
                <a:gd name="T35" fmla="*/ 40 h 123"/>
                <a:gd name="T36" fmla="*/ 55 w 63"/>
                <a:gd name="T37"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3">
                  <a:moveTo>
                    <a:pt x="55" y="0"/>
                  </a:moveTo>
                  <a:cubicBezTo>
                    <a:pt x="52" y="2"/>
                    <a:pt x="49" y="4"/>
                    <a:pt x="46" y="4"/>
                  </a:cubicBezTo>
                  <a:cubicBezTo>
                    <a:pt x="45" y="4"/>
                    <a:pt x="45" y="4"/>
                    <a:pt x="44" y="4"/>
                  </a:cubicBezTo>
                  <a:cubicBezTo>
                    <a:pt x="49" y="13"/>
                    <a:pt x="52" y="23"/>
                    <a:pt x="52" y="34"/>
                  </a:cubicBezTo>
                  <a:cubicBezTo>
                    <a:pt x="20" y="34"/>
                    <a:pt x="20" y="34"/>
                    <a:pt x="20" y="34"/>
                  </a:cubicBezTo>
                  <a:cubicBezTo>
                    <a:pt x="21" y="36"/>
                    <a:pt x="21" y="37"/>
                    <a:pt x="21" y="38"/>
                  </a:cubicBezTo>
                  <a:cubicBezTo>
                    <a:pt x="21" y="41"/>
                    <a:pt x="20" y="43"/>
                    <a:pt x="19" y="45"/>
                  </a:cubicBezTo>
                  <a:cubicBezTo>
                    <a:pt x="52" y="45"/>
                    <a:pt x="52" y="45"/>
                    <a:pt x="52" y="45"/>
                  </a:cubicBezTo>
                  <a:cubicBezTo>
                    <a:pt x="51" y="63"/>
                    <a:pt x="44" y="80"/>
                    <a:pt x="33" y="93"/>
                  </a:cubicBezTo>
                  <a:cubicBezTo>
                    <a:pt x="32" y="92"/>
                    <a:pt x="31" y="92"/>
                    <a:pt x="30" y="92"/>
                  </a:cubicBezTo>
                  <a:cubicBezTo>
                    <a:pt x="30" y="92"/>
                    <a:pt x="25" y="91"/>
                    <a:pt x="23" y="91"/>
                  </a:cubicBezTo>
                  <a:cubicBezTo>
                    <a:pt x="15" y="91"/>
                    <a:pt x="15" y="91"/>
                    <a:pt x="15" y="91"/>
                  </a:cubicBezTo>
                  <a:cubicBezTo>
                    <a:pt x="9" y="91"/>
                    <a:pt x="9" y="91"/>
                    <a:pt x="9" y="91"/>
                  </a:cubicBezTo>
                  <a:cubicBezTo>
                    <a:pt x="1" y="91"/>
                    <a:pt x="1" y="91"/>
                    <a:pt x="1" y="91"/>
                  </a:cubicBezTo>
                  <a:cubicBezTo>
                    <a:pt x="1" y="91"/>
                    <a:pt x="0" y="91"/>
                    <a:pt x="0" y="91"/>
                  </a:cubicBezTo>
                  <a:cubicBezTo>
                    <a:pt x="5" y="92"/>
                    <a:pt x="9" y="96"/>
                    <a:pt x="10" y="102"/>
                  </a:cubicBezTo>
                  <a:cubicBezTo>
                    <a:pt x="11" y="123"/>
                    <a:pt x="11" y="123"/>
                    <a:pt x="11" y="123"/>
                  </a:cubicBezTo>
                  <a:cubicBezTo>
                    <a:pt x="42" y="108"/>
                    <a:pt x="63" y="77"/>
                    <a:pt x="63" y="40"/>
                  </a:cubicBezTo>
                  <a:cubicBezTo>
                    <a:pt x="63" y="26"/>
                    <a:pt x="60" y="12"/>
                    <a:pt x="5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88"/>
            <p:cNvSpPr/>
            <p:nvPr/>
          </p:nvSpPr>
          <p:spPr bwMode="auto">
            <a:xfrm>
              <a:off x="1031875" y="-114300"/>
              <a:ext cx="234950" cy="274638"/>
            </a:xfrm>
            <a:custGeom>
              <a:gdLst>
                <a:gd name="T0" fmla="*/ 53 w 63"/>
                <a:gd name="T1" fmla="*/ 41 h 73"/>
                <a:gd name="T2" fmla="*/ 48 w 63"/>
                <a:gd name="T3" fmla="*/ 41 h 73"/>
                <a:gd name="T4" fmla="*/ 40 w 63"/>
                <a:gd name="T5" fmla="*/ 41 h 73"/>
                <a:gd name="T6" fmla="*/ 32 w 63"/>
                <a:gd name="T7" fmla="*/ 42 h 73"/>
                <a:gd name="T8" fmla="*/ 29 w 63"/>
                <a:gd name="T9" fmla="*/ 43 h 73"/>
                <a:gd name="T10" fmla="*/ 11 w 63"/>
                <a:gd name="T11" fmla="*/ 1 h 73"/>
                <a:gd name="T12" fmla="*/ 6 w 63"/>
                <a:gd name="T13" fmla="*/ 2 h 73"/>
                <a:gd name="T14" fmla="*/ 0 w 63"/>
                <a:gd name="T15" fmla="*/ 0 h 73"/>
                <a:gd name="T16" fmla="*/ 51 w 63"/>
                <a:gd name="T17" fmla="*/ 73 h 73"/>
                <a:gd name="T18" fmla="*/ 53 w 63"/>
                <a:gd name="T19" fmla="*/ 52 h 73"/>
                <a:gd name="T20" fmla="*/ 63 w 63"/>
                <a:gd name="T21" fmla="*/ 41 h 73"/>
                <a:gd name="T22" fmla="*/ 61 w 63"/>
                <a:gd name="T23" fmla="*/ 41 h 73"/>
                <a:gd name="T24" fmla="*/ 53 w 63"/>
                <a:gd name="T25" fmla="*/ 41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3">
                  <a:moveTo>
                    <a:pt x="53" y="41"/>
                  </a:moveTo>
                  <a:cubicBezTo>
                    <a:pt x="48" y="41"/>
                    <a:pt x="48" y="41"/>
                    <a:pt x="48" y="41"/>
                  </a:cubicBezTo>
                  <a:cubicBezTo>
                    <a:pt x="40" y="41"/>
                    <a:pt x="40" y="41"/>
                    <a:pt x="40" y="41"/>
                  </a:cubicBezTo>
                  <a:cubicBezTo>
                    <a:pt x="38" y="41"/>
                    <a:pt x="33" y="42"/>
                    <a:pt x="32" y="42"/>
                  </a:cubicBezTo>
                  <a:cubicBezTo>
                    <a:pt x="31" y="42"/>
                    <a:pt x="30" y="42"/>
                    <a:pt x="29" y="43"/>
                  </a:cubicBezTo>
                  <a:cubicBezTo>
                    <a:pt x="19" y="31"/>
                    <a:pt x="13" y="17"/>
                    <a:pt x="11" y="1"/>
                  </a:cubicBezTo>
                  <a:cubicBezTo>
                    <a:pt x="9" y="2"/>
                    <a:pt x="8" y="2"/>
                    <a:pt x="6" y="2"/>
                  </a:cubicBezTo>
                  <a:cubicBezTo>
                    <a:pt x="4" y="2"/>
                    <a:pt x="2" y="1"/>
                    <a:pt x="0" y="0"/>
                  </a:cubicBezTo>
                  <a:cubicBezTo>
                    <a:pt x="4" y="33"/>
                    <a:pt x="24" y="60"/>
                    <a:pt x="51" y="73"/>
                  </a:cubicBezTo>
                  <a:cubicBezTo>
                    <a:pt x="53" y="52"/>
                    <a:pt x="53" y="52"/>
                    <a:pt x="53" y="52"/>
                  </a:cubicBezTo>
                  <a:cubicBezTo>
                    <a:pt x="53" y="46"/>
                    <a:pt x="58" y="42"/>
                    <a:pt x="63" y="41"/>
                  </a:cubicBezTo>
                  <a:cubicBezTo>
                    <a:pt x="62" y="41"/>
                    <a:pt x="62" y="41"/>
                    <a:pt x="61" y="41"/>
                  </a:cubicBezTo>
                  <a:lnTo>
                    <a:pt x="53"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89"/>
            <p:cNvSpPr>
              <a:spLocks noEditPoints="1"/>
            </p:cNvSpPr>
            <p:nvPr/>
          </p:nvSpPr>
          <p:spPr bwMode="auto">
            <a:xfrm>
              <a:off x="1439863" y="-222250"/>
              <a:ext cx="131763" cy="130175"/>
            </a:xfrm>
            <a:custGeom>
              <a:gdLst>
                <a:gd name="T0" fmla="*/ 18 w 35"/>
                <a:gd name="T1" fmla="*/ 35 h 35"/>
                <a:gd name="T2" fmla="*/ 0 w 35"/>
                <a:gd name="T3" fmla="*/ 17 h 35"/>
                <a:gd name="T4" fmla="*/ 18 w 35"/>
                <a:gd name="T5" fmla="*/ 0 h 35"/>
                <a:gd name="T6" fmla="*/ 35 w 35"/>
                <a:gd name="T7" fmla="*/ 17 h 35"/>
                <a:gd name="T8" fmla="*/ 18 w 35"/>
                <a:gd name="T9" fmla="*/ 35 h 35"/>
                <a:gd name="T10" fmla="*/ 18 w 35"/>
                <a:gd name="T11" fmla="*/ 8 h 35"/>
                <a:gd name="T12" fmla="*/ 8 w 35"/>
                <a:gd name="T13" fmla="*/ 17 h 35"/>
                <a:gd name="T14" fmla="*/ 18 w 35"/>
                <a:gd name="T15" fmla="*/ 27 h 35"/>
                <a:gd name="T16" fmla="*/ 27 w 35"/>
                <a:gd name="T17" fmla="*/ 17 h 35"/>
                <a:gd name="T18" fmla="*/ 18 w 35"/>
                <a:gd name="T19" fmla="*/ 8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7"/>
                  </a:cubicBezTo>
                  <a:cubicBezTo>
                    <a:pt x="0" y="8"/>
                    <a:pt x="8" y="0"/>
                    <a:pt x="18" y="0"/>
                  </a:cubicBezTo>
                  <a:cubicBezTo>
                    <a:pt x="27" y="0"/>
                    <a:pt x="35" y="8"/>
                    <a:pt x="35" y="17"/>
                  </a:cubicBezTo>
                  <a:cubicBezTo>
                    <a:pt x="35" y="27"/>
                    <a:pt x="27" y="35"/>
                    <a:pt x="18" y="35"/>
                  </a:cubicBezTo>
                  <a:close/>
                  <a:moveTo>
                    <a:pt x="18" y="8"/>
                  </a:moveTo>
                  <a:cubicBezTo>
                    <a:pt x="13" y="8"/>
                    <a:pt x="8" y="12"/>
                    <a:pt x="8" y="17"/>
                  </a:cubicBezTo>
                  <a:cubicBezTo>
                    <a:pt x="8" y="22"/>
                    <a:pt x="13" y="27"/>
                    <a:pt x="18" y="27"/>
                  </a:cubicBezTo>
                  <a:cubicBezTo>
                    <a:pt x="23" y="27"/>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9599628" y="3633316"/>
            <a:ext cx="649257" cy="780405"/>
            <a:chOff x="7369175" y="-508000"/>
            <a:chExt cx="636588" cy="765176"/>
          </a:xfrm>
          <a:solidFill>
            <a:schemeClr val="tx1">
              <a:lumMod val="50000"/>
              <a:lumOff val="50000"/>
            </a:schemeClr>
          </a:solidFill>
        </p:grpSpPr>
        <p:sp>
          <p:nvSpPr>
            <p:cNvPr id="24" name="Freeform 807"/>
            <p:cNvSpPr/>
            <p:nvPr/>
          </p:nvSpPr>
          <p:spPr bwMode="auto">
            <a:xfrm>
              <a:off x="7829550" y="-1587"/>
              <a:ext cx="79375" cy="258763"/>
            </a:xfrm>
            <a:custGeom>
              <a:gdLst>
                <a:gd name="T0" fmla="*/ 0 w 21"/>
                <a:gd name="T1" fmla="*/ 0 h 69"/>
                <a:gd name="T2" fmla="*/ 2 w 21"/>
                <a:gd name="T3" fmla="*/ 69 h 69"/>
                <a:gd name="T4" fmla="*/ 20 w 21"/>
                <a:gd name="T5" fmla="*/ 69 h 69"/>
                <a:gd name="T6" fmla="*/ 20 w 21"/>
                <a:gd name="T7" fmla="*/ 0 h 69"/>
                <a:gd name="T8" fmla="*/ 0 w 21"/>
                <a:gd name="T9" fmla="*/ 0 h 69"/>
              </a:gd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08"/>
            <p:cNvSpPr/>
            <p:nvPr/>
          </p:nvSpPr>
          <p:spPr bwMode="auto">
            <a:xfrm>
              <a:off x="7747000" y="-1587"/>
              <a:ext cx="79375" cy="258763"/>
            </a:xfrm>
            <a:custGeom>
              <a:gdLst>
                <a:gd name="T0" fmla="*/ 0 w 21"/>
                <a:gd name="T1" fmla="*/ 0 h 69"/>
                <a:gd name="T2" fmla="*/ 2 w 21"/>
                <a:gd name="T3" fmla="*/ 69 h 69"/>
                <a:gd name="T4" fmla="*/ 20 w 21"/>
                <a:gd name="T5" fmla="*/ 69 h 69"/>
                <a:gd name="T6" fmla="*/ 20 w 21"/>
                <a:gd name="T7" fmla="*/ 0 h 69"/>
                <a:gd name="T8" fmla="*/ 0 w 21"/>
                <a:gd name="T9" fmla="*/ 0 h 69"/>
              </a:gd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Oval 809"/>
            <p:cNvSpPr>
              <a:spLocks noChangeArrowheads="1"/>
            </p:cNvSpPr>
            <p:nvPr/>
          </p:nvSpPr>
          <p:spPr bwMode="auto">
            <a:xfrm>
              <a:off x="7777163" y="-381000"/>
              <a:ext cx="96838"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10"/>
            <p:cNvSpPr/>
            <p:nvPr/>
          </p:nvSpPr>
          <p:spPr bwMode="auto">
            <a:xfrm>
              <a:off x="7810500" y="-249237"/>
              <a:ext cx="30163" cy="33338"/>
            </a:xfrm>
            <a:custGeom>
              <a:gdLst>
                <a:gd name="T0" fmla="*/ 3 w 19"/>
                <a:gd name="T1" fmla="*/ 0 h 21"/>
                <a:gd name="T2" fmla="*/ 0 w 19"/>
                <a:gd name="T3" fmla="*/ 14 h 21"/>
                <a:gd name="T4" fmla="*/ 10 w 19"/>
                <a:gd name="T5" fmla="*/ 21 h 21"/>
                <a:gd name="T6" fmla="*/ 19 w 19"/>
                <a:gd name="T7" fmla="*/ 14 h 21"/>
                <a:gd name="T8" fmla="*/ 17 w 19"/>
                <a:gd name="T9" fmla="*/ 0 h 21"/>
                <a:gd name="T10" fmla="*/ 3 w 19"/>
                <a:gd name="T11" fmla="*/ 0 h 21"/>
              </a:gdLst>
              <a:cxnLst>
                <a:cxn ang="0">
                  <a:pos x="T0" y="T1"/>
                </a:cxn>
                <a:cxn ang="0">
                  <a:pos x="T2" y="T3"/>
                </a:cxn>
                <a:cxn ang="0">
                  <a:pos x="T4" y="T5"/>
                </a:cxn>
                <a:cxn ang="0">
                  <a:pos x="T6" y="T7"/>
                </a:cxn>
                <a:cxn ang="0">
                  <a:pos x="T8" y="T9"/>
                </a:cxn>
                <a:cxn ang="0">
                  <a:pos x="T10" y="T11"/>
                </a:cxn>
              </a:cxnLst>
              <a:rect l="0" t="0" r="r" b="b"/>
              <a:pathLst>
                <a:path w="19" h="21">
                  <a:moveTo>
                    <a:pt x="3" y="0"/>
                  </a:moveTo>
                  <a:lnTo>
                    <a:pt x="0" y="14"/>
                  </a:lnTo>
                  <a:lnTo>
                    <a:pt x="10" y="21"/>
                  </a:lnTo>
                  <a:lnTo>
                    <a:pt x="19" y="14"/>
                  </a:lnTo>
                  <a:lnTo>
                    <a:pt x="17"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11"/>
            <p:cNvSpPr/>
            <p:nvPr/>
          </p:nvSpPr>
          <p:spPr bwMode="auto">
            <a:xfrm>
              <a:off x="7807325" y="-227012"/>
              <a:ext cx="38100" cy="153988"/>
            </a:xfrm>
            <a:custGeom>
              <a:gdLst>
                <a:gd name="T0" fmla="*/ 5 w 24"/>
                <a:gd name="T1" fmla="*/ 0 h 97"/>
                <a:gd name="T2" fmla="*/ 0 w 24"/>
                <a:gd name="T3" fmla="*/ 88 h 97"/>
                <a:gd name="T4" fmla="*/ 12 w 24"/>
                <a:gd name="T5" fmla="*/ 97 h 97"/>
                <a:gd name="T6" fmla="*/ 24 w 24"/>
                <a:gd name="T7" fmla="*/ 88 h 97"/>
                <a:gd name="T8" fmla="*/ 19 w 24"/>
                <a:gd name="T9" fmla="*/ 0 h 97"/>
                <a:gd name="T10" fmla="*/ 5 w 24"/>
                <a:gd name="T11" fmla="*/ 0 h 97"/>
              </a:gdLst>
              <a:cxnLst>
                <a:cxn ang="0">
                  <a:pos x="T0" y="T1"/>
                </a:cxn>
                <a:cxn ang="0">
                  <a:pos x="T2" y="T3"/>
                </a:cxn>
                <a:cxn ang="0">
                  <a:pos x="T4" y="T5"/>
                </a:cxn>
                <a:cxn ang="0">
                  <a:pos x="T6" y="T7"/>
                </a:cxn>
                <a:cxn ang="0">
                  <a:pos x="T8" y="T9"/>
                </a:cxn>
                <a:cxn ang="0">
                  <a:pos x="T10" y="T11"/>
                </a:cxn>
              </a:cxnLst>
              <a:rect l="0" t="0" r="r" b="b"/>
              <a:pathLst>
                <a:path w="24" h="97">
                  <a:moveTo>
                    <a:pt x="5" y="0"/>
                  </a:moveTo>
                  <a:lnTo>
                    <a:pt x="0" y="88"/>
                  </a:lnTo>
                  <a:lnTo>
                    <a:pt x="12" y="97"/>
                  </a:lnTo>
                  <a:lnTo>
                    <a:pt x="24" y="88"/>
                  </a:lnTo>
                  <a:lnTo>
                    <a:pt x="19"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12"/>
            <p:cNvSpPr>
              <a:spLocks noEditPoints="1"/>
            </p:cNvSpPr>
            <p:nvPr/>
          </p:nvSpPr>
          <p:spPr bwMode="auto">
            <a:xfrm>
              <a:off x="7669213" y="-312737"/>
              <a:ext cx="336550" cy="333375"/>
            </a:xfrm>
            <a:custGeom>
              <a:gdLst>
                <a:gd name="T0" fmla="*/ 88 w 90"/>
                <a:gd name="T1" fmla="*/ 46 h 89"/>
                <a:gd name="T2" fmla="*/ 88 w 90"/>
                <a:gd name="T3" fmla="*/ 45 h 89"/>
                <a:gd name="T4" fmla="*/ 66 w 90"/>
                <a:gd name="T5" fmla="*/ 21 h 89"/>
                <a:gd name="T6" fmla="*/ 60 w 90"/>
                <a:gd name="T7" fmla="*/ 19 h 89"/>
                <a:gd name="T8" fmla="*/ 54 w 90"/>
                <a:gd name="T9" fmla="*/ 18 h 89"/>
                <a:gd name="T10" fmla="*/ 59 w 90"/>
                <a:gd name="T11" fmla="*/ 22 h 89"/>
                <a:gd name="T12" fmla="*/ 52 w 90"/>
                <a:gd name="T13" fmla="*/ 25 h 89"/>
                <a:gd name="T14" fmla="*/ 55 w 90"/>
                <a:gd name="T15" fmla="*/ 30 h 89"/>
                <a:gd name="T16" fmla="*/ 42 w 90"/>
                <a:gd name="T17" fmla="*/ 59 h 89"/>
                <a:gd name="T18" fmla="*/ 42 w 90"/>
                <a:gd name="T19" fmla="*/ 60 h 89"/>
                <a:gd name="T20" fmla="*/ 42 w 90"/>
                <a:gd name="T21" fmla="*/ 60 h 89"/>
                <a:gd name="T22" fmla="*/ 42 w 90"/>
                <a:gd name="T23" fmla="*/ 60 h 89"/>
                <a:gd name="T24" fmla="*/ 42 w 90"/>
                <a:gd name="T25" fmla="*/ 59 h 89"/>
                <a:gd name="T26" fmla="*/ 29 w 90"/>
                <a:gd name="T27" fmla="*/ 30 h 89"/>
                <a:gd name="T28" fmla="*/ 32 w 90"/>
                <a:gd name="T29" fmla="*/ 25 h 89"/>
                <a:gd name="T30" fmla="*/ 25 w 90"/>
                <a:gd name="T31" fmla="*/ 22 h 89"/>
                <a:gd name="T32" fmla="*/ 31 w 90"/>
                <a:gd name="T33" fmla="*/ 17 h 89"/>
                <a:gd name="T34" fmla="*/ 31 w 90"/>
                <a:gd name="T35" fmla="*/ 17 h 89"/>
                <a:gd name="T36" fmla="*/ 14 w 90"/>
                <a:gd name="T37" fmla="*/ 10 h 89"/>
                <a:gd name="T38" fmla="*/ 2 w 90"/>
                <a:gd name="T39" fmla="*/ 0 h 89"/>
                <a:gd name="T40" fmla="*/ 0 w 90"/>
                <a:gd name="T41" fmla="*/ 21 h 89"/>
                <a:gd name="T42" fmla="*/ 4 w 90"/>
                <a:gd name="T43" fmla="*/ 23 h 89"/>
                <a:gd name="T44" fmla="*/ 21 w 90"/>
                <a:gd name="T45" fmla="*/ 29 h 89"/>
                <a:gd name="T46" fmla="*/ 19 w 90"/>
                <a:gd name="T47" fmla="*/ 88 h 89"/>
                <a:gd name="T48" fmla="*/ 19 w 90"/>
                <a:gd name="T49" fmla="*/ 89 h 89"/>
                <a:gd name="T50" fmla="*/ 65 w 90"/>
                <a:gd name="T51" fmla="*/ 89 h 89"/>
                <a:gd name="T52" fmla="*/ 65 w 90"/>
                <a:gd name="T53" fmla="*/ 88 h 89"/>
                <a:gd name="T54" fmla="*/ 65 w 90"/>
                <a:gd name="T55" fmla="*/ 79 h 89"/>
                <a:gd name="T56" fmla="*/ 75 w 90"/>
                <a:gd name="T57" fmla="*/ 84 h 89"/>
                <a:gd name="T58" fmla="*/ 82 w 90"/>
                <a:gd name="T59" fmla="*/ 70 h 89"/>
                <a:gd name="T60" fmla="*/ 86 w 90"/>
                <a:gd name="T61" fmla="*/ 62 h 89"/>
                <a:gd name="T62" fmla="*/ 88 w 90"/>
                <a:gd name="T63" fmla="*/ 59 h 89"/>
                <a:gd name="T64" fmla="*/ 89 w 90"/>
                <a:gd name="T65" fmla="*/ 57 h 89"/>
                <a:gd name="T66" fmla="*/ 89 w 90"/>
                <a:gd name="T67" fmla="*/ 56 h 89"/>
                <a:gd name="T68" fmla="*/ 90 w 90"/>
                <a:gd name="T69" fmla="*/ 55 h 89"/>
                <a:gd name="T70" fmla="*/ 90 w 90"/>
                <a:gd name="T71" fmla="*/ 55 h 89"/>
                <a:gd name="T72" fmla="*/ 88 w 90"/>
                <a:gd name="T73" fmla="*/ 46 h 89"/>
                <a:gd name="T74" fmla="*/ 71 w 90"/>
                <a:gd name="T75" fmla="*/ 54 h 89"/>
                <a:gd name="T76" fmla="*/ 67 w 90"/>
                <a:gd name="T77" fmla="*/ 61 h 89"/>
                <a:gd name="T78" fmla="*/ 64 w 90"/>
                <a:gd name="T79" fmla="*/ 65 h 89"/>
                <a:gd name="T80" fmla="*/ 64 w 90"/>
                <a:gd name="T81" fmla="*/ 42 h 89"/>
                <a:gd name="T82" fmla="*/ 72 w 90"/>
                <a:gd name="T83" fmla="*/ 52 h 89"/>
                <a:gd name="T84" fmla="*/ 71 w 90"/>
                <a:gd name="T85" fmla="*/ 54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89">
                  <a:moveTo>
                    <a:pt x="88" y="46"/>
                  </a:moveTo>
                  <a:cubicBezTo>
                    <a:pt x="88" y="45"/>
                    <a:pt x="88" y="45"/>
                    <a:pt x="88" y="45"/>
                  </a:cubicBezTo>
                  <a:cubicBezTo>
                    <a:pt x="66" y="21"/>
                    <a:pt x="66" y="21"/>
                    <a:pt x="66" y="21"/>
                  </a:cubicBezTo>
                  <a:cubicBezTo>
                    <a:pt x="64" y="20"/>
                    <a:pt x="62" y="19"/>
                    <a:pt x="60" y="19"/>
                  </a:cubicBezTo>
                  <a:cubicBezTo>
                    <a:pt x="60" y="19"/>
                    <a:pt x="56" y="18"/>
                    <a:pt x="54" y="18"/>
                  </a:cubicBezTo>
                  <a:cubicBezTo>
                    <a:pt x="59" y="22"/>
                    <a:pt x="59" y="22"/>
                    <a:pt x="59" y="22"/>
                  </a:cubicBezTo>
                  <a:cubicBezTo>
                    <a:pt x="52" y="25"/>
                    <a:pt x="52" y="25"/>
                    <a:pt x="52" y="25"/>
                  </a:cubicBezTo>
                  <a:cubicBezTo>
                    <a:pt x="55" y="30"/>
                    <a:pt x="55" y="30"/>
                    <a:pt x="55" y="30"/>
                  </a:cubicBezTo>
                  <a:cubicBezTo>
                    <a:pt x="42" y="59"/>
                    <a:pt x="42" y="59"/>
                    <a:pt x="42" y="59"/>
                  </a:cubicBezTo>
                  <a:cubicBezTo>
                    <a:pt x="42" y="60"/>
                    <a:pt x="42" y="60"/>
                    <a:pt x="42" y="60"/>
                  </a:cubicBezTo>
                  <a:cubicBezTo>
                    <a:pt x="42" y="60"/>
                    <a:pt x="42" y="60"/>
                    <a:pt x="42" y="60"/>
                  </a:cubicBezTo>
                  <a:cubicBezTo>
                    <a:pt x="42" y="60"/>
                    <a:pt x="42" y="60"/>
                    <a:pt x="42" y="60"/>
                  </a:cubicBezTo>
                  <a:cubicBezTo>
                    <a:pt x="42" y="59"/>
                    <a:pt x="42" y="59"/>
                    <a:pt x="42" y="59"/>
                  </a:cubicBezTo>
                  <a:cubicBezTo>
                    <a:pt x="29" y="30"/>
                    <a:pt x="29" y="30"/>
                    <a:pt x="29" y="30"/>
                  </a:cubicBezTo>
                  <a:cubicBezTo>
                    <a:pt x="32" y="25"/>
                    <a:pt x="32" y="25"/>
                    <a:pt x="32" y="25"/>
                  </a:cubicBezTo>
                  <a:cubicBezTo>
                    <a:pt x="25" y="22"/>
                    <a:pt x="25" y="22"/>
                    <a:pt x="25" y="22"/>
                  </a:cubicBezTo>
                  <a:cubicBezTo>
                    <a:pt x="31" y="17"/>
                    <a:pt x="31" y="17"/>
                    <a:pt x="31" y="17"/>
                  </a:cubicBezTo>
                  <a:cubicBezTo>
                    <a:pt x="31" y="17"/>
                    <a:pt x="31" y="17"/>
                    <a:pt x="31" y="17"/>
                  </a:cubicBezTo>
                  <a:cubicBezTo>
                    <a:pt x="24" y="14"/>
                    <a:pt x="17" y="11"/>
                    <a:pt x="14" y="10"/>
                  </a:cubicBezTo>
                  <a:cubicBezTo>
                    <a:pt x="2" y="0"/>
                    <a:pt x="2" y="0"/>
                    <a:pt x="2" y="0"/>
                  </a:cubicBezTo>
                  <a:cubicBezTo>
                    <a:pt x="0" y="21"/>
                    <a:pt x="0" y="21"/>
                    <a:pt x="0" y="21"/>
                  </a:cubicBezTo>
                  <a:cubicBezTo>
                    <a:pt x="4" y="23"/>
                    <a:pt x="4" y="23"/>
                    <a:pt x="4" y="23"/>
                  </a:cubicBezTo>
                  <a:cubicBezTo>
                    <a:pt x="11" y="26"/>
                    <a:pt x="16" y="28"/>
                    <a:pt x="21" y="29"/>
                  </a:cubicBezTo>
                  <a:cubicBezTo>
                    <a:pt x="20" y="49"/>
                    <a:pt x="19" y="69"/>
                    <a:pt x="19" y="88"/>
                  </a:cubicBezTo>
                  <a:cubicBezTo>
                    <a:pt x="19" y="88"/>
                    <a:pt x="19" y="89"/>
                    <a:pt x="19" y="89"/>
                  </a:cubicBezTo>
                  <a:cubicBezTo>
                    <a:pt x="34" y="89"/>
                    <a:pt x="50" y="89"/>
                    <a:pt x="65" y="89"/>
                  </a:cubicBezTo>
                  <a:cubicBezTo>
                    <a:pt x="65" y="89"/>
                    <a:pt x="65" y="88"/>
                    <a:pt x="65" y="88"/>
                  </a:cubicBezTo>
                  <a:cubicBezTo>
                    <a:pt x="65" y="85"/>
                    <a:pt x="65" y="82"/>
                    <a:pt x="65" y="79"/>
                  </a:cubicBezTo>
                  <a:cubicBezTo>
                    <a:pt x="68" y="81"/>
                    <a:pt x="71" y="83"/>
                    <a:pt x="75" y="84"/>
                  </a:cubicBezTo>
                  <a:cubicBezTo>
                    <a:pt x="82" y="70"/>
                    <a:pt x="82" y="70"/>
                    <a:pt x="82" y="70"/>
                  </a:cubicBezTo>
                  <a:cubicBezTo>
                    <a:pt x="86" y="62"/>
                    <a:pt x="86" y="62"/>
                    <a:pt x="86" y="62"/>
                  </a:cubicBezTo>
                  <a:cubicBezTo>
                    <a:pt x="88" y="59"/>
                    <a:pt x="88" y="59"/>
                    <a:pt x="88" y="59"/>
                  </a:cubicBezTo>
                  <a:cubicBezTo>
                    <a:pt x="89" y="57"/>
                    <a:pt x="89" y="57"/>
                    <a:pt x="89" y="57"/>
                  </a:cubicBezTo>
                  <a:cubicBezTo>
                    <a:pt x="89" y="56"/>
                    <a:pt x="89" y="56"/>
                    <a:pt x="89" y="56"/>
                  </a:cubicBezTo>
                  <a:cubicBezTo>
                    <a:pt x="90" y="55"/>
                    <a:pt x="90" y="55"/>
                    <a:pt x="90" y="55"/>
                  </a:cubicBezTo>
                  <a:cubicBezTo>
                    <a:pt x="90" y="55"/>
                    <a:pt x="90" y="55"/>
                    <a:pt x="90" y="55"/>
                  </a:cubicBezTo>
                  <a:cubicBezTo>
                    <a:pt x="89" y="51"/>
                    <a:pt x="88" y="46"/>
                    <a:pt x="88" y="46"/>
                  </a:cubicBezTo>
                  <a:close/>
                  <a:moveTo>
                    <a:pt x="71" y="54"/>
                  </a:moveTo>
                  <a:cubicBezTo>
                    <a:pt x="67" y="61"/>
                    <a:pt x="67" y="61"/>
                    <a:pt x="67" y="61"/>
                  </a:cubicBezTo>
                  <a:cubicBezTo>
                    <a:pt x="64" y="65"/>
                    <a:pt x="64" y="65"/>
                    <a:pt x="64" y="65"/>
                  </a:cubicBezTo>
                  <a:cubicBezTo>
                    <a:pt x="64" y="57"/>
                    <a:pt x="64" y="50"/>
                    <a:pt x="64" y="42"/>
                  </a:cubicBezTo>
                  <a:cubicBezTo>
                    <a:pt x="72" y="52"/>
                    <a:pt x="72" y="52"/>
                    <a:pt x="72" y="52"/>
                  </a:cubicBezTo>
                  <a:lnTo>
                    <a:pt x="71"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813"/>
            <p:cNvSpPr>
              <a:spLocks noEditPoints="1"/>
            </p:cNvSpPr>
            <p:nvPr/>
          </p:nvSpPr>
          <p:spPr bwMode="auto">
            <a:xfrm>
              <a:off x="7369175" y="-508000"/>
              <a:ext cx="341313" cy="603250"/>
            </a:xfrm>
            <a:custGeom>
              <a:gdLst>
                <a:gd name="T0" fmla="*/ 79 w 91"/>
                <a:gd name="T1" fmla="*/ 6 h 161"/>
                <a:gd name="T2" fmla="*/ 25 w 91"/>
                <a:gd name="T3" fmla="*/ 1 h 161"/>
                <a:gd name="T4" fmla="*/ 12 w 91"/>
                <a:gd name="T5" fmla="*/ 12 h 161"/>
                <a:gd name="T6" fmla="*/ 0 w 91"/>
                <a:gd name="T7" fmla="*/ 142 h 161"/>
                <a:gd name="T8" fmla="*/ 11 w 91"/>
                <a:gd name="T9" fmla="*/ 155 h 161"/>
                <a:gd name="T10" fmla="*/ 66 w 91"/>
                <a:gd name="T11" fmla="*/ 160 h 161"/>
                <a:gd name="T12" fmla="*/ 79 w 91"/>
                <a:gd name="T13" fmla="*/ 149 h 161"/>
                <a:gd name="T14" fmla="*/ 90 w 91"/>
                <a:gd name="T15" fmla="*/ 19 h 161"/>
                <a:gd name="T16" fmla="*/ 79 w 91"/>
                <a:gd name="T17" fmla="*/ 6 h 161"/>
                <a:gd name="T18" fmla="*/ 41 w 91"/>
                <a:gd name="T19" fmla="*/ 11 h 161"/>
                <a:gd name="T20" fmla="*/ 62 w 91"/>
                <a:gd name="T21" fmla="*/ 13 h 161"/>
                <a:gd name="T22" fmla="*/ 63 w 91"/>
                <a:gd name="T23" fmla="*/ 15 h 161"/>
                <a:gd name="T24" fmla="*/ 61 w 91"/>
                <a:gd name="T25" fmla="*/ 16 h 161"/>
                <a:gd name="T26" fmla="*/ 41 w 91"/>
                <a:gd name="T27" fmla="*/ 14 h 161"/>
                <a:gd name="T28" fmla="*/ 40 w 91"/>
                <a:gd name="T29" fmla="*/ 13 h 161"/>
                <a:gd name="T30" fmla="*/ 41 w 91"/>
                <a:gd name="T31" fmla="*/ 11 h 161"/>
                <a:gd name="T32" fmla="*/ 39 w 91"/>
                <a:gd name="T33" fmla="*/ 149 h 161"/>
                <a:gd name="T34" fmla="*/ 33 w 91"/>
                <a:gd name="T35" fmla="*/ 141 h 161"/>
                <a:gd name="T36" fmla="*/ 40 w 91"/>
                <a:gd name="T37" fmla="*/ 135 h 161"/>
                <a:gd name="T38" fmla="*/ 47 w 91"/>
                <a:gd name="T39" fmla="*/ 143 h 161"/>
                <a:gd name="T40" fmla="*/ 39 w 91"/>
                <a:gd name="T41" fmla="*/ 149 h 161"/>
                <a:gd name="T42" fmla="*/ 73 w 91"/>
                <a:gd name="T43" fmla="*/ 126 h 161"/>
                <a:gd name="T44" fmla="*/ 10 w 91"/>
                <a:gd name="T45" fmla="*/ 120 h 161"/>
                <a:gd name="T46" fmla="*/ 19 w 91"/>
                <a:gd name="T47" fmla="*/ 29 h 161"/>
                <a:gd name="T48" fmla="*/ 81 w 91"/>
                <a:gd name="T49" fmla="*/ 34 h 161"/>
                <a:gd name="T50" fmla="*/ 73 w 91"/>
                <a:gd name="T51" fmla="*/ 126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61">
                  <a:moveTo>
                    <a:pt x="79" y="6"/>
                  </a:moveTo>
                  <a:cubicBezTo>
                    <a:pt x="25" y="1"/>
                    <a:pt x="25" y="1"/>
                    <a:pt x="25" y="1"/>
                  </a:cubicBezTo>
                  <a:cubicBezTo>
                    <a:pt x="18" y="0"/>
                    <a:pt x="13" y="5"/>
                    <a:pt x="12" y="12"/>
                  </a:cubicBezTo>
                  <a:cubicBezTo>
                    <a:pt x="0" y="142"/>
                    <a:pt x="0" y="142"/>
                    <a:pt x="0" y="142"/>
                  </a:cubicBezTo>
                  <a:cubicBezTo>
                    <a:pt x="0" y="149"/>
                    <a:pt x="5" y="155"/>
                    <a:pt x="11" y="155"/>
                  </a:cubicBezTo>
                  <a:cubicBezTo>
                    <a:pt x="66" y="160"/>
                    <a:pt x="66" y="160"/>
                    <a:pt x="66" y="160"/>
                  </a:cubicBezTo>
                  <a:cubicBezTo>
                    <a:pt x="72" y="161"/>
                    <a:pt x="78" y="156"/>
                    <a:pt x="79" y="149"/>
                  </a:cubicBezTo>
                  <a:cubicBezTo>
                    <a:pt x="90" y="19"/>
                    <a:pt x="90" y="19"/>
                    <a:pt x="90" y="19"/>
                  </a:cubicBezTo>
                  <a:cubicBezTo>
                    <a:pt x="91" y="12"/>
                    <a:pt x="86" y="7"/>
                    <a:pt x="79" y="6"/>
                  </a:cubicBezTo>
                  <a:close/>
                  <a:moveTo>
                    <a:pt x="41" y="11"/>
                  </a:moveTo>
                  <a:cubicBezTo>
                    <a:pt x="62" y="13"/>
                    <a:pt x="62" y="13"/>
                    <a:pt x="62" y="13"/>
                  </a:cubicBezTo>
                  <a:cubicBezTo>
                    <a:pt x="62" y="13"/>
                    <a:pt x="63" y="14"/>
                    <a:pt x="63" y="15"/>
                  </a:cubicBezTo>
                  <a:cubicBezTo>
                    <a:pt x="63" y="16"/>
                    <a:pt x="62" y="16"/>
                    <a:pt x="61" y="16"/>
                  </a:cubicBezTo>
                  <a:cubicBezTo>
                    <a:pt x="41" y="14"/>
                    <a:pt x="41" y="14"/>
                    <a:pt x="41" y="14"/>
                  </a:cubicBezTo>
                  <a:cubicBezTo>
                    <a:pt x="40" y="14"/>
                    <a:pt x="40" y="14"/>
                    <a:pt x="40" y="13"/>
                  </a:cubicBezTo>
                  <a:cubicBezTo>
                    <a:pt x="40" y="12"/>
                    <a:pt x="41" y="11"/>
                    <a:pt x="41" y="11"/>
                  </a:cubicBezTo>
                  <a:close/>
                  <a:moveTo>
                    <a:pt x="39" y="149"/>
                  </a:moveTo>
                  <a:cubicBezTo>
                    <a:pt x="35" y="149"/>
                    <a:pt x="33" y="145"/>
                    <a:pt x="33" y="141"/>
                  </a:cubicBezTo>
                  <a:cubicBezTo>
                    <a:pt x="33" y="138"/>
                    <a:pt x="37" y="135"/>
                    <a:pt x="40" y="135"/>
                  </a:cubicBezTo>
                  <a:cubicBezTo>
                    <a:pt x="44" y="135"/>
                    <a:pt x="47" y="139"/>
                    <a:pt x="47" y="143"/>
                  </a:cubicBezTo>
                  <a:cubicBezTo>
                    <a:pt x="46" y="146"/>
                    <a:pt x="43" y="149"/>
                    <a:pt x="39" y="149"/>
                  </a:cubicBezTo>
                  <a:close/>
                  <a:moveTo>
                    <a:pt x="73" y="126"/>
                  </a:moveTo>
                  <a:cubicBezTo>
                    <a:pt x="10" y="120"/>
                    <a:pt x="10" y="120"/>
                    <a:pt x="10" y="120"/>
                  </a:cubicBezTo>
                  <a:cubicBezTo>
                    <a:pt x="19" y="29"/>
                    <a:pt x="19" y="29"/>
                    <a:pt x="19" y="29"/>
                  </a:cubicBezTo>
                  <a:cubicBezTo>
                    <a:pt x="81" y="34"/>
                    <a:pt x="81" y="34"/>
                    <a:pt x="81" y="34"/>
                  </a:cubicBezTo>
                  <a:lnTo>
                    <a:pt x="7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 name="Freeform 937"/>
          <p:cNvSpPr>
            <a:spLocks noEditPoints="1"/>
          </p:cNvSpPr>
          <p:nvPr/>
        </p:nvSpPr>
        <p:spPr bwMode="auto">
          <a:xfrm>
            <a:off x="8739433" y="1994971"/>
            <a:ext cx="645620" cy="658258"/>
          </a:xfrm>
          <a:custGeom>
            <a:gdLst>
              <a:gd name="T0" fmla="*/ 712 w 908"/>
              <a:gd name="T1" fmla="*/ 51 h 926"/>
              <a:gd name="T2" fmla="*/ 820 w 908"/>
              <a:gd name="T3" fmla="*/ 72 h 926"/>
              <a:gd name="T4" fmla="*/ 719 w 908"/>
              <a:gd name="T5" fmla="*/ 87 h 926"/>
              <a:gd name="T6" fmla="*/ 817 w 908"/>
              <a:gd name="T7" fmla="*/ 837 h 926"/>
              <a:gd name="T8" fmla="*/ 857 w 908"/>
              <a:gd name="T9" fmla="*/ 270 h 926"/>
              <a:gd name="T10" fmla="*/ 773 w 908"/>
              <a:gd name="T11" fmla="*/ 194 h 926"/>
              <a:gd name="T12" fmla="*/ 762 w 908"/>
              <a:gd name="T13" fmla="*/ 142 h 926"/>
              <a:gd name="T14" fmla="*/ 751 w 908"/>
              <a:gd name="T15" fmla="*/ 194 h 926"/>
              <a:gd name="T16" fmla="*/ 667 w 908"/>
              <a:gd name="T17" fmla="*/ 171 h 926"/>
              <a:gd name="T18" fmla="*/ 708 w 908"/>
              <a:gd name="T19" fmla="*/ 282 h 926"/>
              <a:gd name="T20" fmla="*/ 624 w 908"/>
              <a:gd name="T21" fmla="*/ 218 h 926"/>
              <a:gd name="T22" fmla="*/ 580 w 908"/>
              <a:gd name="T23" fmla="*/ 131 h 926"/>
              <a:gd name="T24" fmla="*/ 536 w 908"/>
              <a:gd name="T25" fmla="*/ 218 h 926"/>
              <a:gd name="T26" fmla="*/ 524 w 908"/>
              <a:gd name="T27" fmla="*/ 837 h 926"/>
              <a:gd name="T28" fmla="*/ 626 w 908"/>
              <a:gd name="T29" fmla="*/ 414 h 926"/>
              <a:gd name="T30" fmla="*/ 674 w 908"/>
              <a:gd name="T31" fmla="*/ 302 h 926"/>
              <a:gd name="T32" fmla="*/ 586 w 908"/>
              <a:gd name="T33" fmla="*/ 295 h 926"/>
              <a:gd name="T34" fmla="*/ 568 w 908"/>
              <a:gd name="T35" fmla="*/ 285 h 926"/>
              <a:gd name="T36" fmla="*/ 528 w 908"/>
              <a:gd name="T37" fmla="*/ 257 h 926"/>
              <a:gd name="T38" fmla="*/ 485 w 908"/>
              <a:gd name="T39" fmla="*/ 402 h 926"/>
              <a:gd name="T40" fmla="*/ 333 w 908"/>
              <a:gd name="T41" fmla="*/ 309 h 926"/>
              <a:gd name="T42" fmla="*/ 434 w 908"/>
              <a:gd name="T43" fmla="*/ 295 h 926"/>
              <a:gd name="T44" fmla="*/ 326 w 908"/>
              <a:gd name="T45" fmla="*/ 273 h 926"/>
              <a:gd name="T46" fmla="*/ 328 w 908"/>
              <a:gd name="T47" fmla="*/ 505 h 926"/>
              <a:gd name="T48" fmla="*/ 436 w 908"/>
              <a:gd name="T49" fmla="*/ 504 h 926"/>
              <a:gd name="T50" fmla="*/ 470 w 908"/>
              <a:gd name="T51" fmla="*/ 393 h 926"/>
              <a:gd name="T52" fmla="*/ 382 w 908"/>
              <a:gd name="T53" fmla="*/ 386 h 926"/>
              <a:gd name="T54" fmla="*/ 364 w 908"/>
              <a:gd name="T55" fmla="*/ 376 h 926"/>
              <a:gd name="T56" fmla="*/ 325 w 908"/>
              <a:gd name="T57" fmla="*/ 348 h 926"/>
              <a:gd name="T58" fmla="*/ 282 w 908"/>
              <a:gd name="T59" fmla="*/ 493 h 926"/>
              <a:gd name="T60" fmla="*/ 145 w 908"/>
              <a:gd name="T61" fmla="*/ 479 h 926"/>
              <a:gd name="T62" fmla="*/ 246 w 908"/>
              <a:gd name="T63" fmla="*/ 464 h 926"/>
              <a:gd name="T64" fmla="*/ 138 w 908"/>
              <a:gd name="T65" fmla="*/ 442 h 926"/>
              <a:gd name="T66" fmla="*/ 94 w 908"/>
              <a:gd name="T67" fmla="*/ 562 h 926"/>
              <a:gd name="T68" fmla="*/ 137 w 908"/>
              <a:gd name="T69" fmla="*/ 674 h 926"/>
              <a:gd name="T70" fmla="*/ 246 w 908"/>
              <a:gd name="T71" fmla="*/ 673 h 926"/>
              <a:gd name="T72" fmla="*/ 282 w 908"/>
              <a:gd name="T73" fmla="*/ 562 h 926"/>
              <a:gd name="T74" fmla="*/ 194 w 908"/>
              <a:gd name="T75" fmla="*/ 555 h 926"/>
              <a:gd name="T76" fmla="*/ 176 w 908"/>
              <a:gd name="T77" fmla="*/ 545 h 926"/>
              <a:gd name="T78" fmla="*/ 137 w 908"/>
              <a:gd name="T79" fmla="*/ 517 h 926"/>
              <a:gd name="T80" fmla="*/ 843 w 908"/>
              <a:gd name="T81" fmla="*/ 863 h 926"/>
              <a:gd name="T82" fmla="*/ 96 w 908"/>
              <a:gd name="T83" fmla="*/ 109 h 926"/>
              <a:gd name="T84" fmla="*/ 55 w 908"/>
              <a:gd name="T85" fmla="*/ 140 h 926"/>
              <a:gd name="T86" fmla="*/ 0 w 908"/>
              <a:gd name="T87" fmla="*/ 880 h 926"/>
              <a:gd name="T88" fmla="*/ 72 w 908"/>
              <a:gd name="T89" fmla="*/ 926 h 926"/>
              <a:gd name="T90" fmla="*/ 875 w 908"/>
              <a:gd name="T91" fmla="*/ 902 h 9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7" h="925">
                <a:moveTo>
                  <a:pt x="719" y="87"/>
                </a:moveTo>
                <a:cubicBezTo>
                  <a:pt x="713" y="87"/>
                  <a:pt x="707" y="81"/>
                  <a:pt x="705" y="72"/>
                </a:cubicBezTo>
                <a:cubicBezTo>
                  <a:pt x="702" y="63"/>
                  <a:pt x="705" y="53"/>
                  <a:pt x="712" y="51"/>
                </a:cubicBezTo>
                <a:cubicBezTo>
                  <a:pt x="714" y="22"/>
                  <a:pt x="735" y="0"/>
                  <a:pt x="762" y="0"/>
                </a:cubicBezTo>
                <a:cubicBezTo>
                  <a:pt x="789" y="0"/>
                  <a:pt x="811" y="22"/>
                  <a:pt x="813" y="51"/>
                </a:cubicBezTo>
                <a:cubicBezTo>
                  <a:pt x="819" y="53"/>
                  <a:pt x="822" y="63"/>
                  <a:pt x="820" y="72"/>
                </a:cubicBezTo>
                <a:cubicBezTo>
                  <a:pt x="817" y="81"/>
                  <a:pt x="812" y="86"/>
                  <a:pt x="806" y="87"/>
                </a:cubicBezTo>
                <a:cubicBezTo>
                  <a:pt x="798" y="110"/>
                  <a:pt x="782" y="132"/>
                  <a:pt x="763" y="132"/>
                </a:cubicBezTo>
                <a:cubicBezTo>
                  <a:pt x="745" y="132"/>
                  <a:pt x="728" y="110"/>
                  <a:pt x="719" y="87"/>
                </a:cubicBezTo>
                <a:moveTo>
                  <a:pt x="708" y="282"/>
                </a:moveTo>
                <a:cubicBezTo>
                  <a:pt x="708" y="837"/>
                  <a:pt x="708" y="837"/>
                  <a:pt x="708" y="837"/>
                </a:cubicBezTo>
                <a:cubicBezTo>
                  <a:pt x="817" y="837"/>
                  <a:pt x="817" y="837"/>
                  <a:pt x="817" y="837"/>
                </a:cubicBezTo>
                <a:cubicBezTo>
                  <a:pt x="817" y="282"/>
                  <a:pt x="817" y="282"/>
                  <a:pt x="817" y="282"/>
                </a:cubicBezTo>
                <a:cubicBezTo>
                  <a:pt x="839" y="279"/>
                  <a:pt x="854" y="275"/>
                  <a:pt x="856" y="270"/>
                </a:cubicBezTo>
                <a:cubicBezTo>
                  <a:pt x="857" y="270"/>
                  <a:pt x="857" y="270"/>
                  <a:pt x="857" y="270"/>
                </a:cubicBezTo>
                <a:cubicBezTo>
                  <a:pt x="856" y="171"/>
                  <a:pt x="856" y="171"/>
                  <a:pt x="856" y="171"/>
                </a:cubicBezTo>
                <a:cubicBezTo>
                  <a:pt x="853" y="152"/>
                  <a:pt x="837" y="136"/>
                  <a:pt x="814" y="126"/>
                </a:cubicBezTo>
                <a:cubicBezTo>
                  <a:pt x="773" y="194"/>
                  <a:pt x="773" y="194"/>
                  <a:pt x="773" y="194"/>
                </a:cubicBezTo>
                <a:cubicBezTo>
                  <a:pt x="768" y="163"/>
                  <a:pt x="768" y="163"/>
                  <a:pt x="768" y="163"/>
                </a:cubicBezTo>
                <a:cubicBezTo>
                  <a:pt x="771" y="161"/>
                  <a:pt x="774" y="158"/>
                  <a:pt x="774" y="153"/>
                </a:cubicBezTo>
                <a:cubicBezTo>
                  <a:pt x="774" y="147"/>
                  <a:pt x="768" y="142"/>
                  <a:pt x="762" y="142"/>
                </a:cubicBezTo>
                <a:cubicBezTo>
                  <a:pt x="756" y="142"/>
                  <a:pt x="750" y="147"/>
                  <a:pt x="750" y="153"/>
                </a:cubicBezTo>
                <a:cubicBezTo>
                  <a:pt x="750" y="158"/>
                  <a:pt x="753" y="161"/>
                  <a:pt x="756" y="163"/>
                </a:cubicBezTo>
                <a:cubicBezTo>
                  <a:pt x="751" y="194"/>
                  <a:pt x="751" y="194"/>
                  <a:pt x="751" y="194"/>
                </a:cubicBezTo>
                <a:cubicBezTo>
                  <a:pt x="711" y="126"/>
                  <a:pt x="711" y="126"/>
                  <a:pt x="711" y="126"/>
                </a:cubicBezTo>
                <a:cubicBezTo>
                  <a:pt x="688" y="136"/>
                  <a:pt x="672" y="152"/>
                  <a:pt x="668" y="171"/>
                </a:cubicBezTo>
                <a:cubicBezTo>
                  <a:pt x="667" y="171"/>
                  <a:pt x="667" y="171"/>
                  <a:pt x="667" y="171"/>
                </a:cubicBezTo>
                <a:cubicBezTo>
                  <a:pt x="667" y="270"/>
                  <a:pt x="667" y="270"/>
                  <a:pt x="667" y="270"/>
                </a:cubicBezTo>
                <a:cubicBezTo>
                  <a:pt x="668" y="270"/>
                  <a:pt x="668" y="270"/>
                  <a:pt x="668" y="270"/>
                </a:cubicBezTo>
                <a:cubicBezTo>
                  <a:pt x="671" y="275"/>
                  <a:pt x="686" y="279"/>
                  <a:pt x="708" y="282"/>
                </a:cubicBezTo>
                <a:moveTo>
                  <a:pt x="536" y="218"/>
                </a:moveTo>
                <a:cubicBezTo>
                  <a:pt x="546" y="241"/>
                  <a:pt x="562" y="263"/>
                  <a:pt x="581" y="263"/>
                </a:cubicBezTo>
                <a:cubicBezTo>
                  <a:pt x="600" y="263"/>
                  <a:pt x="616" y="241"/>
                  <a:pt x="624" y="218"/>
                </a:cubicBezTo>
                <a:cubicBezTo>
                  <a:pt x="630" y="218"/>
                  <a:pt x="635" y="212"/>
                  <a:pt x="637" y="204"/>
                </a:cubicBezTo>
                <a:cubicBezTo>
                  <a:pt x="640" y="194"/>
                  <a:pt x="637" y="184"/>
                  <a:pt x="630" y="182"/>
                </a:cubicBezTo>
                <a:cubicBezTo>
                  <a:pt x="629" y="154"/>
                  <a:pt x="607" y="131"/>
                  <a:pt x="580" y="131"/>
                </a:cubicBezTo>
                <a:cubicBezTo>
                  <a:pt x="553" y="131"/>
                  <a:pt x="531" y="154"/>
                  <a:pt x="530" y="182"/>
                </a:cubicBezTo>
                <a:cubicBezTo>
                  <a:pt x="523" y="184"/>
                  <a:pt x="520" y="194"/>
                  <a:pt x="523" y="204"/>
                </a:cubicBezTo>
                <a:cubicBezTo>
                  <a:pt x="525" y="212"/>
                  <a:pt x="531" y="218"/>
                  <a:pt x="536" y="218"/>
                </a:cubicBezTo>
                <a:moveTo>
                  <a:pt x="534" y="414"/>
                </a:moveTo>
                <a:cubicBezTo>
                  <a:pt x="524" y="414"/>
                  <a:pt x="524" y="414"/>
                  <a:pt x="524" y="414"/>
                </a:cubicBezTo>
                <a:cubicBezTo>
                  <a:pt x="524" y="837"/>
                  <a:pt x="524" y="837"/>
                  <a:pt x="524" y="837"/>
                </a:cubicBezTo>
                <a:cubicBezTo>
                  <a:pt x="633" y="837"/>
                  <a:pt x="633" y="837"/>
                  <a:pt x="633" y="837"/>
                </a:cubicBezTo>
                <a:cubicBezTo>
                  <a:pt x="633" y="414"/>
                  <a:pt x="633" y="414"/>
                  <a:pt x="633" y="414"/>
                </a:cubicBezTo>
                <a:cubicBezTo>
                  <a:pt x="626" y="414"/>
                  <a:pt x="626" y="414"/>
                  <a:pt x="626" y="414"/>
                </a:cubicBezTo>
                <a:cubicBezTo>
                  <a:pt x="653" y="412"/>
                  <a:pt x="671" y="407"/>
                  <a:pt x="674" y="402"/>
                </a:cubicBezTo>
                <a:cubicBezTo>
                  <a:pt x="675" y="402"/>
                  <a:pt x="675" y="402"/>
                  <a:pt x="675" y="402"/>
                </a:cubicBezTo>
                <a:cubicBezTo>
                  <a:pt x="674" y="302"/>
                  <a:pt x="674" y="302"/>
                  <a:pt x="674" y="302"/>
                </a:cubicBezTo>
                <a:cubicBezTo>
                  <a:pt x="670" y="283"/>
                  <a:pt x="654" y="267"/>
                  <a:pt x="631" y="257"/>
                </a:cubicBezTo>
                <a:cubicBezTo>
                  <a:pt x="591" y="325"/>
                  <a:pt x="591" y="325"/>
                  <a:pt x="591" y="325"/>
                </a:cubicBezTo>
                <a:cubicBezTo>
                  <a:pt x="586" y="295"/>
                  <a:pt x="586" y="295"/>
                  <a:pt x="586" y="295"/>
                </a:cubicBezTo>
                <a:cubicBezTo>
                  <a:pt x="589" y="293"/>
                  <a:pt x="591" y="289"/>
                  <a:pt x="591" y="285"/>
                </a:cubicBezTo>
                <a:cubicBezTo>
                  <a:pt x="591" y="278"/>
                  <a:pt x="586" y="273"/>
                  <a:pt x="580" y="273"/>
                </a:cubicBezTo>
                <a:cubicBezTo>
                  <a:pt x="573" y="273"/>
                  <a:pt x="568" y="278"/>
                  <a:pt x="568" y="285"/>
                </a:cubicBezTo>
                <a:cubicBezTo>
                  <a:pt x="568" y="289"/>
                  <a:pt x="570" y="293"/>
                  <a:pt x="574" y="295"/>
                </a:cubicBezTo>
                <a:cubicBezTo>
                  <a:pt x="569" y="325"/>
                  <a:pt x="569" y="325"/>
                  <a:pt x="569" y="325"/>
                </a:cubicBezTo>
                <a:cubicBezTo>
                  <a:pt x="528" y="257"/>
                  <a:pt x="528" y="257"/>
                  <a:pt x="528" y="257"/>
                </a:cubicBezTo>
                <a:cubicBezTo>
                  <a:pt x="505" y="267"/>
                  <a:pt x="489" y="283"/>
                  <a:pt x="486" y="302"/>
                </a:cubicBezTo>
                <a:cubicBezTo>
                  <a:pt x="485" y="302"/>
                  <a:pt x="485" y="302"/>
                  <a:pt x="485" y="302"/>
                </a:cubicBezTo>
                <a:cubicBezTo>
                  <a:pt x="485" y="402"/>
                  <a:pt x="485" y="402"/>
                  <a:pt x="485" y="402"/>
                </a:cubicBezTo>
                <a:cubicBezTo>
                  <a:pt x="486" y="402"/>
                  <a:pt x="486" y="402"/>
                  <a:pt x="486" y="402"/>
                </a:cubicBezTo>
                <a:cubicBezTo>
                  <a:pt x="489" y="407"/>
                  <a:pt x="507" y="412"/>
                  <a:pt x="534" y="414"/>
                </a:cubicBezTo>
                <a:moveTo>
                  <a:pt x="333" y="309"/>
                </a:moveTo>
                <a:cubicBezTo>
                  <a:pt x="342" y="332"/>
                  <a:pt x="359" y="354"/>
                  <a:pt x="378" y="354"/>
                </a:cubicBezTo>
                <a:cubicBezTo>
                  <a:pt x="396" y="354"/>
                  <a:pt x="412" y="332"/>
                  <a:pt x="421" y="309"/>
                </a:cubicBezTo>
                <a:cubicBezTo>
                  <a:pt x="426" y="309"/>
                  <a:pt x="432" y="303"/>
                  <a:pt x="434" y="295"/>
                </a:cubicBezTo>
                <a:cubicBezTo>
                  <a:pt x="436" y="285"/>
                  <a:pt x="433" y="275"/>
                  <a:pt x="427" y="273"/>
                </a:cubicBezTo>
                <a:cubicBezTo>
                  <a:pt x="425" y="244"/>
                  <a:pt x="403" y="222"/>
                  <a:pt x="376" y="222"/>
                </a:cubicBezTo>
                <a:cubicBezTo>
                  <a:pt x="350" y="222"/>
                  <a:pt x="328" y="244"/>
                  <a:pt x="326" y="273"/>
                </a:cubicBezTo>
                <a:cubicBezTo>
                  <a:pt x="320" y="275"/>
                  <a:pt x="316" y="285"/>
                  <a:pt x="319" y="295"/>
                </a:cubicBezTo>
                <a:cubicBezTo>
                  <a:pt x="321" y="303"/>
                  <a:pt x="327" y="309"/>
                  <a:pt x="333" y="309"/>
                </a:cubicBezTo>
                <a:moveTo>
                  <a:pt x="328" y="505"/>
                </a:moveTo>
                <a:cubicBezTo>
                  <a:pt x="328" y="837"/>
                  <a:pt x="328" y="837"/>
                  <a:pt x="328" y="837"/>
                </a:cubicBezTo>
                <a:cubicBezTo>
                  <a:pt x="436" y="837"/>
                  <a:pt x="436" y="837"/>
                  <a:pt x="436" y="837"/>
                </a:cubicBezTo>
                <a:cubicBezTo>
                  <a:pt x="436" y="504"/>
                  <a:pt x="436" y="504"/>
                  <a:pt x="436" y="504"/>
                </a:cubicBezTo>
                <a:cubicBezTo>
                  <a:pt x="455" y="501"/>
                  <a:pt x="468" y="497"/>
                  <a:pt x="471" y="493"/>
                </a:cubicBezTo>
                <a:cubicBezTo>
                  <a:pt x="471" y="493"/>
                  <a:pt x="471" y="493"/>
                  <a:pt x="471" y="493"/>
                </a:cubicBezTo>
                <a:cubicBezTo>
                  <a:pt x="470" y="393"/>
                  <a:pt x="470" y="393"/>
                  <a:pt x="470" y="393"/>
                </a:cubicBezTo>
                <a:cubicBezTo>
                  <a:pt x="467" y="374"/>
                  <a:pt x="451" y="358"/>
                  <a:pt x="428" y="348"/>
                </a:cubicBezTo>
                <a:cubicBezTo>
                  <a:pt x="387" y="416"/>
                  <a:pt x="387" y="416"/>
                  <a:pt x="387" y="416"/>
                </a:cubicBezTo>
                <a:cubicBezTo>
                  <a:pt x="382" y="386"/>
                  <a:pt x="382" y="386"/>
                  <a:pt x="382" y="386"/>
                </a:cubicBezTo>
                <a:cubicBezTo>
                  <a:pt x="386" y="384"/>
                  <a:pt x="388" y="380"/>
                  <a:pt x="388" y="376"/>
                </a:cubicBezTo>
                <a:cubicBezTo>
                  <a:pt x="388" y="369"/>
                  <a:pt x="383" y="364"/>
                  <a:pt x="376" y="364"/>
                </a:cubicBezTo>
                <a:cubicBezTo>
                  <a:pt x="370" y="364"/>
                  <a:pt x="364" y="369"/>
                  <a:pt x="364" y="376"/>
                </a:cubicBezTo>
                <a:cubicBezTo>
                  <a:pt x="364" y="380"/>
                  <a:pt x="367" y="384"/>
                  <a:pt x="370" y="386"/>
                </a:cubicBezTo>
                <a:cubicBezTo>
                  <a:pt x="365" y="416"/>
                  <a:pt x="365" y="416"/>
                  <a:pt x="365" y="416"/>
                </a:cubicBezTo>
                <a:cubicBezTo>
                  <a:pt x="325" y="348"/>
                  <a:pt x="325" y="348"/>
                  <a:pt x="325" y="348"/>
                </a:cubicBezTo>
                <a:cubicBezTo>
                  <a:pt x="302" y="358"/>
                  <a:pt x="286" y="374"/>
                  <a:pt x="282" y="393"/>
                </a:cubicBezTo>
                <a:cubicBezTo>
                  <a:pt x="282" y="393"/>
                  <a:pt x="282" y="393"/>
                  <a:pt x="282" y="393"/>
                </a:cubicBezTo>
                <a:cubicBezTo>
                  <a:pt x="282" y="493"/>
                  <a:pt x="282" y="493"/>
                  <a:pt x="282" y="493"/>
                </a:cubicBezTo>
                <a:cubicBezTo>
                  <a:pt x="282" y="493"/>
                  <a:pt x="282" y="493"/>
                  <a:pt x="282" y="493"/>
                </a:cubicBezTo>
                <a:cubicBezTo>
                  <a:pt x="285" y="498"/>
                  <a:pt x="303" y="502"/>
                  <a:pt x="328" y="505"/>
                </a:cubicBezTo>
                <a:moveTo>
                  <a:pt x="145" y="479"/>
                </a:moveTo>
                <a:cubicBezTo>
                  <a:pt x="154" y="502"/>
                  <a:pt x="171" y="523"/>
                  <a:pt x="190" y="523"/>
                </a:cubicBezTo>
                <a:cubicBezTo>
                  <a:pt x="208" y="523"/>
                  <a:pt x="224" y="502"/>
                  <a:pt x="232" y="479"/>
                </a:cubicBezTo>
                <a:cubicBezTo>
                  <a:pt x="238" y="478"/>
                  <a:pt x="244" y="472"/>
                  <a:pt x="246" y="464"/>
                </a:cubicBezTo>
                <a:cubicBezTo>
                  <a:pt x="248" y="454"/>
                  <a:pt x="245" y="445"/>
                  <a:pt x="239" y="442"/>
                </a:cubicBezTo>
                <a:cubicBezTo>
                  <a:pt x="237" y="414"/>
                  <a:pt x="215" y="391"/>
                  <a:pt x="188" y="391"/>
                </a:cubicBezTo>
                <a:cubicBezTo>
                  <a:pt x="161" y="391"/>
                  <a:pt x="140" y="414"/>
                  <a:pt x="138" y="442"/>
                </a:cubicBezTo>
                <a:cubicBezTo>
                  <a:pt x="132" y="445"/>
                  <a:pt x="128" y="454"/>
                  <a:pt x="131" y="464"/>
                </a:cubicBezTo>
                <a:cubicBezTo>
                  <a:pt x="133" y="473"/>
                  <a:pt x="139" y="478"/>
                  <a:pt x="145" y="479"/>
                </a:cubicBezTo>
                <a:moveTo>
                  <a:pt x="94" y="562"/>
                </a:moveTo>
                <a:cubicBezTo>
                  <a:pt x="94" y="662"/>
                  <a:pt x="94" y="662"/>
                  <a:pt x="94" y="662"/>
                </a:cubicBezTo>
                <a:cubicBezTo>
                  <a:pt x="94" y="662"/>
                  <a:pt x="94" y="662"/>
                  <a:pt x="94" y="662"/>
                </a:cubicBezTo>
                <a:cubicBezTo>
                  <a:pt x="97" y="667"/>
                  <a:pt x="113" y="671"/>
                  <a:pt x="137" y="674"/>
                </a:cubicBezTo>
                <a:cubicBezTo>
                  <a:pt x="137" y="837"/>
                  <a:pt x="137" y="837"/>
                  <a:pt x="137" y="837"/>
                </a:cubicBezTo>
                <a:cubicBezTo>
                  <a:pt x="246" y="837"/>
                  <a:pt x="246" y="837"/>
                  <a:pt x="246" y="837"/>
                </a:cubicBezTo>
                <a:cubicBezTo>
                  <a:pt x="246" y="673"/>
                  <a:pt x="246" y="673"/>
                  <a:pt x="246" y="673"/>
                </a:cubicBezTo>
                <a:cubicBezTo>
                  <a:pt x="266" y="671"/>
                  <a:pt x="280" y="667"/>
                  <a:pt x="283" y="662"/>
                </a:cubicBezTo>
                <a:cubicBezTo>
                  <a:pt x="283" y="662"/>
                  <a:pt x="283" y="662"/>
                  <a:pt x="283" y="662"/>
                </a:cubicBezTo>
                <a:cubicBezTo>
                  <a:pt x="282" y="562"/>
                  <a:pt x="282" y="562"/>
                  <a:pt x="282" y="562"/>
                </a:cubicBezTo>
                <a:cubicBezTo>
                  <a:pt x="279" y="543"/>
                  <a:pt x="263" y="527"/>
                  <a:pt x="240" y="517"/>
                </a:cubicBezTo>
                <a:cubicBezTo>
                  <a:pt x="199" y="586"/>
                  <a:pt x="199" y="586"/>
                  <a:pt x="199" y="586"/>
                </a:cubicBezTo>
                <a:cubicBezTo>
                  <a:pt x="194" y="555"/>
                  <a:pt x="194" y="555"/>
                  <a:pt x="194" y="555"/>
                </a:cubicBezTo>
                <a:cubicBezTo>
                  <a:pt x="198" y="553"/>
                  <a:pt x="200" y="549"/>
                  <a:pt x="200" y="545"/>
                </a:cubicBezTo>
                <a:cubicBezTo>
                  <a:pt x="200" y="539"/>
                  <a:pt x="195" y="533"/>
                  <a:pt x="188" y="533"/>
                </a:cubicBezTo>
                <a:cubicBezTo>
                  <a:pt x="182" y="533"/>
                  <a:pt x="176" y="539"/>
                  <a:pt x="176" y="545"/>
                </a:cubicBezTo>
                <a:cubicBezTo>
                  <a:pt x="176" y="549"/>
                  <a:pt x="179" y="553"/>
                  <a:pt x="182" y="555"/>
                </a:cubicBezTo>
                <a:cubicBezTo>
                  <a:pt x="177" y="585"/>
                  <a:pt x="177" y="585"/>
                  <a:pt x="177" y="585"/>
                </a:cubicBezTo>
                <a:cubicBezTo>
                  <a:pt x="137" y="517"/>
                  <a:pt x="137" y="517"/>
                  <a:pt x="137" y="517"/>
                </a:cubicBezTo>
                <a:cubicBezTo>
                  <a:pt x="114" y="527"/>
                  <a:pt x="98" y="543"/>
                  <a:pt x="94" y="562"/>
                </a:cubicBezTo>
                <a:close/>
                <a:moveTo>
                  <a:pt x="875" y="838"/>
                </a:moveTo>
                <a:cubicBezTo>
                  <a:pt x="860" y="838"/>
                  <a:pt x="847" y="849"/>
                  <a:pt x="843" y="863"/>
                </a:cubicBezTo>
                <a:cubicBezTo>
                  <a:pt x="72" y="863"/>
                  <a:pt x="72" y="863"/>
                  <a:pt x="72" y="863"/>
                </a:cubicBezTo>
                <a:cubicBezTo>
                  <a:pt x="72" y="140"/>
                  <a:pt x="72" y="140"/>
                  <a:pt x="72" y="140"/>
                </a:cubicBezTo>
                <a:cubicBezTo>
                  <a:pt x="86" y="136"/>
                  <a:pt x="96" y="124"/>
                  <a:pt x="96" y="109"/>
                </a:cubicBezTo>
                <a:cubicBezTo>
                  <a:pt x="96" y="91"/>
                  <a:pt x="81" y="76"/>
                  <a:pt x="63" y="76"/>
                </a:cubicBezTo>
                <a:cubicBezTo>
                  <a:pt x="45" y="76"/>
                  <a:pt x="31" y="91"/>
                  <a:pt x="31" y="109"/>
                </a:cubicBezTo>
                <a:cubicBezTo>
                  <a:pt x="31" y="124"/>
                  <a:pt x="41" y="136"/>
                  <a:pt x="55" y="140"/>
                </a:cubicBezTo>
                <a:cubicBezTo>
                  <a:pt x="55" y="863"/>
                  <a:pt x="55" y="863"/>
                  <a:pt x="55" y="863"/>
                </a:cubicBezTo>
                <a:cubicBezTo>
                  <a:pt x="0" y="863"/>
                  <a:pt x="0" y="863"/>
                  <a:pt x="0" y="863"/>
                </a:cubicBezTo>
                <a:cubicBezTo>
                  <a:pt x="0" y="880"/>
                  <a:pt x="0" y="880"/>
                  <a:pt x="0" y="880"/>
                </a:cubicBezTo>
                <a:cubicBezTo>
                  <a:pt x="55" y="880"/>
                  <a:pt x="55" y="880"/>
                  <a:pt x="55" y="880"/>
                </a:cubicBezTo>
                <a:cubicBezTo>
                  <a:pt x="55" y="926"/>
                  <a:pt x="55" y="926"/>
                  <a:pt x="55" y="926"/>
                </a:cubicBezTo>
                <a:cubicBezTo>
                  <a:pt x="72" y="926"/>
                  <a:pt x="72" y="926"/>
                  <a:pt x="72" y="926"/>
                </a:cubicBezTo>
                <a:cubicBezTo>
                  <a:pt x="72" y="880"/>
                  <a:pt x="72" y="880"/>
                  <a:pt x="72" y="880"/>
                </a:cubicBezTo>
                <a:cubicBezTo>
                  <a:pt x="844" y="880"/>
                  <a:pt x="844" y="880"/>
                  <a:pt x="844" y="880"/>
                </a:cubicBezTo>
                <a:cubicBezTo>
                  <a:pt x="848" y="893"/>
                  <a:pt x="861" y="902"/>
                  <a:pt x="875" y="902"/>
                </a:cubicBezTo>
                <a:cubicBezTo>
                  <a:pt x="893" y="902"/>
                  <a:pt x="908" y="888"/>
                  <a:pt x="908" y="870"/>
                </a:cubicBezTo>
                <a:cubicBezTo>
                  <a:pt x="908" y="852"/>
                  <a:pt x="893" y="838"/>
                  <a:pt x="875" y="838"/>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Freeform 941"/>
          <p:cNvSpPr>
            <a:spLocks noEditPoints="1"/>
          </p:cNvSpPr>
          <p:nvPr/>
        </p:nvSpPr>
        <p:spPr bwMode="auto">
          <a:xfrm>
            <a:off x="1821187" y="2054033"/>
            <a:ext cx="896288" cy="540134"/>
          </a:xfrm>
          <a:custGeom>
            <a:gdLst>
              <a:gd name="T0" fmla="*/ 803 w 1093"/>
              <a:gd name="T1" fmla="*/ 394 h 659"/>
              <a:gd name="T2" fmla="*/ 677 w 1093"/>
              <a:gd name="T3" fmla="*/ 275 h 659"/>
              <a:gd name="T4" fmla="*/ 751 w 1093"/>
              <a:gd name="T5" fmla="*/ 155 h 659"/>
              <a:gd name="T6" fmla="*/ 794 w 1093"/>
              <a:gd name="T7" fmla="*/ 194 h 659"/>
              <a:gd name="T8" fmla="*/ 845 w 1093"/>
              <a:gd name="T9" fmla="*/ 258 h 659"/>
              <a:gd name="T10" fmla="*/ 744 w 1093"/>
              <a:gd name="T11" fmla="*/ 268 h 659"/>
              <a:gd name="T12" fmla="*/ 870 w 1093"/>
              <a:gd name="T13" fmla="*/ 388 h 659"/>
              <a:gd name="T14" fmla="*/ 792 w 1093"/>
              <a:gd name="T15" fmla="*/ 515 h 659"/>
              <a:gd name="T16" fmla="*/ 749 w 1093"/>
              <a:gd name="T17" fmla="*/ 473 h 659"/>
              <a:gd name="T18" fmla="*/ 687 w 1093"/>
              <a:gd name="T19" fmla="*/ 402 h 659"/>
              <a:gd name="T20" fmla="*/ 766 w 1093"/>
              <a:gd name="T21" fmla="*/ 0 h 659"/>
              <a:gd name="T22" fmla="*/ 610 w 1093"/>
              <a:gd name="T23" fmla="*/ 134 h 659"/>
              <a:gd name="T24" fmla="*/ 1014 w 1093"/>
              <a:gd name="T25" fmla="*/ 329 h 659"/>
              <a:gd name="T26" fmla="*/ 611 w 1093"/>
              <a:gd name="T27" fmla="*/ 525 h 659"/>
              <a:gd name="T28" fmla="*/ 766 w 1093"/>
              <a:gd name="T29" fmla="*/ 658 h 659"/>
              <a:gd name="T30" fmla="*/ 766 w 1093"/>
              <a:gd name="T31" fmla="*/ 0 h 659"/>
              <a:gd name="T32" fmla="*/ 654 w 1093"/>
              <a:gd name="T33" fmla="*/ 330 h 659"/>
              <a:gd name="T34" fmla="*/ 0 w 1093"/>
              <a:gd name="T35" fmla="*/ 330 h 659"/>
              <a:gd name="T36" fmla="*/ 327 w 1093"/>
              <a:gd name="T37" fmla="*/ 580 h 659"/>
              <a:gd name="T38" fmla="*/ 327 w 1093"/>
              <a:gd name="T39" fmla="*/ 79 h 659"/>
              <a:gd name="T40" fmla="*/ 327 w 1093"/>
              <a:gd name="T41" fmla="*/ 580 h 659"/>
              <a:gd name="T42" fmla="*/ 355 w 1093"/>
              <a:gd name="T43" fmla="*/ 276 h 659"/>
              <a:gd name="T44" fmla="*/ 333 w 1093"/>
              <a:gd name="T45" fmla="*/ 330 h 659"/>
              <a:gd name="T46" fmla="*/ 283 w 1093"/>
              <a:gd name="T47" fmla="*/ 209 h 659"/>
              <a:gd name="T48" fmla="*/ 290 w 1093"/>
              <a:gd name="T49" fmla="*/ 356 h 659"/>
              <a:gd name="T50" fmla="*/ 249 w 1093"/>
              <a:gd name="T51" fmla="*/ 388 h 659"/>
              <a:gd name="T52" fmla="*/ 299 w 1093"/>
              <a:gd name="T53" fmla="*/ 403 h 659"/>
              <a:gd name="T54" fmla="*/ 249 w 1093"/>
              <a:gd name="T55" fmla="*/ 435 h 659"/>
              <a:gd name="T56" fmla="*/ 299 w 1093"/>
              <a:gd name="T57" fmla="*/ 489 h 659"/>
              <a:gd name="T58" fmla="*/ 362 w 1093"/>
              <a:gd name="T59" fmla="*/ 435 h 659"/>
              <a:gd name="T60" fmla="*/ 403 w 1093"/>
              <a:gd name="T61" fmla="*/ 403 h 659"/>
              <a:gd name="T62" fmla="*/ 362 w 1093"/>
              <a:gd name="T63" fmla="*/ 388 h 659"/>
              <a:gd name="T64" fmla="*/ 403 w 1093"/>
              <a:gd name="T65" fmla="*/ 356 h 659"/>
              <a:gd name="T66" fmla="*/ 455 w 1093"/>
              <a:gd name="T67" fmla="*/ 209 h 6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3" h="659">
                <a:moveTo>
                  <a:pt x="760" y="422"/>
                </a:moveTo>
                <a:cubicBezTo>
                  <a:pt x="786" y="422"/>
                  <a:pt x="803" y="411"/>
                  <a:pt x="803" y="394"/>
                </a:cubicBezTo>
                <a:cubicBezTo>
                  <a:pt x="803" y="377"/>
                  <a:pt x="789" y="367"/>
                  <a:pt x="756" y="356"/>
                </a:cubicBezTo>
                <a:cubicBezTo>
                  <a:pt x="709" y="340"/>
                  <a:pt x="677" y="318"/>
                  <a:pt x="677" y="275"/>
                </a:cubicBezTo>
                <a:cubicBezTo>
                  <a:pt x="677" y="236"/>
                  <a:pt x="704" y="206"/>
                  <a:pt x="751" y="197"/>
                </a:cubicBezTo>
                <a:cubicBezTo>
                  <a:pt x="751" y="155"/>
                  <a:pt x="751" y="155"/>
                  <a:pt x="751" y="155"/>
                </a:cubicBezTo>
                <a:cubicBezTo>
                  <a:pt x="794" y="155"/>
                  <a:pt x="794" y="155"/>
                  <a:pt x="794" y="155"/>
                </a:cubicBezTo>
                <a:cubicBezTo>
                  <a:pt x="794" y="194"/>
                  <a:pt x="794" y="194"/>
                  <a:pt x="794" y="194"/>
                </a:cubicBezTo>
                <a:cubicBezTo>
                  <a:pt x="823" y="195"/>
                  <a:pt x="843" y="201"/>
                  <a:pt x="859" y="208"/>
                </a:cubicBezTo>
                <a:cubicBezTo>
                  <a:pt x="845" y="258"/>
                  <a:pt x="845" y="258"/>
                  <a:pt x="845" y="258"/>
                </a:cubicBezTo>
                <a:cubicBezTo>
                  <a:pt x="834" y="253"/>
                  <a:pt x="814" y="243"/>
                  <a:pt x="782" y="243"/>
                </a:cubicBezTo>
                <a:cubicBezTo>
                  <a:pt x="753" y="243"/>
                  <a:pt x="744" y="255"/>
                  <a:pt x="744" y="268"/>
                </a:cubicBezTo>
                <a:cubicBezTo>
                  <a:pt x="744" y="282"/>
                  <a:pt x="759" y="292"/>
                  <a:pt x="797" y="305"/>
                </a:cubicBezTo>
                <a:cubicBezTo>
                  <a:pt x="850" y="324"/>
                  <a:pt x="870" y="348"/>
                  <a:pt x="870" y="388"/>
                </a:cubicBezTo>
                <a:cubicBezTo>
                  <a:pt x="870" y="427"/>
                  <a:pt x="843" y="461"/>
                  <a:pt x="792" y="469"/>
                </a:cubicBezTo>
                <a:cubicBezTo>
                  <a:pt x="792" y="515"/>
                  <a:pt x="792" y="515"/>
                  <a:pt x="792" y="515"/>
                </a:cubicBezTo>
                <a:cubicBezTo>
                  <a:pt x="749" y="515"/>
                  <a:pt x="749" y="515"/>
                  <a:pt x="749" y="515"/>
                </a:cubicBezTo>
                <a:cubicBezTo>
                  <a:pt x="749" y="473"/>
                  <a:pt x="749" y="473"/>
                  <a:pt x="749" y="473"/>
                </a:cubicBezTo>
                <a:cubicBezTo>
                  <a:pt x="719" y="471"/>
                  <a:pt x="691" y="463"/>
                  <a:pt x="674" y="454"/>
                </a:cubicBezTo>
                <a:cubicBezTo>
                  <a:pt x="687" y="402"/>
                  <a:pt x="687" y="402"/>
                  <a:pt x="687" y="402"/>
                </a:cubicBezTo>
                <a:cubicBezTo>
                  <a:pt x="706" y="412"/>
                  <a:pt x="732" y="422"/>
                  <a:pt x="760" y="422"/>
                </a:cubicBezTo>
                <a:moveTo>
                  <a:pt x="766" y="0"/>
                </a:moveTo>
                <a:cubicBezTo>
                  <a:pt x="687" y="0"/>
                  <a:pt x="615" y="28"/>
                  <a:pt x="559" y="74"/>
                </a:cubicBezTo>
                <a:cubicBezTo>
                  <a:pt x="578" y="92"/>
                  <a:pt x="595" y="112"/>
                  <a:pt x="610" y="134"/>
                </a:cubicBezTo>
                <a:cubicBezTo>
                  <a:pt x="653" y="99"/>
                  <a:pt x="707" y="78"/>
                  <a:pt x="766" y="78"/>
                </a:cubicBezTo>
                <a:cubicBezTo>
                  <a:pt x="903" y="78"/>
                  <a:pt x="1014" y="191"/>
                  <a:pt x="1014" y="329"/>
                </a:cubicBezTo>
                <a:cubicBezTo>
                  <a:pt x="1014" y="467"/>
                  <a:pt x="903" y="580"/>
                  <a:pt x="766" y="580"/>
                </a:cubicBezTo>
                <a:cubicBezTo>
                  <a:pt x="707" y="580"/>
                  <a:pt x="653" y="559"/>
                  <a:pt x="611" y="525"/>
                </a:cubicBezTo>
                <a:cubicBezTo>
                  <a:pt x="596" y="547"/>
                  <a:pt x="579" y="567"/>
                  <a:pt x="560" y="584"/>
                </a:cubicBezTo>
                <a:cubicBezTo>
                  <a:pt x="616" y="630"/>
                  <a:pt x="688" y="658"/>
                  <a:pt x="766" y="658"/>
                </a:cubicBezTo>
                <a:cubicBezTo>
                  <a:pt x="946" y="658"/>
                  <a:pt x="1093" y="511"/>
                  <a:pt x="1093" y="329"/>
                </a:cubicBezTo>
                <a:cubicBezTo>
                  <a:pt x="1093" y="147"/>
                  <a:pt x="946" y="0"/>
                  <a:pt x="766" y="0"/>
                </a:cubicBezTo>
                <a:moveTo>
                  <a:pt x="327" y="0"/>
                </a:moveTo>
                <a:cubicBezTo>
                  <a:pt x="508" y="0"/>
                  <a:pt x="654" y="148"/>
                  <a:pt x="654" y="330"/>
                </a:cubicBezTo>
                <a:cubicBezTo>
                  <a:pt x="654" y="512"/>
                  <a:pt x="508" y="659"/>
                  <a:pt x="327" y="659"/>
                </a:cubicBezTo>
                <a:cubicBezTo>
                  <a:pt x="147" y="659"/>
                  <a:pt x="0" y="512"/>
                  <a:pt x="0" y="330"/>
                </a:cubicBezTo>
                <a:cubicBezTo>
                  <a:pt x="0" y="148"/>
                  <a:pt x="147" y="0"/>
                  <a:pt x="327" y="0"/>
                </a:cubicBezTo>
                <a:moveTo>
                  <a:pt x="327" y="580"/>
                </a:moveTo>
                <a:cubicBezTo>
                  <a:pt x="464" y="580"/>
                  <a:pt x="576" y="468"/>
                  <a:pt x="576" y="330"/>
                </a:cubicBezTo>
                <a:cubicBezTo>
                  <a:pt x="576" y="191"/>
                  <a:pt x="464" y="79"/>
                  <a:pt x="327" y="79"/>
                </a:cubicBezTo>
                <a:cubicBezTo>
                  <a:pt x="190" y="79"/>
                  <a:pt x="79" y="191"/>
                  <a:pt x="79" y="330"/>
                </a:cubicBezTo>
                <a:cubicBezTo>
                  <a:pt x="79" y="468"/>
                  <a:pt x="190" y="580"/>
                  <a:pt x="327" y="580"/>
                </a:cubicBezTo>
                <a:moveTo>
                  <a:pt x="384" y="209"/>
                </a:moveTo>
                <a:cubicBezTo>
                  <a:pt x="355" y="276"/>
                  <a:pt x="355" y="276"/>
                  <a:pt x="355" y="276"/>
                </a:cubicBezTo>
                <a:cubicBezTo>
                  <a:pt x="347" y="296"/>
                  <a:pt x="340" y="312"/>
                  <a:pt x="334" y="330"/>
                </a:cubicBezTo>
                <a:cubicBezTo>
                  <a:pt x="333" y="330"/>
                  <a:pt x="333" y="330"/>
                  <a:pt x="333" y="330"/>
                </a:cubicBezTo>
                <a:cubicBezTo>
                  <a:pt x="327" y="312"/>
                  <a:pt x="320" y="297"/>
                  <a:pt x="312" y="276"/>
                </a:cubicBezTo>
                <a:cubicBezTo>
                  <a:pt x="283" y="209"/>
                  <a:pt x="283" y="209"/>
                  <a:pt x="283" y="209"/>
                </a:cubicBezTo>
                <a:cubicBezTo>
                  <a:pt x="211" y="209"/>
                  <a:pt x="211" y="209"/>
                  <a:pt x="211" y="209"/>
                </a:cubicBezTo>
                <a:cubicBezTo>
                  <a:pt x="290" y="356"/>
                  <a:pt x="290" y="356"/>
                  <a:pt x="290" y="356"/>
                </a:cubicBezTo>
                <a:cubicBezTo>
                  <a:pt x="249" y="356"/>
                  <a:pt x="249" y="356"/>
                  <a:pt x="249" y="356"/>
                </a:cubicBezTo>
                <a:cubicBezTo>
                  <a:pt x="249" y="388"/>
                  <a:pt x="249" y="388"/>
                  <a:pt x="249" y="388"/>
                </a:cubicBezTo>
                <a:cubicBezTo>
                  <a:pt x="299" y="388"/>
                  <a:pt x="299" y="388"/>
                  <a:pt x="299" y="388"/>
                </a:cubicBezTo>
                <a:cubicBezTo>
                  <a:pt x="299" y="403"/>
                  <a:pt x="299" y="403"/>
                  <a:pt x="299" y="403"/>
                </a:cubicBezTo>
                <a:cubicBezTo>
                  <a:pt x="249" y="403"/>
                  <a:pt x="249" y="403"/>
                  <a:pt x="249" y="403"/>
                </a:cubicBezTo>
                <a:cubicBezTo>
                  <a:pt x="249" y="435"/>
                  <a:pt x="249" y="435"/>
                  <a:pt x="249" y="435"/>
                </a:cubicBezTo>
                <a:cubicBezTo>
                  <a:pt x="299" y="435"/>
                  <a:pt x="299" y="435"/>
                  <a:pt x="299" y="435"/>
                </a:cubicBezTo>
                <a:cubicBezTo>
                  <a:pt x="299" y="489"/>
                  <a:pt x="299" y="489"/>
                  <a:pt x="299" y="489"/>
                </a:cubicBezTo>
                <a:cubicBezTo>
                  <a:pt x="362" y="489"/>
                  <a:pt x="362" y="489"/>
                  <a:pt x="362" y="489"/>
                </a:cubicBezTo>
                <a:cubicBezTo>
                  <a:pt x="362" y="435"/>
                  <a:pt x="362" y="435"/>
                  <a:pt x="362" y="435"/>
                </a:cubicBezTo>
                <a:cubicBezTo>
                  <a:pt x="403" y="435"/>
                  <a:pt x="403" y="435"/>
                  <a:pt x="403" y="435"/>
                </a:cubicBezTo>
                <a:cubicBezTo>
                  <a:pt x="403" y="403"/>
                  <a:pt x="403" y="403"/>
                  <a:pt x="403" y="403"/>
                </a:cubicBezTo>
                <a:cubicBezTo>
                  <a:pt x="362" y="403"/>
                  <a:pt x="362" y="403"/>
                  <a:pt x="362" y="403"/>
                </a:cubicBezTo>
                <a:cubicBezTo>
                  <a:pt x="362" y="388"/>
                  <a:pt x="362" y="388"/>
                  <a:pt x="362" y="388"/>
                </a:cubicBezTo>
                <a:cubicBezTo>
                  <a:pt x="403" y="388"/>
                  <a:pt x="403" y="388"/>
                  <a:pt x="403" y="388"/>
                </a:cubicBezTo>
                <a:cubicBezTo>
                  <a:pt x="403" y="356"/>
                  <a:pt x="403" y="356"/>
                  <a:pt x="403" y="356"/>
                </a:cubicBezTo>
                <a:cubicBezTo>
                  <a:pt x="371" y="356"/>
                  <a:pt x="371" y="356"/>
                  <a:pt x="371" y="356"/>
                </a:cubicBezTo>
                <a:cubicBezTo>
                  <a:pt x="455" y="209"/>
                  <a:pt x="455" y="209"/>
                  <a:pt x="455" y="209"/>
                </a:cubicBezTo>
                <a:lnTo>
                  <a:pt x="384" y="20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TextBox 35"/>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nodeType="afterGroup">
                            <p:stCondLst>
                              <p:cond delay="500"/>
                            </p:stCondLst>
                            <p:childTnLst>
                              <p:par>
                                <p:cTn id="12" presetID="2" presetClass="entr" presetSubtype="4" decel="8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2" decel="10000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1+#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par>
                                <p:cTn id="24" presetID="12" presetClass="entr" presetSubtype="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p:tgtEl>
                                          <p:spTgt spid="5"/>
                                        </p:tgtEl>
                                        <p:attrNameLst>
                                          <p:attrName>ppt_y</p:attrName>
                                        </p:attrNameLst>
                                      </p:cBhvr>
                                      <p:tavLst>
                                        <p:tav tm="0">
                                          <p:val>
                                            <p:strVal val="#ppt_y-#ppt_h*1.125000"/>
                                          </p:val>
                                        </p:tav>
                                        <p:tav tm="100000">
                                          <p:val>
                                            <p:strVal val="#ppt_y"/>
                                          </p:val>
                                        </p:tav>
                                      </p:tavLst>
                                    </p:anim>
                                    <p:animEffect transition="in" filter="wipe(down)">
                                      <p:cBhvr>
                                        <p:cTn id="27" dur="500"/>
                                        <p:tgtEl>
                                          <p:spTgt spid="5"/>
                                        </p:tgtEl>
                                      </p:cBhvr>
                                    </p:animEffect>
                                  </p:childTnLst>
                                </p:cTn>
                              </p:par>
                              <p:par>
                                <p:cTn id="28" presetID="2" presetClass="entr" presetSubtype="8" decel="8000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par>
                                <p:cTn id="32" presetID="1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p:tgtEl>
                                          <p:spTgt spid="7"/>
                                        </p:tgtEl>
                                        <p:attrNameLst>
                                          <p:attrName>ppt_y</p:attrName>
                                        </p:attrNameLst>
                                      </p:cBhvr>
                                      <p:tavLst>
                                        <p:tav tm="0">
                                          <p:val>
                                            <p:strVal val="#ppt_y+#ppt_h*1.125000"/>
                                          </p:val>
                                        </p:tav>
                                        <p:tav tm="100000">
                                          <p:val>
                                            <p:strVal val="#ppt_y"/>
                                          </p:val>
                                        </p:tav>
                                      </p:tavLst>
                                    </p:anim>
                                    <p:animEffect transition="in" filter="wipe(up)">
                                      <p:cBhvr>
                                        <p:cTn id="35" dur="500"/>
                                        <p:tgtEl>
                                          <p:spTgt spid="7"/>
                                        </p:tgtEl>
                                      </p:cBhvr>
                                    </p:animEffect>
                                  </p:childTnLst>
                                </p:cTn>
                              </p:par>
                              <p:par>
                                <p:cTn id="36" presetID="14" presetClass="entr" presetSubtype="1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randombar(horizontal)">
                                      <p:cBhvr>
                                        <p:cTn id="38" dur="500"/>
                                        <p:tgtEl>
                                          <p:spTgt spid="2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5"/>
          <p:cNvSpPr/>
          <p:nvPr/>
        </p:nvSpPr>
        <p:spPr>
          <a:xfrm>
            <a:off x="-1" y="2286595"/>
            <a:ext cx="12190413" cy="4571405"/>
          </a:xfrm>
          <a:custGeom>
            <a:rect l="l" t="t" r="r" b="b"/>
            <a:pathLst>
              <a:path w="9144000" h="5790708">
                <a:moveTo>
                  <a:pt x="0" y="0"/>
                </a:moveTo>
                <a:lnTo>
                  <a:pt x="9144000" y="4822447"/>
                </a:lnTo>
                <a:lnTo>
                  <a:pt x="9144000" y="5790708"/>
                </a:lnTo>
                <a:lnTo>
                  <a:pt x="8574742" y="5790708"/>
                </a:lnTo>
                <a:lnTo>
                  <a:pt x="0" y="404223"/>
                </a:lnTo>
                <a:close/>
              </a:path>
            </a:pathLst>
          </a:custGeom>
          <a:solidFill>
            <a:srgbClr val="BE084E"/>
          </a:solidFill>
          <a:ln w="3175" cap="flat" cmpd="sng" algn="ctr">
            <a:noFill/>
            <a:prstDash val="solid"/>
          </a:ln>
          <a:effec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3" name="矩形 16"/>
          <p:cNvSpPr/>
          <p:nvPr/>
        </p:nvSpPr>
        <p:spPr>
          <a:xfrm>
            <a:off x="-1" y="2595588"/>
            <a:ext cx="11458142" cy="4262412"/>
          </a:xfrm>
          <a:custGeom>
            <a:rect l="l" t="t" r="r" b="b"/>
            <a:pathLst>
              <a:path w="8594324" h="5398787">
                <a:moveTo>
                  <a:pt x="0" y="0"/>
                </a:moveTo>
                <a:lnTo>
                  <a:pt x="8594324" y="5398787"/>
                </a:lnTo>
                <a:lnTo>
                  <a:pt x="5729329" y="5398787"/>
                </a:lnTo>
                <a:lnTo>
                  <a:pt x="0" y="753355"/>
                </a:lnTo>
                <a:close/>
              </a:path>
            </a:pathLst>
          </a:custGeom>
          <a:solidFill>
            <a:schemeClr val="bg1">
              <a:lumMod val="8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Avant GardeBook" pitchFamily="50" charset="0"/>
              <a:ea typeface="微软雅黑" panose="020b0503020204020204" pitchFamily="34" charset="-122"/>
              <a:cs typeface="+mn-cs"/>
            </a:endParaRPr>
          </a:p>
        </p:txBody>
      </p:sp>
      <p:sp>
        <p:nvSpPr>
          <p:cNvPr id="4" name="Oval 8"/>
          <p:cNvSpPr>
            <a:spLocks noChangeArrowheads="1"/>
          </p:cNvSpPr>
          <p:nvPr/>
        </p:nvSpPr>
        <p:spPr bwMode="auto">
          <a:xfrm flipV="1">
            <a:off x="4977751" y="5368061"/>
            <a:ext cx="2234909" cy="38095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vant GardeBook" pitchFamily="50" charset="0"/>
              <a:ea typeface="微软雅黑" panose="020b0503020204020204" pitchFamily="34" charset="-122"/>
            </a:endParaRPr>
          </a:p>
        </p:txBody>
      </p:sp>
      <p:sp>
        <p:nvSpPr>
          <p:cNvPr id="6" name="Oval 8"/>
          <p:cNvSpPr>
            <a:spLocks noChangeArrowheads="1"/>
          </p:cNvSpPr>
          <p:nvPr/>
        </p:nvSpPr>
        <p:spPr bwMode="auto">
          <a:xfrm flipV="1">
            <a:off x="7310014" y="5368061"/>
            <a:ext cx="2237026" cy="38095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vant GardeBook" pitchFamily="50" charset="0"/>
              <a:ea typeface="微软雅黑" panose="020b0503020204020204" pitchFamily="34" charset="-122"/>
            </a:endParaRPr>
          </a:p>
        </p:txBody>
      </p:sp>
      <p:sp>
        <p:nvSpPr>
          <p:cNvPr id="9" name="矩形 8"/>
          <p:cNvSpPr/>
          <p:nvPr/>
        </p:nvSpPr>
        <p:spPr>
          <a:xfrm>
            <a:off x="3512714" y="1864528"/>
            <a:ext cx="3859212" cy="288925"/>
          </a:xfrm>
          <a:prstGeom prst="rect">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点击添加标题</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7495751" y="1864528"/>
            <a:ext cx="3859213" cy="288925"/>
          </a:xfrm>
          <a:prstGeom prst="rect">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点击添加标题</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512714" y="2153453"/>
            <a:ext cx="3859212" cy="863600"/>
          </a:xfrm>
          <a:prstGeom prst="rect">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45720" rIns="180000" bIns="45720" numCol="1" spcCol="0" rtlCol="0" fromWordArt="0" anchor="ctr" anchorCtr="0" forceAA="0" compatLnSpc="1">
            <a:noAutofit/>
          </a:bodyPr>
          <a:lstStyle/>
          <a:p>
            <a:pPr lvl="0">
              <a:lnSpc>
                <a:spcPct val="13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7495751" y="2153453"/>
            <a:ext cx="3859213" cy="863600"/>
          </a:xfrm>
          <a:prstGeom prst="rect">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45720" rIns="180000" bIns="45720" numCol="1" spcCol="0" rtlCol="0" fromWordArt="0" anchor="ctr" anchorCtr="0" forceAA="0" compatLnSpc="1">
            <a:noAutofit/>
          </a:bodyPr>
          <a:lstStyle/>
          <a:p>
            <a:pPr lvl="0">
              <a:lnSpc>
                <a:spcPct val="13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5288861" y="3916216"/>
            <a:ext cx="1648668" cy="1650785"/>
            <a:chOff x="5288861" y="3916216"/>
            <a:chExt cx="1648668" cy="1650785"/>
          </a:xfrm>
        </p:grpSpPr>
        <p:sp>
          <p:nvSpPr>
            <p:cNvPr id="5" name="Oval 19"/>
            <p:cNvSpPr>
              <a:spLocks noChangeArrowheads="1"/>
            </p:cNvSpPr>
            <p:nvPr/>
          </p:nvSpPr>
          <p:spPr bwMode="auto">
            <a:xfrm>
              <a:off x="5288861" y="3916216"/>
              <a:ext cx="1648668" cy="1650785"/>
            </a:xfrm>
            <a:prstGeom prst="ellipse">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chemeClr val="bg1"/>
                </a:solidFill>
                <a:latin typeface="Avant GardeBook" pitchFamily="50" charset="0"/>
                <a:ea typeface="微软雅黑" panose="020b0503020204020204" pitchFamily="34" charset="-122"/>
              </a:endParaRPr>
            </a:p>
          </p:txBody>
        </p:sp>
        <p:grpSp>
          <p:nvGrpSpPr>
            <p:cNvPr id="20" name="组合 19"/>
            <p:cNvGrpSpPr/>
            <p:nvPr/>
          </p:nvGrpSpPr>
          <p:grpSpPr>
            <a:xfrm>
              <a:off x="5699269" y="4338054"/>
              <a:ext cx="827852" cy="807110"/>
              <a:chOff x="5753100" y="4821238"/>
              <a:chExt cx="760413" cy="741362"/>
            </a:xfrm>
            <a:solidFill>
              <a:schemeClr val="bg1"/>
            </a:solidFill>
          </p:grpSpPr>
          <p:sp>
            <p:nvSpPr>
              <p:cNvPr id="21" name="Freeform 915"/>
              <p:cNvSpPr/>
              <p:nvPr/>
            </p:nvSpPr>
            <p:spPr bwMode="auto">
              <a:xfrm>
                <a:off x="6064250" y="4821238"/>
                <a:ext cx="104775" cy="123825"/>
              </a:xfrm>
              <a:custGeom>
                <a:gdLst>
                  <a:gd name="T0" fmla="*/ 11 w 28"/>
                  <a:gd name="T1" fmla="*/ 32 h 33"/>
                  <a:gd name="T2" fmla="*/ 26 w 28"/>
                  <a:gd name="T3" fmla="*/ 19 h 33"/>
                  <a:gd name="T4" fmla="*/ 17 w 28"/>
                  <a:gd name="T5" fmla="*/ 1 h 33"/>
                  <a:gd name="T6" fmla="*/ 1 w 28"/>
                  <a:gd name="T7" fmla="*/ 14 h 33"/>
                  <a:gd name="T8" fmla="*/ 11 w 28"/>
                  <a:gd name="T9" fmla="*/ 32 h 33"/>
                </a:gd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16"/>
              <p:cNvSpPr/>
              <p:nvPr/>
            </p:nvSpPr>
            <p:spPr bwMode="auto">
              <a:xfrm>
                <a:off x="5838825" y="4929188"/>
                <a:ext cx="471488" cy="492125"/>
              </a:xfrm>
              <a:custGeom>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17"/>
              <p:cNvSpPr>
                <a:spLocks noEditPoints="1"/>
              </p:cNvSpPr>
              <p:nvPr/>
            </p:nvSpPr>
            <p:spPr bwMode="auto">
              <a:xfrm>
                <a:off x="5753100" y="5135563"/>
                <a:ext cx="168275" cy="153988"/>
              </a:xfrm>
              <a:custGeom>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18"/>
              <p:cNvSpPr/>
              <p:nvPr/>
            </p:nvSpPr>
            <p:spPr bwMode="auto">
              <a:xfrm>
                <a:off x="5764213" y="5105400"/>
                <a:ext cx="749300" cy="457200"/>
              </a:xfrm>
              <a:custGeom>
                <a:gdLst>
                  <a:gd name="T0" fmla="*/ 472 w 472"/>
                  <a:gd name="T1" fmla="*/ 0 h 288"/>
                  <a:gd name="T2" fmla="*/ 389 w 472"/>
                  <a:gd name="T3" fmla="*/ 33 h 288"/>
                  <a:gd name="T4" fmla="*/ 406 w 472"/>
                  <a:gd name="T5" fmla="*/ 45 h 288"/>
                  <a:gd name="T6" fmla="*/ 302 w 472"/>
                  <a:gd name="T7" fmla="*/ 156 h 288"/>
                  <a:gd name="T8" fmla="*/ 210 w 472"/>
                  <a:gd name="T9" fmla="*/ 147 h 288"/>
                  <a:gd name="T10" fmla="*/ 137 w 472"/>
                  <a:gd name="T11" fmla="*/ 222 h 288"/>
                  <a:gd name="T12" fmla="*/ 61 w 472"/>
                  <a:gd name="T13" fmla="*/ 184 h 288"/>
                  <a:gd name="T14" fmla="*/ 0 w 472"/>
                  <a:gd name="T15" fmla="*/ 262 h 288"/>
                  <a:gd name="T16" fmla="*/ 33 w 472"/>
                  <a:gd name="T17" fmla="*/ 288 h 288"/>
                  <a:gd name="T18" fmla="*/ 73 w 472"/>
                  <a:gd name="T19" fmla="*/ 239 h 288"/>
                  <a:gd name="T20" fmla="*/ 146 w 472"/>
                  <a:gd name="T21" fmla="*/ 274 h 288"/>
                  <a:gd name="T22" fmla="*/ 226 w 472"/>
                  <a:gd name="T23" fmla="*/ 191 h 288"/>
                  <a:gd name="T24" fmla="*/ 318 w 472"/>
                  <a:gd name="T25" fmla="*/ 201 h 288"/>
                  <a:gd name="T26" fmla="*/ 441 w 472"/>
                  <a:gd name="T27" fmla="*/ 71 h 288"/>
                  <a:gd name="T28" fmla="*/ 465 w 472"/>
                  <a:gd name="T29" fmla="*/ 88 h 288"/>
                  <a:gd name="T30" fmla="*/ 472 w 472"/>
                  <a:gd name="T31" fmla="*/ 0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89" y="33"/>
                    </a:lnTo>
                    <a:lnTo>
                      <a:pt x="406" y="45"/>
                    </a:lnTo>
                    <a:lnTo>
                      <a:pt x="302" y="156"/>
                    </a:lnTo>
                    <a:lnTo>
                      <a:pt x="210" y="147"/>
                    </a:lnTo>
                    <a:lnTo>
                      <a:pt x="137" y="222"/>
                    </a:lnTo>
                    <a:lnTo>
                      <a:pt x="61" y="184"/>
                    </a:lnTo>
                    <a:lnTo>
                      <a:pt x="0" y="262"/>
                    </a:lnTo>
                    <a:lnTo>
                      <a:pt x="33" y="288"/>
                    </a:lnTo>
                    <a:lnTo>
                      <a:pt x="73" y="239"/>
                    </a:lnTo>
                    <a:lnTo>
                      <a:pt x="146" y="274"/>
                    </a:lnTo>
                    <a:lnTo>
                      <a:pt x="226" y="191"/>
                    </a:lnTo>
                    <a:lnTo>
                      <a:pt x="318" y="201"/>
                    </a:lnTo>
                    <a:lnTo>
                      <a:pt x="441" y="71"/>
                    </a:lnTo>
                    <a:lnTo>
                      <a:pt x="465" y="88"/>
                    </a:lnTo>
                    <a:lnTo>
                      <a:pt x="4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1" name="组合 50"/>
          <p:cNvGrpSpPr/>
          <p:nvPr/>
        </p:nvGrpSpPr>
        <p:grpSpPr>
          <a:xfrm>
            <a:off x="7623240" y="3916216"/>
            <a:ext cx="1648669" cy="1648669"/>
            <a:chOff x="7623240" y="3916216"/>
            <a:chExt cx="1648669" cy="1648669"/>
          </a:xfrm>
        </p:grpSpPr>
        <p:sp>
          <p:nvSpPr>
            <p:cNvPr id="7" name="Oval 19"/>
            <p:cNvSpPr>
              <a:spLocks noChangeArrowheads="1"/>
            </p:cNvSpPr>
            <p:nvPr/>
          </p:nvSpPr>
          <p:spPr bwMode="auto">
            <a:xfrm>
              <a:off x="7623240" y="3916216"/>
              <a:ext cx="1648669" cy="1648669"/>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chemeClr val="lt1"/>
                </a:solidFill>
                <a:latin typeface="Avant GardeBook" pitchFamily="50" charset="0"/>
                <a:ea typeface="微软雅黑" panose="020b0503020204020204" pitchFamily="34" charset="-122"/>
              </a:endParaRPr>
            </a:p>
          </p:txBody>
        </p:sp>
        <p:grpSp>
          <p:nvGrpSpPr>
            <p:cNvPr id="25" name="组合 24"/>
            <p:cNvGrpSpPr/>
            <p:nvPr/>
          </p:nvGrpSpPr>
          <p:grpSpPr>
            <a:xfrm>
              <a:off x="8105222" y="4293097"/>
              <a:ext cx="684704" cy="867394"/>
              <a:chOff x="8950326" y="1212851"/>
              <a:chExt cx="636588" cy="806450"/>
            </a:xfrm>
            <a:solidFill>
              <a:schemeClr val="bg1"/>
            </a:solidFill>
          </p:grpSpPr>
          <p:sp>
            <p:nvSpPr>
              <p:cNvPr id="26" name="Freeform 605"/>
              <p:cNvSpPr/>
              <p:nvPr/>
            </p:nvSpPr>
            <p:spPr bwMode="auto">
              <a:xfrm>
                <a:off x="9040813" y="1787526"/>
                <a:ext cx="71438" cy="231775"/>
              </a:xfrm>
              <a:custGeom>
                <a:gdLst>
                  <a:gd name="T0" fmla="*/ 0 w 19"/>
                  <a:gd name="T1" fmla="*/ 0 h 62"/>
                  <a:gd name="T2" fmla="*/ 2 w 19"/>
                  <a:gd name="T3" fmla="*/ 62 h 62"/>
                  <a:gd name="T4" fmla="*/ 19 w 19"/>
                  <a:gd name="T5" fmla="*/ 62 h 62"/>
                  <a:gd name="T6" fmla="*/ 19 w 19"/>
                  <a:gd name="T7" fmla="*/ 0 h 62"/>
                  <a:gd name="T8" fmla="*/ 0 w 19"/>
                  <a:gd name="T9" fmla="*/ 0 h 62"/>
                </a:gd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06"/>
              <p:cNvSpPr/>
              <p:nvPr/>
            </p:nvSpPr>
            <p:spPr bwMode="auto">
              <a:xfrm>
                <a:off x="9120188" y="1787526"/>
                <a:ext cx="36513" cy="231775"/>
              </a:xfrm>
              <a:custGeom>
                <a:gdLst>
                  <a:gd name="T0" fmla="*/ 0 w 10"/>
                  <a:gd name="T1" fmla="*/ 0 h 62"/>
                  <a:gd name="T2" fmla="*/ 1 w 10"/>
                  <a:gd name="T3" fmla="*/ 62 h 62"/>
                  <a:gd name="T4" fmla="*/ 10 w 10"/>
                  <a:gd name="T5" fmla="*/ 62 h 62"/>
                  <a:gd name="T6" fmla="*/ 10 w 10"/>
                  <a:gd name="T7" fmla="*/ 0 h 62"/>
                  <a:gd name="T8" fmla="*/ 0 w 10"/>
                  <a:gd name="T9" fmla="*/ 0 h 62"/>
                </a:gd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607"/>
              <p:cNvSpPr/>
              <p:nvPr/>
            </p:nvSpPr>
            <p:spPr bwMode="auto">
              <a:xfrm>
                <a:off x="9032876" y="1438276"/>
                <a:ext cx="106363" cy="120650"/>
              </a:xfrm>
              <a:custGeom>
                <a:gdLst>
                  <a:gd name="T0" fmla="*/ 25 w 28"/>
                  <a:gd name="T1" fmla="*/ 11 h 32"/>
                  <a:gd name="T2" fmla="*/ 20 w 28"/>
                  <a:gd name="T3" fmla="*/ 30 h 32"/>
                  <a:gd name="T4" fmla="*/ 3 w 28"/>
                  <a:gd name="T5" fmla="*/ 21 h 32"/>
                  <a:gd name="T6" fmla="*/ 9 w 28"/>
                  <a:gd name="T7" fmla="*/ 2 h 32"/>
                  <a:gd name="T8" fmla="*/ 25 w 28"/>
                  <a:gd name="T9" fmla="*/ 11 h 32"/>
                </a:gdLst>
                <a:cxnLst>
                  <a:cxn ang="0">
                    <a:pos x="T0" y="T1"/>
                  </a:cxn>
                  <a:cxn ang="0">
                    <a:pos x="T2" y="T3"/>
                  </a:cxn>
                  <a:cxn ang="0">
                    <a:pos x="T4" y="T5"/>
                  </a:cxn>
                  <a:cxn ang="0">
                    <a:pos x="T6" y="T7"/>
                  </a:cxn>
                  <a:cxn ang="0">
                    <a:pos x="T8" y="T9"/>
                  </a:cxn>
                </a:cxnLst>
                <a:rect l="0" t="0" r="r" b="b"/>
                <a:pathLst>
                  <a:path w="28" h="32">
                    <a:moveTo>
                      <a:pt x="25" y="11"/>
                    </a:moveTo>
                    <a:cubicBezTo>
                      <a:pt x="28" y="19"/>
                      <a:pt x="26" y="27"/>
                      <a:pt x="20" y="30"/>
                    </a:cubicBezTo>
                    <a:cubicBezTo>
                      <a:pt x="14" y="32"/>
                      <a:pt x="6" y="28"/>
                      <a:pt x="3" y="21"/>
                    </a:cubicBezTo>
                    <a:cubicBezTo>
                      <a:pt x="0" y="13"/>
                      <a:pt x="2" y="5"/>
                      <a:pt x="9" y="2"/>
                    </a:cubicBezTo>
                    <a:cubicBezTo>
                      <a:pt x="15" y="0"/>
                      <a:pt x="22" y="4"/>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Rectangle 608"/>
              <p:cNvSpPr>
                <a:spLocks noChangeArrowheads="1"/>
              </p:cNvSpPr>
              <p:nvPr/>
            </p:nvSpPr>
            <p:spPr bwMode="auto">
              <a:xfrm>
                <a:off x="9112251"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Freeform 609"/>
              <p:cNvSpPr/>
              <p:nvPr/>
            </p:nvSpPr>
            <p:spPr bwMode="auto">
              <a:xfrm>
                <a:off x="8950326" y="1449388"/>
                <a:ext cx="319088" cy="363538"/>
              </a:xfrm>
              <a:custGeom>
                <a:gdLst>
                  <a:gd name="T0" fmla="*/ 69 w 85"/>
                  <a:gd name="T1" fmla="*/ 0 h 97"/>
                  <a:gd name="T2" fmla="*/ 63 w 85"/>
                  <a:gd name="T3" fmla="*/ 23 h 97"/>
                  <a:gd name="T4" fmla="*/ 46 w 85"/>
                  <a:gd name="T5" fmla="*/ 28 h 97"/>
                  <a:gd name="T6" fmla="*/ 45 w 85"/>
                  <a:gd name="T7" fmla="*/ 28 h 97"/>
                  <a:gd name="T8" fmla="*/ 49 w 85"/>
                  <a:gd name="T9" fmla="*/ 33 h 97"/>
                  <a:gd name="T10" fmla="*/ 45 w 85"/>
                  <a:gd name="T11" fmla="*/ 37 h 97"/>
                  <a:gd name="T12" fmla="*/ 48 w 85"/>
                  <a:gd name="T13" fmla="*/ 42 h 97"/>
                  <a:gd name="T14" fmla="*/ 43 w 85"/>
                  <a:gd name="T15" fmla="*/ 69 h 97"/>
                  <a:gd name="T16" fmla="*/ 43 w 85"/>
                  <a:gd name="T17" fmla="*/ 69 h 97"/>
                  <a:gd name="T18" fmla="*/ 43 w 85"/>
                  <a:gd name="T19" fmla="*/ 69 h 97"/>
                  <a:gd name="T20" fmla="*/ 43 w 85"/>
                  <a:gd name="T21" fmla="*/ 69 h 97"/>
                  <a:gd name="T22" fmla="*/ 43 w 85"/>
                  <a:gd name="T23" fmla="*/ 69 h 97"/>
                  <a:gd name="T24" fmla="*/ 33 w 85"/>
                  <a:gd name="T25" fmla="*/ 43 h 97"/>
                  <a:gd name="T26" fmla="*/ 34 w 85"/>
                  <a:gd name="T27" fmla="*/ 38 h 97"/>
                  <a:gd name="T28" fmla="*/ 30 w 85"/>
                  <a:gd name="T29" fmla="*/ 35 h 97"/>
                  <a:gd name="T30" fmla="*/ 33 w 85"/>
                  <a:gd name="T31" fmla="*/ 30 h 97"/>
                  <a:gd name="T32" fmla="*/ 22 w 85"/>
                  <a:gd name="T33" fmla="*/ 32 h 97"/>
                  <a:gd name="T34" fmla="*/ 19 w 85"/>
                  <a:gd name="T35" fmla="*/ 36 h 97"/>
                  <a:gd name="T36" fmla="*/ 6 w 85"/>
                  <a:gd name="T37" fmla="*/ 63 h 97"/>
                  <a:gd name="T38" fmla="*/ 0 w 85"/>
                  <a:gd name="T39" fmla="*/ 94 h 97"/>
                  <a:gd name="T40" fmla="*/ 17 w 85"/>
                  <a:gd name="T41" fmla="*/ 97 h 97"/>
                  <a:gd name="T42" fmla="*/ 20 w 85"/>
                  <a:gd name="T43" fmla="*/ 69 h 97"/>
                  <a:gd name="T44" fmla="*/ 21 w 85"/>
                  <a:gd name="T45" fmla="*/ 66 h 97"/>
                  <a:gd name="T46" fmla="*/ 23 w 85"/>
                  <a:gd name="T47" fmla="*/ 95 h 97"/>
                  <a:gd name="T48" fmla="*/ 23 w 85"/>
                  <a:gd name="T49" fmla="*/ 96 h 97"/>
                  <a:gd name="T50" fmla="*/ 58 w 85"/>
                  <a:gd name="T51" fmla="*/ 93 h 97"/>
                  <a:gd name="T52" fmla="*/ 58 w 85"/>
                  <a:gd name="T53" fmla="*/ 93 h 97"/>
                  <a:gd name="T54" fmla="*/ 53 w 85"/>
                  <a:gd name="T55" fmla="*/ 41 h 97"/>
                  <a:gd name="T56" fmla="*/ 62 w 85"/>
                  <a:gd name="T57" fmla="*/ 39 h 97"/>
                  <a:gd name="T58" fmla="*/ 71 w 85"/>
                  <a:gd name="T59" fmla="*/ 37 h 97"/>
                  <a:gd name="T60" fmla="*/ 72 w 85"/>
                  <a:gd name="T61" fmla="*/ 37 h 97"/>
                  <a:gd name="T62" fmla="*/ 77 w 85"/>
                  <a:gd name="T63" fmla="*/ 31 h 97"/>
                  <a:gd name="T64" fmla="*/ 77 w 85"/>
                  <a:gd name="T65" fmla="*/ 31 h 97"/>
                  <a:gd name="T66" fmla="*/ 77 w 85"/>
                  <a:gd name="T67" fmla="*/ 31 h 97"/>
                  <a:gd name="T68" fmla="*/ 77 w 85"/>
                  <a:gd name="T69" fmla="*/ 31 h 97"/>
                  <a:gd name="T70" fmla="*/ 77 w 85"/>
                  <a:gd name="T71" fmla="*/ 30 h 97"/>
                  <a:gd name="T72" fmla="*/ 78 w 85"/>
                  <a:gd name="T73" fmla="*/ 29 h 97"/>
                  <a:gd name="T74" fmla="*/ 85 w 85"/>
                  <a:gd name="T75" fmla="*/ 4 h 97"/>
                  <a:gd name="T76" fmla="*/ 69 w 85"/>
                  <a:gd name="T77" fmla="*/ 0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97">
                    <a:moveTo>
                      <a:pt x="69" y="0"/>
                    </a:moveTo>
                    <a:cubicBezTo>
                      <a:pt x="63" y="23"/>
                      <a:pt x="63" y="23"/>
                      <a:pt x="63" y="23"/>
                    </a:cubicBezTo>
                    <a:cubicBezTo>
                      <a:pt x="46" y="28"/>
                      <a:pt x="46" y="28"/>
                      <a:pt x="46" y="28"/>
                    </a:cubicBezTo>
                    <a:cubicBezTo>
                      <a:pt x="46" y="28"/>
                      <a:pt x="46" y="28"/>
                      <a:pt x="45" y="28"/>
                    </a:cubicBezTo>
                    <a:cubicBezTo>
                      <a:pt x="49" y="33"/>
                      <a:pt x="49" y="33"/>
                      <a:pt x="49" y="33"/>
                    </a:cubicBezTo>
                    <a:cubicBezTo>
                      <a:pt x="45" y="37"/>
                      <a:pt x="45" y="37"/>
                      <a:pt x="45" y="37"/>
                    </a:cubicBezTo>
                    <a:cubicBezTo>
                      <a:pt x="48" y="42"/>
                      <a:pt x="48" y="42"/>
                      <a:pt x="48" y="42"/>
                    </a:cubicBezTo>
                    <a:cubicBezTo>
                      <a:pt x="43" y="69"/>
                      <a:pt x="43" y="69"/>
                      <a:pt x="43" y="69"/>
                    </a:cubicBezTo>
                    <a:cubicBezTo>
                      <a:pt x="43" y="69"/>
                      <a:pt x="43" y="69"/>
                      <a:pt x="43" y="69"/>
                    </a:cubicBezTo>
                    <a:cubicBezTo>
                      <a:pt x="43" y="69"/>
                      <a:pt x="43" y="69"/>
                      <a:pt x="43" y="69"/>
                    </a:cubicBezTo>
                    <a:cubicBezTo>
                      <a:pt x="43" y="69"/>
                      <a:pt x="43" y="69"/>
                      <a:pt x="43" y="69"/>
                    </a:cubicBezTo>
                    <a:cubicBezTo>
                      <a:pt x="43" y="69"/>
                      <a:pt x="43" y="69"/>
                      <a:pt x="43" y="69"/>
                    </a:cubicBezTo>
                    <a:cubicBezTo>
                      <a:pt x="33" y="43"/>
                      <a:pt x="33" y="43"/>
                      <a:pt x="33" y="43"/>
                    </a:cubicBezTo>
                    <a:cubicBezTo>
                      <a:pt x="34" y="38"/>
                      <a:pt x="34" y="38"/>
                      <a:pt x="34" y="38"/>
                    </a:cubicBezTo>
                    <a:cubicBezTo>
                      <a:pt x="30" y="35"/>
                      <a:pt x="30" y="35"/>
                      <a:pt x="30" y="35"/>
                    </a:cubicBezTo>
                    <a:cubicBezTo>
                      <a:pt x="33" y="30"/>
                      <a:pt x="33" y="30"/>
                      <a:pt x="33" y="30"/>
                    </a:cubicBezTo>
                    <a:cubicBezTo>
                      <a:pt x="31" y="31"/>
                      <a:pt x="23" y="32"/>
                      <a:pt x="22" y="32"/>
                    </a:cubicBezTo>
                    <a:cubicBezTo>
                      <a:pt x="21" y="32"/>
                      <a:pt x="20" y="35"/>
                      <a:pt x="19" y="36"/>
                    </a:cubicBezTo>
                    <a:cubicBezTo>
                      <a:pt x="6" y="63"/>
                      <a:pt x="6" y="63"/>
                      <a:pt x="6" y="63"/>
                    </a:cubicBezTo>
                    <a:cubicBezTo>
                      <a:pt x="3" y="77"/>
                      <a:pt x="2" y="84"/>
                      <a:pt x="0" y="94"/>
                    </a:cubicBezTo>
                    <a:cubicBezTo>
                      <a:pt x="6" y="95"/>
                      <a:pt x="12" y="96"/>
                      <a:pt x="17" y="97"/>
                    </a:cubicBezTo>
                    <a:cubicBezTo>
                      <a:pt x="18" y="88"/>
                      <a:pt x="20" y="74"/>
                      <a:pt x="20" y="69"/>
                    </a:cubicBezTo>
                    <a:cubicBezTo>
                      <a:pt x="21" y="66"/>
                      <a:pt x="21" y="66"/>
                      <a:pt x="21" y="66"/>
                    </a:cubicBezTo>
                    <a:cubicBezTo>
                      <a:pt x="22" y="76"/>
                      <a:pt x="23" y="86"/>
                      <a:pt x="23" y="95"/>
                    </a:cubicBezTo>
                    <a:cubicBezTo>
                      <a:pt x="23" y="96"/>
                      <a:pt x="23" y="96"/>
                      <a:pt x="23" y="96"/>
                    </a:cubicBezTo>
                    <a:cubicBezTo>
                      <a:pt x="35" y="95"/>
                      <a:pt x="46" y="94"/>
                      <a:pt x="58" y="93"/>
                    </a:cubicBezTo>
                    <a:cubicBezTo>
                      <a:pt x="58" y="93"/>
                      <a:pt x="58" y="93"/>
                      <a:pt x="58" y="93"/>
                    </a:cubicBezTo>
                    <a:cubicBezTo>
                      <a:pt x="57" y="75"/>
                      <a:pt x="55" y="58"/>
                      <a:pt x="53" y="41"/>
                    </a:cubicBezTo>
                    <a:cubicBezTo>
                      <a:pt x="62" y="39"/>
                      <a:pt x="62" y="39"/>
                      <a:pt x="62" y="39"/>
                    </a:cubicBezTo>
                    <a:cubicBezTo>
                      <a:pt x="71" y="37"/>
                      <a:pt x="71" y="37"/>
                      <a:pt x="71" y="37"/>
                    </a:cubicBezTo>
                    <a:cubicBezTo>
                      <a:pt x="72" y="37"/>
                      <a:pt x="72" y="37"/>
                      <a:pt x="72" y="37"/>
                    </a:cubicBezTo>
                    <a:cubicBezTo>
                      <a:pt x="77" y="31"/>
                      <a:pt x="77" y="31"/>
                      <a:pt x="77" y="31"/>
                    </a:cubicBezTo>
                    <a:cubicBezTo>
                      <a:pt x="77" y="31"/>
                      <a:pt x="77" y="31"/>
                      <a:pt x="77" y="31"/>
                    </a:cubicBezTo>
                    <a:cubicBezTo>
                      <a:pt x="77" y="31"/>
                      <a:pt x="77" y="31"/>
                      <a:pt x="77" y="31"/>
                    </a:cubicBezTo>
                    <a:cubicBezTo>
                      <a:pt x="77" y="31"/>
                      <a:pt x="77" y="31"/>
                      <a:pt x="77" y="31"/>
                    </a:cubicBezTo>
                    <a:cubicBezTo>
                      <a:pt x="77" y="30"/>
                      <a:pt x="77" y="30"/>
                      <a:pt x="77" y="30"/>
                    </a:cubicBezTo>
                    <a:cubicBezTo>
                      <a:pt x="78" y="29"/>
                      <a:pt x="78" y="29"/>
                      <a:pt x="78" y="29"/>
                    </a:cubicBezTo>
                    <a:cubicBezTo>
                      <a:pt x="85" y="4"/>
                      <a:pt x="85" y="4"/>
                      <a:pt x="85" y="4"/>
                    </a:cubicBezTo>
                    <a:cubicBezTo>
                      <a:pt x="80" y="3"/>
                      <a:pt x="74" y="1"/>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10"/>
              <p:cNvSpPr/>
              <p:nvPr/>
            </p:nvSpPr>
            <p:spPr bwMode="auto">
              <a:xfrm>
                <a:off x="9090026" y="1558926"/>
                <a:ext cx="19050" cy="33338"/>
              </a:xfrm>
              <a:custGeom>
                <a:gdLst>
                  <a:gd name="T0" fmla="*/ 9 w 12"/>
                  <a:gd name="T1" fmla="*/ 0 h 21"/>
                  <a:gd name="T2" fmla="*/ 12 w 12"/>
                  <a:gd name="T3" fmla="*/ 11 h 21"/>
                  <a:gd name="T4" fmla="*/ 7 w 12"/>
                  <a:gd name="T5" fmla="*/ 21 h 21"/>
                  <a:gd name="T6" fmla="*/ 0 w 12"/>
                  <a:gd name="T7" fmla="*/ 14 h 21"/>
                  <a:gd name="T8" fmla="*/ 2 w 12"/>
                  <a:gd name="T9" fmla="*/ 0 h 21"/>
                  <a:gd name="T10" fmla="*/ 9 w 12"/>
                  <a:gd name="T11" fmla="*/ 0 h 21"/>
                </a:gdLst>
                <a:cxnLst>
                  <a:cxn ang="0">
                    <a:pos x="T0" y="T1"/>
                  </a:cxn>
                  <a:cxn ang="0">
                    <a:pos x="T2" y="T3"/>
                  </a:cxn>
                  <a:cxn ang="0">
                    <a:pos x="T4" y="T5"/>
                  </a:cxn>
                  <a:cxn ang="0">
                    <a:pos x="T6" y="T7"/>
                  </a:cxn>
                  <a:cxn ang="0">
                    <a:pos x="T8" y="T9"/>
                  </a:cxn>
                  <a:cxn ang="0">
                    <a:pos x="T10" y="T11"/>
                  </a:cxn>
                </a:cxnLst>
                <a:rect l="0" t="0" r="r" b="b"/>
                <a:pathLst>
                  <a:path w="12" h="21">
                    <a:moveTo>
                      <a:pt x="9" y="0"/>
                    </a:moveTo>
                    <a:lnTo>
                      <a:pt x="12" y="11"/>
                    </a:lnTo>
                    <a:lnTo>
                      <a:pt x="7" y="21"/>
                    </a:lnTo>
                    <a:lnTo>
                      <a:pt x="0" y="14"/>
                    </a:lnTo>
                    <a:lnTo>
                      <a:pt x="2"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11"/>
              <p:cNvSpPr/>
              <p:nvPr/>
            </p:nvSpPr>
            <p:spPr bwMode="auto">
              <a:xfrm>
                <a:off x="9093201" y="1581151"/>
                <a:ext cx="30163" cy="138113"/>
              </a:xfrm>
              <a:custGeom>
                <a:gdLst>
                  <a:gd name="T0" fmla="*/ 10 w 19"/>
                  <a:gd name="T1" fmla="*/ 0 h 87"/>
                  <a:gd name="T2" fmla="*/ 19 w 19"/>
                  <a:gd name="T3" fmla="*/ 80 h 87"/>
                  <a:gd name="T4" fmla="*/ 12 w 19"/>
                  <a:gd name="T5" fmla="*/ 87 h 87"/>
                  <a:gd name="T6" fmla="*/ 5 w 19"/>
                  <a:gd name="T7" fmla="*/ 80 h 87"/>
                  <a:gd name="T8" fmla="*/ 0 w 19"/>
                  <a:gd name="T9" fmla="*/ 0 h 87"/>
                  <a:gd name="T10" fmla="*/ 10 w 19"/>
                  <a:gd name="T11" fmla="*/ 0 h 87"/>
                </a:gdLst>
                <a:cxnLst>
                  <a:cxn ang="0">
                    <a:pos x="T0" y="T1"/>
                  </a:cxn>
                  <a:cxn ang="0">
                    <a:pos x="T2" y="T3"/>
                  </a:cxn>
                  <a:cxn ang="0">
                    <a:pos x="T4" y="T5"/>
                  </a:cxn>
                  <a:cxn ang="0">
                    <a:pos x="T6" y="T7"/>
                  </a:cxn>
                  <a:cxn ang="0">
                    <a:pos x="T8" y="T9"/>
                  </a:cxn>
                  <a:cxn ang="0">
                    <a:pos x="T10" y="T11"/>
                  </a:cxn>
                </a:cxnLst>
                <a:rect l="0" t="0" r="r" b="b"/>
                <a:pathLst>
                  <a:path w="19" h="87">
                    <a:moveTo>
                      <a:pt x="10" y="0"/>
                    </a:moveTo>
                    <a:lnTo>
                      <a:pt x="19" y="80"/>
                    </a:lnTo>
                    <a:lnTo>
                      <a:pt x="12" y="87"/>
                    </a:lnTo>
                    <a:lnTo>
                      <a:pt x="5" y="80"/>
                    </a:lnTo>
                    <a:lnTo>
                      <a:pt x="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12"/>
              <p:cNvSpPr/>
              <p:nvPr/>
            </p:nvSpPr>
            <p:spPr bwMode="auto">
              <a:xfrm>
                <a:off x="9434513" y="1787526"/>
                <a:ext cx="71438" cy="231775"/>
              </a:xfrm>
              <a:custGeom>
                <a:gdLst>
                  <a:gd name="T0" fmla="*/ 0 w 19"/>
                  <a:gd name="T1" fmla="*/ 0 h 62"/>
                  <a:gd name="T2" fmla="*/ 2 w 19"/>
                  <a:gd name="T3" fmla="*/ 62 h 62"/>
                  <a:gd name="T4" fmla="*/ 19 w 19"/>
                  <a:gd name="T5" fmla="*/ 62 h 62"/>
                  <a:gd name="T6" fmla="*/ 19 w 19"/>
                  <a:gd name="T7" fmla="*/ 0 h 62"/>
                  <a:gd name="T8" fmla="*/ 0 w 19"/>
                  <a:gd name="T9" fmla="*/ 0 h 62"/>
                </a:gd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13"/>
              <p:cNvSpPr/>
              <p:nvPr/>
            </p:nvSpPr>
            <p:spPr bwMode="auto">
              <a:xfrm>
                <a:off x="9390063" y="1787526"/>
                <a:ext cx="36513" cy="231775"/>
              </a:xfrm>
              <a:custGeom>
                <a:gdLst>
                  <a:gd name="T0" fmla="*/ 0 w 10"/>
                  <a:gd name="T1" fmla="*/ 0 h 62"/>
                  <a:gd name="T2" fmla="*/ 1 w 10"/>
                  <a:gd name="T3" fmla="*/ 62 h 62"/>
                  <a:gd name="T4" fmla="*/ 10 w 10"/>
                  <a:gd name="T5" fmla="*/ 62 h 62"/>
                  <a:gd name="T6" fmla="*/ 10 w 10"/>
                  <a:gd name="T7" fmla="*/ 0 h 62"/>
                  <a:gd name="T8" fmla="*/ 0 w 10"/>
                  <a:gd name="T9" fmla="*/ 0 h 62"/>
                </a:gd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14"/>
              <p:cNvSpPr/>
              <p:nvPr/>
            </p:nvSpPr>
            <p:spPr bwMode="auto">
              <a:xfrm>
                <a:off x="9409113" y="1438276"/>
                <a:ext cx="104775" cy="120650"/>
              </a:xfrm>
              <a:custGeom>
                <a:gdLst>
                  <a:gd name="T0" fmla="*/ 3 w 28"/>
                  <a:gd name="T1" fmla="*/ 11 h 32"/>
                  <a:gd name="T2" fmla="*/ 8 w 28"/>
                  <a:gd name="T3" fmla="*/ 30 h 32"/>
                  <a:gd name="T4" fmla="*/ 25 w 28"/>
                  <a:gd name="T5" fmla="*/ 21 h 32"/>
                  <a:gd name="T6" fmla="*/ 20 w 28"/>
                  <a:gd name="T7" fmla="*/ 2 h 32"/>
                  <a:gd name="T8" fmla="*/ 3 w 28"/>
                  <a:gd name="T9" fmla="*/ 11 h 32"/>
                </a:gdLst>
                <a:cxnLst>
                  <a:cxn ang="0">
                    <a:pos x="T0" y="T1"/>
                  </a:cxn>
                  <a:cxn ang="0">
                    <a:pos x="T2" y="T3"/>
                  </a:cxn>
                  <a:cxn ang="0">
                    <a:pos x="T4" y="T5"/>
                  </a:cxn>
                  <a:cxn ang="0">
                    <a:pos x="T6" y="T7"/>
                  </a:cxn>
                  <a:cxn ang="0">
                    <a:pos x="T8" y="T9"/>
                  </a:cxn>
                </a:cxnLst>
                <a:rect l="0" t="0" r="r" b="b"/>
                <a:pathLst>
                  <a:path w="28" h="32">
                    <a:moveTo>
                      <a:pt x="3" y="11"/>
                    </a:moveTo>
                    <a:cubicBezTo>
                      <a:pt x="0" y="19"/>
                      <a:pt x="2" y="27"/>
                      <a:pt x="8" y="30"/>
                    </a:cubicBezTo>
                    <a:cubicBezTo>
                      <a:pt x="14" y="32"/>
                      <a:pt x="22" y="28"/>
                      <a:pt x="25" y="21"/>
                    </a:cubicBezTo>
                    <a:cubicBezTo>
                      <a:pt x="28" y="13"/>
                      <a:pt x="26" y="5"/>
                      <a:pt x="20" y="2"/>
                    </a:cubicBezTo>
                    <a:cubicBezTo>
                      <a:pt x="14" y="0"/>
                      <a:pt x="6" y="4"/>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Rectangle 615"/>
              <p:cNvSpPr>
                <a:spLocks noChangeArrowheads="1"/>
              </p:cNvSpPr>
              <p:nvPr/>
            </p:nvSpPr>
            <p:spPr bwMode="auto">
              <a:xfrm>
                <a:off x="9585326" y="16700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Rectangle 616"/>
              <p:cNvSpPr>
                <a:spLocks noChangeArrowheads="1"/>
              </p:cNvSpPr>
              <p:nvPr/>
            </p:nvSpPr>
            <p:spPr bwMode="auto">
              <a:xfrm>
                <a:off x="9434513"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Freeform 617"/>
              <p:cNvSpPr>
                <a:spLocks noEditPoints="1"/>
              </p:cNvSpPr>
              <p:nvPr/>
            </p:nvSpPr>
            <p:spPr bwMode="auto">
              <a:xfrm>
                <a:off x="9255126" y="1441451"/>
                <a:ext cx="330200" cy="371475"/>
              </a:xfrm>
              <a:custGeom>
                <a:gdLst>
                  <a:gd name="T0" fmla="*/ 88 w 88"/>
                  <a:gd name="T1" fmla="*/ 62 h 99"/>
                  <a:gd name="T2" fmla="*/ 86 w 88"/>
                  <a:gd name="T3" fmla="*/ 60 h 99"/>
                  <a:gd name="T4" fmla="*/ 84 w 88"/>
                  <a:gd name="T5" fmla="*/ 57 h 99"/>
                  <a:gd name="T6" fmla="*/ 80 w 88"/>
                  <a:gd name="T7" fmla="*/ 50 h 99"/>
                  <a:gd name="T8" fmla="*/ 72 w 88"/>
                  <a:gd name="T9" fmla="*/ 37 h 99"/>
                  <a:gd name="T10" fmla="*/ 70 w 88"/>
                  <a:gd name="T11" fmla="*/ 35 h 99"/>
                  <a:gd name="T12" fmla="*/ 69 w 88"/>
                  <a:gd name="T13" fmla="*/ 34 h 99"/>
                  <a:gd name="T14" fmla="*/ 69 w 88"/>
                  <a:gd name="T15" fmla="*/ 34 h 99"/>
                  <a:gd name="T16" fmla="*/ 57 w 88"/>
                  <a:gd name="T17" fmla="*/ 32 h 99"/>
                  <a:gd name="T18" fmla="*/ 59 w 88"/>
                  <a:gd name="T19" fmla="*/ 37 h 99"/>
                  <a:gd name="T20" fmla="*/ 55 w 88"/>
                  <a:gd name="T21" fmla="*/ 40 h 99"/>
                  <a:gd name="T22" fmla="*/ 57 w 88"/>
                  <a:gd name="T23" fmla="*/ 45 h 99"/>
                  <a:gd name="T24" fmla="*/ 48 w 88"/>
                  <a:gd name="T25" fmla="*/ 71 h 99"/>
                  <a:gd name="T26" fmla="*/ 48 w 88"/>
                  <a:gd name="T27" fmla="*/ 71 h 99"/>
                  <a:gd name="T28" fmla="*/ 48 w 88"/>
                  <a:gd name="T29" fmla="*/ 71 h 99"/>
                  <a:gd name="T30" fmla="*/ 48 w 88"/>
                  <a:gd name="T31" fmla="*/ 71 h 99"/>
                  <a:gd name="T32" fmla="*/ 48 w 88"/>
                  <a:gd name="T33" fmla="*/ 71 h 99"/>
                  <a:gd name="T34" fmla="*/ 43 w 88"/>
                  <a:gd name="T35" fmla="*/ 44 h 99"/>
                  <a:gd name="T36" fmla="*/ 45 w 88"/>
                  <a:gd name="T37" fmla="*/ 39 h 99"/>
                  <a:gd name="T38" fmla="*/ 42 w 88"/>
                  <a:gd name="T39" fmla="*/ 36 h 99"/>
                  <a:gd name="T40" fmla="*/ 45 w 88"/>
                  <a:gd name="T41" fmla="*/ 32 h 99"/>
                  <a:gd name="T42" fmla="*/ 45 w 88"/>
                  <a:gd name="T43" fmla="*/ 32 h 99"/>
                  <a:gd name="T44" fmla="*/ 43 w 88"/>
                  <a:gd name="T45" fmla="*/ 32 h 99"/>
                  <a:gd name="T46" fmla="*/ 29 w 88"/>
                  <a:gd name="T47" fmla="*/ 25 h 99"/>
                  <a:gd name="T48" fmla="*/ 14 w 88"/>
                  <a:gd name="T49" fmla="*/ 0 h 99"/>
                  <a:gd name="T50" fmla="*/ 0 w 88"/>
                  <a:gd name="T51" fmla="*/ 10 h 99"/>
                  <a:gd name="T52" fmla="*/ 16 w 88"/>
                  <a:gd name="T53" fmla="*/ 33 h 99"/>
                  <a:gd name="T54" fmla="*/ 38 w 88"/>
                  <a:gd name="T55" fmla="*/ 45 h 99"/>
                  <a:gd name="T56" fmla="*/ 33 w 88"/>
                  <a:gd name="T57" fmla="*/ 95 h 99"/>
                  <a:gd name="T58" fmla="*/ 33 w 88"/>
                  <a:gd name="T59" fmla="*/ 95 h 99"/>
                  <a:gd name="T60" fmla="*/ 68 w 88"/>
                  <a:gd name="T61" fmla="*/ 98 h 99"/>
                  <a:gd name="T62" fmla="*/ 68 w 88"/>
                  <a:gd name="T63" fmla="*/ 97 h 99"/>
                  <a:gd name="T64" fmla="*/ 68 w 88"/>
                  <a:gd name="T65" fmla="*/ 96 h 99"/>
                  <a:gd name="T66" fmla="*/ 74 w 88"/>
                  <a:gd name="T67" fmla="*/ 99 h 99"/>
                  <a:gd name="T68" fmla="*/ 87 w 88"/>
                  <a:gd name="T69" fmla="*/ 71 h 99"/>
                  <a:gd name="T70" fmla="*/ 88 w 88"/>
                  <a:gd name="T71" fmla="*/ 70 h 99"/>
                  <a:gd name="T72" fmla="*/ 88 w 88"/>
                  <a:gd name="T73" fmla="*/ 70 h 99"/>
                  <a:gd name="T74" fmla="*/ 88 w 88"/>
                  <a:gd name="T75" fmla="*/ 70 h 99"/>
                  <a:gd name="T76" fmla="*/ 88 w 88"/>
                  <a:gd name="T77" fmla="*/ 70 h 99"/>
                  <a:gd name="T78" fmla="*/ 88 w 88"/>
                  <a:gd name="T79" fmla="*/ 70 h 99"/>
                  <a:gd name="T80" fmla="*/ 88 w 88"/>
                  <a:gd name="T81" fmla="*/ 62 h 99"/>
                  <a:gd name="T82" fmla="*/ 70 w 88"/>
                  <a:gd name="T83" fmla="*/ 71 h 99"/>
                  <a:gd name="T84" fmla="*/ 70 w 88"/>
                  <a:gd name="T85" fmla="*/ 62 h 99"/>
                  <a:gd name="T86" fmla="*/ 71 w 88"/>
                  <a:gd name="T87" fmla="*/ 64 h 99"/>
                  <a:gd name="T88" fmla="*/ 72 w 88"/>
                  <a:gd name="T89" fmla="*/ 66 h 99"/>
                  <a:gd name="T90" fmla="*/ 70 w 88"/>
                  <a:gd name="T91" fmla="*/ 71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99">
                    <a:moveTo>
                      <a:pt x="88" y="62"/>
                    </a:moveTo>
                    <a:cubicBezTo>
                      <a:pt x="86" y="60"/>
                      <a:pt x="86" y="60"/>
                      <a:pt x="86" y="60"/>
                    </a:cubicBezTo>
                    <a:cubicBezTo>
                      <a:pt x="84" y="57"/>
                      <a:pt x="84" y="57"/>
                      <a:pt x="84" y="57"/>
                    </a:cubicBezTo>
                    <a:cubicBezTo>
                      <a:pt x="80" y="50"/>
                      <a:pt x="80" y="50"/>
                      <a:pt x="80" y="50"/>
                    </a:cubicBezTo>
                    <a:cubicBezTo>
                      <a:pt x="72" y="37"/>
                      <a:pt x="72" y="37"/>
                      <a:pt x="72" y="37"/>
                    </a:cubicBezTo>
                    <a:cubicBezTo>
                      <a:pt x="72" y="36"/>
                      <a:pt x="71" y="35"/>
                      <a:pt x="70" y="35"/>
                    </a:cubicBezTo>
                    <a:cubicBezTo>
                      <a:pt x="70" y="34"/>
                      <a:pt x="69" y="34"/>
                      <a:pt x="69" y="34"/>
                    </a:cubicBezTo>
                    <a:cubicBezTo>
                      <a:pt x="69" y="34"/>
                      <a:pt x="69" y="34"/>
                      <a:pt x="69" y="34"/>
                    </a:cubicBezTo>
                    <a:cubicBezTo>
                      <a:pt x="68" y="34"/>
                      <a:pt x="63" y="33"/>
                      <a:pt x="57" y="32"/>
                    </a:cubicBezTo>
                    <a:cubicBezTo>
                      <a:pt x="59" y="37"/>
                      <a:pt x="59" y="37"/>
                      <a:pt x="59" y="37"/>
                    </a:cubicBezTo>
                    <a:cubicBezTo>
                      <a:pt x="55" y="40"/>
                      <a:pt x="55" y="40"/>
                      <a:pt x="55" y="40"/>
                    </a:cubicBezTo>
                    <a:cubicBezTo>
                      <a:pt x="57" y="45"/>
                      <a:pt x="57" y="45"/>
                      <a:pt x="57" y="45"/>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3" y="44"/>
                      <a:pt x="43" y="44"/>
                      <a:pt x="43" y="44"/>
                    </a:cubicBezTo>
                    <a:cubicBezTo>
                      <a:pt x="45" y="39"/>
                      <a:pt x="45" y="39"/>
                      <a:pt x="45" y="39"/>
                    </a:cubicBezTo>
                    <a:cubicBezTo>
                      <a:pt x="42" y="36"/>
                      <a:pt x="42" y="36"/>
                      <a:pt x="42" y="36"/>
                    </a:cubicBezTo>
                    <a:cubicBezTo>
                      <a:pt x="45" y="32"/>
                      <a:pt x="45" y="32"/>
                      <a:pt x="45" y="32"/>
                    </a:cubicBezTo>
                    <a:cubicBezTo>
                      <a:pt x="45" y="32"/>
                      <a:pt x="45" y="32"/>
                      <a:pt x="45" y="32"/>
                    </a:cubicBezTo>
                    <a:cubicBezTo>
                      <a:pt x="45" y="32"/>
                      <a:pt x="44" y="32"/>
                      <a:pt x="43" y="32"/>
                    </a:cubicBezTo>
                    <a:cubicBezTo>
                      <a:pt x="37" y="29"/>
                      <a:pt x="29" y="25"/>
                      <a:pt x="29" y="25"/>
                    </a:cubicBezTo>
                    <a:cubicBezTo>
                      <a:pt x="14" y="0"/>
                      <a:pt x="14" y="0"/>
                      <a:pt x="14" y="0"/>
                    </a:cubicBezTo>
                    <a:cubicBezTo>
                      <a:pt x="9" y="3"/>
                      <a:pt x="4" y="6"/>
                      <a:pt x="0" y="10"/>
                    </a:cubicBezTo>
                    <a:cubicBezTo>
                      <a:pt x="16" y="33"/>
                      <a:pt x="16" y="33"/>
                      <a:pt x="16" y="33"/>
                    </a:cubicBezTo>
                    <a:cubicBezTo>
                      <a:pt x="26" y="41"/>
                      <a:pt x="32" y="42"/>
                      <a:pt x="38" y="45"/>
                    </a:cubicBezTo>
                    <a:cubicBezTo>
                      <a:pt x="36" y="61"/>
                      <a:pt x="35" y="78"/>
                      <a:pt x="33" y="95"/>
                    </a:cubicBezTo>
                    <a:cubicBezTo>
                      <a:pt x="33" y="95"/>
                      <a:pt x="33" y="95"/>
                      <a:pt x="33" y="95"/>
                    </a:cubicBezTo>
                    <a:cubicBezTo>
                      <a:pt x="45" y="96"/>
                      <a:pt x="56" y="97"/>
                      <a:pt x="68" y="98"/>
                    </a:cubicBezTo>
                    <a:cubicBezTo>
                      <a:pt x="68" y="98"/>
                      <a:pt x="68" y="98"/>
                      <a:pt x="68" y="97"/>
                    </a:cubicBezTo>
                    <a:cubicBezTo>
                      <a:pt x="68" y="97"/>
                      <a:pt x="68" y="96"/>
                      <a:pt x="68" y="96"/>
                    </a:cubicBezTo>
                    <a:cubicBezTo>
                      <a:pt x="70" y="97"/>
                      <a:pt x="72" y="98"/>
                      <a:pt x="74" y="99"/>
                    </a:cubicBezTo>
                    <a:cubicBezTo>
                      <a:pt x="87" y="71"/>
                      <a:pt x="87" y="71"/>
                      <a:pt x="87"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1"/>
                      <a:pt x="88" y="62"/>
                      <a:pt x="88" y="62"/>
                    </a:cubicBezTo>
                    <a:close/>
                    <a:moveTo>
                      <a:pt x="70" y="71"/>
                    </a:moveTo>
                    <a:cubicBezTo>
                      <a:pt x="70" y="68"/>
                      <a:pt x="70" y="65"/>
                      <a:pt x="70" y="62"/>
                    </a:cubicBezTo>
                    <a:cubicBezTo>
                      <a:pt x="71" y="64"/>
                      <a:pt x="71" y="64"/>
                      <a:pt x="71" y="64"/>
                    </a:cubicBezTo>
                    <a:cubicBezTo>
                      <a:pt x="72" y="66"/>
                      <a:pt x="72" y="66"/>
                      <a:pt x="72" y="66"/>
                    </a:cubicBezTo>
                    <a:lnTo>
                      <a:pt x="7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618"/>
              <p:cNvSpPr/>
              <p:nvPr/>
            </p:nvSpPr>
            <p:spPr bwMode="auto">
              <a:xfrm>
                <a:off x="9434513" y="1562101"/>
                <a:ext cx="19050" cy="33338"/>
              </a:xfrm>
              <a:custGeom>
                <a:gdLst>
                  <a:gd name="T0" fmla="*/ 5 w 12"/>
                  <a:gd name="T1" fmla="*/ 0 h 21"/>
                  <a:gd name="T2" fmla="*/ 0 w 12"/>
                  <a:gd name="T3" fmla="*/ 12 h 21"/>
                  <a:gd name="T4" fmla="*/ 5 w 12"/>
                  <a:gd name="T5" fmla="*/ 21 h 21"/>
                  <a:gd name="T6" fmla="*/ 12 w 12"/>
                  <a:gd name="T7" fmla="*/ 12 h 21"/>
                  <a:gd name="T8" fmla="*/ 12 w 12"/>
                  <a:gd name="T9" fmla="*/ 0 h 21"/>
                  <a:gd name="T10" fmla="*/ 5 w 12"/>
                  <a:gd name="T11" fmla="*/ 0 h 21"/>
                </a:gdLst>
                <a:cxnLst>
                  <a:cxn ang="0">
                    <a:pos x="T0" y="T1"/>
                  </a:cxn>
                  <a:cxn ang="0">
                    <a:pos x="T2" y="T3"/>
                  </a:cxn>
                  <a:cxn ang="0">
                    <a:pos x="T4" y="T5"/>
                  </a:cxn>
                  <a:cxn ang="0">
                    <a:pos x="T6" y="T7"/>
                  </a:cxn>
                  <a:cxn ang="0">
                    <a:pos x="T8" y="T9"/>
                  </a:cxn>
                  <a:cxn ang="0">
                    <a:pos x="T10" y="T11"/>
                  </a:cxn>
                </a:cxnLst>
                <a:rect l="0" t="0" r="r" b="b"/>
                <a:pathLst>
                  <a:path w="12" h="21">
                    <a:moveTo>
                      <a:pt x="5" y="0"/>
                    </a:moveTo>
                    <a:lnTo>
                      <a:pt x="0" y="12"/>
                    </a:lnTo>
                    <a:lnTo>
                      <a:pt x="5" y="21"/>
                    </a:lnTo>
                    <a:lnTo>
                      <a:pt x="12" y="12"/>
                    </a:lnTo>
                    <a:lnTo>
                      <a:pt x="12"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19"/>
              <p:cNvSpPr/>
              <p:nvPr/>
            </p:nvSpPr>
            <p:spPr bwMode="auto">
              <a:xfrm>
                <a:off x="9423401" y="1584326"/>
                <a:ext cx="26988" cy="134938"/>
              </a:xfrm>
              <a:custGeom>
                <a:gdLst>
                  <a:gd name="T0" fmla="*/ 9 w 17"/>
                  <a:gd name="T1" fmla="*/ 0 h 85"/>
                  <a:gd name="T2" fmla="*/ 0 w 17"/>
                  <a:gd name="T3" fmla="*/ 78 h 85"/>
                  <a:gd name="T4" fmla="*/ 7 w 17"/>
                  <a:gd name="T5" fmla="*/ 85 h 85"/>
                  <a:gd name="T6" fmla="*/ 12 w 17"/>
                  <a:gd name="T7" fmla="*/ 78 h 85"/>
                  <a:gd name="T8" fmla="*/ 17 w 17"/>
                  <a:gd name="T9" fmla="*/ 0 h 85"/>
                  <a:gd name="T10" fmla="*/ 9 w 17"/>
                  <a:gd name="T11" fmla="*/ 0 h 85"/>
                </a:gdLst>
                <a:cxnLst>
                  <a:cxn ang="0">
                    <a:pos x="T0" y="T1"/>
                  </a:cxn>
                  <a:cxn ang="0">
                    <a:pos x="T2" y="T3"/>
                  </a:cxn>
                  <a:cxn ang="0">
                    <a:pos x="T4" y="T5"/>
                  </a:cxn>
                  <a:cxn ang="0">
                    <a:pos x="T6" y="T7"/>
                  </a:cxn>
                  <a:cxn ang="0">
                    <a:pos x="T8" y="T9"/>
                  </a:cxn>
                  <a:cxn ang="0">
                    <a:pos x="T10" y="T11"/>
                  </a:cxn>
                </a:cxnLst>
                <a:rect l="0" t="0" r="r" b="b"/>
                <a:pathLst>
                  <a:path w="17" h="85">
                    <a:moveTo>
                      <a:pt x="9" y="0"/>
                    </a:moveTo>
                    <a:lnTo>
                      <a:pt x="0" y="78"/>
                    </a:lnTo>
                    <a:lnTo>
                      <a:pt x="7" y="85"/>
                    </a:lnTo>
                    <a:lnTo>
                      <a:pt x="12" y="78"/>
                    </a:lnTo>
                    <a:lnTo>
                      <a:pt x="17"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20"/>
              <p:cNvSpPr/>
              <p:nvPr/>
            </p:nvSpPr>
            <p:spPr bwMode="auto">
              <a:xfrm>
                <a:off x="9153526" y="1212851"/>
                <a:ext cx="220663" cy="192088"/>
              </a:xfrm>
              <a:custGeom>
                <a:gdLst>
                  <a:gd name="T0" fmla="*/ 32 w 59"/>
                  <a:gd name="T1" fmla="*/ 0 h 51"/>
                  <a:gd name="T2" fmla="*/ 28 w 59"/>
                  <a:gd name="T3" fmla="*/ 0 h 51"/>
                  <a:gd name="T4" fmla="*/ 5 w 59"/>
                  <a:gd name="T5" fmla="*/ 0 h 51"/>
                  <a:gd name="T6" fmla="*/ 16 w 59"/>
                  <a:gd name="T7" fmla="*/ 39 h 51"/>
                  <a:gd name="T8" fmla="*/ 26 w 59"/>
                  <a:gd name="T9" fmla="*/ 46 h 51"/>
                  <a:gd name="T10" fmla="*/ 27 w 59"/>
                  <a:gd name="T11" fmla="*/ 51 h 51"/>
                  <a:gd name="T12" fmla="*/ 30 w 59"/>
                  <a:gd name="T13" fmla="*/ 49 h 51"/>
                  <a:gd name="T14" fmla="*/ 33 w 59"/>
                  <a:gd name="T15" fmla="*/ 51 h 51"/>
                  <a:gd name="T16" fmla="*/ 33 w 59"/>
                  <a:gd name="T17" fmla="*/ 46 h 51"/>
                  <a:gd name="T18" fmla="*/ 44 w 59"/>
                  <a:gd name="T19" fmla="*/ 39 h 51"/>
                  <a:gd name="T20" fmla="*/ 55 w 59"/>
                  <a:gd name="T21" fmla="*/ 0 h 51"/>
                  <a:gd name="T22" fmla="*/ 32 w 59"/>
                  <a:gd name="T23" fmla="*/ 0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32" y="0"/>
                    </a:moveTo>
                    <a:cubicBezTo>
                      <a:pt x="30" y="0"/>
                      <a:pt x="29" y="0"/>
                      <a:pt x="28" y="0"/>
                    </a:cubicBezTo>
                    <a:cubicBezTo>
                      <a:pt x="20" y="0"/>
                      <a:pt x="12" y="0"/>
                      <a:pt x="5" y="0"/>
                    </a:cubicBezTo>
                    <a:cubicBezTo>
                      <a:pt x="6" y="0"/>
                      <a:pt x="0" y="31"/>
                      <a:pt x="16" y="39"/>
                    </a:cubicBezTo>
                    <a:cubicBezTo>
                      <a:pt x="23" y="42"/>
                      <a:pt x="26" y="44"/>
                      <a:pt x="26" y="46"/>
                    </a:cubicBezTo>
                    <a:cubicBezTo>
                      <a:pt x="27" y="50"/>
                      <a:pt x="27" y="51"/>
                      <a:pt x="27" y="51"/>
                    </a:cubicBezTo>
                    <a:cubicBezTo>
                      <a:pt x="28" y="50"/>
                      <a:pt x="29" y="50"/>
                      <a:pt x="30" y="49"/>
                    </a:cubicBezTo>
                    <a:cubicBezTo>
                      <a:pt x="31" y="50"/>
                      <a:pt x="32" y="50"/>
                      <a:pt x="33" y="51"/>
                    </a:cubicBezTo>
                    <a:cubicBezTo>
                      <a:pt x="33" y="51"/>
                      <a:pt x="33" y="50"/>
                      <a:pt x="33" y="46"/>
                    </a:cubicBezTo>
                    <a:cubicBezTo>
                      <a:pt x="34" y="44"/>
                      <a:pt x="37" y="42"/>
                      <a:pt x="44" y="39"/>
                    </a:cubicBezTo>
                    <a:cubicBezTo>
                      <a:pt x="59" y="31"/>
                      <a:pt x="53" y="0"/>
                      <a:pt x="55" y="0"/>
                    </a:cubicBezTo>
                    <a:cubicBezTo>
                      <a:pt x="47" y="0"/>
                      <a:pt x="39"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21"/>
              <p:cNvSpPr/>
              <p:nvPr/>
            </p:nvSpPr>
            <p:spPr bwMode="auto">
              <a:xfrm>
                <a:off x="9186863" y="1358901"/>
                <a:ext cx="153988" cy="106363"/>
              </a:xfrm>
              <a:custGeom>
                <a:gdLst>
                  <a:gd name="T0" fmla="*/ 38 w 41"/>
                  <a:gd name="T1" fmla="*/ 24 h 28"/>
                  <a:gd name="T2" fmla="*/ 31 w 41"/>
                  <a:gd name="T3" fmla="*/ 20 h 28"/>
                  <a:gd name="T4" fmla="*/ 26 w 41"/>
                  <a:gd name="T5" fmla="*/ 14 h 28"/>
                  <a:gd name="T6" fmla="*/ 25 w 41"/>
                  <a:gd name="T7" fmla="*/ 0 h 28"/>
                  <a:gd name="T8" fmla="*/ 21 w 41"/>
                  <a:gd name="T9" fmla="*/ 2 h 28"/>
                  <a:gd name="T10" fmla="*/ 17 w 41"/>
                  <a:gd name="T11" fmla="*/ 0 h 28"/>
                  <a:gd name="T12" fmla="*/ 16 w 41"/>
                  <a:gd name="T13" fmla="*/ 14 h 28"/>
                  <a:gd name="T14" fmla="*/ 11 w 41"/>
                  <a:gd name="T15" fmla="*/ 20 h 28"/>
                  <a:gd name="T16" fmla="*/ 3 w 41"/>
                  <a:gd name="T17" fmla="*/ 24 h 28"/>
                  <a:gd name="T18" fmla="*/ 0 w 41"/>
                  <a:gd name="T19" fmla="*/ 26 h 28"/>
                  <a:gd name="T20" fmla="*/ 41 w 41"/>
                  <a:gd name="T21" fmla="*/ 26 h 28"/>
                  <a:gd name="T22" fmla="*/ 38 w 41"/>
                  <a:gd name="T23" fmla="*/ 2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8">
                    <a:moveTo>
                      <a:pt x="38" y="24"/>
                    </a:moveTo>
                    <a:cubicBezTo>
                      <a:pt x="35" y="23"/>
                      <a:pt x="31" y="21"/>
                      <a:pt x="31" y="20"/>
                    </a:cubicBezTo>
                    <a:cubicBezTo>
                      <a:pt x="31" y="18"/>
                      <a:pt x="27" y="17"/>
                      <a:pt x="26" y="14"/>
                    </a:cubicBezTo>
                    <a:cubicBezTo>
                      <a:pt x="25" y="11"/>
                      <a:pt x="25" y="0"/>
                      <a:pt x="25" y="0"/>
                    </a:cubicBezTo>
                    <a:cubicBezTo>
                      <a:pt x="21" y="2"/>
                      <a:pt x="21" y="2"/>
                      <a:pt x="21" y="2"/>
                    </a:cubicBezTo>
                    <a:cubicBezTo>
                      <a:pt x="17" y="0"/>
                      <a:pt x="17" y="0"/>
                      <a:pt x="17" y="0"/>
                    </a:cubicBezTo>
                    <a:cubicBezTo>
                      <a:pt x="17" y="0"/>
                      <a:pt x="16" y="11"/>
                      <a:pt x="16" y="14"/>
                    </a:cubicBezTo>
                    <a:cubicBezTo>
                      <a:pt x="15" y="17"/>
                      <a:pt x="11" y="18"/>
                      <a:pt x="11" y="20"/>
                    </a:cubicBezTo>
                    <a:cubicBezTo>
                      <a:pt x="11" y="21"/>
                      <a:pt x="6" y="23"/>
                      <a:pt x="3" y="24"/>
                    </a:cubicBezTo>
                    <a:cubicBezTo>
                      <a:pt x="0" y="24"/>
                      <a:pt x="0" y="25"/>
                      <a:pt x="0" y="26"/>
                    </a:cubicBezTo>
                    <a:cubicBezTo>
                      <a:pt x="0" y="28"/>
                      <a:pt x="41" y="28"/>
                      <a:pt x="41" y="26"/>
                    </a:cubicBezTo>
                    <a:cubicBezTo>
                      <a:pt x="41" y="25"/>
                      <a:pt x="41" y="24"/>
                      <a:pt x="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Rectangle 622"/>
              <p:cNvSpPr>
                <a:spLocks noChangeArrowheads="1"/>
              </p:cNvSpPr>
              <p:nvPr/>
            </p:nvSpPr>
            <p:spPr bwMode="auto">
              <a:xfrm>
                <a:off x="9186863" y="1457326"/>
                <a:ext cx="153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623"/>
              <p:cNvSpPr>
                <a:spLocks noChangeArrowheads="1"/>
              </p:cNvSpPr>
              <p:nvPr/>
            </p:nvSpPr>
            <p:spPr bwMode="auto">
              <a:xfrm>
                <a:off x="9183688" y="1476376"/>
                <a:ext cx="1603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624"/>
              <p:cNvSpPr>
                <a:spLocks noEditPoints="1"/>
              </p:cNvSpPr>
              <p:nvPr/>
            </p:nvSpPr>
            <p:spPr bwMode="auto">
              <a:xfrm>
                <a:off x="9120188" y="1228726"/>
                <a:ext cx="231775" cy="112713"/>
              </a:xfrm>
              <a:custGeom>
                <a:gdLst>
                  <a:gd name="T0" fmla="*/ 28 w 62"/>
                  <a:gd name="T1" fmla="*/ 30 h 30"/>
                  <a:gd name="T2" fmla="*/ 1 w 62"/>
                  <a:gd name="T3" fmla="*/ 9 h 30"/>
                  <a:gd name="T4" fmla="*/ 1 w 62"/>
                  <a:gd name="T5" fmla="*/ 2 h 30"/>
                  <a:gd name="T6" fmla="*/ 7 w 62"/>
                  <a:gd name="T7" fmla="*/ 0 h 30"/>
                  <a:gd name="T8" fmla="*/ 8 w 62"/>
                  <a:gd name="T9" fmla="*/ 0 h 30"/>
                  <a:gd name="T10" fmla="*/ 39 w 62"/>
                  <a:gd name="T11" fmla="*/ 0 h 30"/>
                  <a:gd name="T12" fmla="*/ 62 w 62"/>
                  <a:gd name="T13" fmla="*/ 0 h 30"/>
                  <a:gd name="T14" fmla="*/ 62 w 62"/>
                  <a:gd name="T15" fmla="*/ 2 h 30"/>
                  <a:gd name="T16" fmla="*/ 62 w 62"/>
                  <a:gd name="T17" fmla="*/ 3 h 30"/>
                  <a:gd name="T18" fmla="*/ 32 w 62"/>
                  <a:gd name="T19" fmla="*/ 30 h 30"/>
                  <a:gd name="T20" fmla="*/ 28 w 62"/>
                  <a:gd name="T21" fmla="*/ 30 h 30"/>
                  <a:gd name="T22" fmla="*/ 7 w 62"/>
                  <a:gd name="T23" fmla="*/ 4 h 30"/>
                  <a:gd name="T24" fmla="*/ 5 w 62"/>
                  <a:gd name="T25" fmla="*/ 5 h 30"/>
                  <a:gd name="T26" fmla="*/ 5 w 62"/>
                  <a:gd name="T27" fmla="*/ 7 h 30"/>
                  <a:gd name="T28" fmla="*/ 5 w 62"/>
                  <a:gd name="T29" fmla="*/ 8 h 30"/>
                  <a:gd name="T30" fmla="*/ 28 w 62"/>
                  <a:gd name="T31" fmla="*/ 26 h 30"/>
                  <a:gd name="T32" fmla="*/ 31 w 62"/>
                  <a:gd name="T33" fmla="*/ 25 h 30"/>
                  <a:gd name="T34" fmla="*/ 31 w 62"/>
                  <a:gd name="T35" fmla="*/ 25 h 30"/>
                  <a:gd name="T36" fmla="*/ 32 w 62"/>
                  <a:gd name="T37" fmla="*/ 25 h 30"/>
                  <a:gd name="T38" fmla="*/ 57 w 62"/>
                  <a:gd name="T39" fmla="*/ 4 h 30"/>
                  <a:gd name="T40" fmla="*/ 39 w 62"/>
                  <a:gd name="T41" fmla="*/ 4 h 30"/>
                  <a:gd name="T42" fmla="*/ 8 w 62"/>
                  <a:gd name="T43" fmla="*/ 4 h 30"/>
                  <a:gd name="T44" fmla="*/ 7 w 62"/>
                  <a:gd name="T45" fmla="*/ 4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28" y="30"/>
                    </a:moveTo>
                    <a:cubicBezTo>
                      <a:pt x="14" y="30"/>
                      <a:pt x="4" y="22"/>
                      <a:pt x="1" y="9"/>
                    </a:cubicBezTo>
                    <a:cubicBezTo>
                      <a:pt x="0" y="5"/>
                      <a:pt x="1" y="3"/>
                      <a:pt x="1" y="2"/>
                    </a:cubicBezTo>
                    <a:cubicBezTo>
                      <a:pt x="3" y="0"/>
                      <a:pt x="7" y="0"/>
                      <a:pt x="7" y="0"/>
                    </a:cubicBezTo>
                    <a:cubicBezTo>
                      <a:pt x="8" y="0"/>
                      <a:pt x="8" y="0"/>
                      <a:pt x="8" y="0"/>
                    </a:cubicBezTo>
                    <a:cubicBezTo>
                      <a:pt x="39" y="0"/>
                      <a:pt x="39" y="0"/>
                      <a:pt x="39" y="0"/>
                    </a:cubicBezTo>
                    <a:cubicBezTo>
                      <a:pt x="62" y="0"/>
                      <a:pt x="62" y="0"/>
                      <a:pt x="62" y="0"/>
                    </a:cubicBezTo>
                    <a:cubicBezTo>
                      <a:pt x="62" y="2"/>
                      <a:pt x="62" y="2"/>
                      <a:pt x="62" y="2"/>
                    </a:cubicBezTo>
                    <a:cubicBezTo>
                      <a:pt x="62" y="2"/>
                      <a:pt x="62" y="3"/>
                      <a:pt x="62" y="3"/>
                    </a:cubicBezTo>
                    <a:cubicBezTo>
                      <a:pt x="61" y="23"/>
                      <a:pt x="45" y="30"/>
                      <a:pt x="32" y="30"/>
                    </a:cubicBezTo>
                    <a:cubicBezTo>
                      <a:pt x="30" y="30"/>
                      <a:pt x="29" y="30"/>
                      <a:pt x="28" y="30"/>
                    </a:cubicBezTo>
                    <a:close/>
                    <a:moveTo>
                      <a:pt x="7" y="4"/>
                    </a:moveTo>
                    <a:cubicBezTo>
                      <a:pt x="7" y="4"/>
                      <a:pt x="6" y="5"/>
                      <a:pt x="5" y="5"/>
                    </a:cubicBezTo>
                    <a:cubicBezTo>
                      <a:pt x="5" y="6"/>
                      <a:pt x="5" y="6"/>
                      <a:pt x="5" y="7"/>
                    </a:cubicBezTo>
                    <a:cubicBezTo>
                      <a:pt x="5" y="8"/>
                      <a:pt x="5" y="8"/>
                      <a:pt x="5" y="8"/>
                    </a:cubicBezTo>
                    <a:cubicBezTo>
                      <a:pt x="8" y="19"/>
                      <a:pt x="17" y="26"/>
                      <a:pt x="28" y="26"/>
                    </a:cubicBezTo>
                    <a:cubicBezTo>
                      <a:pt x="29" y="26"/>
                      <a:pt x="30" y="26"/>
                      <a:pt x="31" y="25"/>
                    </a:cubicBezTo>
                    <a:cubicBezTo>
                      <a:pt x="31" y="25"/>
                      <a:pt x="31" y="25"/>
                      <a:pt x="31" y="25"/>
                    </a:cubicBezTo>
                    <a:cubicBezTo>
                      <a:pt x="32" y="25"/>
                      <a:pt x="32" y="25"/>
                      <a:pt x="32" y="25"/>
                    </a:cubicBezTo>
                    <a:cubicBezTo>
                      <a:pt x="43" y="25"/>
                      <a:pt x="55" y="20"/>
                      <a:pt x="57" y="4"/>
                    </a:cubicBezTo>
                    <a:cubicBezTo>
                      <a:pt x="39" y="4"/>
                      <a:pt x="39" y="4"/>
                      <a:pt x="39" y="4"/>
                    </a:cubicBezTo>
                    <a:cubicBezTo>
                      <a:pt x="8" y="4"/>
                      <a:pt x="8" y="4"/>
                      <a:pt x="8" y="4"/>
                    </a:cubicBezTo>
                    <a:cubicBezTo>
                      <a:pt x="7" y="4"/>
                      <a:pt x="7"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25"/>
              <p:cNvSpPr>
                <a:spLocks noEditPoints="1"/>
              </p:cNvSpPr>
              <p:nvPr/>
            </p:nvSpPr>
            <p:spPr bwMode="auto">
              <a:xfrm>
                <a:off x="9178926" y="1228726"/>
                <a:ext cx="233363" cy="112713"/>
              </a:xfrm>
              <a:custGeom>
                <a:gdLst>
                  <a:gd name="T0" fmla="*/ 33 w 62"/>
                  <a:gd name="T1" fmla="*/ 30 h 30"/>
                  <a:gd name="T2" fmla="*/ 30 w 62"/>
                  <a:gd name="T3" fmla="*/ 30 h 30"/>
                  <a:gd name="T4" fmla="*/ 0 w 62"/>
                  <a:gd name="T5" fmla="*/ 3 h 30"/>
                  <a:gd name="T6" fmla="*/ 0 w 62"/>
                  <a:gd name="T7" fmla="*/ 2 h 30"/>
                  <a:gd name="T8" fmla="*/ 0 w 62"/>
                  <a:gd name="T9" fmla="*/ 0 h 30"/>
                  <a:gd name="T10" fmla="*/ 22 w 62"/>
                  <a:gd name="T11" fmla="*/ 0 h 30"/>
                  <a:gd name="T12" fmla="*/ 54 w 62"/>
                  <a:gd name="T13" fmla="*/ 0 h 30"/>
                  <a:gd name="T14" fmla="*/ 54 w 62"/>
                  <a:gd name="T15" fmla="*/ 0 h 30"/>
                  <a:gd name="T16" fmla="*/ 60 w 62"/>
                  <a:gd name="T17" fmla="*/ 2 h 30"/>
                  <a:gd name="T18" fmla="*/ 61 w 62"/>
                  <a:gd name="T19" fmla="*/ 9 h 30"/>
                  <a:gd name="T20" fmla="*/ 33 w 62"/>
                  <a:gd name="T21" fmla="*/ 30 h 30"/>
                  <a:gd name="T22" fmla="*/ 30 w 62"/>
                  <a:gd name="T23" fmla="*/ 25 h 30"/>
                  <a:gd name="T24" fmla="*/ 30 w 62"/>
                  <a:gd name="T25" fmla="*/ 25 h 30"/>
                  <a:gd name="T26" fmla="*/ 33 w 62"/>
                  <a:gd name="T27" fmla="*/ 26 h 30"/>
                  <a:gd name="T28" fmla="*/ 56 w 62"/>
                  <a:gd name="T29" fmla="*/ 8 h 30"/>
                  <a:gd name="T30" fmla="*/ 56 w 62"/>
                  <a:gd name="T31" fmla="*/ 7 h 30"/>
                  <a:gd name="T32" fmla="*/ 56 w 62"/>
                  <a:gd name="T33" fmla="*/ 5 h 30"/>
                  <a:gd name="T34" fmla="*/ 54 w 62"/>
                  <a:gd name="T35" fmla="*/ 4 h 30"/>
                  <a:gd name="T36" fmla="*/ 54 w 62"/>
                  <a:gd name="T37" fmla="*/ 4 h 30"/>
                  <a:gd name="T38" fmla="*/ 22 w 62"/>
                  <a:gd name="T39" fmla="*/ 4 h 30"/>
                  <a:gd name="T40" fmla="*/ 5 w 62"/>
                  <a:gd name="T41" fmla="*/ 4 h 30"/>
                  <a:gd name="T42" fmla="*/ 30 w 62"/>
                  <a:gd name="T43" fmla="*/ 25 h 30"/>
                  <a:gd name="T44" fmla="*/ 30 w 62"/>
                  <a:gd name="T45" fmla="*/ 25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33" y="30"/>
                    </a:moveTo>
                    <a:cubicBezTo>
                      <a:pt x="32" y="30"/>
                      <a:pt x="31" y="30"/>
                      <a:pt x="30" y="30"/>
                    </a:cubicBezTo>
                    <a:cubicBezTo>
                      <a:pt x="16" y="30"/>
                      <a:pt x="1" y="23"/>
                      <a:pt x="0" y="3"/>
                    </a:cubicBezTo>
                    <a:cubicBezTo>
                      <a:pt x="0" y="3"/>
                      <a:pt x="0" y="2"/>
                      <a:pt x="0" y="2"/>
                    </a:cubicBezTo>
                    <a:cubicBezTo>
                      <a:pt x="0" y="0"/>
                      <a:pt x="0" y="0"/>
                      <a:pt x="0" y="0"/>
                    </a:cubicBezTo>
                    <a:cubicBezTo>
                      <a:pt x="22" y="0"/>
                      <a:pt x="22" y="0"/>
                      <a:pt x="22" y="0"/>
                    </a:cubicBezTo>
                    <a:cubicBezTo>
                      <a:pt x="54" y="0"/>
                      <a:pt x="54" y="0"/>
                      <a:pt x="54" y="0"/>
                    </a:cubicBezTo>
                    <a:cubicBezTo>
                      <a:pt x="54" y="0"/>
                      <a:pt x="54" y="0"/>
                      <a:pt x="54" y="0"/>
                    </a:cubicBezTo>
                    <a:cubicBezTo>
                      <a:pt x="55" y="0"/>
                      <a:pt x="58" y="0"/>
                      <a:pt x="60" y="2"/>
                    </a:cubicBezTo>
                    <a:cubicBezTo>
                      <a:pt x="61" y="3"/>
                      <a:pt x="62" y="5"/>
                      <a:pt x="61" y="9"/>
                    </a:cubicBezTo>
                    <a:cubicBezTo>
                      <a:pt x="58" y="22"/>
                      <a:pt x="47" y="30"/>
                      <a:pt x="33" y="30"/>
                    </a:cubicBezTo>
                    <a:close/>
                    <a:moveTo>
                      <a:pt x="30" y="25"/>
                    </a:moveTo>
                    <a:cubicBezTo>
                      <a:pt x="30" y="25"/>
                      <a:pt x="30" y="25"/>
                      <a:pt x="30" y="25"/>
                    </a:cubicBezTo>
                    <a:cubicBezTo>
                      <a:pt x="31" y="26"/>
                      <a:pt x="32" y="26"/>
                      <a:pt x="33" y="26"/>
                    </a:cubicBezTo>
                    <a:cubicBezTo>
                      <a:pt x="45" y="26"/>
                      <a:pt x="54" y="19"/>
                      <a:pt x="56" y="8"/>
                    </a:cubicBezTo>
                    <a:cubicBezTo>
                      <a:pt x="56" y="7"/>
                      <a:pt x="56" y="7"/>
                      <a:pt x="56" y="7"/>
                    </a:cubicBezTo>
                    <a:cubicBezTo>
                      <a:pt x="57" y="6"/>
                      <a:pt x="57" y="6"/>
                      <a:pt x="56" y="5"/>
                    </a:cubicBezTo>
                    <a:cubicBezTo>
                      <a:pt x="56" y="5"/>
                      <a:pt x="55" y="4"/>
                      <a:pt x="54" y="4"/>
                    </a:cubicBezTo>
                    <a:cubicBezTo>
                      <a:pt x="54" y="4"/>
                      <a:pt x="54" y="4"/>
                      <a:pt x="54" y="4"/>
                    </a:cubicBezTo>
                    <a:cubicBezTo>
                      <a:pt x="22" y="4"/>
                      <a:pt x="22" y="4"/>
                      <a:pt x="22" y="4"/>
                    </a:cubicBezTo>
                    <a:cubicBezTo>
                      <a:pt x="5" y="4"/>
                      <a:pt x="5" y="4"/>
                      <a:pt x="5" y="4"/>
                    </a:cubicBezTo>
                    <a:cubicBezTo>
                      <a:pt x="6" y="20"/>
                      <a:pt x="19" y="25"/>
                      <a:pt x="30" y="25"/>
                    </a:cubicBezTo>
                    <a:cubicBezTo>
                      <a:pt x="30" y="25"/>
                      <a:pt x="30" y="25"/>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2" name="TextBox 51"/>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nodeType="afterGroup">
                            <p:stCondLst>
                              <p:cond delay="1000"/>
                            </p:stCondLst>
                            <p:childTnLst>
                              <p:par>
                                <p:cTn id="13" presetID="2" presetClass="entr" presetSubtype="1"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1500"/>
                            </p:stCondLst>
                            <p:childTnLst>
                              <p:par>
                                <p:cTn id="21" presetID="2" presetClass="entr" presetSubtype="1"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0-#ppt_h/2"/>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nodeType="afterGroup">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ppt_x</p:attrName>
                                        </p:attrNameLst>
                                      </p:cBhvr>
                                      <p:tavLst>
                                        <p:tav tm="0">
                                          <p:val>
                                            <p:strVal val="#ppt_x-#ppt_w*1.125000"/>
                                          </p:val>
                                        </p:tav>
                                        <p:tav tm="100000">
                                          <p:val>
                                            <p:strVal val="#ppt_x"/>
                                          </p:val>
                                        </p:tav>
                                      </p:tavLst>
                                    </p:anim>
                                    <p:animEffect transition="in" filter="wipe(right)">
                                      <p:cBhvr>
                                        <p:cTn id="32" dur="500"/>
                                        <p:tgtEl>
                                          <p:spTgt spid="9"/>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p:tgtEl>
                                          <p:spTgt spid="11"/>
                                        </p:tgtEl>
                                        <p:attrNameLst>
                                          <p:attrName>ppt_x</p:attrName>
                                        </p:attrNameLst>
                                      </p:cBhvr>
                                      <p:tavLst>
                                        <p:tav tm="0">
                                          <p:val>
                                            <p:strVal val="#ppt_x-#ppt_w*1.125000"/>
                                          </p:val>
                                        </p:tav>
                                        <p:tav tm="100000">
                                          <p:val>
                                            <p:strVal val="#ppt_x"/>
                                          </p:val>
                                        </p:tav>
                                      </p:tavLst>
                                    </p:anim>
                                    <p:animEffect transition="in" filter="wipe(right)">
                                      <p:cBhvr>
                                        <p:cTn id="36" dur="500"/>
                                        <p:tgtEl>
                                          <p:spTgt spid="11"/>
                                        </p:tgtEl>
                                      </p:cBhvr>
                                    </p:animEffect>
                                  </p:childTnLst>
                                </p:cTn>
                              </p:par>
                            </p:childTnLst>
                          </p:cTn>
                        </p:par>
                        <p:par>
                          <p:cTn id="37" fill="hold" nodeType="afterGroup">
                            <p:stCondLst>
                              <p:cond delay="2500"/>
                            </p:stCondLst>
                            <p:childTnLst>
                              <p:par>
                                <p:cTn id="38" presetID="1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p:tgtEl>
                                          <p:spTgt spid="10"/>
                                        </p:tgtEl>
                                        <p:attrNameLst>
                                          <p:attrName>ppt_x</p:attrName>
                                        </p:attrNameLst>
                                      </p:cBhvr>
                                      <p:tavLst>
                                        <p:tav tm="0">
                                          <p:val>
                                            <p:strVal val="#ppt_x-#ppt_w*1.125000"/>
                                          </p:val>
                                        </p:tav>
                                        <p:tav tm="100000">
                                          <p:val>
                                            <p:strVal val="#ppt_x"/>
                                          </p:val>
                                        </p:tav>
                                      </p:tavLst>
                                    </p:anim>
                                    <p:animEffect transition="in" filter="wipe(right)">
                                      <p:cBhvr>
                                        <p:cTn id="41" dur="500"/>
                                        <p:tgtEl>
                                          <p:spTgt spid="10"/>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p:tgtEl>
                                          <p:spTgt spid="12"/>
                                        </p:tgtEl>
                                        <p:attrNameLst>
                                          <p:attrName>ppt_x</p:attrName>
                                        </p:attrNameLst>
                                      </p:cBhvr>
                                      <p:tavLst>
                                        <p:tav tm="0">
                                          <p:val>
                                            <p:strVal val="#ppt_x-#ppt_w*1.125000"/>
                                          </p:val>
                                        </p:tav>
                                        <p:tav tm="100000">
                                          <p:val>
                                            <p:strVal val="#ppt_x"/>
                                          </p:val>
                                        </p:tav>
                                      </p:tavLst>
                                    </p:anim>
                                    <p:animEffect transition="in" filter="wipe(right)">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1" name="组合 20"/>
          <p:cNvGrpSpPr/>
          <p:nvPr/>
        </p:nvGrpSpPr>
        <p:grpSpPr>
          <a:xfrm>
            <a:off x="6694371" y="2329735"/>
            <a:ext cx="3977752" cy="3024804"/>
            <a:chOff x="6613373" y="2260140"/>
            <a:chExt cx="3977752" cy="3024804"/>
          </a:xfrm>
        </p:grpSpPr>
        <p:sp>
          <p:nvSpPr>
            <p:cNvPr id="3" name="椭圆 2"/>
            <p:cNvSpPr/>
            <p:nvPr/>
          </p:nvSpPr>
          <p:spPr bwMode="auto">
            <a:xfrm>
              <a:off x="6613373" y="2260140"/>
              <a:ext cx="3977752" cy="3024804"/>
            </a:xfrm>
            <a:prstGeom prst="ellipse">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chemeClr val="bg1"/>
                </a:solidFill>
                <a:latin typeface="Avant GardeBook" pitchFamily="50" charset="0"/>
                <a:ea typeface="微软雅黑" panose="020b0503020204020204" pitchFamily="34" charset="-122"/>
              </a:endParaRPr>
            </a:p>
          </p:txBody>
        </p:sp>
        <p:sp>
          <p:nvSpPr>
            <p:cNvPr id="4" name="椭圆 3"/>
            <p:cNvSpPr/>
            <p:nvPr/>
          </p:nvSpPr>
          <p:spPr bwMode="auto">
            <a:xfrm>
              <a:off x="6902469" y="2420750"/>
              <a:ext cx="3401344" cy="2576884"/>
            </a:xfrm>
            <a:prstGeom prst="ellipse">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chemeClr val="tx1">
                    <a:lumMod val="50000"/>
                    <a:lumOff val="50000"/>
                  </a:schemeClr>
                </a:solidFill>
                <a:latin typeface="Avant GardeBook" pitchFamily="50" charset="0"/>
                <a:ea typeface="微软雅黑" panose="020b0503020204020204" pitchFamily="34" charset="-122"/>
              </a:endParaRPr>
            </a:p>
          </p:txBody>
        </p:sp>
        <p:sp>
          <p:nvSpPr>
            <p:cNvPr id="5" name="椭圆 4"/>
            <p:cNvSpPr/>
            <p:nvPr/>
          </p:nvSpPr>
          <p:spPr bwMode="auto">
            <a:xfrm>
              <a:off x="7212982" y="2600988"/>
              <a:ext cx="2776752" cy="2096842"/>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chemeClr val="lt1"/>
                </a:solidFill>
                <a:latin typeface="Avant GardeBook" pitchFamily="50" charset="0"/>
                <a:ea typeface="微软雅黑" panose="020b0503020204020204" pitchFamily="34" charset="-122"/>
              </a:endParaRPr>
            </a:p>
          </p:txBody>
        </p:sp>
        <p:sp>
          <p:nvSpPr>
            <p:cNvPr id="6" name="椭圆 5"/>
            <p:cNvSpPr/>
            <p:nvPr/>
          </p:nvSpPr>
          <p:spPr bwMode="auto">
            <a:xfrm>
              <a:off x="7553829" y="2807995"/>
              <a:ext cx="2102195" cy="1588246"/>
            </a:xfrm>
            <a:prstGeom prst="ellipse">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chemeClr val="tx1">
                    <a:lumMod val="50000"/>
                    <a:lumOff val="50000"/>
                  </a:schemeClr>
                </a:solidFill>
                <a:latin typeface="Avant GardeBook" pitchFamily="50" charset="0"/>
                <a:ea typeface="微软雅黑" panose="020b0503020204020204" pitchFamily="34" charset="-122"/>
              </a:endParaRPr>
            </a:p>
          </p:txBody>
        </p:sp>
        <p:sp>
          <p:nvSpPr>
            <p:cNvPr id="7" name="椭圆 6"/>
            <p:cNvSpPr/>
            <p:nvPr/>
          </p:nvSpPr>
          <p:spPr bwMode="auto">
            <a:xfrm>
              <a:off x="7894678" y="3041772"/>
              <a:ext cx="1415144" cy="1054666"/>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latin typeface="Avant GardeBook" pitchFamily="50" charset="0"/>
                <a:ea typeface="微软雅黑" panose="020b0503020204020204" pitchFamily="34" charset="-122"/>
              </a:endParaRPr>
            </a:p>
          </p:txBody>
        </p:sp>
        <p:sp>
          <p:nvSpPr>
            <p:cNvPr id="8" name="椭圆 7"/>
            <p:cNvSpPr/>
            <p:nvPr/>
          </p:nvSpPr>
          <p:spPr bwMode="auto">
            <a:xfrm>
              <a:off x="8240880" y="3288038"/>
              <a:ext cx="720957" cy="547855"/>
            </a:xfrm>
            <a:prstGeom prst="ellipse">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chemeClr val="bg1"/>
                </a:solidFill>
                <a:latin typeface="Avant GardeBook" pitchFamily="50" charset="0"/>
                <a:ea typeface="微软雅黑" panose="020b0503020204020204" pitchFamily="34" charset="-122"/>
              </a:endParaRPr>
            </a:p>
          </p:txBody>
        </p:sp>
      </p:grpSp>
      <p:grpSp>
        <p:nvGrpSpPr>
          <p:cNvPr id="20" name="组合 19"/>
          <p:cNvGrpSpPr/>
          <p:nvPr/>
        </p:nvGrpSpPr>
        <p:grpSpPr>
          <a:xfrm>
            <a:off x="8646658" y="1610561"/>
            <a:ext cx="2096839" cy="2018321"/>
            <a:chOff x="8565660" y="1540966"/>
            <a:chExt cx="2096839" cy="2018321"/>
          </a:xfrm>
          <a:effectLst>
            <a:outerShdw blurRad="76200" dir="18900000" sy="23000" kx="-1200000" algn="bl" rotWithShape="0">
              <a:prstClr val="black">
                <a:alpha val="20000"/>
              </a:prstClr>
            </a:outerShdw>
          </a:effectLst>
        </p:grpSpPr>
        <p:sp>
          <p:nvSpPr>
            <p:cNvPr id="10" name="任意多边形 9"/>
            <p:cNvSpPr/>
            <p:nvPr/>
          </p:nvSpPr>
          <p:spPr bwMode="auto">
            <a:xfrm>
              <a:off x="10007571" y="1765818"/>
              <a:ext cx="654928" cy="444353"/>
            </a:xfrm>
            <a:custGeom>
              <a:gdLst>
                <a:gd name="connsiteX0" fmla="*/ 368969 w 582864"/>
                <a:gd name="connsiteY0" fmla="*/ 38100 h 395037"/>
                <a:gd name="connsiteX1" fmla="*/ 461211 w 582864"/>
                <a:gd name="connsiteY1" fmla="*/ 6016 h 395037"/>
                <a:gd name="connsiteX2" fmla="*/ 549442 w 582864"/>
                <a:gd name="connsiteY2" fmla="*/ 2006 h 395037"/>
                <a:gd name="connsiteX3" fmla="*/ 581527 w 582864"/>
                <a:gd name="connsiteY3" fmla="*/ 18048 h 395037"/>
                <a:gd name="connsiteX4" fmla="*/ 557464 w 582864"/>
                <a:gd name="connsiteY4" fmla="*/ 66174 h 395037"/>
                <a:gd name="connsiteX5" fmla="*/ 485274 w 582864"/>
                <a:gd name="connsiteY5" fmla="*/ 142374 h 395037"/>
                <a:gd name="connsiteX6" fmla="*/ 368969 w 582864"/>
                <a:gd name="connsiteY6" fmla="*/ 226595 h 395037"/>
                <a:gd name="connsiteX7" fmla="*/ 0 w 582864"/>
                <a:gd name="connsiteY7" fmla="*/ 395037 h 395037"/>
                <a:gd name="connsiteX8" fmla="*/ 368969 w 582864"/>
                <a:gd name="connsiteY8" fmla="*/ 38100 h 3950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864" h="395037">
                  <a:moveTo>
                    <a:pt x="368969" y="38100"/>
                  </a:moveTo>
                  <a:cubicBezTo>
                    <a:pt x="400050" y="25066"/>
                    <a:pt x="431132" y="12032"/>
                    <a:pt x="461211" y="6016"/>
                  </a:cubicBezTo>
                  <a:cubicBezTo>
                    <a:pt x="491290" y="0"/>
                    <a:pt x="529389" y="1"/>
                    <a:pt x="549442" y="2006"/>
                  </a:cubicBezTo>
                  <a:cubicBezTo>
                    <a:pt x="569495" y="4011"/>
                    <a:pt x="580190" y="7353"/>
                    <a:pt x="581527" y="18048"/>
                  </a:cubicBezTo>
                  <a:cubicBezTo>
                    <a:pt x="582864" y="28743"/>
                    <a:pt x="573506" y="45453"/>
                    <a:pt x="557464" y="66174"/>
                  </a:cubicBezTo>
                  <a:cubicBezTo>
                    <a:pt x="541422" y="86895"/>
                    <a:pt x="516690" y="115637"/>
                    <a:pt x="485274" y="142374"/>
                  </a:cubicBezTo>
                  <a:cubicBezTo>
                    <a:pt x="453858" y="169111"/>
                    <a:pt x="449848" y="184485"/>
                    <a:pt x="368969" y="226595"/>
                  </a:cubicBezTo>
                  <a:cubicBezTo>
                    <a:pt x="288090" y="268705"/>
                    <a:pt x="144045" y="331871"/>
                    <a:pt x="0" y="395037"/>
                  </a:cubicBezTo>
                  <a:lnTo>
                    <a:pt x="368969" y="38100"/>
                  </a:lnTo>
                  <a:close/>
                </a:path>
              </a:pathLst>
            </a:cu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chemeClr val="bg1"/>
                </a:solidFill>
                <a:latin typeface="Avant GardeBook" pitchFamily="50" charset="0"/>
                <a:ea typeface="微软雅黑" panose="020b0503020204020204" pitchFamily="34" charset="-122"/>
              </a:endParaRPr>
            </a:p>
          </p:txBody>
        </p:sp>
        <p:sp>
          <p:nvSpPr>
            <p:cNvPr id="11" name="任意多边形 10"/>
            <p:cNvSpPr/>
            <p:nvPr/>
          </p:nvSpPr>
          <p:spPr bwMode="auto">
            <a:xfrm>
              <a:off x="9966527" y="1540966"/>
              <a:ext cx="467550" cy="628159"/>
            </a:xfrm>
            <a:custGeom>
              <a:gdLst>
                <a:gd name="connsiteX0" fmla="*/ 0 w 415758"/>
                <a:gd name="connsiteY0" fmla="*/ 558800 h 558800"/>
                <a:gd name="connsiteX1" fmla="*/ 120315 w 415758"/>
                <a:gd name="connsiteY1" fmla="*/ 270043 h 558800"/>
                <a:gd name="connsiteX2" fmla="*/ 196515 w 415758"/>
                <a:gd name="connsiteY2" fmla="*/ 161758 h 558800"/>
                <a:gd name="connsiteX3" fmla="*/ 272715 w 415758"/>
                <a:gd name="connsiteY3" fmla="*/ 73527 h 558800"/>
                <a:gd name="connsiteX4" fmla="*/ 356936 w 415758"/>
                <a:gd name="connsiteY4" fmla="*/ 9358 h 558800"/>
                <a:gd name="connsiteX5" fmla="*/ 405063 w 415758"/>
                <a:gd name="connsiteY5" fmla="*/ 17379 h 558800"/>
                <a:gd name="connsiteX6" fmla="*/ 413084 w 415758"/>
                <a:gd name="connsiteY6" fmla="*/ 109622 h 558800"/>
                <a:gd name="connsiteX7" fmla="*/ 389021 w 415758"/>
                <a:gd name="connsiteY7" fmla="*/ 225927 h 558800"/>
                <a:gd name="connsiteX8" fmla="*/ 0 w 415758"/>
                <a:gd name="connsiteY8" fmla="*/ 558800 h 558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757" h="558800">
                  <a:moveTo>
                    <a:pt x="0" y="558800"/>
                  </a:moveTo>
                  <a:cubicBezTo>
                    <a:pt x="43781" y="447508"/>
                    <a:pt x="87563" y="336217"/>
                    <a:pt x="120315" y="270043"/>
                  </a:cubicBezTo>
                  <a:cubicBezTo>
                    <a:pt x="153067" y="203869"/>
                    <a:pt x="171115" y="194511"/>
                    <a:pt x="196515" y="161758"/>
                  </a:cubicBezTo>
                  <a:cubicBezTo>
                    <a:pt x="221915" y="129005"/>
                    <a:pt x="245978" y="98927"/>
                    <a:pt x="272715" y="73527"/>
                  </a:cubicBezTo>
                  <a:cubicBezTo>
                    <a:pt x="299452" y="48127"/>
                    <a:pt x="334878" y="18716"/>
                    <a:pt x="356936" y="9358"/>
                  </a:cubicBezTo>
                  <a:cubicBezTo>
                    <a:pt x="378994" y="0"/>
                    <a:pt x="395705" y="668"/>
                    <a:pt x="405063" y="17379"/>
                  </a:cubicBezTo>
                  <a:cubicBezTo>
                    <a:pt x="414421" y="34090"/>
                    <a:pt x="415758" y="74864"/>
                    <a:pt x="413084" y="109622"/>
                  </a:cubicBezTo>
                  <a:cubicBezTo>
                    <a:pt x="410410" y="144380"/>
                    <a:pt x="399715" y="185153"/>
                    <a:pt x="389021" y="225927"/>
                  </a:cubicBezTo>
                  <a:lnTo>
                    <a:pt x="0" y="558800"/>
                  </a:lnTo>
                  <a:close/>
                </a:path>
              </a:pathLst>
            </a:cu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chemeClr val="bg1"/>
                </a:solidFill>
                <a:latin typeface="Avant GardeBook" pitchFamily="50" charset="0"/>
                <a:ea typeface="微软雅黑" panose="020b0503020204020204" pitchFamily="34" charset="-122"/>
              </a:endParaRPr>
            </a:p>
          </p:txBody>
        </p:sp>
        <p:sp>
          <p:nvSpPr>
            <p:cNvPr id="12" name="任意多边形 11"/>
            <p:cNvSpPr/>
            <p:nvPr/>
          </p:nvSpPr>
          <p:spPr bwMode="auto">
            <a:xfrm>
              <a:off x="9830902" y="1721206"/>
              <a:ext cx="540718" cy="578192"/>
            </a:xfrm>
            <a:custGeom>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3"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chemeClr val="bg1"/>
                </a:solidFill>
                <a:latin typeface="Avant GardeBook" pitchFamily="50" charset="0"/>
                <a:ea typeface="微软雅黑" panose="020b0503020204020204" pitchFamily="34" charset="-122"/>
              </a:endParaRPr>
            </a:p>
          </p:txBody>
        </p:sp>
        <p:sp>
          <p:nvSpPr>
            <p:cNvPr id="13" name="任意多边形 12"/>
            <p:cNvSpPr/>
            <p:nvPr/>
          </p:nvSpPr>
          <p:spPr bwMode="auto">
            <a:xfrm>
              <a:off x="8565660" y="1753328"/>
              <a:ext cx="1889832" cy="1805959"/>
            </a:xfrm>
            <a:custGeom>
              <a:gdLst>
                <a:gd name="connsiteX0" fmla="*/ 0 w 1680883"/>
                <a:gd name="connsiteY0" fmla="*/ 1606923 h 1647264"/>
                <a:gd name="connsiteX1" fmla="*/ 40342 w 1680883"/>
                <a:gd name="connsiteY1" fmla="*/ 1647264 h 1647264"/>
                <a:gd name="connsiteX2" fmla="*/ 1680883 w 1680883"/>
                <a:gd name="connsiteY2" fmla="*/ 53788 h 1647264"/>
                <a:gd name="connsiteX3" fmla="*/ 1667436 w 1680883"/>
                <a:gd name="connsiteY3" fmla="*/ 13447 h 1647264"/>
                <a:gd name="connsiteX4" fmla="*/ 1620371 w 1680883"/>
                <a:gd name="connsiteY4" fmla="*/ 0 h 1647264"/>
                <a:gd name="connsiteX5" fmla="*/ 0 w 1680883"/>
                <a:gd name="connsiteY5" fmla="*/ 1606923 h 1647264"/>
                <a:gd name="connsiteX0-1" fmla="*/ 0 w 1680883"/>
                <a:gd name="connsiteY0-2" fmla="*/ 1606923 h 1631222"/>
                <a:gd name="connsiteX1-3" fmla="*/ 28310 w 1680883"/>
                <a:gd name="connsiteY1-4" fmla="*/ 1631222 h 1631222"/>
                <a:gd name="connsiteX2-5" fmla="*/ 1680883 w 1680883"/>
                <a:gd name="connsiteY2-6" fmla="*/ 53788 h 1631222"/>
                <a:gd name="connsiteX3-7" fmla="*/ 1667436 w 1680883"/>
                <a:gd name="connsiteY3-8" fmla="*/ 13447 h 1631222"/>
                <a:gd name="connsiteX4-9" fmla="*/ 1620371 w 1680883"/>
                <a:gd name="connsiteY4-10" fmla="*/ 0 h 1631222"/>
                <a:gd name="connsiteX5-11" fmla="*/ 0 w 1680883"/>
                <a:gd name="connsiteY5-12" fmla="*/ 1606923 h 1631222"/>
                <a:gd name="connsiteX0-13" fmla="*/ 0 w 1680883"/>
                <a:gd name="connsiteY0-14" fmla="*/ 1606923 h 1627211"/>
                <a:gd name="connsiteX1-15" fmla="*/ 24299 w 1680883"/>
                <a:gd name="connsiteY1-16" fmla="*/ 1627211 h 1627211"/>
                <a:gd name="connsiteX2-17" fmla="*/ 1680883 w 1680883"/>
                <a:gd name="connsiteY2-18" fmla="*/ 53788 h 1627211"/>
                <a:gd name="connsiteX3-19" fmla="*/ 1667436 w 1680883"/>
                <a:gd name="connsiteY3-20" fmla="*/ 13447 h 1627211"/>
                <a:gd name="connsiteX4-21" fmla="*/ 1620371 w 1680883"/>
                <a:gd name="connsiteY4-22" fmla="*/ 0 h 1627211"/>
                <a:gd name="connsiteX5-23" fmla="*/ 0 w 1680883"/>
                <a:gd name="connsiteY5-24" fmla="*/ 1606923 h 1627211"/>
                <a:gd name="connsiteX0-25" fmla="*/ 0 w 1680883"/>
                <a:gd name="connsiteY0-26" fmla="*/ 1606923 h 1606923"/>
                <a:gd name="connsiteX1-27" fmla="*/ 57618 w 1680883"/>
                <a:gd name="connsiteY1-28" fmla="*/ 1595340 h 1606923"/>
                <a:gd name="connsiteX2-29" fmla="*/ 1680883 w 1680883"/>
                <a:gd name="connsiteY2-30" fmla="*/ 53788 h 1606923"/>
                <a:gd name="connsiteX3-31" fmla="*/ 1667436 w 1680883"/>
                <a:gd name="connsiteY3-32" fmla="*/ 13447 h 1606923"/>
                <a:gd name="connsiteX4-33" fmla="*/ 1620371 w 1680883"/>
                <a:gd name="connsiteY4-34" fmla="*/ 0 h 1606923"/>
                <a:gd name="connsiteX5-35" fmla="*/ 0 w 1680883"/>
                <a:gd name="connsiteY5-36" fmla="*/ 1606923 h 160692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680883" h="1606923">
                  <a:moveTo>
                    <a:pt x="0" y="1606923"/>
                  </a:moveTo>
                  <a:lnTo>
                    <a:pt x="57618" y="1595340"/>
                  </a:lnTo>
                  <a:lnTo>
                    <a:pt x="1680883" y="53788"/>
                  </a:lnTo>
                  <a:lnTo>
                    <a:pt x="1667436" y="13447"/>
                  </a:lnTo>
                  <a:lnTo>
                    <a:pt x="1620371" y="0"/>
                  </a:lnTo>
                  <a:lnTo>
                    <a:pt x="0" y="1606923"/>
                  </a:lnTo>
                  <a:close/>
                </a:path>
              </a:pathLst>
            </a:cu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chemeClr val="lt1"/>
                </a:solidFill>
                <a:latin typeface="Avant GardeBook" pitchFamily="50" charset="0"/>
                <a:ea typeface="微软雅黑" panose="020b0503020204020204" pitchFamily="34" charset="-122"/>
              </a:endParaRPr>
            </a:p>
          </p:txBody>
        </p:sp>
        <p:sp>
          <p:nvSpPr>
            <p:cNvPr id="15" name="任意多边形 14"/>
            <p:cNvSpPr/>
            <p:nvPr/>
          </p:nvSpPr>
          <p:spPr bwMode="auto">
            <a:xfrm rot="5628176" flipH="1">
              <a:off x="9915667" y="1822033"/>
              <a:ext cx="540718" cy="578192"/>
            </a:xfrm>
            <a:custGeom>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3"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chemeClr val="bg1"/>
                </a:solidFill>
                <a:latin typeface="Avant GardeBook" pitchFamily="50" charset="0"/>
                <a:ea typeface="微软雅黑" panose="020b0503020204020204" pitchFamily="34" charset="-122"/>
              </a:endParaRPr>
            </a:p>
          </p:txBody>
        </p:sp>
      </p:grpSp>
      <p:grpSp>
        <p:nvGrpSpPr>
          <p:cNvPr id="26" name="组合 25"/>
          <p:cNvGrpSpPr/>
          <p:nvPr/>
        </p:nvGrpSpPr>
        <p:grpSpPr>
          <a:xfrm>
            <a:off x="4808052" y="2368993"/>
            <a:ext cx="3838606" cy="1259889"/>
            <a:chOff x="4727054" y="2208383"/>
            <a:chExt cx="3838606" cy="1259889"/>
          </a:xfrm>
        </p:grpSpPr>
        <p:cxnSp>
          <p:nvCxnSpPr>
            <p:cNvPr id="23" name="直接连接符 22"/>
            <p:cNvCxnSpPr/>
            <p:nvPr/>
          </p:nvCxnSpPr>
          <p:spPr>
            <a:xfrm flipH="1" flipV="1">
              <a:off x="6902469" y="2208383"/>
              <a:ext cx="1663191" cy="1259889"/>
            </a:xfrm>
            <a:prstGeom prst="line">
              <a:avLst/>
            </a:prstGeom>
            <a:ln>
              <a:solidFill>
                <a:schemeClr val="bg1">
                  <a:lumMod val="7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727054" y="2208383"/>
              <a:ext cx="217541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4808052" y="3111367"/>
            <a:ext cx="3096344" cy="730770"/>
            <a:chOff x="4727054" y="2950757"/>
            <a:chExt cx="3096344" cy="730770"/>
          </a:xfrm>
        </p:grpSpPr>
        <p:cxnSp>
          <p:nvCxnSpPr>
            <p:cNvPr id="28" name="直接连接符 27"/>
            <p:cNvCxnSpPr/>
            <p:nvPr/>
          </p:nvCxnSpPr>
          <p:spPr>
            <a:xfrm flipH="1" flipV="1">
              <a:off x="6383238" y="2950757"/>
              <a:ext cx="1440160" cy="730770"/>
            </a:xfrm>
            <a:prstGeom prst="line">
              <a:avLst/>
            </a:prstGeom>
            <a:ln>
              <a:solidFill>
                <a:schemeClr val="bg1">
                  <a:lumMod val="7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4727054" y="2950757"/>
              <a:ext cx="165618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4808052" y="4166033"/>
            <a:ext cx="2826775" cy="601392"/>
            <a:chOff x="4727054" y="4005423"/>
            <a:chExt cx="2826775" cy="601392"/>
          </a:xfrm>
        </p:grpSpPr>
        <p:cxnSp>
          <p:nvCxnSpPr>
            <p:cNvPr id="36" name="直接连接符 35"/>
            <p:cNvCxnSpPr/>
            <p:nvPr/>
          </p:nvCxnSpPr>
          <p:spPr>
            <a:xfrm flipH="1">
              <a:off x="6383238" y="4005423"/>
              <a:ext cx="1170591" cy="601392"/>
            </a:xfrm>
            <a:prstGeom prst="line">
              <a:avLst/>
            </a:prstGeom>
            <a:ln>
              <a:solidFill>
                <a:schemeClr val="bg1">
                  <a:lumMod val="7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4727054" y="4606815"/>
              <a:ext cx="165618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1486694" y="1933517"/>
            <a:ext cx="3177342" cy="673005"/>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1486694" y="1594867"/>
            <a:ext cx="1008112" cy="285078"/>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3" name="TextBox 42"/>
          <p:cNvSpPr txBox="1"/>
          <p:nvPr/>
        </p:nvSpPr>
        <p:spPr>
          <a:xfrm>
            <a:off x="1486694" y="3216139"/>
            <a:ext cx="3177342" cy="692497"/>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486694" y="2877489"/>
            <a:ext cx="1008112" cy="285078"/>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5" name="TextBox 44"/>
          <p:cNvSpPr txBox="1"/>
          <p:nvPr/>
        </p:nvSpPr>
        <p:spPr>
          <a:xfrm>
            <a:off x="1486694" y="4502052"/>
            <a:ext cx="3177342" cy="673005"/>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1486694" y="4163402"/>
            <a:ext cx="1008112" cy="285078"/>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7" name="TextBox 46"/>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3" decel="10000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300" fill="hold"/>
                                        <p:tgtEl>
                                          <p:spTgt spid="20"/>
                                        </p:tgtEl>
                                        <p:attrNameLst>
                                          <p:attrName>ppt_x</p:attrName>
                                        </p:attrNameLst>
                                      </p:cBhvr>
                                      <p:tavLst>
                                        <p:tav tm="0">
                                          <p:val>
                                            <p:strVal val="1+#ppt_w/2"/>
                                          </p:val>
                                        </p:tav>
                                        <p:tav tm="100000">
                                          <p:val>
                                            <p:strVal val="#ppt_x"/>
                                          </p:val>
                                        </p:tav>
                                      </p:tavLst>
                                    </p:anim>
                                    <p:anim calcmode="lin" valueType="num">
                                      <p:cBhvr additive="base">
                                        <p:cTn id="14" dur="300" fill="hold"/>
                                        <p:tgtEl>
                                          <p:spTgt spid="20"/>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300"/>
                            </p:stCondLst>
                            <p:childTnLst>
                              <p:par>
                                <p:cTn id="16" presetID="22" presetClass="entr" presetSubtype="2"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right)">
                                      <p:cBhvr>
                                        <p:cTn id="18" dur="500"/>
                                        <p:tgtEl>
                                          <p:spTgt spid="26"/>
                                        </p:tgtEl>
                                      </p:cBhvr>
                                    </p:animEffect>
                                  </p:childTnLst>
                                </p:cTn>
                              </p:par>
                              <p:par>
                                <p:cTn id="19" presetID="22" presetClass="entr" presetSubtype="2"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right)">
                                      <p:cBhvr>
                                        <p:cTn id="21" dur="500"/>
                                        <p:tgtEl>
                                          <p:spTgt spid="31"/>
                                        </p:tgtEl>
                                      </p:cBhvr>
                                    </p:animEffect>
                                  </p:childTnLst>
                                </p:cTn>
                              </p:par>
                              <p:par>
                                <p:cTn id="22" presetID="22" presetClass="entr" presetSubtype="2"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right)">
                                      <p:cBhvr>
                                        <p:cTn id="24" dur="500"/>
                                        <p:tgtEl>
                                          <p:spTgt spid="40"/>
                                        </p:tgtEl>
                                      </p:cBhvr>
                                    </p:animEffect>
                                  </p:childTnLst>
                                </p:cTn>
                              </p:par>
                            </p:childTnLst>
                          </p:cTn>
                        </p:par>
                        <p:par>
                          <p:cTn id="25" fill="hold" nodeType="afterGroup">
                            <p:stCondLst>
                              <p:cond delay="1800"/>
                            </p:stCondLst>
                            <p:childTnLst>
                              <p:par>
                                <p:cTn id="26" presetID="1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p:tgtEl>
                                          <p:spTgt spid="42"/>
                                        </p:tgtEl>
                                        <p:attrNameLst>
                                          <p:attrName>ppt_x</p:attrName>
                                        </p:attrNameLst>
                                      </p:cBhvr>
                                      <p:tavLst>
                                        <p:tav tm="0">
                                          <p:val>
                                            <p:strVal val="#ppt_x-#ppt_w*1.125000"/>
                                          </p:val>
                                        </p:tav>
                                        <p:tav tm="100000">
                                          <p:val>
                                            <p:strVal val="#ppt_x"/>
                                          </p:val>
                                        </p:tav>
                                      </p:tavLst>
                                    </p:anim>
                                    <p:animEffect transition="in" filter="wipe(right)">
                                      <p:cBhvr>
                                        <p:cTn id="29" dur="500"/>
                                        <p:tgtEl>
                                          <p:spTgt spid="42"/>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p:tgtEl>
                                          <p:spTgt spid="41"/>
                                        </p:tgtEl>
                                        <p:attrNameLst>
                                          <p:attrName>ppt_x</p:attrName>
                                        </p:attrNameLst>
                                      </p:cBhvr>
                                      <p:tavLst>
                                        <p:tav tm="0">
                                          <p:val>
                                            <p:strVal val="#ppt_x-#ppt_w*1.125000"/>
                                          </p:val>
                                        </p:tav>
                                        <p:tav tm="100000">
                                          <p:val>
                                            <p:strVal val="#ppt_x"/>
                                          </p:val>
                                        </p:tav>
                                      </p:tavLst>
                                    </p:anim>
                                    <p:animEffect transition="in" filter="wipe(right)">
                                      <p:cBhvr>
                                        <p:cTn id="33" dur="500"/>
                                        <p:tgtEl>
                                          <p:spTgt spid="41"/>
                                        </p:tgtEl>
                                      </p:cBhvr>
                                    </p:animEffect>
                                  </p:childTnLst>
                                </p:cTn>
                              </p:par>
                            </p:childTnLst>
                          </p:cTn>
                        </p:par>
                        <p:par>
                          <p:cTn id="34" fill="hold" nodeType="afterGroup">
                            <p:stCondLst>
                              <p:cond delay="2300"/>
                            </p:stCondLst>
                            <p:childTnLst>
                              <p:par>
                                <p:cTn id="35" presetID="12" presetClass="entr" presetSubtype="8"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p:tgtEl>
                                          <p:spTgt spid="44"/>
                                        </p:tgtEl>
                                        <p:attrNameLst>
                                          <p:attrName>ppt_x</p:attrName>
                                        </p:attrNameLst>
                                      </p:cBhvr>
                                      <p:tavLst>
                                        <p:tav tm="0">
                                          <p:val>
                                            <p:strVal val="#ppt_x-#ppt_w*1.125000"/>
                                          </p:val>
                                        </p:tav>
                                        <p:tav tm="100000">
                                          <p:val>
                                            <p:strVal val="#ppt_x"/>
                                          </p:val>
                                        </p:tav>
                                      </p:tavLst>
                                    </p:anim>
                                    <p:animEffect transition="in" filter="wipe(right)">
                                      <p:cBhvr>
                                        <p:cTn id="38" dur="500"/>
                                        <p:tgtEl>
                                          <p:spTgt spid="44"/>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p:tgtEl>
                                          <p:spTgt spid="43"/>
                                        </p:tgtEl>
                                        <p:attrNameLst>
                                          <p:attrName>ppt_x</p:attrName>
                                        </p:attrNameLst>
                                      </p:cBhvr>
                                      <p:tavLst>
                                        <p:tav tm="0">
                                          <p:val>
                                            <p:strVal val="#ppt_x-#ppt_w*1.125000"/>
                                          </p:val>
                                        </p:tav>
                                        <p:tav tm="100000">
                                          <p:val>
                                            <p:strVal val="#ppt_x"/>
                                          </p:val>
                                        </p:tav>
                                      </p:tavLst>
                                    </p:anim>
                                    <p:animEffect transition="in" filter="wipe(right)">
                                      <p:cBhvr>
                                        <p:cTn id="42" dur="500"/>
                                        <p:tgtEl>
                                          <p:spTgt spid="43"/>
                                        </p:tgtEl>
                                      </p:cBhvr>
                                    </p:animEffect>
                                  </p:childTnLst>
                                </p:cTn>
                              </p:par>
                            </p:childTnLst>
                          </p:cTn>
                        </p:par>
                        <p:par>
                          <p:cTn id="43" fill="hold" nodeType="afterGroup">
                            <p:stCondLst>
                              <p:cond delay="2800"/>
                            </p:stCondLst>
                            <p:childTnLst>
                              <p:par>
                                <p:cTn id="44" presetID="12" presetClass="entr" presetSubtype="8"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500"/>
                                        <p:tgtEl>
                                          <p:spTgt spid="46"/>
                                        </p:tgtEl>
                                        <p:attrNameLst>
                                          <p:attrName>ppt_x</p:attrName>
                                        </p:attrNameLst>
                                      </p:cBhvr>
                                      <p:tavLst>
                                        <p:tav tm="0">
                                          <p:val>
                                            <p:strVal val="#ppt_x-#ppt_w*1.125000"/>
                                          </p:val>
                                        </p:tav>
                                        <p:tav tm="100000">
                                          <p:val>
                                            <p:strVal val="#ppt_x"/>
                                          </p:val>
                                        </p:tav>
                                      </p:tavLst>
                                    </p:anim>
                                    <p:animEffect transition="in" filter="wipe(right)">
                                      <p:cBhvr>
                                        <p:cTn id="47" dur="500"/>
                                        <p:tgtEl>
                                          <p:spTgt spid="46"/>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p:tgtEl>
                                          <p:spTgt spid="45"/>
                                        </p:tgtEl>
                                        <p:attrNameLst>
                                          <p:attrName>ppt_x</p:attrName>
                                        </p:attrNameLst>
                                      </p:cBhvr>
                                      <p:tavLst>
                                        <p:tav tm="0">
                                          <p:val>
                                            <p:strVal val="#ppt_x-#ppt_w*1.125000"/>
                                          </p:val>
                                        </p:tav>
                                        <p:tav tm="100000">
                                          <p:val>
                                            <p:strVal val="#ppt_x"/>
                                          </p:val>
                                        </p:tav>
                                      </p:tavLst>
                                    </p:anim>
                                    <p:animEffect transition="in" filter="wipe(right)">
                                      <p:cBhvr>
                                        <p:cTn id="5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矩形 23"/>
          <p:cNvSpPr/>
          <p:nvPr/>
        </p:nvSpPr>
        <p:spPr>
          <a:xfrm>
            <a:off x="4076214" y="1630065"/>
            <a:ext cx="6555496" cy="2880320"/>
          </a:xfrm>
          <a:custGeom>
            <a:rect l="l" t="t" r="r" b="b"/>
            <a:pathLst>
              <a:path w="7131560" h="2880320">
                <a:moveTo>
                  <a:pt x="28440" y="0"/>
                </a:moveTo>
                <a:lnTo>
                  <a:pt x="7131560" y="0"/>
                </a:lnTo>
                <a:lnTo>
                  <a:pt x="7131560" y="2880320"/>
                </a:lnTo>
                <a:lnTo>
                  <a:pt x="0" y="2880320"/>
                </a:lnTo>
                <a:cubicBezTo>
                  <a:pt x="554763" y="2634719"/>
                  <a:pt x="941235" y="2079147"/>
                  <a:pt x="941235" y="1433310"/>
                </a:cubicBezTo>
                <a:cubicBezTo>
                  <a:pt x="941235" y="798692"/>
                  <a:pt x="568072" y="251230"/>
                  <a:pt x="28440" y="0"/>
                </a:cubicBezTo>
                <a:close/>
              </a:path>
            </a:pathLst>
          </a:custGeom>
          <a:solidFill>
            <a:schemeClr val="bg1">
              <a:lumMod val="95000"/>
            </a:schemeClr>
          </a:solidFill>
          <a:ln>
            <a:solidFill>
              <a:schemeClr val="bg1"/>
            </a:solidFill>
          </a:ln>
          <a:effectLst>
            <a:innerShdw blurRad="165100" dist="50800" dir="138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466929" y="1864552"/>
            <a:ext cx="6164781" cy="603984"/>
          </a:xfrm>
          <a:custGeom>
            <a:rect l="l" t="t" r="r" b="b"/>
            <a:pathLst>
              <a:path w="6740847" h="603984">
                <a:moveTo>
                  <a:pt x="0" y="0"/>
                </a:moveTo>
                <a:lnTo>
                  <a:pt x="6740847" y="0"/>
                </a:lnTo>
                <a:lnTo>
                  <a:pt x="6740847" y="603984"/>
                </a:lnTo>
                <a:lnTo>
                  <a:pt x="434006" y="603984"/>
                </a:lnTo>
                <a:cubicBezTo>
                  <a:pt x="339639" y="368793"/>
                  <a:pt x="189683" y="161995"/>
                  <a:pt x="0" y="0"/>
                </a:cubicBezTo>
                <a:close/>
              </a:path>
            </a:pathLst>
          </a:custGeom>
          <a:solidFill>
            <a:srgbClr val="BE0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6636249" y="1874156"/>
            <a:ext cx="1826141" cy="584775"/>
          </a:xfrm>
          <a:prstGeom prst="rect">
            <a:avLst/>
          </a:prstGeom>
          <a:noFill/>
        </p:spPr>
        <p:txBody>
          <a:bodyPr wrap="none" rtlCol="0">
            <a:spAutoFit/>
          </a:bodyPr>
          <a:lstStyle/>
          <a:p>
            <a:r>
              <a:rPr lang="zh-CN" altLang="en-US" sz="3200">
                <a:solidFill>
                  <a:schemeClr val="bg1"/>
                </a:solidFill>
                <a:latin typeface="微软雅黑" panose="020b0503020204020204" pitchFamily="34" charset="-122"/>
                <a:ea typeface="微软雅黑" panose="020b0503020204020204" pitchFamily="34" charset="-122"/>
              </a:rPr>
              <a:t>竞聘宣言</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5087094" y="2522081"/>
            <a:ext cx="5293972" cy="1772280"/>
          </a:xfrm>
          <a:prstGeom prst="rect">
            <a:avLst/>
          </a:prstGeom>
          <a:noFill/>
        </p:spPr>
        <p:txBody>
          <a:bodyPr wrap="square" rtlCol="0">
            <a:spAutoFit/>
          </a:bodyPr>
          <a:lstStyle/>
          <a:p>
            <a:pPr lvl="0" indent="323850">
              <a:lnSpc>
                <a:spcPts val="1700"/>
              </a:lnSpc>
              <a:spcBef>
                <a:spcPts val="600"/>
              </a:spcBef>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我在自己的工作中，不管是做普通员工还是管理工作始终坚持勤恳兢业、开拓进取、认真负责的工作态度和作风。</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pPr lvl="0" indent="323850">
              <a:lnSpc>
                <a:spcPts val="1700"/>
              </a:lnSpc>
              <a:spcBef>
                <a:spcPts val="600"/>
              </a:spcBef>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今天竞聘的这个岗位，不仅仅关乎我个人，它关乎我们共同努力所完成的事情，构建共同实现集体梦想的平台。</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pPr lvl="0" indent="323850">
              <a:lnSpc>
                <a:spcPts val="1700"/>
              </a:lnSpc>
              <a:spcBef>
                <a:spcPts val="600"/>
              </a:spcBef>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古人说：“不可以一时之得意，而自夸其能；亦不可以一时之失意，而自坠其志。”竞争上岗，有上有下，无论上、下，我都将以这句话自勉，一如既往地专注提升自己、专心工作。</a:t>
            </a:r>
            <a:endParaRPr lang="zh-CN" altLang="en-US">
              <a:solidFill>
                <a:schemeClr val="tx1">
                  <a:lumMod val="65000"/>
                  <a:lumOff val="35000"/>
                </a:schemeClr>
              </a:solidFill>
            </a:endParaRPr>
          </a:p>
        </p:txBody>
      </p:sp>
      <p:sp>
        <p:nvSpPr>
          <p:cNvPr id="2" name="椭圆 1"/>
          <p:cNvSpPr/>
          <p:nvPr/>
        </p:nvSpPr>
        <p:spPr>
          <a:xfrm>
            <a:off x="1691469" y="1479199"/>
            <a:ext cx="3168352" cy="3168352"/>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椭圆 2"/>
          <p:cNvSpPr/>
          <p:nvPr/>
        </p:nvSpPr>
        <p:spPr>
          <a:xfrm>
            <a:off x="2024980" y="1812601"/>
            <a:ext cx="2501331" cy="2501331"/>
          </a:xfrm>
          <a:prstGeom prst="ellipse">
            <a:avLst/>
          </a:prstGeom>
          <a:gradFill flip="none" rotWithShape="1">
            <a:gsLst>
              <a:gs pos="0">
                <a:srgbClr val="BE084E"/>
              </a:gs>
              <a:gs pos="33000">
                <a:srgbClr val="BE3468"/>
              </a:gs>
              <a:gs pos="100000">
                <a:srgbClr val="D75980"/>
              </a:gs>
            </a:gsLst>
            <a:lin ang="16200000" scaled="0"/>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 name="椭圆 3"/>
          <p:cNvSpPr/>
          <p:nvPr/>
        </p:nvSpPr>
        <p:spPr>
          <a:xfrm>
            <a:off x="2228850" y="2016471"/>
            <a:ext cx="2093591" cy="2093591"/>
          </a:xfrm>
          <a:prstGeom prst="ellipse">
            <a:avLst/>
          </a:prstGeom>
          <a:gradFill flip="none" rotWithShape="1">
            <a:gsLst>
              <a:gs pos="0">
                <a:schemeClr val="bg1">
                  <a:lumMod val="95000"/>
                </a:schemeClr>
              </a:gs>
              <a:gs pos="100000">
                <a:schemeClr val="bg1"/>
              </a:gs>
            </a:gsLst>
            <a:lin ang="16200000" scaled="1"/>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4800">
              <a:solidFill>
                <a:schemeClr val="accent6">
                  <a:lumMod val="75000"/>
                </a:schemeClr>
              </a:solidFill>
              <a:latin typeface="Avant GardeBook" pitchFamily="50" charset="0"/>
              <a:ea typeface="微软雅黑" panose="020b0503020204020204" pitchFamily="34" charset="-122"/>
            </a:endParaRPr>
          </a:p>
        </p:txBody>
      </p:sp>
      <p:grpSp>
        <p:nvGrpSpPr>
          <p:cNvPr id="7" name="组合 6"/>
          <p:cNvGrpSpPr/>
          <p:nvPr/>
        </p:nvGrpSpPr>
        <p:grpSpPr>
          <a:xfrm>
            <a:off x="2535164" y="2184076"/>
            <a:ext cx="1480963" cy="1926719"/>
            <a:chOff x="939800" y="1171575"/>
            <a:chExt cx="1603375" cy="2085976"/>
          </a:xfrm>
        </p:grpSpPr>
        <p:sp>
          <p:nvSpPr>
            <p:cNvPr id="8" name="Freeform 45"/>
            <p:cNvSpPr/>
            <p:nvPr/>
          </p:nvSpPr>
          <p:spPr bwMode="auto">
            <a:xfrm>
              <a:off x="1239838" y="1171575"/>
              <a:ext cx="1041400" cy="1035050"/>
            </a:xfrm>
            <a:custGeom>
              <a:gdLst>
                <a:gd name="T0" fmla="*/ 218 w 278"/>
                <a:gd name="T1" fmla="*/ 39 h 276"/>
                <a:gd name="T2" fmla="*/ 263 w 278"/>
                <a:gd name="T3" fmla="*/ 83 h 276"/>
                <a:gd name="T4" fmla="*/ 135 w 278"/>
                <a:gd name="T5" fmla="*/ 276 h 276"/>
                <a:gd name="T6" fmla="*/ 22 w 278"/>
                <a:gd name="T7" fmla="*/ 216 h 276"/>
                <a:gd name="T8" fmla="*/ 33 w 278"/>
                <a:gd name="T9" fmla="*/ 53 h 276"/>
                <a:gd name="T10" fmla="*/ 218 w 278"/>
                <a:gd name="T11" fmla="*/ 39 h 276"/>
              </a:gdLst>
              <a:cxnLst>
                <a:cxn ang="0">
                  <a:pos x="T0" y="T1"/>
                </a:cxn>
                <a:cxn ang="0">
                  <a:pos x="T2" y="T3"/>
                </a:cxn>
                <a:cxn ang="0">
                  <a:pos x="T4" y="T5"/>
                </a:cxn>
                <a:cxn ang="0">
                  <a:pos x="T6" y="T7"/>
                </a:cxn>
                <a:cxn ang="0">
                  <a:pos x="T8" y="T9"/>
                </a:cxn>
                <a:cxn ang="0">
                  <a:pos x="T10" y="T11"/>
                </a:cxn>
              </a:cxnLst>
              <a:rect l="0" t="0" r="r" b="b"/>
              <a:pathLst>
                <a:path w="278" h="276">
                  <a:moveTo>
                    <a:pt x="218" y="39"/>
                  </a:moveTo>
                  <a:cubicBezTo>
                    <a:pt x="243" y="43"/>
                    <a:pt x="257" y="60"/>
                    <a:pt x="263" y="83"/>
                  </a:cubicBezTo>
                  <a:cubicBezTo>
                    <a:pt x="278" y="144"/>
                    <a:pt x="246" y="274"/>
                    <a:pt x="135" y="276"/>
                  </a:cubicBezTo>
                  <a:cubicBezTo>
                    <a:pt x="78" y="276"/>
                    <a:pt x="37" y="262"/>
                    <a:pt x="22" y="216"/>
                  </a:cubicBezTo>
                  <a:cubicBezTo>
                    <a:pt x="7" y="169"/>
                    <a:pt x="0" y="95"/>
                    <a:pt x="33" y="53"/>
                  </a:cubicBezTo>
                  <a:cubicBezTo>
                    <a:pt x="74" y="0"/>
                    <a:pt x="160" y="0"/>
                    <a:pt x="218" y="39"/>
                  </a:cubicBezTo>
                  <a:close/>
                </a:path>
              </a:pathLst>
            </a:custGeom>
            <a:solidFill>
              <a:srgbClr val="7C30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46"/>
            <p:cNvSpPr/>
            <p:nvPr/>
          </p:nvSpPr>
          <p:spPr bwMode="auto">
            <a:xfrm>
              <a:off x="939800" y="2470150"/>
              <a:ext cx="1603375" cy="787400"/>
            </a:xfrm>
            <a:custGeom>
              <a:gdLst>
                <a:gd name="T0" fmla="*/ 167 w 428"/>
                <a:gd name="T1" fmla="*/ 0 h 210"/>
                <a:gd name="T2" fmla="*/ 20 w 428"/>
                <a:gd name="T3" fmla="*/ 81 h 210"/>
                <a:gd name="T4" fmla="*/ 0 w 428"/>
                <a:gd name="T5" fmla="*/ 121 h 210"/>
                <a:gd name="T6" fmla="*/ 214 w 428"/>
                <a:gd name="T7" fmla="*/ 210 h 210"/>
                <a:gd name="T8" fmla="*/ 428 w 428"/>
                <a:gd name="T9" fmla="*/ 121 h 210"/>
                <a:gd name="T10" fmla="*/ 408 w 428"/>
                <a:gd name="T11" fmla="*/ 81 h 210"/>
                <a:gd name="T12" fmla="*/ 262 w 428"/>
                <a:gd name="T13" fmla="*/ 1 h 210"/>
                <a:gd name="T14" fmla="*/ 167 w 428"/>
                <a:gd name="T15" fmla="*/ 0 h 2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 h="210">
                  <a:moveTo>
                    <a:pt x="167" y="0"/>
                  </a:moveTo>
                  <a:cubicBezTo>
                    <a:pt x="63" y="45"/>
                    <a:pt x="32" y="70"/>
                    <a:pt x="20" y="81"/>
                  </a:cubicBezTo>
                  <a:cubicBezTo>
                    <a:pt x="12" y="88"/>
                    <a:pt x="5" y="103"/>
                    <a:pt x="0" y="121"/>
                  </a:cubicBezTo>
                  <a:cubicBezTo>
                    <a:pt x="55" y="176"/>
                    <a:pt x="130" y="210"/>
                    <a:pt x="214" y="210"/>
                  </a:cubicBezTo>
                  <a:cubicBezTo>
                    <a:pt x="298" y="210"/>
                    <a:pt x="373" y="176"/>
                    <a:pt x="428" y="121"/>
                  </a:cubicBezTo>
                  <a:cubicBezTo>
                    <a:pt x="422" y="103"/>
                    <a:pt x="416" y="88"/>
                    <a:pt x="408" y="81"/>
                  </a:cubicBezTo>
                  <a:cubicBezTo>
                    <a:pt x="396" y="70"/>
                    <a:pt x="366" y="46"/>
                    <a:pt x="262" y="1"/>
                  </a:cubicBezTo>
                  <a:lnTo>
                    <a:pt x="167" y="0"/>
                  </a:lnTo>
                  <a:close/>
                </a:path>
              </a:pathLst>
            </a:custGeom>
            <a:solidFill>
              <a:srgbClr val="F8C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7"/>
            <p:cNvSpPr/>
            <p:nvPr/>
          </p:nvSpPr>
          <p:spPr bwMode="auto">
            <a:xfrm>
              <a:off x="1554163" y="1895475"/>
              <a:ext cx="374650" cy="792163"/>
            </a:xfrm>
            <a:custGeom>
              <a:gdLst>
                <a:gd name="T0" fmla="*/ 100 w 100"/>
                <a:gd name="T1" fmla="*/ 62 h 211"/>
                <a:gd name="T2" fmla="*/ 100 w 100"/>
                <a:gd name="T3" fmla="*/ 177 h 211"/>
                <a:gd name="T4" fmla="*/ 0 w 100"/>
                <a:gd name="T5" fmla="*/ 177 h 211"/>
                <a:gd name="T6" fmla="*/ 0 w 100"/>
                <a:gd name="T7" fmla="*/ 62 h 211"/>
                <a:gd name="T8" fmla="*/ 100 w 100"/>
                <a:gd name="T9" fmla="*/ 62 h 211"/>
              </a:gdLst>
              <a:cxnLst>
                <a:cxn ang="0">
                  <a:pos x="T0" y="T1"/>
                </a:cxn>
                <a:cxn ang="0">
                  <a:pos x="T2" y="T3"/>
                </a:cxn>
                <a:cxn ang="0">
                  <a:pos x="T4" y="T5"/>
                </a:cxn>
                <a:cxn ang="0">
                  <a:pos x="T6" y="T7"/>
                </a:cxn>
                <a:cxn ang="0">
                  <a:pos x="T8" y="T9"/>
                </a:cxn>
              </a:cxnLst>
              <a:rect l="0" t="0" r="r" b="b"/>
              <a:pathLst>
                <a:path w="100" h="211">
                  <a:moveTo>
                    <a:pt x="100" y="62"/>
                  </a:moveTo>
                  <a:cubicBezTo>
                    <a:pt x="100" y="177"/>
                    <a:pt x="100" y="177"/>
                    <a:pt x="100" y="177"/>
                  </a:cubicBezTo>
                  <a:cubicBezTo>
                    <a:pt x="73" y="211"/>
                    <a:pt x="27" y="210"/>
                    <a:pt x="0" y="177"/>
                  </a:cubicBezTo>
                  <a:cubicBezTo>
                    <a:pt x="0" y="62"/>
                    <a:pt x="0" y="62"/>
                    <a:pt x="0" y="62"/>
                  </a:cubicBezTo>
                  <a:cubicBezTo>
                    <a:pt x="0" y="0"/>
                    <a:pt x="100" y="0"/>
                    <a:pt x="100" y="62"/>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8"/>
            <p:cNvSpPr/>
            <p:nvPr/>
          </p:nvSpPr>
          <p:spPr bwMode="auto">
            <a:xfrm>
              <a:off x="1554163" y="1895475"/>
              <a:ext cx="374650" cy="604838"/>
            </a:xfrm>
            <a:custGeom>
              <a:gdLst>
                <a:gd name="T0" fmla="*/ 100 w 100"/>
                <a:gd name="T1" fmla="*/ 62 h 161"/>
                <a:gd name="T2" fmla="*/ 100 w 100"/>
                <a:gd name="T3" fmla="*/ 139 h 161"/>
                <a:gd name="T4" fmla="*/ 50 w 100"/>
                <a:gd name="T5" fmla="*/ 161 h 161"/>
                <a:gd name="T6" fmla="*/ 0 w 100"/>
                <a:gd name="T7" fmla="*/ 139 h 161"/>
                <a:gd name="T8" fmla="*/ 0 w 100"/>
                <a:gd name="T9" fmla="*/ 62 h 161"/>
                <a:gd name="T10" fmla="*/ 100 w 100"/>
                <a:gd name="T11" fmla="*/ 62 h 161"/>
              </a:gdLst>
              <a:cxnLst>
                <a:cxn ang="0">
                  <a:pos x="T0" y="T1"/>
                </a:cxn>
                <a:cxn ang="0">
                  <a:pos x="T2" y="T3"/>
                </a:cxn>
                <a:cxn ang="0">
                  <a:pos x="T4" y="T5"/>
                </a:cxn>
                <a:cxn ang="0">
                  <a:pos x="T6" y="T7"/>
                </a:cxn>
                <a:cxn ang="0">
                  <a:pos x="T8" y="T9"/>
                </a:cxn>
                <a:cxn ang="0">
                  <a:pos x="T10" y="T11"/>
                </a:cxn>
              </a:cxnLst>
              <a:rect l="0" t="0" r="r" b="b"/>
              <a:pathLst>
                <a:path w="100" h="161">
                  <a:moveTo>
                    <a:pt x="100" y="62"/>
                  </a:moveTo>
                  <a:cubicBezTo>
                    <a:pt x="100" y="139"/>
                    <a:pt x="100" y="139"/>
                    <a:pt x="100" y="139"/>
                  </a:cubicBezTo>
                  <a:cubicBezTo>
                    <a:pt x="81" y="153"/>
                    <a:pt x="63" y="161"/>
                    <a:pt x="50" y="161"/>
                  </a:cubicBezTo>
                  <a:cubicBezTo>
                    <a:pt x="37" y="161"/>
                    <a:pt x="19" y="153"/>
                    <a:pt x="0" y="139"/>
                  </a:cubicBezTo>
                  <a:cubicBezTo>
                    <a:pt x="0" y="62"/>
                    <a:pt x="0" y="62"/>
                    <a:pt x="0" y="62"/>
                  </a:cubicBezTo>
                  <a:cubicBezTo>
                    <a:pt x="0" y="0"/>
                    <a:pt x="100" y="0"/>
                    <a:pt x="100" y="62"/>
                  </a:cubicBezTo>
                  <a:close/>
                </a:path>
              </a:pathLst>
            </a:custGeom>
            <a:solidFill>
              <a:srgbClr val="F3C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9"/>
            <p:cNvSpPr/>
            <p:nvPr/>
          </p:nvSpPr>
          <p:spPr bwMode="auto">
            <a:xfrm>
              <a:off x="1108075" y="1355725"/>
              <a:ext cx="1266825" cy="1073150"/>
            </a:xfrm>
            <a:custGeom>
              <a:gdLst>
                <a:gd name="T0" fmla="*/ 169 w 338"/>
                <a:gd name="T1" fmla="*/ 0 h 286"/>
                <a:gd name="T2" fmla="*/ 72 w 338"/>
                <a:gd name="T3" fmla="*/ 220 h 286"/>
                <a:gd name="T4" fmla="*/ 169 w 338"/>
                <a:gd name="T5" fmla="*/ 286 h 286"/>
                <a:gd name="T6" fmla="*/ 266 w 338"/>
                <a:gd name="T7" fmla="*/ 220 h 286"/>
                <a:gd name="T8" fmla="*/ 169 w 338"/>
                <a:gd name="T9" fmla="*/ 0 h 286"/>
              </a:gdLst>
              <a:cxnLst>
                <a:cxn ang="0">
                  <a:pos x="T0" y="T1"/>
                </a:cxn>
                <a:cxn ang="0">
                  <a:pos x="T2" y="T3"/>
                </a:cxn>
                <a:cxn ang="0">
                  <a:pos x="T4" y="T5"/>
                </a:cxn>
                <a:cxn ang="0">
                  <a:pos x="T6" y="T7"/>
                </a:cxn>
                <a:cxn ang="0">
                  <a:pos x="T8" y="T9"/>
                </a:cxn>
              </a:cxnLst>
              <a:rect l="0" t="0" r="r" b="b"/>
              <a:pathLst>
                <a:path w="338" h="286">
                  <a:moveTo>
                    <a:pt x="169" y="0"/>
                  </a:moveTo>
                  <a:cubicBezTo>
                    <a:pt x="0" y="0"/>
                    <a:pt x="61" y="204"/>
                    <a:pt x="72" y="220"/>
                  </a:cubicBezTo>
                  <a:cubicBezTo>
                    <a:pt x="84" y="238"/>
                    <a:pt x="142" y="286"/>
                    <a:pt x="169" y="286"/>
                  </a:cubicBezTo>
                  <a:cubicBezTo>
                    <a:pt x="196" y="286"/>
                    <a:pt x="254" y="238"/>
                    <a:pt x="266" y="220"/>
                  </a:cubicBezTo>
                  <a:cubicBezTo>
                    <a:pt x="277" y="204"/>
                    <a:pt x="338" y="0"/>
                    <a:pt x="169" y="0"/>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50"/>
            <p:cNvSpPr/>
            <p:nvPr/>
          </p:nvSpPr>
          <p:spPr bwMode="auto">
            <a:xfrm>
              <a:off x="1539875" y="2116138"/>
              <a:ext cx="404813" cy="139700"/>
            </a:xfrm>
            <a:custGeom>
              <a:gdLst>
                <a:gd name="T0" fmla="*/ 108 w 108"/>
                <a:gd name="T1" fmla="*/ 7 h 37"/>
                <a:gd name="T2" fmla="*/ 0 w 108"/>
                <a:gd name="T3" fmla="*/ 0 h 37"/>
                <a:gd name="T4" fmla="*/ 108 w 108"/>
                <a:gd name="T5" fmla="*/ 7 h 37"/>
              </a:gdLst>
              <a:cxnLst>
                <a:cxn ang="0">
                  <a:pos x="T0" y="T1"/>
                </a:cxn>
                <a:cxn ang="0">
                  <a:pos x="T2" y="T3"/>
                </a:cxn>
                <a:cxn ang="0">
                  <a:pos x="T4" y="T5"/>
                </a:cxn>
              </a:cxnLst>
              <a:rect l="0" t="0" r="r" b="b"/>
              <a:pathLst>
                <a:path w="108" h="37">
                  <a:moveTo>
                    <a:pt x="108" y="7"/>
                  </a:moveTo>
                  <a:cubicBezTo>
                    <a:pt x="70" y="19"/>
                    <a:pt x="28" y="15"/>
                    <a:pt x="0" y="0"/>
                  </a:cubicBezTo>
                  <a:cubicBezTo>
                    <a:pt x="10" y="32"/>
                    <a:pt x="89" y="37"/>
                    <a:pt x="108" y="7"/>
                  </a:cubicBezTo>
                  <a:close/>
                </a:path>
              </a:pathLst>
            </a:custGeom>
            <a:solidFill>
              <a:srgbClr val="F3C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51"/>
            <p:cNvSpPr/>
            <p:nvPr/>
          </p:nvSpPr>
          <p:spPr bwMode="auto">
            <a:xfrm>
              <a:off x="1209675" y="1763713"/>
              <a:ext cx="157163" cy="230188"/>
            </a:xfrm>
            <a:custGeom>
              <a:gdLst>
                <a:gd name="T0" fmla="*/ 12 w 42"/>
                <a:gd name="T1" fmla="*/ 3 h 61"/>
                <a:gd name="T2" fmla="*/ 37 w 42"/>
                <a:gd name="T3" fmla="*/ 25 h 61"/>
                <a:gd name="T4" fmla="*/ 30 w 42"/>
                <a:gd name="T5" fmla="*/ 58 h 61"/>
                <a:gd name="T6" fmla="*/ 5 w 42"/>
                <a:gd name="T7" fmla="*/ 36 h 61"/>
                <a:gd name="T8" fmla="*/ 12 w 42"/>
                <a:gd name="T9" fmla="*/ 3 h 61"/>
              </a:gdLst>
              <a:cxnLst>
                <a:cxn ang="0">
                  <a:pos x="T0" y="T1"/>
                </a:cxn>
                <a:cxn ang="0">
                  <a:pos x="T2" y="T3"/>
                </a:cxn>
                <a:cxn ang="0">
                  <a:pos x="T4" y="T5"/>
                </a:cxn>
                <a:cxn ang="0">
                  <a:pos x="T6" y="T7"/>
                </a:cxn>
                <a:cxn ang="0">
                  <a:pos x="T8" y="T9"/>
                </a:cxn>
              </a:cxnLst>
              <a:rect l="0" t="0" r="r" b="b"/>
              <a:pathLst>
                <a:path w="42" h="61">
                  <a:moveTo>
                    <a:pt x="12" y="3"/>
                  </a:moveTo>
                  <a:cubicBezTo>
                    <a:pt x="21" y="0"/>
                    <a:pt x="32" y="10"/>
                    <a:pt x="37" y="25"/>
                  </a:cubicBezTo>
                  <a:cubicBezTo>
                    <a:pt x="42" y="40"/>
                    <a:pt x="39" y="55"/>
                    <a:pt x="30" y="58"/>
                  </a:cubicBezTo>
                  <a:cubicBezTo>
                    <a:pt x="21" y="61"/>
                    <a:pt x="10" y="51"/>
                    <a:pt x="5" y="36"/>
                  </a:cubicBezTo>
                  <a:cubicBezTo>
                    <a:pt x="0" y="20"/>
                    <a:pt x="3" y="5"/>
                    <a:pt x="12" y="3"/>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52"/>
            <p:cNvSpPr/>
            <p:nvPr/>
          </p:nvSpPr>
          <p:spPr bwMode="auto">
            <a:xfrm>
              <a:off x="2112963" y="1763713"/>
              <a:ext cx="157163" cy="230188"/>
            </a:xfrm>
            <a:custGeom>
              <a:gdLst>
                <a:gd name="T0" fmla="*/ 30 w 42"/>
                <a:gd name="T1" fmla="*/ 3 h 61"/>
                <a:gd name="T2" fmla="*/ 5 w 42"/>
                <a:gd name="T3" fmla="*/ 25 h 61"/>
                <a:gd name="T4" fmla="*/ 12 w 42"/>
                <a:gd name="T5" fmla="*/ 58 h 61"/>
                <a:gd name="T6" fmla="*/ 37 w 42"/>
                <a:gd name="T7" fmla="*/ 36 h 61"/>
                <a:gd name="T8" fmla="*/ 30 w 42"/>
                <a:gd name="T9" fmla="*/ 3 h 61"/>
              </a:gdLst>
              <a:cxnLst>
                <a:cxn ang="0">
                  <a:pos x="T0" y="T1"/>
                </a:cxn>
                <a:cxn ang="0">
                  <a:pos x="T2" y="T3"/>
                </a:cxn>
                <a:cxn ang="0">
                  <a:pos x="T4" y="T5"/>
                </a:cxn>
                <a:cxn ang="0">
                  <a:pos x="T6" y="T7"/>
                </a:cxn>
                <a:cxn ang="0">
                  <a:pos x="T8" y="T9"/>
                </a:cxn>
              </a:cxnLst>
              <a:rect l="0" t="0" r="r" b="b"/>
              <a:pathLst>
                <a:path w="42" h="61">
                  <a:moveTo>
                    <a:pt x="30" y="3"/>
                  </a:moveTo>
                  <a:cubicBezTo>
                    <a:pt x="22" y="0"/>
                    <a:pt x="10" y="10"/>
                    <a:pt x="5" y="25"/>
                  </a:cubicBezTo>
                  <a:cubicBezTo>
                    <a:pt x="0" y="40"/>
                    <a:pt x="3" y="55"/>
                    <a:pt x="12" y="58"/>
                  </a:cubicBezTo>
                  <a:cubicBezTo>
                    <a:pt x="21" y="61"/>
                    <a:pt x="32" y="51"/>
                    <a:pt x="37" y="36"/>
                  </a:cubicBezTo>
                  <a:cubicBezTo>
                    <a:pt x="42" y="20"/>
                    <a:pt x="39" y="5"/>
                    <a:pt x="30" y="3"/>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53"/>
            <p:cNvSpPr/>
            <p:nvPr/>
          </p:nvSpPr>
          <p:spPr bwMode="auto">
            <a:xfrm>
              <a:off x="1209675" y="1292225"/>
              <a:ext cx="1068388" cy="652463"/>
            </a:xfrm>
            <a:custGeom>
              <a:gdLst>
                <a:gd name="T0" fmla="*/ 225 w 285"/>
                <a:gd name="T1" fmla="*/ 67 h 174"/>
                <a:gd name="T2" fmla="*/ 174 w 285"/>
                <a:gd name="T3" fmla="*/ 63 h 174"/>
                <a:gd name="T4" fmla="*/ 145 w 285"/>
                <a:gd name="T5" fmla="*/ 70 h 174"/>
                <a:gd name="T6" fmla="*/ 106 w 285"/>
                <a:gd name="T7" fmla="*/ 70 h 174"/>
                <a:gd name="T8" fmla="*/ 26 w 285"/>
                <a:gd name="T9" fmla="*/ 174 h 174"/>
                <a:gd name="T10" fmla="*/ 140 w 285"/>
                <a:gd name="T11" fmla="*/ 5 h 174"/>
                <a:gd name="T12" fmla="*/ 257 w 285"/>
                <a:gd name="T13" fmla="*/ 171 h 174"/>
                <a:gd name="T14" fmla="*/ 225 w 285"/>
                <a:gd name="T15" fmla="*/ 67 h 17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174">
                  <a:moveTo>
                    <a:pt x="225" y="67"/>
                  </a:moveTo>
                  <a:cubicBezTo>
                    <a:pt x="195" y="86"/>
                    <a:pt x="160" y="79"/>
                    <a:pt x="174" y="63"/>
                  </a:cubicBezTo>
                  <a:cubicBezTo>
                    <a:pt x="187" y="47"/>
                    <a:pt x="172" y="58"/>
                    <a:pt x="145" y="70"/>
                  </a:cubicBezTo>
                  <a:cubicBezTo>
                    <a:pt x="118" y="82"/>
                    <a:pt x="88" y="80"/>
                    <a:pt x="106" y="70"/>
                  </a:cubicBezTo>
                  <a:cubicBezTo>
                    <a:pt x="128" y="58"/>
                    <a:pt x="41" y="50"/>
                    <a:pt x="26" y="174"/>
                  </a:cubicBezTo>
                  <a:cubicBezTo>
                    <a:pt x="0" y="84"/>
                    <a:pt x="43" y="9"/>
                    <a:pt x="140" y="5"/>
                  </a:cubicBezTo>
                  <a:cubicBezTo>
                    <a:pt x="243" y="0"/>
                    <a:pt x="285" y="82"/>
                    <a:pt x="257" y="171"/>
                  </a:cubicBezTo>
                  <a:cubicBezTo>
                    <a:pt x="259" y="123"/>
                    <a:pt x="247" y="91"/>
                    <a:pt x="225" y="67"/>
                  </a:cubicBezTo>
                  <a:close/>
                </a:path>
              </a:pathLst>
            </a:custGeom>
            <a:solidFill>
              <a:srgbClr val="7C30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54"/>
            <p:cNvSpPr/>
            <p:nvPr/>
          </p:nvSpPr>
          <p:spPr bwMode="auto">
            <a:xfrm>
              <a:off x="1400175" y="2465388"/>
              <a:ext cx="341313" cy="341313"/>
            </a:xfrm>
            <a:custGeom>
              <a:gdLst>
                <a:gd name="T0" fmla="*/ 85 w 215"/>
                <a:gd name="T1" fmla="*/ 0 h 215"/>
                <a:gd name="T2" fmla="*/ 0 w 215"/>
                <a:gd name="T3" fmla="*/ 45 h 215"/>
                <a:gd name="T4" fmla="*/ 123 w 215"/>
                <a:gd name="T5" fmla="*/ 215 h 215"/>
                <a:gd name="T6" fmla="*/ 215 w 215"/>
                <a:gd name="T7" fmla="*/ 128 h 215"/>
                <a:gd name="T8" fmla="*/ 85 w 215"/>
                <a:gd name="T9" fmla="*/ 0 h 215"/>
              </a:gdLst>
              <a:cxnLst>
                <a:cxn ang="0">
                  <a:pos x="T0" y="T1"/>
                </a:cxn>
                <a:cxn ang="0">
                  <a:pos x="T2" y="T3"/>
                </a:cxn>
                <a:cxn ang="0">
                  <a:pos x="T4" y="T5"/>
                </a:cxn>
                <a:cxn ang="0">
                  <a:pos x="T6" y="T7"/>
                </a:cxn>
                <a:cxn ang="0">
                  <a:pos x="T8" y="T9"/>
                </a:cxn>
              </a:cxnLst>
              <a:rect l="0" t="0" r="r" b="b"/>
              <a:pathLst>
                <a:path w="215" h="215">
                  <a:moveTo>
                    <a:pt x="85" y="0"/>
                  </a:moveTo>
                  <a:lnTo>
                    <a:pt x="0" y="45"/>
                  </a:lnTo>
                  <a:lnTo>
                    <a:pt x="123" y="215"/>
                  </a:lnTo>
                  <a:lnTo>
                    <a:pt x="215" y="128"/>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55"/>
            <p:cNvSpPr/>
            <p:nvPr/>
          </p:nvSpPr>
          <p:spPr bwMode="auto">
            <a:xfrm>
              <a:off x="1741488" y="2465388"/>
              <a:ext cx="341313" cy="341313"/>
            </a:xfrm>
            <a:custGeom>
              <a:gdLst>
                <a:gd name="T0" fmla="*/ 132 w 215"/>
                <a:gd name="T1" fmla="*/ 0 h 215"/>
                <a:gd name="T2" fmla="*/ 215 w 215"/>
                <a:gd name="T3" fmla="*/ 45 h 215"/>
                <a:gd name="T4" fmla="*/ 94 w 215"/>
                <a:gd name="T5" fmla="*/ 215 h 215"/>
                <a:gd name="T6" fmla="*/ 0 w 215"/>
                <a:gd name="T7" fmla="*/ 128 h 215"/>
                <a:gd name="T8" fmla="*/ 132 w 215"/>
                <a:gd name="T9" fmla="*/ 0 h 215"/>
              </a:gdLst>
              <a:cxnLst>
                <a:cxn ang="0">
                  <a:pos x="T0" y="T1"/>
                </a:cxn>
                <a:cxn ang="0">
                  <a:pos x="T2" y="T3"/>
                </a:cxn>
                <a:cxn ang="0">
                  <a:pos x="T4" y="T5"/>
                </a:cxn>
                <a:cxn ang="0">
                  <a:pos x="T6" y="T7"/>
                </a:cxn>
                <a:cxn ang="0">
                  <a:pos x="T8" y="T9"/>
                </a:cxn>
              </a:cxnLst>
              <a:rect l="0" t="0" r="r" b="b"/>
              <a:pathLst>
                <a:path w="215" h="215">
                  <a:moveTo>
                    <a:pt x="132" y="0"/>
                  </a:moveTo>
                  <a:lnTo>
                    <a:pt x="215" y="45"/>
                  </a:lnTo>
                  <a:lnTo>
                    <a:pt x="94" y="215"/>
                  </a:lnTo>
                  <a:lnTo>
                    <a:pt x="0" y="128"/>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56"/>
            <p:cNvSpPr/>
            <p:nvPr/>
          </p:nvSpPr>
          <p:spPr bwMode="auto">
            <a:xfrm>
              <a:off x="1658938" y="2663825"/>
              <a:ext cx="165100" cy="150813"/>
            </a:xfrm>
            <a:custGeom>
              <a:gdLst>
                <a:gd name="T0" fmla="*/ 0 w 44"/>
                <a:gd name="T1" fmla="*/ 21 h 40"/>
                <a:gd name="T2" fmla="*/ 12 w 44"/>
                <a:gd name="T3" fmla="*/ 40 h 40"/>
                <a:gd name="T4" fmla="*/ 31 w 44"/>
                <a:gd name="T5" fmla="*/ 40 h 40"/>
                <a:gd name="T6" fmla="*/ 44 w 44"/>
                <a:gd name="T7" fmla="*/ 21 h 40"/>
                <a:gd name="T8" fmla="*/ 22 w 44"/>
                <a:gd name="T9" fmla="*/ 0 h 40"/>
                <a:gd name="T10" fmla="*/ 0 w 44"/>
                <a:gd name="T11" fmla="*/ 21 h 40"/>
              </a:gdLst>
              <a:cxnLst>
                <a:cxn ang="0">
                  <a:pos x="T0" y="T1"/>
                </a:cxn>
                <a:cxn ang="0">
                  <a:pos x="T2" y="T3"/>
                </a:cxn>
                <a:cxn ang="0">
                  <a:pos x="T4" y="T5"/>
                </a:cxn>
                <a:cxn ang="0">
                  <a:pos x="T6" y="T7"/>
                </a:cxn>
                <a:cxn ang="0">
                  <a:pos x="T8" y="T9"/>
                </a:cxn>
                <a:cxn ang="0">
                  <a:pos x="T10" y="T11"/>
                </a:cxn>
              </a:cxnLst>
              <a:rect l="0" t="0" r="r" b="b"/>
              <a:pathLst>
                <a:path w="44" h="40">
                  <a:moveTo>
                    <a:pt x="0" y="21"/>
                  </a:moveTo>
                  <a:cubicBezTo>
                    <a:pt x="12" y="40"/>
                    <a:pt x="12" y="40"/>
                    <a:pt x="12" y="40"/>
                  </a:cubicBezTo>
                  <a:cubicBezTo>
                    <a:pt x="19" y="40"/>
                    <a:pt x="25" y="40"/>
                    <a:pt x="31" y="40"/>
                  </a:cubicBezTo>
                  <a:cubicBezTo>
                    <a:pt x="44" y="21"/>
                    <a:pt x="44" y="21"/>
                    <a:pt x="44" y="21"/>
                  </a:cubicBezTo>
                  <a:cubicBezTo>
                    <a:pt x="22" y="0"/>
                    <a:pt x="22" y="0"/>
                    <a:pt x="22" y="0"/>
                  </a:cubicBezTo>
                  <a:lnTo>
                    <a:pt x="0" y="21"/>
                  </a:lnTo>
                  <a:close/>
                </a:path>
              </a:pathLst>
            </a:custGeom>
            <a:solidFill>
              <a:srgbClr val="E83F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57"/>
            <p:cNvSpPr/>
            <p:nvPr/>
          </p:nvSpPr>
          <p:spPr bwMode="auto">
            <a:xfrm>
              <a:off x="1644650" y="2814638"/>
              <a:ext cx="193675" cy="442913"/>
            </a:xfrm>
            <a:custGeom>
              <a:gdLst>
                <a:gd name="T0" fmla="*/ 16 w 52"/>
                <a:gd name="T1" fmla="*/ 0 h 118"/>
                <a:gd name="T2" fmla="*/ 0 w 52"/>
                <a:gd name="T3" fmla="*/ 117 h 118"/>
                <a:gd name="T4" fmla="*/ 26 w 52"/>
                <a:gd name="T5" fmla="*/ 118 h 118"/>
                <a:gd name="T6" fmla="*/ 52 w 52"/>
                <a:gd name="T7" fmla="*/ 117 h 118"/>
                <a:gd name="T8" fmla="*/ 35 w 52"/>
                <a:gd name="T9" fmla="*/ 0 h 118"/>
                <a:gd name="T10" fmla="*/ 16 w 52"/>
                <a:gd name="T11" fmla="*/ 0 h 118"/>
              </a:gdLst>
              <a:cxnLst>
                <a:cxn ang="0">
                  <a:pos x="T0" y="T1"/>
                </a:cxn>
                <a:cxn ang="0">
                  <a:pos x="T2" y="T3"/>
                </a:cxn>
                <a:cxn ang="0">
                  <a:pos x="T4" y="T5"/>
                </a:cxn>
                <a:cxn ang="0">
                  <a:pos x="T6" y="T7"/>
                </a:cxn>
                <a:cxn ang="0">
                  <a:pos x="T8" y="T9"/>
                </a:cxn>
                <a:cxn ang="0">
                  <a:pos x="T10" y="T11"/>
                </a:cxn>
              </a:cxnLst>
              <a:rect l="0" t="0" r="r" b="b"/>
              <a:pathLst>
                <a:path w="52" h="118">
                  <a:moveTo>
                    <a:pt x="16" y="0"/>
                  </a:moveTo>
                  <a:cubicBezTo>
                    <a:pt x="0" y="117"/>
                    <a:pt x="0" y="117"/>
                    <a:pt x="0" y="117"/>
                  </a:cubicBezTo>
                  <a:cubicBezTo>
                    <a:pt x="8" y="118"/>
                    <a:pt x="17" y="118"/>
                    <a:pt x="26" y="118"/>
                  </a:cubicBezTo>
                  <a:cubicBezTo>
                    <a:pt x="35" y="118"/>
                    <a:pt x="44" y="118"/>
                    <a:pt x="52" y="117"/>
                  </a:cubicBezTo>
                  <a:cubicBezTo>
                    <a:pt x="35" y="0"/>
                    <a:pt x="35" y="0"/>
                    <a:pt x="35" y="0"/>
                  </a:cubicBezTo>
                  <a:lnTo>
                    <a:pt x="16" y="0"/>
                  </a:lnTo>
                  <a:close/>
                </a:path>
              </a:pathLst>
            </a:custGeom>
            <a:solidFill>
              <a:srgbClr val="E83F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58"/>
            <p:cNvSpPr/>
            <p:nvPr/>
          </p:nvSpPr>
          <p:spPr bwMode="auto">
            <a:xfrm>
              <a:off x="1235075" y="3040063"/>
              <a:ext cx="15875" cy="104775"/>
            </a:xfrm>
            <a:custGeom>
              <a:gdLst>
                <a:gd name="T0" fmla="*/ 4 w 4"/>
                <a:gd name="T1" fmla="*/ 28 h 28"/>
                <a:gd name="T2" fmla="*/ 3 w 4"/>
                <a:gd name="T3" fmla="*/ 0 h 28"/>
                <a:gd name="T4" fmla="*/ 0 w 4"/>
                <a:gd name="T5" fmla="*/ 27 h 28"/>
                <a:gd name="T6" fmla="*/ 4 w 4"/>
                <a:gd name="T7" fmla="*/ 28 h 28"/>
              </a:gdLst>
              <a:cxnLst>
                <a:cxn ang="0">
                  <a:pos x="T0" y="T1"/>
                </a:cxn>
                <a:cxn ang="0">
                  <a:pos x="T2" y="T3"/>
                </a:cxn>
                <a:cxn ang="0">
                  <a:pos x="T4" y="T5"/>
                </a:cxn>
                <a:cxn ang="0">
                  <a:pos x="T6" y="T7"/>
                </a:cxn>
              </a:cxnLst>
              <a:rect l="0" t="0" r="r" b="b"/>
              <a:pathLst>
                <a:path w="4" h="28">
                  <a:moveTo>
                    <a:pt x="4" y="28"/>
                  </a:moveTo>
                  <a:cubicBezTo>
                    <a:pt x="3" y="11"/>
                    <a:pt x="3" y="0"/>
                    <a:pt x="3" y="0"/>
                  </a:cubicBezTo>
                  <a:cubicBezTo>
                    <a:pt x="3" y="0"/>
                    <a:pt x="2" y="10"/>
                    <a:pt x="0" y="27"/>
                  </a:cubicBezTo>
                  <a:cubicBezTo>
                    <a:pt x="1" y="27"/>
                    <a:pt x="2" y="28"/>
                    <a:pt x="4" y="28"/>
                  </a:cubicBezTo>
                  <a:close/>
                </a:path>
              </a:pathLst>
            </a:custGeom>
            <a:solidFill>
              <a:srgbClr val="B78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59"/>
            <p:cNvSpPr/>
            <p:nvPr/>
          </p:nvSpPr>
          <p:spPr bwMode="auto">
            <a:xfrm>
              <a:off x="2232025" y="3040063"/>
              <a:ext cx="15875" cy="104775"/>
            </a:xfrm>
            <a:custGeom>
              <a:gdLst>
                <a:gd name="T0" fmla="*/ 0 w 4"/>
                <a:gd name="T1" fmla="*/ 28 h 28"/>
                <a:gd name="T2" fmla="*/ 0 w 4"/>
                <a:gd name="T3" fmla="*/ 0 h 28"/>
                <a:gd name="T4" fmla="*/ 4 w 4"/>
                <a:gd name="T5" fmla="*/ 27 h 28"/>
                <a:gd name="T6" fmla="*/ 0 w 4"/>
                <a:gd name="T7" fmla="*/ 28 h 28"/>
              </a:gdLst>
              <a:cxnLst>
                <a:cxn ang="0">
                  <a:pos x="T0" y="T1"/>
                </a:cxn>
                <a:cxn ang="0">
                  <a:pos x="T2" y="T3"/>
                </a:cxn>
                <a:cxn ang="0">
                  <a:pos x="T4" y="T5"/>
                </a:cxn>
                <a:cxn ang="0">
                  <a:pos x="T6" y="T7"/>
                </a:cxn>
              </a:cxnLst>
              <a:rect l="0" t="0" r="r" b="b"/>
              <a:pathLst>
                <a:path w="4" h="28">
                  <a:moveTo>
                    <a:pt x="0" y="28"/>
                  </a:moveTo>
                  <a:cubicBezTo>
                    <a:pt x="0" y="11"/>
                    <a:pt x="0" y="0"/>
                    <a:pt x="0" y="0"/>
                  </a:cubicBezTo>
                  <a:cubicBezTo>
                    <a:pt x="0" y="0"/>
                    <a:pt x="2" y="10"/>
                    <a:pt x="4" y="27"/>
                  </a:cubicBezTo>
                  <a:cubicBezTo>
                    <a:pt x="3" y="27"/>
                    <a:pt x="1" y="28"/>
                    <a:pt x="0" y="28"/>
                  </a:cubicBezTo>
                  <a:close/>
                </a:path>
              </a:pathLst>
            </a:custGeom>
            <a:solidFill>
              <a:srgbClr val="B78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6" name="图片 5"/>
          <p:cNvPicPr>
            <a:picLocks noChangeAspect="1"/>
          </p:cNvPicPr>
          <p:nvPr/>
        </p:nvPicPr>
        <p:blipFill>
          <a:blip r:embed="rId3"/>
          <a:stretch>
            <a:fillRect/>
          </a:stretch>
        </p:blipFill>
        <p:spPr>
          <a:xfrm>
            <a:off x="352" y="3904356"/>
            <a:ext cx="12858045" cy="332829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par>
                          <p:cTn id="13" fill="hold" nodeType="afterGroup">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nodeType="afterGroup">
                            <p:stCondLst>
                              <p:cond delay="15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27"/>
                                        </p:tgtEl>
                                        <p:attrNameLst>
                                          <p:attrName>style.visibility</p:attrName>
                                        </p:attrNameLst>
                                      </p:cBhvr>
                                      <p:to>
                                        <p:strVal val="visible"/>
                                      </p:to>
                                    </p:set>
                                    <p:animEffect transition="in" filter="wipe(left)">
                                      <p:cBhvr>
                                        <p:cTn id="20" dur="100"/>
                                        <p:tgtEl>
                                          <p:spTgt spid="27"/>
                                        </p:tgtEl>
                                      </p:cBhvr>
                                    </p:animEffect>
                                  </p:childTnLst>
                                </p:cTn>
                              </p:par>
                            </p:childTnLst>
                          </p:cTn>
                        </p:par>
                        <p:par>
                          <p:cTn id="21" fill="hold" nodeType="afterGroup">
                            <p:stCondLst>
                              <p:cond delay="1600"/>
                            </p:stCondLst>
                            <p:childTnLst>
                              <p:par>
                                <p:cTn id="22" presetID="42"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5" grpId="0"/>
      <p:bldP spid="27"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p:cNvPicPr>
            <a:picLocks noChangeAspect="1"/>
          </p:cNvPicPr>
          <p:nvPr/>
        </p:nvPicPr>
        <p:blipFill>
          <a:blip r:embed="rId3"/>
          <a:stretch>
            <a:fillRect/>
          </a:stretch>
        </p:blipFill>
        <p:spPr>
          <a:xfrm>
            <a:off x="334" y="3702053"/>
            <a:ext cx="12189427" cy="3155222"/>
          </a:xfrm>
          <a:prstGeom prst="rect">
            <a:avLst/>
          </a:prstGeom>
        </p:spPr>
      </p:pic>
      <p:sp>
        <p:nvSpPr>
          <p:cNvPr id="13" name="椭圆 12"/>
          <p:cNvSpPr/>
          <p:nvPr/>
        </p:nvSpPr>
        <p:spPr>
          <a:xfrm>
            <a:off x="3934360" y="2128047"/>
            <a:ext cx="1731151" cy="1731150"/>
          </a:xfrm>
          <a:prstGeom prst="ellipse">
            <a:avLst/>
          </a:prstGeom>
          <a:gradFill flip="none" rotWithShape="1">
            <a:gsLst>
              <a:gs pos="25000">
                <a:schemeClr val="bg1">
                  <a:shade val="67500"/>
                  <a:satMod val="115000"/>
                </a:schemeClr>
              </a:gs>
              <a:gs pos="62000">
                <a:schemeClr val="bg1">
                  <a:shade val="100000"/>
                  <a:satMod val="115000"/>
                </a:schemeClr>
              </a:gs>
            </a:gsLst>
            <a:lin ang="2700000" scaled="1"/>
          </a:gradFill>
          <a:ln w="38100">
            <a:solidFill>
              <a:schemeClr val="bg1"/>
            </a:solidFill>
          </a:ln>
          <a:effectLst>
            <a:outerShdw blurRad="254000" dist="1270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5">
              <a:latin typeface="Arial" panose="020b0604020202020204" pitchFamily="34" charset="0"/>
              <a:ea typeface="微软雅黑" panose="020b0503020204020204" pitchFamily="34" charset="-122"/>
              <a:sym typeface="Arial" panose="020b0604020202020204" pitchFamily="34" charset="0"/>
            </a:endParaRPr>
          </a:p>
        </p:txBody>
      </p:sp>
      <p:sp>
        <p:nvSpPr>
          <p:cNvPr id="22" name="MH_Others_1"/>
          <p:cNvSpPr txBox="1"/>
          <p:nvPr>
            <p:custDataLst>
              <p:tags r:id="rId4"/>
            </p:custDataLst>
          </p:nvPr>
        </p:nvSpPr>
        <p:spPr>
          <a:xfrm>
            <a:off x="4082578" y="2497368"/>
            <a:ext cx="1434718" cy="992505"/>
          </a:xfrm>
          <a:prstGeom prst="rect">
            <a:avLst/>
          </a:prstGeom>
          <a:noFill/>
        </p:spPr>
        <p:txBody>
          <a:bodyPr wrap="square" lIns="0" tIns="0" rIns="0" bIns="0" rtlCol="0" anchor="ctr" anchorCtr="0">
            <a:spAutoFit/>
          </a:bodyPr>
          <a:lstStyle/>
          <a:p>
            <a:pPr algn="ctr"/>
            <a:r>
              <a:rPr lang="en-US" altLang="zh-CN" sz="4550">
                <a:solidFill>
                  <a:srgbClr val="BE084E"/>
                </a:solidFill>
                <a:latin typeface="Arial" panose="020b0604020202020204" pitchFamily="34" charset="0"/>
                <a:ea typeface="微软雅黑" panose="020b0503020204020204" pitchFamily="34" charset="-122"/>
                <a:sym typeface="Arial" panose="020b0604020202020204" pitchFamily="34" charset="0"/>
              </a:rPr>
              <a:t>03</a:t>
            </a:r>
            <a:endParaRPr lang="en-US" altLang="zh-CN" sz="4550">
              <a:solidFill>
                <a:srgbClr val="BE084E"/>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895">
                <a:solidFill>
                  <a:srgbClr val="BE084E"/>
                </a:solidFill>
                <a:latin typeface="Arial" panose="020b0604020202020204" pitchFamily="34" charset="0"/>
                <a:ea typeface="微软雅黑" panose="020b0503020204020204" pitchFamily="34" charset="-122"/>
                <a:sym typeface="Arial" panose="020b0604020202020204" pitchFamily="34" charset="0"/>
              </a:rPr>
              <a:t>CHAPTER</a:t>
            </a:r>
            <a:endParaRPr lang="en-US" altLang="zh-CN" sz="1895">
              <a:solidFill>
                <a:srgbClr val="BE084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6195367" y="2497669"/>
            <a:ext cx="3654178" cy="525780"/>
          </a:xfrm>
          <a:prstGeom prst="rect">
            <a:avLst/>
          </a:prstGeom>
        </p:spPr>
        <p:txBody>
          <a:bodyPr wrap="square" lIns="0" tIns="0" rIns="0" bIns="0">
            <a:spAutoFit/>
          </a:bodyPr>
          <a:lstStyle/>
          <a:p>
            <a:pPr marL="0" lvl="1" indent="0"/>
            <a:r>
              <a:rPr lang="zh-CN" altLang="en-US" sz="3415">
                <a:solidFill>
                  <a:srgbClr val="BE084E"/>
                </a:solidFill>
                <a:latin typeface="Arial" panose="020b0604020202020204" pitchFamily="34" charset="0"/>
                <a:ea typeface="微软雅黑" panose="020b0503020204020204" pitchFamily="34" charset="-122"/>
                <a:cs typeface="+mn-ea"/>
                <a:sym typeface="Arial" panose="020b0604020202020204" pitchFamily="34" charset="0"/>
              </a:rPr>
              <a:t>展望未来</a:t>
            </a:r>
            <a:endParaRPr lang="zh-CN" altLang="en-US" sz="3415">
              <a:solidFill>
                <a:srgbClr val="BE084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11"/>
          <p:cNvSpPr txBox="1"/>
          <p:nvPr/>
        </p:nvSpPr>
        <p:spPr>
          <a:xfrm>
            <a:off x="6129153" y="3056794"/>
            <a:ext cx="1421130" cy="252730"/>
          </a:xfrm>
          <a:prstGeom prst="rect">
            <a:avLst/>
          </a:prstGeom>
          <a:noFill/>
        </p:spPr>
        <p:txBody>
          <a:bodyPr wrap="none" rtlCol="0">
            <a:spAutoFit/>
          </a:bodyPr>
          <a:lstStyle/>
          <a:p>
            <a:pPr marL="171450" lvl="1" indent="-171450">
              <a:buFont typeface="Arial" panose="020b0604020202020204" pitchFamily="34" charset="0"/>
              <a:buChar char="•"/>
            </a:pPr>
            <a:r>
              <a:rPr lang="zh-CN" altLang="en-US" sz="104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7752602" y="3056794"/>
            <a:ext cx="1421130" cy="252730"/>
          </a:xfrm>
          <a:prstGeom prst="rect">
            <a:avLst/>
          </a:prstGeom>
          <a:noFill/>
        </p:spPr>
        <p:txBody>
          <a:bodyPr wrap="none" rtlCol="0">
            <a:spAutoFit/>
          </a:bodyPr>
          <a:lstStyle/>
          <a:p>
            <a:pPr marL="171450" lvl="1" indent="-171450">
              <a:buFont typeface="Arial" panose="020b0604020202020204" pitchFamily="34" charset="0"/>
              <a:buChar char="•"/>
            </a:pPr>
            <a:r>
              <a:rPr lang="zh-CN" altLang="en-US" sz="104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1"/>
          <p:cNvSpPr txBox="1"/>
          <p:nvPr/>
        </p:nvSpPr>
        <p:spPr>
          <a:xfrm>
            <a:off x="6129153" y="3315423"/>
            <a:ext cx="1421130" cy="252730"/>
          </a:xfrm>
          <a:prstGeom prst="rect">
            <a:avLst/>
          </a:prstGeom>
          <a:noFill/>
        </p:spPr>
        <p:txBody>
          <a:bodyPr wrap="none" rtlCol="0">
            <a:spAutoFit/>
          </a:bodyPr>
          <a:lstStyle/>
          <a:p>
            <a:pPr marL="171450" lvl="1" indent="-171450">
              <a:buFont typeface="Arial" panose="020b0604020202020204" pitchFamily="34" charset="0"/>
              <a:buChar char="•"/>
            </a:pPr>
            <a:r>
              <a:rPr lang="zh-CN" altLang="en-US" sz="104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1"/>
          <p:cNvSpPr txBox="1"/>
          <p:nvPr/>
        </p:nvSpPr>
        <p:spPr>
          <a:xfrm>
            <a:off x="7752602" y="3315423"/>
            <a:ext cx="1421130" cy="252730"/>
          </a:xfrm>
          <a:prstGeom prst="rect">
            <a:avLst/>
          </a:prstGeom>
          <a:noFill/>
        </p:spPr>
        <p:txBody>
          <a:bodyPr wrap="none" rtlCol="0">
            <a:spAutoFit/>
          </a:bodyPr>
          <a:lstStyle/>
          <a:p>
            <a:pPr marL="171450" lvl="1" indent="-171450">
              <a:buFont typeface="Arial" panose="020b0604020202020204" pitchFamily="34" charset="0"/>
              <a:buChar char="•"/>
            </a:pPr>
            <a:r>
              <a:rPr lang="zh-CN" altLang="en-US" sz="104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22"/>
                                        </p:tgtEl>
                                        <p:attrNameLst>
                                          <p:attrName>style.visibility</p:attrName>
                                        </p:attrNameLst>
                                      </p:cBhvr>
                                      <p:to>
                                        <p:strVal val="visible"/>
                                      </p:to>
                                    </p:set>
                                    <p:anim by="(-#ppt_w*2)" calcmode="lin" valueType="num">
                                      <p:cBhvr rctx="PPT">
                                        <p:cTn id="21" dur="500" autoRev="1" fill="hold">
                                          <p:stCondLst>
                                            <p:cond delay="0"/>
                                          </p:stCondLst>
                                        </p:cTn>
                                        <p:tgtEl>
                                          <p:spTgt spid="22"/>
                                        </p:tgtEl>
                                        <p:attrNameLst>
                                          <p:attrName>ppt_w</p:attrName>
                                        </p:attrNameLst>
                                      </p:cBhvr>
                                    </p:anim>
                                    <p:anim by="(#ppt_w*0.50)" calcmode="lin" valueType="num">
                                      <p:cBhvr>
                                        <p:cTn id="22" dur="500" decel="50000" autoRev="1" fill="hold">
                                          <p:stCondLst>
                                            <p:cond delay="0"/>
                                          </p:stCondLst>
                                        </p:cTn>
                                        <p:tgtEl>
                                          <p:spTgt spid="22"/>
                                        </p:tgtEl>
                                        <p:attrNameLst>
                                          <p:attrName>ppt_x</p:attrName>
                                        </p:attrNameLst>
                                      </p:cBhvr>
                                    </p:anim>
                                    <p:anim from="(-#ppt_h/2)" to="(#ppt_y)" calcmode="lin" valueType="num">
                                      <p:cBhvr>
                                        <p:cTn id="23" dur="1000" fill="hold">
                                          <p:stCondLst>
                                            <p:cond delay="0"/>
                                          </p:stCondLst>
                                        </p:cTn>
                                        <p:tgtEl>
                                          <p:spTgt spid="22"/>
                                        </p:tgtEl>
                                        <p:attrNameLst>
                                          <p:attrName>ppt_y</p:attrName>
                                        </p:attrNameLst>
                                      </p:cBhvr>
                                    </p:anim>
                                    <p:animRot by="21600000">
                                      <p:cBhvr>
                                        <p:cTn id="24" dur="1000" fill="hold">
                                          <p:stCondLst>
                                            <p:cond delay="0"/>
                                          </p:stCondLst>
                                        </p:cTn>
                                        <p:tgtEl>
                                          <p:spTgt spid="22"/>
                                        </p:tgtEl>
                                        <p:attrNameLst>
                                          <p:attrName>r</p:attrName>
                                        </p:attrNameLst>
                                      </p:cBhvr>
                                    </p:animRot>
                                  </p:childTnLst>
                                </p:cTn>
                              </p:par>
                            </p:childTnLst>
                          </p:cTn>
                        </p:par>
                      </p:childTnLst>
                    </p:cTn>
                  </p:par>
                  <p:par>
                    <p:cTn id="25" fill="hold" nodeType="clickPar">
                      <p:stCondLst>
                        <p:cond delay="indefinite"/>
                        <p:cond evt="onBegin" delay="0">
                          <p:tn val="24"/>
                        </p:cond>
                      </p:stCondLst>
                      <p:childTnLst>
                        <p:par>
                          <p:cTn id="26" fill="hold">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4*#ppt_w"/>
                                          </p:val>
                                        </p:tav>
                                        <p:tav tm="100000">
                                          <p:val>
                                            <p:strVal val="#ppt_w"/>
                                          </p:val>
                                        </p:tav>
                                      </p:tavLst>
                                    </p:anim>
                                    <p:anim calcmode="lin" valueType="num">
                                      <p:cBhvr>
                                        <p:cTn id="30" dur="500" fill="hold"/>
                                        <p:tgtEl>
                                          <p:spTgt spid="23"/>
                                        </p:tgtEl>
                                        <p:attrNameLst>
                                          <p:attrName>ppt_h</p:attrName>
                                        </p:attrNameLst>
                                      </p:cBhvr>
                                      <p:tavLst>
                                        <p:tav tm="0">
                                          <p:val>
                                            <p:strVal val="4*#ppt_h"/>
                                          </p:val>
                                        </p:tav>
                                        <p:tav tm="100000">
                                          <p:val>
                                            <p:strVal val="#ppt_h"/>
                                          </p:val>
                                        </p:tav>
                                      </p:tavLst>
                                    </p:anim>
                                  </p:childTnLst>
                                </p:cTn>
                              </p:par>
                            </p:childTnLst>
                          </p:cTn>
                        </p:par>
                        <p:par>
                          <p:cTn id="31" fill="hold" nodeType="afterGroup">
                            <p:stCondLst>
                              <p:cond delay="500"/>
                            </p:stCondLst>
                            <p:childTnLst>
                              <p:par>
                                <p:cTn id="32" presetID="1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p:tgtEl>
                                          <p:spTgt spid="24"/>
                                        </p:tgtEl>
                                        <p:attrNameLst>
                                          <p:attrName>ppt_x</p:attrName>
                                        </p:attrNameLst>
                                      </p:cBhvr>
                                      <p:tavLst>
                                        <p:tav tm="0">
                                          <p:val>
                                            <p:strVal val="#ppt_x-#ppt_w*1.125000"/>
                                          </p:val>
                                        </p:tav>
                                        <p:tav tm="100000">
                                          <p:val>
                                            <p:strVal val="#ppt_x"/>
                                          </p:val>
                                        </p:tav>
                                      </p:tavLst>
                                    </p:anim>
                                    <p:animEffect transition="in" filter="wipe(right)">
                                      <p:cBhvr>
                                        <p:cTn id="35" dur="500"/>
                                        <p:tgtEl>
                                          <p:spTgt spid="24"/>
                                        </p:tgtEl>
                                      </p:cBhvr>
                                    </p:animEffect>
                                  </p:childTnLst>
                                </p:cTn>
                              </p:par>
                            </p:childTnLst>
                          </p:cTn>
                        </p:par>
                        <p:par>
                          <p:cTn id="36" fill="hold" nodeType="afterGroup">
                            <p:stCondLst>
                              <p:cond delay="1000"/>
                            </p:stCondLst>
                            <p:childTnLst>
                              <p:par>
                                <p:cTn id="37" presetID="1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p:tgtEl>
                                          <p:spTgt spid="25"/>
                                        </p:tgtEl>
                                        <p:attrNameLst>
                                          <p:attrName>ppt_x</p:attrName>
                                        </p:attrNameLst>
                                      </p:cBhvr>
                                      <p:tavLst>
                                        <p:tav tm="0">
                                          <p:val>
                                            <p:strVal val="#ppt_x-#ppt_w*1.125000"/>
                                          </p:val>
                                        </p:tav>
                                        <p:tav tm="100000">
                                          <p:val>
                                            <p:strVal val="#ppt_x"/>
                                          </p:val>
                                        </p:tav>
                                      </p:tavLst>
                                    </p:anim>
                                    <p:animEffect transition="in" filter="wipe(right)">
                                      <p:cBhvr>
                                        <p:cTn id="40" dur="500"/>
                                        <p:tgtEl>
                                          <p:spTgt spid="25"/>
                                        </p:tgtEl>
                                      </p:cBhvr>
                                    </p:animEffect>
                                  </p:childTnLst>
                                </p:cTn>
                              </p:par>
                            </p:childTnLst>
                          </p:cTn>
                        </p:par>
                        <p:par>
                          <p:cTn id="41" fill="hold" nodeType="afterGroup">
                            <p:stCondLst>
                              <p:cond delay="1500"/>
                            </p:stCondLst>
                            <p:childTnLst>
                              <p:par>
                                <p:cTn id="42" presetID="1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p:tgtEl>
                                          <p:spTgt spid="26"/>
                                        </p:tgtEl>
                                        <p:attrNameLst>
                                          <p:attrName>ppt_x</p:attrName>
                                        </p:attrNameLst>
                                      </p:cBhvr>
                                      <p:tavLst>
                                        <p:tav tm="0">
                                          <p:val>
                                            <p:strVal val="#ppt_x-#ppt_w*1.125000"/>
                                          </p:val>
                                        </p:tav>
                                        <p:tav tm="100000">
                                          <p:val>
                                            <p:strVal val="#ppt_x"/>
                                          </p:val>
                                        </p:tav>
                                      </p:tavLst>
                                    </p:anim>
                                    <p:animEffect transition="in" filter="wipe(right)">
                                      <p:cBhvr>
                                        <p:cTn id="45" dur="500"/>
                                        <p:tgtEl>
                                          <p:spTgt spid="26"/>
                                        </p:tgtEl>
                                      </p:cBhvr>
                                    </p:animEffect>
                                  </p:childTnLst>
                                </p:cTn>
                              </p:par>
                            </p:childTnLst>
                          </p:cTn>
                        </p:par>
                        <p:par>
                          <p:cTn id="46" fill="hold" nodeType="afterGroup">
                            <p:stCondLst>
                              <p:cond delay="2000"/>
                            </p:stCondLst>
                            <p:childTnLst>
                              <p:par>
                                <p:cTn id="47" presetID="12" presetClass="entr" presetSubtype="8"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p:tgtEl>
                                          <p:spTgt spid="27"/>
                                        </p:tgtEl>
                                        <p:attrNameLst>
                                          <p:attrName>ppt_x</p:attrName>
                                        </p:attrNameLst>
                                      </p:cBhvr>
                                      <p:tavLst>
                                        <p:tav tm="0">
                                          <p:val>
                                            <p:strVal val="#ppt_x-#ppt_w*1.125000"/>
                                          </p:val>
                                        </p:tav>
                                        <p:tav tm="100000">
                                          <p:val>
                                            <p:strVal val="#ppt_x"/>
                                          </p:val>
                                        </p:tav>
                                      </p:tavLst>
                                    </p:anim>
                                    <p:animEffect transition="in" filter="wipe(right)">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23" grpId="0"/>
      <p:bldP spid="24" grpId="0"/>
      <p:bldP spid="25" grpId="0"/>
      <p:bldP spid="26" grpId="0"/>
      <p:bldP spid="27"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p:cNvSpPr txBox="1"/>
          <p:nvPr/>
        </p:nvSpPr>
        <p:spPr>
          <a:xfrm>
            <a:off x="1198662" y="1688321"/>
            <a:ext cx="9793088" cy="1092607"/>
          </a:xfrm>
          <a:prstGeom prst="rect">
            <a:avLst/>
          </a:prstGeom>
          <a:noFill/>
        </p:spPr>
        <p:txBody>
          <a:bodyPr wrap="square" rtlCol="0">
            <a:spAutoFit/>
          </a:bodyPr>
          <a:lstStyle/>
          <a:p>
            <a:pPr algn="just">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复制您的文本后，在此框中选择粘贴，并选择只保留文字。您的内容打在这里，或者通过通过复制您的文本。您的内容打在这里，或者通过复制您的文本后，在此框中选择粘贴，并选择只保留文字。您的内容打在这里，或者通过通过复制您的文本。</a:t>
            </a:r>
            <a:endParaRPr lang="en-US" altLang="zh-CN" sz="100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30000"/>
              </a:lnSpc>
            </a:pPr>
            <a:endParaRPr lang="en-US" altLang="zh-CN" sz="100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椭圆 2"/>
          <p:cNvSpPr/>
          <p:nvPr/>
        </p:nvSpPr>
        <p:spPr>
          <a:xfrm>
            <a:off x="1846734" y="3438872"/>
            <a:ext cx="144016" cy="144016"/>
          </a:xfrm>
          <a:prstGeom prst="ellipse">
            <a:avLst/>
          </a:prstGeom>
          <a:gradFill flip="none" rotWithShape="1">
            <a:gsLst>
              <a:gs pos="0">
                <a:schemeClr val="bg1">
                  <a:lumMod val="85000"/>
                </a:schemeClr>
              </a:gs>
              <a:gs pos="100000">
                <a:schemeClr val="bg1">
                  <a:lumMod val="95000"/>
                </a:schemeClr>
              </a:gs>
            </a:gsLst>
            <a:lin ang="16200000" scaled="1"/>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062758" y="3356992"/>
            <a:ext cx="1261884"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3430910" y="3510880"/>
            <a:ext cx="194421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61544" y="3859540"/>
            <a:ext cx="1399742" cy="523220"/>
          </a:xfrm>
          <a:prstGeom prst="rect">
            <a:avLst/>
          </a:prstGeom>
          <a:noFill/>
        </p:spPr>
        <p:txBody>
          <a:bodyPr wrap="none" rtlCol="0">
            <a:spAutoFit/>
          </a:bodyPr>
          <a:lstStyle/>
          <a:p>
            <a:r>
              <a:rPr lang="en-US" altLang="zh-CN" sz="2800">
                <a:solidFill>
                  <a:schemeClr val="tx1">
                    <a:lumMod val="75000"/>
                    <a:lumOff val="25000"/>
                  </a:schemeClr>
                </a:solidFill>
                <a:latin typeface="Avant GardeBook" pitchFamily="50" charset="0"/>
                <a:ea typeface="微软雅黑" panose="020b0503020204020204" pitchFamily="34" charset="-122"/>
              </a:rPr>
              <a:t>63,856</a:t>
            </a:r>
            <a:endParaRPr lang="zh-CN" altLang="en-US" sz="2800">
              <a:solidFill>
                <a:schemeClr val="tx1">
                  <a:lumMod val="75000"/>
                  <a:lumOff val="25000"/>
                </a:schemeClr>
              </a:solidFill>
              <a:latin typeface="Avant GardeBook" pitchFamily="50" charset="0"/>
              <a:ea typeface="微软雅黑" panose="020b0503020204020204" pitchFamily="34" charset="-122"/>
            </a:endParaRPr>
          </a:p>
        </p:txBody>
      </p:sp>
      <p:sp>
        <p:nvSpPr>
          <p:cNvPr id="7" name="圆角矩形 6"/>
          <p:cNvSpPr/>
          <p:nvPr/>
        </p:nvSpPr>
        <p:spPr>
          <a:xfrm>
            <a:off x="3615479" y="3704476"/>
            <a:ext cx="360040" cy="1822296"/>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061611" y="3704476"/>
            <a:ext cx="360040" cy="1822296"/>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507743" y="3704476"/>
            <a:ext cx="360040" cy="1822296"/>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953875" y="3704476"/>
            <a:ext cx="360040" cy="1822296"/>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615479" y="4893161"/>
            <a:ext cx="360040" cy="633611"/>
          </a:xfrm>
          <a:prstGeom prst="roundRect">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4061611" y="4797301"/>
            <a:ext cx="360040" cy="729471"/>
          </a:xfrm>
          <a:prstGeom prst="roundRect">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4507743" y="4615624"/>
            <a:ext cx="360040" cy="911148"/>
          </a:xfrm>
          <a:prstGeom prst="roundRect">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4953875" y="4225132"/>
            <a:ext cx="360040" cy="1301640"/>
          </a:xfrm>
          <a:prstGeom prst="roundRect">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574926" y="5603680"/>
            <a:ext cx="441146" cy="246221"/>
          </a:xfrm>
          <a:prstGeom prst="rect">
            <a:avLst/>
          </a:prstGeom>
          <a:noFill/>
        </p:spPr>
        <p:txBody>
          <a:bodyPr wrap="none" rtlCol="0">
            <a:spAutoFit/>
          </a:bodyPr>
          <a:lstStyle/>
          <a:p>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021058" y="5603680"/>
            <a:ext cx="441146" cy="246221"/>
          </a:xfrm>
          <a:prstGeom prst="rect">
            <a:avLst/>
          </a:prstGeom>
          <a:noFill/>
        </p:spPr>
        <p:txBody>
          <a:bodyPr wrap="none" rtlCol="0">
            <a:spAutoFit/>
          </a:bodyPr>
          <a:lstStyle/>
          <a:p>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467190" y="5603680"/>
            <a:ext cx="441146" cy="246221"/>
          </a:xfrm>
          <a:prstGeom prst="rect">
            <a:avLst/>
          </a:prstGeom>
          <a:noFill/>
        </p:spPr>
        <p:txBody>
          <a:bodyPr wrap="none" rtlCol="0">
            <a:spAutoFit/>
          </a:bodyPr>
          <a:lstStyle/>
          <a:p>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913322" y="5603680"/>
            <a:ext cx="441146" cy="246221"/>
          </a:xfrm>
          <a:prstGeom prst="rect">
            <a:avLst/>
          </a:prstGeom>
          <a:noFill/>
        </p:spPr>
        <p:txBody>
          <a:bodyPr wrap="none" rtlCol="0">
            <a:spAutoFit/>
          </a:bodyPr>
          <a:lstStyle/>
          <a:p>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216422" y="4401966"/>
            <a:ext cx="889987" cy="400110"/>
          </a:xfrm>
          <a:prstGeom prst="rect">
            <a:avLst/>
          </a:prstGeom>
          <a:noFill/>
        </p:spPr>
        <p:txBody>
          <a:bodyPr wrap="none" rtlCol="0">
            <a:spAutoFit/>
          </a:bodyPr>
          <a:lstStyle/>
          <a:p>
            <a:pPr algn="ctr"/>
            <a:r>
              <a:rPr lang="zh-CN" altLang="en-US" sz="1100">
                <a:solidFill>
                  <a:schemeClr val="bg1">
                    <a:lumMod val="50000"/>
                  </a:schemeClr>
                </a:solidFill>
                <a:latin typeface="微软雅黑" panose="020b0503020204020204" pitchFamily="34" charset="-122"/>
                <a:ea typeface="微软雅黑" panose="020b0503020204020204" pitchFamily="34" charset="-122"/>
              </a:rPr>
              <a:t>上半年创收</a:t>
            </a:r>
            <a:endParaRPr lang="en-US" altLang="zh-CN" sz="110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900">
                <a:solidFill>
                  <a:schemeClr val="bg1">
                    <a:lumMod val="50000"/>
                  </a:schemeClr>
                </a:solidFill>
                <a:latin typeface="微软雅黑" panose="020b0503020204020204" pitchFamily="34" charset="-122"/>
                <a:ea typeface="微软雅黑" panose="020b0503020204020204" pitchFamily="34" charset="-122"/>
              </a:rPr>
              <a:t>（人民币）</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椭圆 19"/>
          <p:cNvSpPr/>
          <p:nvPr/>
        </p:nvSpPr>
        <p:spPr>
          <a:xfrm>
            <a:off x="6599262" y="3438872"/>
            <a:ext cx="144016" cy="144016"/>
          </a:xfrm>
          <a:prstGeom prst="ellipse">
            <a:avLst/>
          </a:prstGeom>
          <a:gradFill flip="none" rotWithShape="1">
            <a:gsLst>
              <a:gs pos="0">
                <a:schemeClr val="bg1">
                  <a:lumMod val="85000"/>
                </a:schemeClr>
              </a:gs>
              <a:gs pos="100000">
                <a:schemeClr val="bg1">
                  <a:lumMod val="95000"/>
                </a:schemeClr>
              </a:gs>
            </a:gsLst>
            <a:lin ang="16200000" scaled="1"/>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815286" y="3356992"/>
            <a:ext cx="1261884"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8183438" y="3510880"/>
            <a:ext cx="194421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70978" y="3859540"/>
            <a:ext cx="1285929" cy="523220"/>
          </a:xfrm>
          <a:prstGeom prst="rect">
            <a:avLst/>
          </a:prstGeom>
          <a:noFill/>
        </p:spPr>
        <p:txBody>
          <a:bodyPr wrap="none" rtlCol="0">
            <a:spAutoFit/>
          </a:bodyPr>
          <a:lstStyle/>
          <a:p>
            <a:r>
              <a:rPr lang="en-US" altLang="zh-CN" sz="2800">
                <a:solidFill>
                  <a:srgbClr val="BE084E"/>
                </a:solidFill>
                <a:latin typeface="Avant GardeBook" pitchFamily="50" charset="0"/>
                <a:ea typeface="微软雅黑" panose="020b0503020204020204" pitchFamily="34" charset="-122"/>
              </a:rPr>
              <a:t>86,169</a:t>
            </a:r>
            <a:endParaRPr lang="en-US" altLang="zh-CN" sz="2800">
              <a:solidFill>
                <a:srgbClr val="BE084E"/>
              </a:solidFill>
              <a:latin typeface="Avant GardeBook" pitchFamily="50" charset="0"/>
              <a:ea typeface="微软雅黑" panose="020b0503020204020204" pitchFamily="34" charset="-122"/>
            </a:endParaRPr>
          </a:p>
        </p:txBody>
      </p:sp>
      <p:sp>
        <p:nvSpPr>
          <p:cNvPr id="24" name="圆角矩形 23"/>
          <p:cNvSpPr/>
          <p:nvPr/>
        </p:nvSpPr>
        <p:spPr>
          <a:xfrm>
            <a:off x="8368007" y="3704476"/>
            <a:ext cx="360040" cy="1822296"/>
          </a:xfrm>
          <a:prstGeom prst="roundRect">
            <a:avLst/>
          </a:prstGeom>
          <a:solidFill>
            <a:srgbClr val="BE0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8814139" y="3704476"/>
            <a:ext cx="360040" cy="1822296"/>
          </a:xfrm>
          <a:prstGeom prst="roundRect">
            <a:avLst/>
          </a:prstGeom>
          <a:solidFill>
            <a:srgbClr val="BE0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9260271" y="3704476"/>
            <a:ext cx="360040" cy="1822296"/>
          </a:xfrm>
          <a:prstGeom prst="roundRect">
            <a:avLst/>
          </a:prstGeom>
          <a:solidFill>
            <a:srgbClr val="BE0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9706403" y="3704476"/>
            <a:ext cx="360040" cy="1822296"/>
          </a:xfrm>
          <a:prstGeom prst="roundRect">
            <a:avLst/>
          </a:prstGeom>
          <a:solidFill>
            <a:srgbClr val="BE0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8368007" y="5071198"/>
            <a:ext cx="360040" cy="455574"/>
          </a:xfrm>
          <a:prstGeom prst="roundRect">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8814139" y="4005064"/>
            <a:ext cx="360040" cy="1521709"/>
          </a:xfrm>
          <a:prstGeom prst="roundRect">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9260271" y="4615624"/>
            <a:ext cx="360040" cy="911148"/>
          </a:xfrm>
          <a:prstGeom prst="roundRect">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9706403" y="4121150"/>
            <a:ext cx="360040" cy="1405622"/>
          </a:xfrm>
          <a:prstGeom prst="roundRect">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8327454" y="5603680"/>
            <a:ext cx="441146" cy="246221"/>
          </a:xfrm>
          <a:prstGeom prst="rect">
            <a:avLst/>
          </a:prstGeom>
          <a:noFill/>
        </p:spPr>
        <p:txBody>
          <a:bodyPr wrap="none" rtlCol="0">
            <a:spAutoFit/>
          </a:bodyPr>
          <a:lstStyle/>
          <a:p>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8773586" y="5603680"/>
            <a:ext cx="441146" cy="246221"/>
          </a:xfrm>
          <a:prstGeom prst="rect">
            <a:avLst/>
          </a:prstGeom>
          <a:noFill/>
        </p:spPr>
        <p:txBody>
          <a:bodyPr wrap="none" rtlCol="0">
            <a:spAutoFit/>
          </a:bodyPr>
          <a:lstStyle/>
          <a:p>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9219718" y="5603680"/>
            <a:ext cx="441146" cy="246221"/>
          </a:xfrm>
          <a:prstGeom prst="rect">
            <a:avLst/>
          </a:prstGeom>
          <a:noFill/>
        </p:spPr>
        <p:txBody>
          <a:bodyPr wrap="none" rtlCol="0">
            <a:spAutoFit/>
          </a:bodyPr>
          <a:lstStyle/>
          <a:p>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9665850" y="5603680"/>
            <a:ext cx="441146" cy="246221"/>
          </a:xfrm>
          <a:prstGeom prst="rect">
            <a:avLst/>
          </a:prstGeom>
          <a:noFill/>
        </p:spPr>
        <p:txBody>
          <a:bodyPr wrap="none" rtlCol="0">
            <a:spAutoFit/>
          </a:bodyPr>
          <a:lstStyle/>
          <a:p>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968950" y="4401966"/>
            <a:ext cx="889987" cy="400110"/>
          </a:xfrm>
          <a:prstGeom prst="rect">
            <a:avLst/>
          </a:prstGeom>
          <a:noFill/>
        </p:spPr>
        <p:txBody>
          <a:bodyPr wrap="none" rtlCol="0">
            <a:spAutoFit/>
          </a:bodyPr>
          <a:lstStyle/>
          <a:p>
            <a:pPr algn="ctr"/>
            <a:r>
              <a:rPr lang="zh-CN" altLang="en-US" sz="1100">
                <a:solidFill>
                  <a:schemeClr val="bg1">
                    <a:lumMod val="50000"/>
                  </a:schemeClr>
                </a:solidFill>
                <a:latin typeface="微软雅黑" panose="020b0503020204020204" pitchFamily="34" charset="-122"/>
                <a:ea typeface="微软雅黑" panose="020b0503020204020204" pitchFamily="34" charset="-122"/>
              </a:rPr>
              <a:t>下半年创收</a:t>
            </a:r>
            <a:endParaRPr lang="en-US" altLang="zh-CN" sz="110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900">
                <a:solidFill>
                  <a:schemeClr val="bg1">
                    <a:lumMod val="50000"/>
                  </a:schemeClr>
                </a:solidFill>
                <a:latin typeface="微软雅黑" panose="020b0503020204020204" pitchFamily="34" charset="-122"/>
                <a:ea typeface="微软雅黑" panose="020b0503020204020204" pitchFamily="34" charset="-122"/>
              </a:rPr>
              <a:t>（人民币）</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nodeType="afterGroup">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2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par>
                                <p:cTn id="46" presetID="22" presetClass="entr" presetSubtype="4" fill="hold" grpId="0" nodeType="withEffect">
                                  <p:stCondLst>
                                    <p:cond delay="40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par>
                                <p:cTn id="49" presetID="22" presetClass="entr" presetSubtype="4" fill="hold" grpId="0" nodeType="withEffect">
                                  <p:stCondLst>
                                    <p:cond delay="60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par>
                          <p:cTn id="52" fill="hold" nodeType="afterGroup">
                            <p:stCondLst>
                              <p:cond delay="3600"/>
                            </p:stCondLst>
                            <p:childTnLst>
                              <p:par>
                                <p:cTn id="53" presetID="22" presetClass="entr" presetSubtype="4"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par>
                                <p:cTn id="56" presetID="22" presetClass="entr" presetSubtype="4" fill="hold" grpId="0" nodeType="withEffect">
                                  <p:stCondLst>
                                    <p:cond delay="20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par>
                                <p:cTn id="59" presetID="22" presetClass="entr" presetSubtype="4" fill="hold" grpId="0" nodeType="withEffect">
                                  <p:stCondLst>
                                    <p:cond delay="40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00"/>
                                        <p:tgtEl>
                                          <p:spTgt spid="13"/>
                                        </p:tgtEl>
                                      </p:cBhvr>
                                    </p:animEffect>
                                  </p:childTnLst>
                                </p:cTn>
                              </p:par>
                              <p:par>
                                <p:cTn id="62" presetID="22" presetClass="entr" presetSubtype="4" fill="hold" grpId="0" nodeType="withEffect">
                                  <p:stCondLst>
                                    <p:cond delay="60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childTnLst>
                          </p:cTn>
                        </p:par>
                        <p:par>
                          <p:cTn id="65" fill="hold" nodeType="afterGroup">
                            <p:stCondLst>
                              <p:cond delay="4700"/>
                            </p:stCondLst>
                            <p:childTnLst>
                              <p:par>
                                <p:cTn id="66" presetID="12" presetClass="entr" presetSubtype="4" fill="hold" grpId="0" nodeType="afterEffect">
                                  <p:stCondLst>
                                    <p:cond delay="0"/>
                                  </p:stCondLst>
                                  <p:iterate type="lt">
                                    <p:tmPct val="50000"/>
                                  </p:iterate>
                                  <p:childTnLst>
                                    <p:set>
                                      <p:cBhvr>
                                        <p:cTn id="67" dur="1" fill="hold">
                                          <p:stCondLst>
                                            <p:cond delay="0"/>
                                          </p:stCondLst>
                                        </p:cTn>
                                        <p:tgtEl>
                                          <p:spTgt spid="6"/>
                                        </p:tgtEl>
                                        <p:attrNameLst>
                                          <p:attrName>style.visibility</p:attrName>
                                        </p:attrNameLst>
                                      </p:cBhvr>
                                      <p:to>
                                        <p:strVal val="visible"/>
                                      </p:to>
                                    </p:set>
                                    <p:anim calcmode="lin" valueType="num">
                                      <p:cBhvr additive="base">
                                        <p:cTn id="68" dur="200"/>
                                        <p:tgtEl>
                                          <p:spTgt spid="6"/>
                                        </p:tgtEl>
                                        <p:attrNameLst>
                                          <p:attrName>ppt_y</p:attrName>
                                        </p:attrNameLst>
                                      </p:cBhvr>
                                      <p:tavLst>
                                        <p:tav tm="0">
                                          <p:val>
                                            <p:strVal val="#ppt_y+#ppt_h*1.125000"/>
                                          </p:val>
                                        </p:tav>
                                        <p:tav tm="100000">
                                          <p:val>
                                            <p:strVal val="#ppt_y"/>
                                          </p:val>
                                        </p:tav>
                                      </p:tavLst>
                                    </p:anim>
                                    <p:animEffect transition="in" filter="wipe(up)">
                                      <p:cBhvr>
                                        <p:cTn id="69" dur="200"/>
                                        <p:tgtEl>
                                          <p:spTgt spid="6"/>
                                        </p:tgtEl>
                                      </p:cBhvr>
                                    </p:animEffect>
                                  </p:childTnLst>
                                </p:cTn>
                              </p:par>
                              <p:par>
                                <p:cTn id="70" presetID="12" presetClass="entr" presetSubtype="1"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p:tgtEl>
                                          <p:spTgt spid="19"/>
                                        </p:tgtEl>
                                        <p:attrNameLst>
                                          <p:attrName>ppt_y</p:attrName>
                                        </p:attrNameLst>
                                      </p:cBhvr>
                                      <p:tavLst>
                                        <p:tav tm="0">
                                          <p:val>
                                            <p:strVal val="#ppt_y-#ppt_h*1.125000"/>
                                          </p:val>
                                        </p:tav>
                                        <p:tav tm="100000">
                                          <p:val>
                                            <p:strVal val="#ppt_y"/>
                                          </p:val>
                                        </p:tav>
                                      </p:tavLst>
                                    </p:anim>
                                    <p:animEffect transition="in" filter="wipe(down)">
                                      <p:cBhvr>
                                        <p:cTn id="73" dur="500"/>
                                        <p:tgtEl>
                                          <p:spTgt spid="19"/>
                                        </p:tgtEl>
                                      </p:cBhvr>
                                    </p:animEffect>
                                  </p:childTnLst>
                                </p:cTn>
                              </p:par>
                            </p:childTnLst>
                          </p:cTn>
                        </p:par>
                        <p:par>
                          <p:cTn id="74" fill="hold" nodeType="afterGroup">
                            <p:stCondLst>
                              <p:cond delay="5200"/>
                            </p:stCondLst>
                            <p:childTnLst>
                              <p:par>
                                <p:cTn id="75" presetID="2" presetClass="entr" presetSubtype="8"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5700"/>
                            </p:stCondLst>
                            <p:childTnLst>
                              <p:par>
                                <p:cTn id="80" presetID="16" presetClass="entr" presetSubtype="21"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arn(inVertical)">
                                      <p:cBhvr>
                                        <p:cTn id="82" dur="500"/>
                                        <p:tgtEl>
                                          <p:spTgt spid="21"/>
                                        </p:tgtEl>
                                      </p:cBhvr>
                                    </p:animEffect>
                                  </p:childTnLst>
                                </p:cTn>
                              </p:par>
                            </p:childTnLst>
                          </p:cTn>
                        </p:par>
                        <p:par>
                          <p:cTn id="83" fill="hold" nodeType="afterGroup">
                            <p:stCondLst>
                              <p:cond delay="6200"/>
                            </p:stCondLst>
                            <p:childTnLst>
                              <p:par>
                                <p:cTn id="84" presetID="22" presetClass="entr" presetSubtype="8" fill="hold"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left)">
                                      <p:cBhvr>
                                        <p:cTn id="86" dur="500"/>
                                        <p:tgtEl>
                                          <p:spTgt spid="22"/>
                                        </p:tgtEl>
                                      </p:cBhvr>
                                    </p:animEffect>
                                  </p:childTnLst>
                                </p:cTn>
                              </p:par>
                            </p:childTnLst>
                          </p:cTn>
                        </p:par>
                        <p:par>
                          <p:cTn id="87" fill="hold" nodeType="afterGroup">
                            <p:stCondLst>
                              <p:cond delay="6700"/>
                            </p:stCondLst>
                            <p:childTnLst>
                              <p:par>
                                <p:cTn id="88" presetID="2" presetClass="entr" presetSubtype="4"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additive="base">
                                        <p:cTn id="90" dur="500" fill="hold"/>
                                        <p:tgtEl>
                                          <p:spTgt spid="32"/>
                                        </p:tgtEl>
                                        <p:attrNameLst>
                                          <p:attrName>ppt_x</p:attrName>
                                        </p:attrNameLst>
                                      </p:cBhvr>
                                      <p:tavLst>
                                        <p:tav tm="0">
                                          <p:val>
                                            <p:strVal val="#ppt_x"/>
                                          </p:val>
                                        </p:tav>
                                        <p:tav tm="100000">
                                          <p:val>
                                            <p:strVal val="#ppt_x"/>
                                          </p:val>
                                        </p:tav>
                                      </p:tavLst>
                                    </p:anim>
                                    <p:anim calcmode="lin" valueType="num">
                                      <p:cBhvr additive="base">
                                        <p:cTn id="91" dur="500" fill="hold"/>
                                        <p:tgtEl>
                                          <p:spTgt spid="32"/>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additive="base">
                                        <p:cTn id="94" dur="500" fill="hold"/>
                                        <p:tgtEl>
                                          <p:spTgt spid="33"/>
                                        </p:tgtEl>
                                        <p:attrNameLst>
                                          <p:attrName>ppt_x</p:attrName>
                                        </p:attrNameLst>
                                      </p:cBhvr>
                                      <p:tavLst>
                                        <p:tav tm="0">
                                          <p:val>
                                            <p:strVal val="#ppt_x"/>
                                          </p:val>
                                        </p:tav>
                                        <p:tav tm="100000">
                                          <p:val>
                                            <p:strVal val="#ppt_x"/>
                                          </p:val>
                                        </p:tav>
                                      </p:tavLst>
                                    </p:anim>
                                    <p:anim calcmode="lin" valueType="num">
                                      <p:cBhvr additive="base">
                                        <p:cTn id="95" dur="500" fill="hold"/>
                                        <p:tgtEl>
                                          <p:spTgt spid="33"/>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additive="base">
                                        <p:cTn id="98" dur="500" fill="hold"/>
                                        <p:tgtEl>
                                          <p:spTgt spid="34"/>
                                        </p:tgtEl>
                                        <p:attrNameLst>
                                          <p:attrName>ppt_x</p:attrName>
                                        </p:attrNameLst>
                                      </p:cBhvr>
                                      <p:tavLst>
                                        <p:tav tm="0">
                                          <p:val>
                                            <p:strVal val="#ppt_x"/>
                                          </p:val>
                                        </p:tav>
                                        <p:tav tm="100000">
                                          <p:val>
                                            <p:strVal val="#ppt_x"/>
                                          </p:val>
                                        </p:tav>
                                      </p:tavLst>
                                    </p:anim>
                                    <p:anim calcmode="lin" valueType="num">
                                      <p:cBhvr additive="base">
                                        <p:cTn id="99" dur="500" fill="hold"/>
                                        <p:tgtEl>
                                          <p:spTgt spid="34"/>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 calcmode="lin" valueType="num">
                                      <p:cBhvr additive="base">
                                        <p:cTn id="102" dur="500" fill="hold"/>
                                        <p:tgtEl>
                                          <p:spTgt spid="35"/>
                                        </p:tgtEl>
                                        <p:attrNameLst>
                                          <p:attrName>ppt_x</p:attrName>
                                        </p:attrNameLst>
                                      </p:cBhvr>
                                      <p:tavLst>
                                        <p:tav tm="0">
                                          <p:val>
                                            <p:strVal val="#ppt_x"/>
                                          </p:val>
                                        </p:tav>
                                        <p:tav tm="100000">
                                          <p:val>
                                            <p:strVal val="#ppt_x"/>
                                          </p:val>
                                        </p:tav>
                                      </p:tavLst>
                                    </p:anim>
                                    <p:anim calcmode="lin" valueType="num">
                                      <p:cBhvr additive="base">
                                        <p:cTn id="103" dur="500" fill="hold"/>
                                        <p:tgtEl>
                                          <p:spTgt spid="35"/>
                                        </p:tgtEl>
                                        <p:attrNameLst>
                                          <p:attrName>ppt_y</p:attrName>
                                        </p:attrNameLst>
                                      </p:cBhvr>
                                      <p:tavLst>
                                        <p:tav tm="0">
                                          <p:val>
                                            <p:strVal val="1+#ppt_h/2"/>
                                          </p:val>
                                        </p:tav>
                                        <p:tav tm="100000">
                                          <p:val>
                                            <p:strVal val="#ppt_y"/>
                                          </p:val>
                                        </p:tav>
                                      </p:tavLst>
                                    </p:anim>
                                  </p:childTnLst>
                                </p:cTn>
                              </p:par>
                            </p:childTnLst>
                          </p:cTn>
                        </p:par>
                        <p:par>
                          <p:cTn id="104" fill="hold" nodeType="afterGroup">
                            <p:stCondLst>
                              <p:cond delay="7200"/>
                            </p:stCondLst>
                            <p:childTnLst>
                              <p:par>
                                <p:cTn id="105" presetID="22" presetClass="entr" presetSubtype="4"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down)">
                                      <p:cBhvr>
                                        <p:cTn id="107" dur="500"/>
                                        <p:tgtEl>
                                          <p:spTgt spid="24"/>
                                        </p:tgtEl>
                                      </p:cBhvr>
                                    </p:animEffect>
                                  </p:childTnLst>
                                </p:cTn>
                              </p:par>
                              <p:par>
                                <p:cTn id="108" presetID="22" presetClass="entr" presetSubtype="4" fill="hold" grpId="0" nodeType="withEffect">
                                  <p:stCondLst>
                                    <p:cond delay="200"/>
                                  </p:stCondLst>
                                  <p:childTnLst>
                                    <p:set>
                                      <p:cBhvr>
                                        <p:cTn id="109" dur="1" fill="hold">
                                          <p:stCondLst>
                                            <p:cond delay="0"/>
                                          </p:stCondLst>
                                        </p:cTn>
                                        <p:tgtEl>
                                          <p:spTgt spid="25"/>
                                        </p:tgtEl>
                                        <p:attrNameLst>
                                          <p:attrName>style.visibility</p:attrName>
                                        </p:attrNameLst>
                                      </p:cBhvr>
                                      <p:to>
                                        <p:strVal val="visible"/>
                                      </p:to>
                                    </p:set>
                                    <p:animEffect transition="in" filter="wipe(down)">
                                      <p:cBhvr>
                                        <p:cTn id="110" dur="500"/>
                                        <p:tgtEl>
                                          <p:spTgt spid="25"/>
                                        </p:tgtEl>
                                      </p:cBhvr>
                                    </p:animEffect>
                                  </p:childTnLst>
                                </p:cTn>
                              </p:par>
                              <p:par>
                                <p:cTn id="111" presetID="22" presetClass="entr" presetSubtype="4" fill="hold" grpId="0" nodeType="withEffect">
                                  <p:stCondLst>
                                    <p:cond delay="400"/>
                                  </p:stCondLst>
                                  <p:childTnLst>
                                    <p:set>
                                      <p:cBhvr>
                                        <p:cTn id="112" dur="1" fill="hold">
                                          <p:stCondLst>
                                            <p:cond delay="0"/>
                                          </p:stCondLst>
                                        </p:cTn>
                                        <p:tgtEl>
                                          <p:spTgt spid="26"/>
                                        </p:tgtEl>
                                        <p:attrNameLst>
                                          <p:attrName>style.visibility</p:attrName>
                                        </p:attrNameLst>
                                      </p:cBhvr>
                                      <p:to>
                                        <p:strVal val="visible"/>
                                      </p:to>
                                    </p:set>
                                    <p:animEffect transition="in" filter="wipe(down)">
                                      <p:cBhvr>
                                        <p:cTn id="113" dur="500"/>
                                        <p:tgtEl>
                                          <p:spTgt spid="26"/>
                                        </p:tgtEl>
                                      </p:cBhvr>
                                    </p:animEffect>
                                  </p:childTnLst>
                                </p:cTn>
                              </p:par>
                              <p:par>
                                <p:cTn id="114" presetID="22" presetClass="entr" presetSubtype="4" fill="hold" grpId="0" nodeType="withEffect">
                                  <p:stCondLst>
                                    <p:cond delay="600"/>
                                  </p:stCondLst>
                                  <p:childTnLst>
                                    <p:set>
                                      <p:cBhvr>
                                        <p:cTn id="115" dur="1" fill="hold">
                                          <p:stCondLst>
                                            <p:cond delay="0"/>
                                          </p:stCondLst>
                                        </p:cTn>
                                        <p:tgtEl>
                                          <p:spTgt spid="27"/>
                                        </p:tgtEl>
                                        <p:attrNameLst>
                                          <p:attrName>style.visibility</p:attrName>
                                        </p:attrNameLst>
                                      </p:cBhvr>
                                      <p:to>
                                        <p:strVal val="visible"/>
                                      </p:to>
                                    </p:set>
                                    <p:animEffect transition="in" filter="wipe(down)">
                                      <p:cBhvr>
                                        <p:cTn id="116" dur="500"/>
                                        <p:tgtEl>
                                          <p:spTgt spid="27"/>
                                        </p:tgtEl>
                                      </p:cBhvr>
                                    </p:animEffect>
                                  </p:childTnLst>
                                </p:cTn>
                              </p:par>
                            </p:childTnLst>
                          </p:cTn>
                        </p:par>
                        <p:par>
                          <p:cTn id="117" fill="hold" nodeType="afterGroup">
                            <p:stCondLst>
                              <p:cond delay="8300"/>
                            </p:stCondLst>
                            <p:childTnLst>
                              <p:par>
                                <p:cTn id="118" presetID="22" presetClass="entr" presetSubtype="4" fill="hold" grpId="0" nodeType="after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wipe(down)">
                                      <p:cBhvr>
                                        <p:cTn id="120" dur="500"/>
                                        <p:tgtEl>
                                          <p:spTgt spid="28"/>
                                        </p:tgtEl>
                                      </p:cBhvr>
                                    </p:animEffect>
                                  </p:childTnLst>
                                </p:cTn>
                              </p:par>
                              <p:par>
                                <p:cTn id="121" presetID="22" presetClass="entr" presetSubtype="4" fill="hold" grpId="0" nodeType="withEffect">
                                  <p:stCondLst>
                                    <p:cond delay="200"/>
                                  </p:stCondLst>
                                  <p:childTnLst>
                                    <p:set>
                                      <p:cBhvr>
                                        <p:cTn id="122" dur="1" fill="hold">
                                          <p:stCondLst>
                                            <p:cond delay="0"/>
                                          </p:stCondLst>
                                        </p:cTn>
                                        <p:tgtEl>
                                          <p:spTgt spid="29"/>
                                        </p:tgtEl>
                                        <p:attrNameLst>
                                          <p:attrName>style.visibility</p:attrName>
                                        </p:attrNameLst>
                                      </p:cBhvr>
                                      <p:to>
                                        <p:strVal val="visible"/>
                                      </p:to>
                                    </p:set>
                                    <p:animEffect transition="in" filter="wipe(down)">
                                      <p:cBhvr>
                                        <p:cTn id="123" dur="500"/>
                                        <p:tgtEl>
                                          <p:spTgt spid="29"/>
                                        </p:tgtEl>
                                      </p:cBhvr>
                                    </p:animEffect>
                                  </p:childTnLst>
                                </p:cTn>
                              </p:par>
                              <p:par>
                                <p:cTn id="124" presetID="22" presetClass="entr" presetSubtype="4" fill="hold" grpId="0" nodeType="withEffect">
                                  <p:stCondLst>
                                    <p:cond delay="400"/>
                                  </p:stCondLst>
                                  <p:childTnLst>
                                    <p:set>
                                      <p:cBhvr>
                                        <p:cTn id="125" dur="1" fill="hold">
                                          <p:stCondLst>
                                            <p:cond delay="0"/>
                                          </p:stCondLst>
                                        </p:cTn>
                                        <p:tgtEl>
                                          <p:spTgt spid="30"/>
                                        </p:tgtEl>
                                        <p:attrNameLst>
                                          <p:attrName>style.visibility</p:attrName>
                                        </p:attrNameLst>
                                      </p:cBhvr>
                                      <p:to>
                                        <p:strVal val="visible"/>
                                      </p:to>
                                    </p:set>
                                    <p:animEffect transition="in" filter="wipe(down)">
                                      <p:cBhvr>
                                        <p:cTn id="126" dur="500"/>
                                        <p:tgtEl>
                                          <p:spTgt spid="30"/>
                                        </p:tgtEl>
                                      </p:cBhvr>
                                    </p:animEffect>
                                  </p:childTnLst>
                                </p:cTn>
                              </p:par>
                              <p:par>
                                <p:cTn id="127" presetID="22" presetClass="entr" presetSubtype="4" fill="hold" grpId="0" nodeType="withEffect">
                                  <p:stCondLst>
                                    <p:cond delay="600"/>
                                  </p:stCondLst>
                                  <p:childTnLst>
                                    <p:set>
                                      <p:cBhvr>
                                        <p:cTn id="128" dur="1" fill="hold">
                                          <p:stCondLst>
                                            <p:cond delay="0"/>
                                          </p:stCondLst>
                                        </p:cTn>
                                        <p:tgtEl>
                                          <p:spTgt spid="31"/>
                                        </p:tgtEl>
                                        <p:attrNameLst>
                                          <p:attrName>style.visibility</p:attrName>
                                        </p:attrNameLst>
                                      </p:cBhvr>
                                      <p:to>
                                        <p:strVal val="visible"/>
                                      </p:to>
                                    </p:set>
                                    <p:animEffect transition="in" filter="wipe(down)">
                                      <p:cBhvr>
                                        <p:cTn id="129" dur="500"/>
                                        <p:tgtEl>
                                          <p:spTgt spid="31"/>
                                        </p:tgtEl>
                                      </p:cBhvr>
                                    </p:animEffect>
                                  </p:childTnLst>
                                </p:cTn>
                              </p:par>
                            </p:childTnLst>
                          </p:cTn>
                        </p:par>
                        <p:par>
                          <p:cTn id="130" fill="hold" nodeType="afterGroup">
                            <p:stCondLst>
                              <p:cond delay="9400"/>
                            </p:stCondLst>
                            <p:childTnLst>
                              <p:par>
                                <p:cTn id="131" presetID="12" presetClass="entr" presetSubtype="4" fill="hold" grpId="0" nodeType="afterEffect">
                                  <p:stCondLst>
                                    <p:cond delay="0"/>
                                  </p:stCondLst>
                                  <p:iterate type="lt">
                                    <p:tmPct val="50000"/>
                                  </p:iterate>
                                  <p:childTnLst>
                                    <p:set>
                                      <p:cBhvr>
                                        <p:cTn id="132" dur="1" fill="hold">
                                          <p:stCondLst>
                                            <p:cond delay="0"/>
                                          </p:stCondLst>
                                        </p:cTn>
                                        <p:tgtEl>
                                          <p:spTgt spid="23"/>
                                        </p:tgtEl>
                                        <p:attrNameLst>
                                          <p:attrName>style.visibility</p:attrName>
                                        </p:attrNameLst>
                                      </p:cBhvr>
                                      <p:to>
                                        <p:strVal val="visible"/>
                                      </p:to>
                                    </p:set>
                                    <p:anim calcmode="lin" valueType="num">
                                      <p:cBhvr additive="base">
                                        <p:cTn id="133" dur="200"/>
                                        <p:tgtEl>
                                          <p:spTgt spid="23"/>
                                        </p:tgtEl>
                                        <p:attrNameLst>
                                          <p:attrName>ppt_y</p:attrName>
                                        </p:attrNameLst>
                                      </p:cBhvr>
                                      <p:tavLst>
                                        <p:tav tm="0">
                                          <p:val>
                                            <p:strVal val="#ppt_y+#ppt_h*1.125000"/>
                                          </p:val>
                                        </p:tav>
                                        <p:tav tm="100000">
                                          <p:val>
                                            <p:strVal val="#ppt_y"/>
                                          </p:val>
                                        </p:tav>
                                      </p:tavLst>
                                    </p:anim>
                                    <p:animEffect transition="in" filter="wipe(up)">
                                      <p:cBhvr>
                                        <p:cTn id="134" dur="200"/>
                                        <p:tgtEl>
                                          <p:spTgt spid="23"/>
                                        </p:tgtEl>
                                      </p:cBhvr>
                                    </p:animEffect>
                                  </p:childTnLst>
                                </p:cTn>
                              </p:par>
                              <p:par>
                                <p:cTn id="135" presetID="12" presetClass="entr" presetSubtype="1" fill="hold" grpId="0" nodeType="withEffect">
                                  <p:stCondLst>
                                    <p:cond delay="0"/>
                                  </p:stCondLst>
                                  <p:childTnLst>
                                    <p:set>
                                      <p:cBhvr>
                                        <p:cTn id="136" dur="1" fill="hold">
                                          <p:stCondLst>
                                            <p:cond delay="0"/>
                                          </p:stCondLst>
                                        </p:cTn>
                                        <p:tgtEl>
                                          <p:spTgt spid="36"/>
                                        </p:tgtEl>
                                        <p:attrNameLst>
                                          <p:attrName>style.visibility</p:attrName>
                                        </p:attrNameLst>
                                      </p:cBhvr>
                                      <p:to>
                                        <p:strVal val="visible"/>
                                      </p:to>
                                    </p:set>
                                    <p:anim calcmode="lin" valueType="num">
                                      <p:cBhvr additive="base">
                                        <p:cTn id="137" dur="500"/>
                                        <p:tgtEl>
                                          <p:spTgt spid="36"/>
                                        </p:tgtEl>
                                        <p:attrNameLst>
                                          <p:attrName>ppt_y</p:attrName>
                                        </p:attrNameLst>
                                      </p:cBhvr>
                                      <p:tavLst>
                                        <p:tav tm="0">
                                          <p:val>
                                            <p:strVal val="#ppt_y-#ppt_h*1.125000"/>
                                          </p:val>
                                        </p:tav>
                                        <p:tav tm="100000">
                                          <p:val>
                                            <p:strVal val="#ppt_y"/>
                                          </p:val>
                                        </p:tav>
                                      </p:tavLst>
                                    </p:anim>
                                    <p:animEffect transition="in" filter="wipe(down)">
                                      <p:cBhvr>
                                        <p:cTn id="1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animBg="1"/>
      <p:bldP spid="21" grpId="0"/>
      <p:bldP spid="23" grpId="0"/>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矩形 7"/>
          <p:cNvSpPr/>
          <p:nvPr/>
        </p:nvSpPr>
        <p:spPr>
          <a:xfrm>
            <a:off x="1558924" y="1801236"/>
            <a:ext cx="5616624" cy="3571980"/>
          </a:xfrm>
          <a:prstGeom prst="rect">
            <a:avLst/>
          </a:prstGeom>
          <a:gradFill flip="none" rotWithShape="1">
            <a:gsLst>
              <a:gs pos="0">
                <a:srgbClr val="E7E7E7"/>
              </a:gs>
              <a:gs pos="100000">
                <a:schemeClr val="bg1"/>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Picture 2" descr="D:\360data\重要数据\桌面\ttg.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67637" y="1801236"/>
            <a:ext cx="2578511" cy="19697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F:\出售\PPT\______________图片素材\59f5225d4dd36b09f8ade3e55c755816.jpg"/>
          <p:cNvPicPr>
            <a:picLocks noChangeAspect="1" noChangeArrowheads="1"/>
          </p:cNvPicPr>
          <p:nvPr/>
        </p:nvPicPr>
        <p:blipFill>
          <a:blip r:embed="rId4">
            <a:extLst>
              <a:ext uri="{28A0092B-C50C-407E-A947-70E740481C1C}">
                <a14:useLocalDpi xmlns:a14="http://schemas.microsoft.com/office/drawing/2010/main" val="0"/>
              </a:ext>
            </a:extLst>
          </a:blip>
          <a:srcRect l="1" t="12416" r="914"/>
          <a:stretch>
            <a:fillRect/>
          </a:stretch>
        </p:blipFill>
        <p:spPr bwMode="auto">
          <a:xfrm>
            <a:off x="8067123" y="1898775"/>
            <a:ext cx="2379537" cy="13330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87957" y="4352617"/>
            <a:ext cx="2571745" cy="1092607"/>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7987957" y="3996279"/>
            <a:ext cx="1480533" cy="285078"/>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graphicFrame>
        <p:nvGraphicFramePr>
          <p:cNvPr id="6" name="图表 5"/>
          <p:cNvGraphicFramePr/>
          <p:nvPr/>
        </p:nvGraphicFramePr>
        <p:xfrm>
          <a:off x="1797324" y="1990015"/>
          <a:ext cx="5139825" cy="3194423"/>
        </p:xfrm>
        <a:graphic>
          <a:graphicData uri="http://schemas.openxmlformats.org/drawingml/2006/chart">
            <c:chart xmlns:c="http://schemas.openxmlformats.org/drawingml/2006/chart" r:id="rId5"/>
          </a:graphicData>
        </a:graphic>
      </p:graphicFrame>
      <p:sp>
        <p:nvSpPr>
          <p:cNvPr id="11" name="TextBox 10"/>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nodeType="afterGroup">
                            <p:stCondLst>
                              <p:cond delay="2500"/>
                            </p:stCondLst>
                            <p:childTnLst>
                              <p:par>
                                <p:cTn id="23" presetID="2" presetClass="entr" presetSubtype="4" decel="10000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Graphic spid="6" grpId="0">
        <p:bldAsOne/>
      </p:bldGraphic>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空心弧 1"/>
          <p:cNvSpPr/>
          <p:nvPr/>
        </p:nvSpPr>
        <p:spPr>
          <a:xfrm>
            <a:off x="1596836" y="2492896"/>
            <a:ext cx="2372659" cy="2372659"/>
          </a:xfrm>
          <a:prstGeom prst="blockArc">
            <a:avLst>
              <a:gd name="adj1" fmla="val 10800000"/>
              <a:gd name="adj2" fmla="val 0"/>
              <a:gd name="adj3" fmla="val 6911"/>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空心弧 2"/>
          <p:cNvSpPr/>
          <p:nvPr/>
        </p:nvSpPr>
        <p:spPr>
          <a:xfrm rot="10800000">
            <a:off x="3805917" y="2492896"/>
            <a:ext cx="2372659" cy="2372659"/>
          </a:xfrm>
          <a:prstGeom prst="blockArc">
            <a:avLst>
              <a:gd name="adj1" fmla="val 10800000"/>
              <a:gd name="adj2" fmla="val 0"/>
              <a:gd name="adj3" fmla="val 6911"/>
            </a:avLst>
          </a:prstGeom>
          <a:gradFill flip="none" rotWithShape="1">
            <a:gsLst>
              <a:gs pos="47000">
                <a:srgbClr val="5E5E5E"/>
              </a:gs>
              <a:gs pos="0">
                <a:schemeClr val="tx1">
                  <a:lumMod val="75000"/>
                  <a:lumOff val="25000"/>
                </a:schemeClr>
              </a:gs>
              <a:gs pos="100000">
                <a:schemeClr val="bg1">
                  <a:lumMod val="50000"/>
                </a:schemeClr>
              </a:gs>
            </a:gsLst>
            <a:lin ang="54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4" name="空心弧 3"/>
          <p:cNvSpPr/>
          <p:nvPr/>
        </p:nvSpPr>
        <p:spPr>
          <a:xfrm>
            <a:off x="6011836" y="2492896"/>
            <a:ext cx="2372659" cy="2372659"/>
          </a:xfrm>
          <a:prstGeom prst="blockArc">
            <a:avLst>
              <a:gd name="adj1" fmla="val 10800000"/>
              <a:gd name="adj2" fmla="val 0"/>
              <a:gd name="adj3" fmla="val 6911"/>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空心弧 4"/>
          <p:cNvSpPr/>
          <p:nvPr/>
        </p:nvSpPr>
        <p:spPr>
          <a:xfrm rot="10800000">
            <a:off x="8220918" y="2492896"/>
            <a:ext cx="2372659" cy="2372659"/>
          </a:xfrm>
          <a:prstGeom prst="blockArc">
            <a:avLst>
              <a:gd name="adj1" fmla="val 10800000"/>
              <a:gd name="adj2" fmla="val 0"/>
              <a:gd name="adj3" fmla="val 6911"/>
            </a:avLst>
          </a:prstGeom>
          <a:gradFill flip="none" rotWithShape="1">
            <a:gsLst>
              <a:gs pos="0">
                <a:srgbClr val="BE084E"/>
              </a:gs>
              <a:gs pos="33000">
                <a:srgbClr val="BE3468"/>
              </a:gs>
              <a:gs pos="100000">
                <a:srgbClr val="D75980"/>
              </a:gs>
            </a:gsLst>
            <a:lin ang="5400000" scaled="1"/>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2216343" y="3032895"/>
            <a:ext cx="1133644" cy="646331"/>
          </a:xfrm>
          <a:prstGeom prst="rect">
            <a:avLst/>
          </a:prstGeom>
          <a:noFill/>
        </p:spPr>
        <p:txBody>
          <a:bodyPr wrap="none" rtlCol="0">
            <a:spAutoFit/>
          </a:bodyPr>
          <a:lstStyle/>
          <a:p>
            <a:pPr algn="ctr"/>
            <a:r>
              <a:rPr lang="en-US" altLang="zh-CN" sz="3600" spc="-150">
                <a:solidFill>
                  <a:schemeClr val="tx1">
                    <a:lumMod val="65000"/>
                    <a:lumOff val="35000"/>
                  </a:schemeClr>
                </a:solidFill>
                <a:latin typeface="Avant GardeBook" pitchFamily="50" charset="0"/>
              </a:rPr>
              <a:t>2013</a:t>
            </a:r>
            <a:endParaRPr lang="zh-CN" altLang="en-US" sz="3600" spc="-150">
              <a:solidFill>
                <a:schemeClr val="tx1">
                  <a:lumMod val="65000"/>
                  <a:lumOff val="35000"/>
                </a:schemeClr>
              </a:solidFill>
              <a:latin typeface="Avant GardeBook" pitchFamily="50" charset="0"/>
            </a:endParaRPr>
          </a:p>
        </p:txBody>
      </p:sp>
      <p:sp>
        <p:nvSpPr>
          <p:cNvPr id="7" name="TextBox 6"/>
          <p:cNvSpPr txBox="1"/>
          <p:nvPr/>
        </p:nvSpPr>
        <p:spPr>
          <a:xfrm>
            <a:off x="4425424" y="3679226"/>
            <a:ext cx="1133644" cy="646331"/>
          </a:xfrm>
          <a:prstGeom prst="rect">
            <a:avLst/>
          </a:prstGeom>
          <a:noFill/>
        </p:spPr>
        <p:txBody>
          <a:bodyPr wrap="none" rtlCol="0">
            <a:spAutoFit/>
          </a:bodyPr>
          <a:lstStyle/>
          <a:p>
            <a:pPr algn="ctr"/>
            <a:r>
              <a:rPr lang="en-US" altLang="zh-CN" sz="3600" spc="-150">
                <a:solidFill>
                  <a:schemeClr val="tx1">
                    <a:lumMod val="65000"/>
                    <a:lumOff val="35000"/>
                  </a:schemeClr>
                </a:solidFill>
                <a:latin typeface="Avant GardeBook" pitchFamily="50" charset="0"/>
              </a:rPr>
              <a:t>2014</a:t>
            </a:r>
            <a:endParaRPr lang="zh-CN" altLang="en-US" sz="3600" spc="-150">
              <a:solidFill>
                <a:schemeClr val="tx1">
                  <a:lumMod val="65000"/>
                  <a:lumOff val="35000"/>
                </a:schemeClr>
              </a:solidFill>
              <a:latin typeface="Avant GardeBook" pitchFamily="50" charset="0"/>
            </a:endParaRPr>
          </a:p>
        </p:txBody>
      </p:sp>
      <p:sp>
        <p:nvSpPr>
          <p:cNvPr id="8" name="TextBox 7"/>
          <p:cNvSpPr txBox="1"/>
          <p:nvPr/>
        </p:nvSpPr>
        <p:spPr>
          <a:xfrm>
            <a:off x="6631343" y="3032895"/>
            <a:ext cx="1133644" cy="646331"/>
          </a:xfrm>
          <a:prstGeom prst="rect">
            <a:avLst/>
          </a:prstGeom>
          <a:noFill/>
        </p:spPr>
        <p:txBody>
          <a:bodyPr wrap="none" rtlCol="0">
            <a:spAutoFit/>
          </a:bodyPr>
          <a:lstStyle/>
          <a:p>
            <a:pPr algn="ctr"/>
            <a:r>
              <a:rPr lang="en-US" altLang="zh-CN" sz="3600" spc="-150">
                <a:solidFill>
                  <a:schemeClr val="tx1">
                    <a:lumMod val="65000"/>
                    <a:lumOff val="35000"/>
                  </a:schemeClr>
                </a:solidFill>
                <a:latin typeface="Avant GardeBook" pitchFamily="50" charset="0"/>
              </a:rPr>
              <a:t>2015</a:t>
            </a:r>
            <a:endParaRPr lang="zh-CN" altLang="en-US" sz="3600" spc="-150">
              <a:solidFill>
                <a:schemeClr val="tx1">
                  <a:lumMod val="65000"/>
                  <a:lumOff val="35000"/>
                </a:schemeClr>
              </a:solidFill>
              <a:latin typeface="Avant GardeBook" pitchFamily="50" charset="0"/>
            </a:endParaRPr>
          </a:p>
        </p:txBody>
      </p:sp>
      <p:sp>
        <p:nvSpPr>
          <p:cNvPr id="9" name="TextBox 8"/>
          <p:cNvSpPr txBox="1"/>
          <p:nvPr/>
        </p:nvSpPr>
        <p:spPr>
          <a:xfrm>
            <a:off x="8840424" y="3679226"/>
            <a:ext cx="1133644" cy="646331"/>
          </a:xfrm>
          <a:prstGeom prst="rect">
            <a:avLst/>
          </a:prstGeom>
          <a:noFill/>
        </p:spPr>
        <p:txBody>
          <a:bodyPr wrap="none" rtlCol="0">
            <a:spAutoFit/>
          </a:bodyPr>
          <a:lstStyle/>
          <a:p>
            <a:pPr algn="ctr"/>
            <a:r>
              <a:rPr lang="en-US" altLang="zh-CN" sz="3600" spc="-150">
                <a:solidFill>
                  <a:schemeClr val="tx1">
                    <a:lumMod val="65000"/>
                    <a:lumOff val="35000"/>
                  </a:schemeClr>
                </a:solidFill>
                <a:latin typeface="Avant GardeBook" pitchFamily="50" charset="0"/>
              </a:rPr>
              <a:t>2016</a:t>
            </a:r>
            <a:endParaRPr lang="zh-CN" altLang="en-US" sz="3600" spc="-150">
              <a:solidFill>
                <a:schemeClr val="tx1">
                  <a:lumMod val="65000"/>
                  <a:lumOff val="35000"/>
                </a:schemeClr>
              </a:solidFill>
              <a:latin typeface="Avant GardeBook" pitchFamily="50" charset="0"/>
            </a:endParaRPr>
          </a:p>
        </p:txBody>
      </p:sp>
      <p:sp>
        <p:nvSpPr>
          <p:cNvPr id="10" name="TextBox 9"/>
          <p:cNvSpPr txBox="1"/>
          <p:nvPr/>
        </p:nvSpPr>
        <p:spPr>
          <a:xfrm>
            <a:off x="1991404" y="3737600"/>
            <a:ext cx="1583522" cy="892552"/>
          </a:xfrm>
          <a:prstGeom prst="rect">
            <a:avLst/>
          </a:prstGeom>
          <a:noFill/>
        </p:spPr>
        <p:txBody>
          <a:bodyPr wrap="square" rtlCol="0">
            <a:spAutoFit/>
          </a:bodyPr>
          <a:lstStyle/>
          <a:p>
            <a:pPr algn="just">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4200485" y="2734593"/>
            <a:ext cx="1583522" cy="892552"/>
          </a:xfrm>
          <a:prstGeom prst="rect">
            <a:avLst/>
          </a:prstGeom>
          <a:noFill/>
        </p:spPr>
        <p:txBody>
          <a:bodyPr wrap="square" rtlCol="0">
            <a:spAutoFit/>
          </a:bodyPr>
          <a:lstStyle/>
          <a:p>
            <a:pPr algn="just">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406404" y="3737600"/>
            <a:ext cx="1583522" cy="892552"/>
          </a:xfrm>
          <a:prstGeom prst="rect">
            <a:avLst/>
          </a:prstGeom>
          <a:noFill/>
        </p:spPr>
        <p:txBody>
          <a:bodyPr wrap="square" rtlCol="0">
            <a:spAutoFit/>
          </a:bodyPr>
          <a:lstStyle/>
          <a:p>
            <a:pPr algn="just">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8615486" y="2734593"/>
            <a:ext cx="1583522" cy="892552"/>
          </a:xfrm>
          <a:prstGeom prst="rect">
            <a:avLst/>
          </a:prstGeom>
          <a:noFill/>
        </p:spPr>
        <p:txBody>
          <a:bodyPr wrap="square" rtlCol="0">
            <a:spAutoFit/>
          </a:bodyPr>
          <a:lstStyle/>
          <a:p>
            <a:pPr algn="just">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iterate type="lt">
                                    <p:tmPct val="3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nodeType="afterGroup">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nodeType="afterGroup">
                            <p:stCondLst>
                              <p:cond delay="1500"/>
                            </p:stCondLst>
                            <p:childTnLst>
                              <p:par>
                                <p:cTn id="21" presetID="12" presetClass="entr" presetSubtype="4" fill="hold" grpId="0" nodeType="afterEffect">
                                  <p:stCondLst>
                                    <p:cond delay="0"/>
                                  </p:stCondLst>
                                  <p:iterate type="lt">
                                    <p:tmPct val="30000"/>
                                  </p:iterate>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ppt_y</p:attrName>
                                        </p:attrNameLst>
                                      </p:cBhvr>
                                      <p:tavLst>
                                        <p:tav tm="0">
                                          <p:val>
                                            <p:strVal val="#ppt_y+#ppt_h*1.125000"/>
                                          </p:val>
                                        </p:tav>
                                        <p:tav tm="100000">
                                          <p:val>
                                            <p:strVal val="#ppt_y"/>
                                          </p:val>
                                        </p:tav>
                                      </p:tavLst>
                                    </p:anim>
                                    <p:animEffect transition="in" filter="wipe(up)">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nodeType="afterGroup">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nodeType="afterGroup">
                            <p:stCondLst>
                              <p:cond delay="2500"/>
                            </p:stCondLst>
                            <p:childTnLst>
                              <p:par>
                                <p:cTn id="33" presetID="12" presetClass="entr" presetSubtype="4" fill="hold" grpId="0" nodeType="afterEffect">
                                  <p:stCondLst>
                                    <p:cond delay="0"/>
                                  </p:stCondLst>
                                  <p:iterate type="lt">
                                    <p:tmPct val="30000"/>
                                  </p:iterate>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p:tgtEl>
                                          <p:spTgt spid="8"/>
                                        </p:tgtEl>
                                        <p:attrNameLst>
                                          <p:attrName>ppt_y</p:attrName>
                                        </p:attrNameLst>
                                      </p:cBhvr>
                                      <p:tavLst>
                                        <p:tav tm="0">
                                          <p:val>
                                            <p:strVal val="#ppt_y+#ppt_h*1.125000"/>
                                          </p:val>
                                        </p:tav>
                                        <p:tav tm="100000">
                                          <p:val>
                                            <p:strVal val="#ppt_y"/>
                                          </p:val>
                                        </p:tav>
                                      </p:tavLst>
                                    </p:anim>
                                    <p:animEffect transition="in" filter="wipe(up)">
                                      <p:cBhvr>
                                        <p:cTn id="36" dur="500"/>
                                        <p:tgtEl>
                                          <p:spTgt spid="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nodeType="afterGroup">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par>
                          <p:cTn id="44" fill="hold" nodeType="afterGroup">
                            <p:stCondLst>
                              <p:cond delay="3500"/>
                            </p:stCondLst>
                            <p:childTnLst>
                              <p:par>
                                <p:cTn id="45" presetID="12" presetClass="entr" presetSubtype="4" fill="hold" grpId="0" nodeType="afterEffect">
                                  <p:stCondLst>
                                    <p:cond delay="0"/>
                                  </p:stCondLst>
                                  <p:iterate type="lt">
                                    <p:tmPct val="30000"/>
                                  </p:iterate>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p:tgtEl>
                                          <p:spTgt spid="9"/>
                                        </p:tgtEl>
                                        <p:attrNameLst>
                                          <p:attrName>ppt_y</p:attrName>
                                        </p:attrNameLst>
                                      </p:cBhvr>
                                      <p:tavLst>
                                        <p:tav tm="0">
                                          <p:val>
                                            <p:strVal val="#ppt_y+#ppt_h*1.125000"/>
                                          </p:val>
                                        </p:tav>
                                        <p:tav tm="100000">
                                          <p:val>
                                            <p:strVal val="#ppt_y"/>
                                          </p:val>
                                        </p:tav>
                                      </p:tavLst>
                                    </p:anim>
                                    <p:animEffect transition="in" filter="wipe(up)">
                                      <p:cBhvr>
                                        <p:cTn id="48" dur="500"/>
                                        <p:tgtEl>
                                          <p:spTgt spid="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16" name="图表 15"/>
          <p:cNvGraphicFramePr/>
          <p:nvPr/>
        </p:nvGraphicFramePr>
        <p:xfrm>
          <a:off x="838622" y="1628800"/>
          <a:ext cx="5616624" cy="2736304"/>
        </p:xfrm>
        <a:graphic>
          <a:graphicData uri="http://schemas.openxmlformats.org/drawingml/2006/chart">
            <c:chart xmlns:c="http://schemas.openxmlformats.org/drawingml/2006/chart" r:id="rId3"/>
          </a:graphicData>
        </a:graphic>
      </p:graphicFrame>
      <p:sp>
        <p:nvSpPr>
          <p:cNvPr id="17" name="圆角矩形 16"/>
          <p:cNvSpPr/>
          <p:nvPr/>
        </p:nvSpPr>
        <p:spPr>
          <a:xfrm>
            <a:off x="7000383" y="1916832"/>
            <a:ext cx="1020336" cy="1020336"/>
          </a:xfrm>
          <a:prstGeom prst="roundRect">
            <a:avLst/>
          </a:prstGeom>
          <a:gradFill flip="none" rotWithShape="1">
            <a:gsLst>
              <a:gs pos="0">
                <a:srgbClr val="BE084E"/>
              </a:gs>
              <a:gs pos="33000">
                <a:srgbClr val="BE3468"/>
              </a:gs>
              <a:gs pos="100000">
                <a:srgbClr val="D75980"/>
              </a:gs>
            </a:gsLst>
            <a:lin ang="16200000" scaled="0"/>
          </a:gradFill>
          <a:ln w="1270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8099206" y="1916832"/>
            <a:ext cx="1020336" cy="1020336"/>
          </a:xfrm>
          <a:prstGeom prst="roundRect">
            <a:avLst/>
          </a:prstGeom>
          <a:gradFill flip="none" rotWithShape="1">
            <a:gsLst>
              <a:gs pos="47000">
                <a:srgbClr val="5E5E5E"/>
              </a:gs>
              <a:gs pos="0">
                <a:schemeClr val="tx1">
                  <a:lumMod val="75000"/>
                  <a:lumOff val="25000"/>
                </a:schemeClr>
              </a:gs>
              <a:gs pos="100000">
                <a:schemeClr val="bg1">
                  <a:lumMod val="50000"/>
                </a:schemeClr>
              </a:gs>
            </a:gsLst>
            <a:lin ang="13500000" scaled="1"/>
          </a:gradFill>
          <a:ln w="1270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a:latin typeface="微软雅黑" panose="020b0503020204020204" pitchFamily="34" charset="-122"/>
                <a:ea typeface="微软雅黑" panose="020b0503020204020204" pitchFamily="34" charset="-122"/>
              </a:rPr>
              <a:t>添加标题</a:t>
            </a:r>
            <a:endParaRPr lang="zh-CN" altLang="en-US" sz="1400">
              <a:latin typeface="微软雅黑" panose="020b0503020204020204" pitchFamily="34" charset="-122"/>
              <a:ea typeface="微软雅黑" panose="020b0503020204020204" pitchFamily="34" charset="-122"/>
            </a:endParaRPr>
          </a:p>
        </p:txBody>
      </p:sp>
      <p:sp>
        <p:nvSpPr>
          <p:cNvPr id="19" name="圆角矩形 18"/>
          <p:cNvSpPr/>
          <p:nvPr/>
        </p:nvSpPr>
        <p:spPr>
          <a:xfrm>
            <a:off x="9119084" y="2927358"/>
            <a:ext cx="1020336" cy="1020336"/>
          </a:xfrm>
          <a:prstGeom prst="roundRect">
            <a:avLst/>
          </a:prstGeom>
          <a:gradFill flip="none" rotWithShape="1">
            <a:gsLst>
              <a:gs pos="0">
                <a:schemeClr val="bg1">
                  <a:lumMod val="85000"/>
                </a:schemeClr>
              </a:gs>
              <a:gs pos="100000">
                <a:schemeClr val="bg1">
                  <a:lumMod val="95000"/>
                </a:schemeClr>
              </a:gs>
            </a:gsLst>
            <a:lin ang="16200000" scaled="1"/>
          </a:gradFill>
          <a:ln w="1270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10217907" y="2927358"/>
            <a:ext cx="1020336" cy="1020336"/>
          </a:xfrm>
          <a:prstGeom prst="roundRect">
            <a:avLst/>
          </a:prstGeom>
          <a:gradFill flip="none" rotWithShape="1">
            <a:gsLst>
              <a:gs pos="47000">
                <a:srgbClr val="5E5E5E"/>
              </a:gs>
              <a:gs pos="0">
                <a:schemeClr val="tx1">
                  <a:lumMod val="75000"/>
                  <a:lumOff val="25000"/>
                </a:schemeClr>
              </a:gs>
              <a:gs pos="100000">
                <a:schemeClr val="bg1">
                  <a:lumMod val="50000"/>
                </a:schemeClr>
              </a:gs>
            </a:gsLst>
            <a:lin ang="13500000" scaled="1"/>
          </a:gradFill>
          <a:ln w="1270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latin typeface="微软雅黑" panose="020b0503020204020204" pitchFamily="34" charset="-122"/>
              <a:ea typeface="微软雅黑" panose="020b0503020204020204" pitchFamily="34" charset="-122"/>
            </a:endParaRPr>
          </a:p>
        </p:txBody>
      </p:sp>
      <p:sp>
        <p:nvSpPr>
          <p:cNvPr id="21" name="TextBox 20"/>
          <p:cNvSpPr txBox="1"/>
          <p:nvPr/>
        </p:nvSpPr>
        <p:spPr>
          <a:xfrm>
            <a:off x="9263558" y="2064363"/>
            <a:ext cx="2016223" cy="692497"/>
          </a:xfrm>
          <a:prstGeom prst="rect">
            <a:avLst/>
          </a:prstGeom>
          <a:noFill/>
        </p:spPr>
        <p:txBody>
          <a:bodyPr wrap="square" rtlCol="0">
            <a:spAutoFit/>
          </a:bodyPr>
          <a:lstStyle/>
          <a:p>
            <a:pPr algn="just">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969663" y="3141119"/>
            <a:ext cx="2016223" cy="692497"/>
          </a:xfrm>
          <a:prstGeom prst="rect">
            <a:avLst/>
          </a:prstGeom>
          <a:noFill/>
        </p:spPr>
        <p:txBody>
          <a:bodyPr wrap="square" rtlCol="0">
            <a:spAutoFit/>
          </a:bodyPr>
          <a:lstStyle/>
          <a:p>
            <a:pPr algn="just">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7267911" y="2187312"/>
            <a:ext cx="485280" cy="479377"/>
            <a:chOff x="1023938" y="1382713"/>
            <a:chExt cx="652463" cy="644525"/>
          </a:xfrm>
          <a:solidFill>
            <a:schemeClr val="bg1"/>
          </a:solidFill>
        </p:grpSpPr>
        <p:sp>
          <p:nvSpPr>
            <p:cNvPr id="24" name="Freeform 824"/>
            <p:cNvSpPr>
              <a:spLocks noEditPoints="1"/>
            </p:cNvSpPr>
            <p:nvPr/>
          </p:nvSpPr>
          <p:spPr bwMode="auto">
            <a:xfrm>
              <a:off x="1023938" y="1382713"/>
              <a:ext cx="652463" cy="509588"/>
            </a:xfrm>
            <a:custGeom>
              <a:gdLst>
                <a:gd name="T0" fmla="*/ 165 w 174"/>
                <a:gd name="T1" fmla="*/ 0 h 136"/>
                <a:gd name="T2" fmla="*/ 9 w 174"/>
                <a:gd name="T3" fmla="*/ 0 h 136"/>
                <a:gd name="T4" fmla="*/ 0 w 174"/>
                <a:gd name="T5" fmla="*/ 9 h 136"/>
                <a:gd name="T6" fmla="*/ 0 w 174"/>
                <a:gd name="T7" fmla="*/ 128 h 136"/>
                <a:gd name="T8" fmla="*/ 9 w 174"/>
                <a:gd name="T9" fmla="*/ 136 h 136"/>
                <a:gd name="T10" fmla="*/ 50 w 174"/>
                <a:gd name="T11" fmla="*/ 136 h 136"/>
                <a:gd name="T12" fmla="*/ 41 w 174"/>
                <a:gd name="T13" fmla="*/ 121 h 136"/>
                <a:gd name="T14" fmla="*/ 17 w 174"/>
                <a:gd name="T15" fmla="*/ 121 h 136"/>
                <a:gd name="T16" fmla="*/ 17 w 174"/>
                <a:gd name="T17" fmla="*/ 16 h 136"/>
                <a:gd name="T18" fmla="*/ 157 w 174"/>
                <a:gd name="T19" fmla="*/ 16 h 136"/>
                <a:gd name="T20" fmla="*/ 157 w 174"/>
                <a:gd name="T21" fmla="*/ 121 h 136"/>
                <a:gd name="T22" fmla="*/ 133 w 174"/>
                <a:gd name="T23" fmla="*/ 121 h 136"/>
                <a:gd name="T24" fmla="*/ 133 w 174"/>
                <a:gd name="T25" fmla="*/ 127 h 136"/>
                <a:gd name="T26" fmla="*/ 131 w 174"/>
                <a:gd name="T27" fmla="*/ 136 h 136"/>
                <a:gd name="T28" fmla="*/ 165 w 174"/>
                <a:gd name="T29" fmla="*/ 136 h 136"/>
                <a:gd name="T30" fmla="*/ 174 w 174"/>
                <a:gd name="T31" fmla="*/ 128 h 136"/>
                <a:gd name="T32" fmla="*/ 174 w 174"/>
                <a:gd name="T33" fmla="*/ 9 h 136"/>
                <a:gd name="T34" fmla="*/ 165 w 174"/>
                <a:gd name="T35" fmla="*/ 0 h 136"/>
                <a:gd name="T36" fmla="*/ 8 w 174"/>
                <a:gd name="T37" fmla="*/ 74 h 136"/>
                <a:gd name="T38" fmla="*/ 3 w 174"/>
                <a:gd name="T39" fmla="*/ 68 h 136"/>
                <a:gd name="T40" fmla="*/ 8 w 174"/>
                <a:gd name="T41" fmla="*/ 63 h 136"/>
                <a:gd name="T42" fmla="*/ 14 w 174"/>
                <a:gd name="T43" fmla="*/ 68 h 136"/>
                <a:gd name="T44" fmla="*/ 8 w 174"/>
                <a:gd name="T45" fmla="*/ 74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36">
                  <a:moveTo>
                    <a:pt x="165" y="0"/>
                  </a:moveTo>
                  <a:cubicBezTo>
                    <a:pt x="9" y="0"/>
                    <a:pt x="9" y="0"/>
                    <a:pt x="9" y="0"/>
                  </a:cubicBezTo>
                  <a:cubicBezTo>
                    <a:pt x="4" y="0"/>
                    <a:pt x="0" y="4"/>
                    <a:pt x="0" y="9"/>
                  </a:cubicBezTo>
                  <a:cubicBezTo>
                    <a:pt x="0" y="128"/>
                    <a:pt x="0" y="128"/>
                    <a:pt x="0" y="128"/>
                  </a:cubicBezTo>
                  <a:cubicBezTo>
                    <a:pt x="0" y="132"/>
                    <a:pt x="4" y="136"/>
                    <a:pt x="9" y="136"/>
                  </a:cubicBezTo>
                  <a:cubicBezTo>
                    <a:pt x="50" y="136"/>
                    <a:pt x="50" y="136"/>
                    <a:pt x="50" y="136"/>
                  </a:cubicBezTo>
                  <a:cubicBezTo>
                    <a:pt x="46" y="131"/>
                    <a:pt x="43" y="126"/>
                    <a:pt x="41" y="121"/>
                  </a:cubicBezTo>
                  <a:cubicBezTo>
                    <a:pt x="17" y="121"/>
                    <a:pt x="17" y="121"/>
                    <a:pt x="17" y="121"/>
                  </a:cubicBezTo>
                  <a:cubicBezTo>
                    <a:pt x="17" y="16"/>
                    <a:pt x="17" y="16"/>
                    <a:pt x="17" y="16"/>
                  </a:cubicBezTo>
                  <a:cubicBezTo>
                    <a:pt x="157" y="16"/>
                    <a:pt x="157" y="16"/>
                    <a:pt x="157" y="16"/>
                  </a:cubicBezTo>
                  <a:cubicBezTo>
                    <a:pt x="157" y="121"/>
                    <a:pt x="157" y="121"/>
                    <a:pt x="157" y="121"/>
                  </a:cubicBezTo>
                  <a:cubicBezTo>
                    <a:pt x="133" y="121"/>
                    <a:pt x="133" y="121"/>
                    <a:pt x="133" y="121"/>
                  </a:cubicBezTo>
                  <a:cubicBezTo>
                    <a:pt x="133" y="127"/>
                    <a:pt x="133" y="127"/>
                    <a:pt x="133" y="127"/>
                  </a:cubicBezTo>
                  <a:cubicBezTo>
                    <a:pt x="133" y="130"/>
                    <a:pt x="132" y="133"/>
                    <a:pt x="131" y="136"/>
                  </a:cubicBezTo>
                  <a:cubicBezTo>
                    <a:pt x="165" y="136"/>
                    <a:pt x="165" y="136"/>
                    <a:pt x="165" y="136"/>
                  </a:cubicBezTo>
                  <a:cubicBezTo>
                    <a:pt x="170" y="136"/>
                    <a:pt x="174" y="132"/>
                    <a:pt x="174" y="128"/>
                  </a:cubicBezTo>
                  <a:cubicBezTo>
                    <a:pt x="174" y="9"/>
                    <a:pt x="174" y="9"/>
                    <a:pt x="174" y="9"/>
                  </a:cubicBezTo>
                  <a:cubicBezTo>
                    <a:pt x="174" y="4"/>
                    <a:pt x="170" y="0"/>
                    <a:pt x="165" y="0"/>
                  </a:cubicBezTo>
                  <a:close/>
                  <a:moveTo>
                    <a:pt x="8" y="74"/>
                  </a:moveTo>
                  <a:cubicBezTo>
                    <a:pt x="5" y="74"/>
                    <a:pt x="3" y="71"/>
                    <a:pt x="3" y="68"/>
                  </a:cubicBezTo>
                  <a:cubicBezTo>
                    <a:pt x="3" y="65"/>
                    <a:pt x="5" y="63"/>
                    <a:pt x="8" y="63"/>
                  </a:cubicBezTo>
                  <a:cubicBezTo>
                    <a:pt x="11" y="63"/>
                    <a:pt x="14" y="65"/>
                    <a:pt x="14" y="68"/>
                  </a:cubicBezTo>
                  <a:cubicBezTo>
                    <a:pt x="14" y="71"/>
                    <a:pt x="11" y="74"/>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25"/>
            <p:cNvSpPr/>
            <p:nvPr/>
          </p:nvSpPr>
          <p:spPr bwMode="auto">
            <a:xfrm>
              <a:off x="1166813" y="1517650"/>
              <a:ext cx="330200" cy="509588"/>
            </a:xfrm>
            <a:custGeom>
              <a:gdLst>
                <a:gd name="T0" fmla="*/ 88 w 88"/>
                <a:gd name="T1" fmla="*/ 72 h 136"/>
                <a:gd name="T2" fmla="*/ 88 w 88"/>
                <a:gd name="T3" fmla="*/ 69 h 136"/>
                <a:gd name="T4" fmla="*/ 88 w 88"/>
                <a:gd name="T5" fmla="*/ 47 h 136"/>
                <a:gd name="T6" fmla="*/ 81 w 88"/>
                <a:gd name="T7" fmla="*/ 40 h 136"/>
                <a:gd name="T8" fmla="*/ 73 w 88"/>
                <a:gd name="T9" fmla="*/ 47 h 136"/>
                <a:gd name="T10" fmla="*/ 73 w 88"/>
                <a:gd name="T11" fmla="*/ 49 h 136"/>
                <a:gd name="T12" fmla="*/ 72 w 88"/>
                <a:gd name="T13" fmla="*/ 48 h 136"/>
                <a:gd name="T14" fmla="*/ 72 w 88"/>
                <a:gd name="T15" fmla="*/ 37 h 136"/>
                <a:gd name="T16" fmla="*/ 64 w 88"/>
                <a:gd name="T17" fmla="*/ 30 h 136"/>
                <a:gd name="T18" fmla="*/ 57 w 88"/>
                <a:gd name="T19" fmla="*/ 37 h 136"/>
                <a:gd name="T20" fmla="*/ 57 w 88"/>
                <a:gd name="T21" fmla="*/ 43 h 136"/>
                <a:gd name="T22" fmla="*/ 55 w 88"/>
                <a:gd name="T23" fmla="*/ 43 h 136"/>
                <a:gd name="T24" fmla="*/ 55 w 88"/>
                <a:gd name="T25" fmla="*/ 31 h 136"/>
                <a:gd name="T26" fmla="*/ 48 w 88"/>
                <a:gd name="T27" fmla="*/ 24 h 136"/>
                <a:gd name="T28" fmla="*/ 40 w 88"/>
                <a:gd name="T29" fmla="*/ 31 h 136"/>
                <a:gd name="T30" fmla="*/ 40 w 88"/>
                <a:gd name="T31" fmla="*/ 40 h 136"/>
                <a:gd name="T32" fmla="*/ 38 w 88"/>
                <a:gd name="T33" fmla="*/ 41 h 136"/>
                <a:gd name="T34" fmla="*/ 38 w 88"/>
                <a:gd name="T35" fmla="*/ 7 h 136"/>
                <a:gd name="T36" fmla="*/ 31 w 88"/>
                <a:gd name="T37" fmla="*/ 0 h 136"/>
                <a:gd name="T38" fmla="*/ 24 w 88"/>
                <a:gd name="T39" fmla="*/ 7 h 136"/>
                <a:gd name="T40" fmla="*/ 24 w 88"/>
                <a:gd name="T41" fmla="*/ 67 h 136"/>
                <a:gd name="T42" fmla="*/ 22 w 88"/>
                <a:gd name="T43" fmla="*/ 56 h 136"/>
                <a:gd name="T44" fmla="*/ 8 w 88"/>
                <a:gd name="T45" fmla="*/ 40 h 136"/>
                <a:gd name="T46" fmla="*/ 1 w 88"/>
                <a:gd name="T47" fmla="*/ 46 h 136"/>
                <a:gd name="T48" fmla="*/ 8 w 88"/>
                <a:gd name="T49" fmla="*/ 73 h 136"/>
                <a:gd name="T50" fmla="*/ 20 w 88"/>
                <a:gd name="T51" fmla="*/ 98 h 136"/>
                <a:gd name="T52" fmla="*/ 22 w 88"/>
                <a:gd name="T53" fmla="*/ 101 h 136"/>
                <a:gd name="T54" fmla="*/ 32 w 88"/>
                <a:gd name="T55" fmla="*/ 111 h 136"/>
                <a:gd name="T56" fmla="*/ 32 w 88"/>
                <a:gd name="T57" fmla="*/ 136 h 136"/>
                <a:gd name="T58" fmla="*/ 81 w 88"/>
                <a:gd name="T59" fmla="*/ 136 h 136"/>
                <a:gd name="T60" fmla="*/ 81 w 88"/>
                <a:gd name="T61" fmla="*/ 110 h 136"/>
                <a:gd name="T62" fmla="*/ 87 w 88"/>
                <a:gd name="T63" fmla="*/ 91 h 136"/>
                <a:gd name="T64" fmla="*/ 88 w 88"/>
                <a:gd name="T65" fmla="*/ 72 h 136"/>
                <a:gd name="T66" fmla="*/ 88 w 88"/>
                <a:gd name="T67" fmla="*/ 72 h 136"/>
                <a:gd name="T68" fmla="*/ 88 w 88"/>
                <a:gd name="T69" fmla="*/ 72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136">
                  <a:moveTo>
                    <a:pt x="88" y="72"/>
                  </a:moveTo>
                  <a:cubicBezTo>
                    <a:pt x="88" y="71"/>
                    <a:pt x="88" y="70"/>
                    <a:pt x="88" y="69"/>
                  </a:cubicBezTo>
                  <a:cubicBezTo>
                    <a:pt x="88" y="47"/>
                    <a:pt x="88" y="47"/>
                    <a:pt x="88" y="47"/>
                  </a:cubicBezTo>
                  <a:cubicBezTo>
                    <a:pt x="88" y="43"/>
                    <a:pt x="85" y="40"/>
                    <a:pt x="81" y="40"/>
                  </a:cubicBezTo>
                  <a:cubicBezTo>
                    <a:pt x="77" y="40"/>
                    <a:pt x="73" y="43"/>
                    <a:pt x="73" y="47"/>
                  </a:cubicBezTo>
                  <a:cubicBezTo>
                    <a:pt x="73" y="49"/>
                    <a:pt x="73" y="49"/>
                    <a:pt x="73" y="49"/>
                  </a:cubicBezTo>
                  <a:cubicBezTo>
                    <a:pt x="73" y="49"/>
                    <a:pt x="72" y="48"/>
                    <a:pt x="72" y="48"/>
                  </a:cubicBezTo>
                  <a:cubicBezTo>
                    <a:pt x="72" y="37"/>
                    <a:pt x="72" y="37"/>
                    <a:pt x="72" y="37"/>
                  </a:cubicBezTo>
                  <a:cubicBezTo>
                    <a:pt x="72" y="33"/>
                    <a:pt x="68" y="30"/>
                    <a:pt x="64" y="30"/>
                  </a:cubicBezTo>
                  <a:cubicBezTo>
                    <a:pt x="60" y="30"/>
                    <a:pt x="57" y="33"/>
                    <a:pt x="57" y="37"/>
                  </a:cubicBezTo>
                  <a:cubicBezTo>
                    <a:pt x="57" y="43"/>
                    <a:pt x="57" y="43"/>
                    <a:pt x="57" y="43"/>
                  </a:cubicBezTo>
                  <a:cubicBezTo>
                    <a:pt x="56" y="43"/>
                    <a:pt x="56" y="43"/>
                    <a:pt x="55" y="43"/>
                  </a:cubicBezTo>
                  <a:cubicBezTo>
                    <a:pt x="55" y="31"/>
                    <a:pt x="55" y="31"/>
                    <a:pt x="55" y="31"/>
                  </a:cubicBezTo>
                  <a:cubicBezTo>
                    <a:pt x="55" y="27"/>
                    <a:pt x="52" y="24"/>
                    <a:pt x="48" y="24"/>
                  </a:cubicBezTo>
                  <a:cubicBezTo>
                    <a:pt x="44" y="24"/>
                    <a:pt x="40" y="27"/>
                    <a:pt x="40" y="31"/>
                  </a:cubicBezTo>
                  <a:cubicBezTo>
                    <a:pt x="40" y="40"/>
                    <a:pt x="40" y="40"/>
                    <a:pt x="40" y="40"/>
                  </a:cubicBezTo>
                  <a:cubicBezTo>
                    <a:pt x="40" y="40"/>
                    <a:pt x="39" y="40"/>
                    <a:pt x="38" y="41"/>
                  </a:cubicBezTo>
                  <a:cubicBezTo>
                    <a:pt x="38" y="7"/>
                    <a:pt x="38" y="7"/>
                    <a:pt x="38" y="7"/>
                  </a:cubicBezTo>
                  <a:cubicBezTo>
                    <a:pt x="38" y="3"/>
                    <a:pt x="35" y="0"/>
                    <a:pt x="31" y="0"/>
                  </a:cubicBezTo>
                  <a:cubicBezTo>
                    <a:pt x="27" y="0"/>
                    <a:pt x="24" y="3"/>
                    <a:pt x="24" y="7"/>
                  </a:cubicBezTo>
                  <a:cubicBezTo>
                    <a:pt x="24" y="67"/>
                    <a:pt x="24" y="67"/>
                    <a:pt x="24" y="67"/>
                  </a:cubicBezTo>
                  <a:cubicBezTo>
                    <a:pt x="22" y="63"/>
                    <a:pt x="22" y="59"/>
                    <a:pt x="22" y="56"/>
                  </a:cubicBezTo>
                  <a:cubicBezTo>
                    <a:pt x="19" y="44"/>
                    <a:pt x="12" y="39"/>
                    <a:pt x="8" y="40"/>
                  </a:cubicBezTo>
                  <a:cubicBezTo>
                    <a:pt x="7" y="40"/>
                    <a:pt x="0" y="43"/>
                    <a:pt x="1" y="46"/>
                  </a:cubicBezTo>
                  <a:cubicBezTo>
                    <a:pt x="2" y="48"/>
                    <a:pt x="7" y="60"/>
                    <a:pt x="8" y="73"/>
                  </a:cubicBezTo>
                  <a:cubicBezTo>
                    <a:pt x="8" y="82"/>
                    <a:pt x="14" y="91"/>
                    <a:pt x="20" y="98"/>
                  </a:cubicBezTo>
                  <a:cubicBezTo>
                    <a:pt x="20" y="99"/>
                    <a:pt x="21" y="100"/>
                    <a:pt x="22" y="101"/>
                  </a:cubicBezTo>
                  <a:cubicBezTo>
                    <a:pt x="32" y="111"/>
                    <a:pt x="32" y="111"/>
                    <a:pt x="32" y="111"/>
                  </a:cubicBezTo>
                  <a:cubicBezTo>
                    <a:pt x="32" y="136"/>
                    <a:pt x="32" y="136"/>
                    <a:pt x="32" y="136"/>
                  </a:cubicBezTo>
                  <a:cubicBezTo>
                    <a:pt x="81" y="136"/>
                    <a:pt x="81" y="136"/>
                    <a:pt x="81" y="136"/>
                  </a:cubicBezTo>
                  <a:cubicBezTo>
                    <a:pt x="81" y="110"/>
                    <a:pt x="81" y="110"/>
                    <a:pt x="81" y="110"/>
                  </a:cubicBezTo>
                  <a:cubicBezTo>
                    <a:pt x="85" y="104"/>
                    <a:pt x="87" y="97"/>
                    <a:pt x="87" y="91"/>
                  </a:cubicBezTo>
                  <a:cubicBezTo>
                    <a:pt x="88" y="85"/>
                    <a:pt x="88" y="78"/>
                    <a:pt x="88" y="72"/>
                  </a:cubicBezTo>
                  <a:cubicBezTo>
                    <a:pt x="88" y="72"/>
                    <a:pt x="88" y="72"/>
                    <a:pt x="88" y="72"/>
                  </a:cubicBezTo>
                  <a:cubicBezTo>
                    <a:pt x="88" y="72"/>
                    <a:pt x="88"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Freeform 952"/>
          <p:cNvSpPr>
            <a:spLocks noEditPoints="1"/>
          </p:cNvSpPr>
          <p:nvPr/>
        </p:nvSpPr>
        <p:spPr bwMode="auto">
          <a:xfrm>
            <a:off x="10480221" y="3179394"/>
            <a:ext cx="495708" cy="516264"/>
          </a:xfrm>
          <a:custGeom>
            <a:gdLst>
              <a:gd name="T0" fmla="*/ 888 w 888"/>
              <a:gd name="T1" fmla="*/ 491 h 925"/>
              <a:gd name="T2" fmla="*/ 462 w 888"/>
              <a:gd name="T3" fmla="*/ 917 h 925"/>
              <a:gd name="T4" fmla="*/ 426 w 888"/>
              <a:gd name="T5" fmla="*/ 491 h 925"/>
              <a:gd name="T6" fmla="*/ 0 w 888"/>
              <a:gd name="T7" fmla="*/ 455 h 925"/>
              <a:gd name="T8" fmla="*/ 426 w 888"/>
              <a:gd name="T9" fmla="*/ 29 h 925"/>
              <a:gd name="T10" fmla="*/ 462 w 888"/>
              <a:gd name="T11" fmla="*/ 455 h 925"/>
              <a:gd name="T12" fmla="*/ 119 w 888"/>
              <a:gd name="T13" fmla="*/ 400 h 925"/>
              <a:gd name="T14" fmla="*/ 261 w 888"/>
              <a:gd name="T15" fmla="*/ 185 h 925"/>
              <a:gd name="T16" fmla="*/ 192 w 888"/>
              <a:gd name="T17" fmla="*/ 0 h 925"/>
              <a:gd name="T18" fmla="*/ 119 w 888"/>
              <a:gd name="T19" fmla="*/ 185 h 925"/>
              <a:gd name="T20" fmla="*/ 762 w 888"/>
              <a:gd name="T21" fmla="*/ 526 h 925"/>
              <a:gd name="T22" fmla="*/ 621 w 888"/>
              <a:gd name="T23" fmla="*/ 741 h 925"/>
              <a:gd name="T24" fmla="*/ 689 w 888"/>
              <a:gd name="T25" fmla="*/ 925 h 925"/>
              <a:gd name="T26" fmla="*/ 762 w 888"/>
              <a:gd name="T27" fmla="*/ 741 h 925"/>
              <a:gd name="T28" fmla="*/ 141 w 888"/>
              <a:gd name="T29" fmla="*/ 618 h 925"/>
              <a:gd name="T30" fmla="*/ 256 w 888"/>
              <a:gd name="T31" fmla="*/ 618 h 925"/>
              <a:gd name="T32" fmla="*/ 265 w 888"/>
              <a:gd name="T33" fmla="*/ 570 h 925"/>
              <a:gd name="T34" fmla="*/ 132 w 888"/>
              <a:gd name="T35" fmla="*/ 570 h 925"/>
              <a:gd name="T36" fmla="*/ 141 w 888"/>
              <a:gd name="T37" fmla="*/ 618 h 925"/>
              <a:gd name="T38" fmla="*/ 212 w 888"/>
              <a:gd name="T39" fmla="*/ 760 h 925"/>
              <a:gd name="T40" fmla="*/ 213 w 888"/>
              <a:gd name="T41" fmla="*/ 706 h 925"/>
              <a:gd name="T42" fmla="*/ 182 w 888"/>
              <a:gd name="T43" fmla="*/ 706 h 925"/>
              <a:gd name="T44" fmla="*/ 183 w 888"/>
              <a:gd name="T45" fmla="*/ 759 h 925"/>
              <a:gd name="T46" fmla="*/ 74 w 888"/>
              <a:gd name="T47" fmla="*/ 729 h 925"/>
              <a:gd name="T48" fmla="*/ 73 w 888"/>
              <a:gd name="T49" fmla="*/ 860 h 925"/>
              <a:gd name="T50" fmla="*/ 198 w 888"/>
              <a:gd name="T51" fmla="*/ 880 h 925"/>
              <a:gd name="T52" fmla="*/ 323 w 888"/>
              <a:gd name="T53" fmla="*/ 860 h 925"/>
              <a:gd name="T54" fmla="*/ 266 w 888"/>
              <a:gd name="T55" fmla="*/ 669 h 925"/>
              <a:gd name="T56" fmla="*/ 581 w 888"/>
              <a:gd name="T57" fmla="*/ 144 h 925"/>
              <a:gd name="T58" fmla="*/ 802 w 888"/>
              <a:gd name="T59" fmla="*/ 144 h 925"/>
              <a:gd name="T60" fmla="*/ 755 w 888"/>
              <a:gd name="T61" fmla="*/ 308 h 925"/>
              <a:gd name="T62" fmla="*/ 641 w 888"/>
              <a:gd name="T63" fmla="*/ 306 h 925"/>
              <a:gd name="T64" fmla="*/ 634 w 888"/>
              <a:gd name="T65" fmla="*/ 259 h 925"/>
              <a:gd name="T66" fmla="*/ 605 w 888"/>
              <a:gd name="T67" fmla="*/ 144 h 925"/>
              <a:gd name="T68" fmla="*/ 658 w 888"/>
              <a:gd name="T69" fmla="*/ 249 h 925"/>
              <a:gd name="T70" fmla="*/ 730 w 888"/>
              <a:gd name="T71" fmla="*/ 287 h 925"/>
              <a:gd name="T72" fmla="*/ 736 w 888"/>
              <a:gd name="T73" fmla="*/ 239 h 925"/>
              <a:gd name="T74" fmla="*/ 692 w 888"/>
              <a:gd name="T75" fmla="*/ 56 h 925"/>
              <a:gd name="T76" fmla="*/ 747 w 888"/>
              <a:gd name="T77" fmla="*/ 313 h 925"/>
              <a:gd name="T78" fmla="*/ 627 w 888"/>
              <a:gd name="T79" fmla="*/ 327 h 925"/>
              <a:gd name="T80" fmla="*/ 747 w 888"/>
              <a:gd name="T81" fmla="*/ 341 h 925"/>
              <a:gd name="T82" fmla="*/ 755 w 888"/>
              <a:gd name="T83" fmla="*/ 359 h 925"/>
              <a:gd name="T84" fmla="*/ 644 w 888"/>
              <a:gd name="T85" fmla="*/ 345 h 925"/>
              <a:gd name="T86" fmla="*/ 644 w 888"/>
              <a:gd name="T87" fmla="*/ 373 h 925"/>
              <a:gd name="T88" fmla="*/ 755 w 888"/>
              <a:gd name="T89" fmla="*/ 359 h 925"/>
              <a:gd name="T90" fmla="*/ 653 w 888"/>
              <a:gd name="T91" fmla="*/ 377 h 925"/>
              <a:gd name="T92" fmla="*/ 653 w 888"/>
              <a:gd name="T93" fmla="*/ 405 h 925"/>
              <a:gd name="T94" fmla="*/ 744 w 888"/>
              <a:gd name="T95" fmla="*/ 391 h 925"/>
              <a:gd name="T96" fmla="*/ 750 w 888"/>
              <a:gd name="T97" fmla="*/ 155 h 925"/>
              <a:gd name="T98" fmla="*/ 760 w 888"/>
              <a:gd name="T99" fmla="*/ 145 h 925"/>
              <a:gd name="T100" fmla="*/ 642 w 888"/>
              <a:gd name="T101" fmla="*/ 107 h 925"/>
              <a:gd name="T102" fmla="*/ 750 w 888"/>
              <a:gd name="T103" fmla="*/ 155 h 9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7" h="924">
                <a:moveTo>
                  <a:pt x="888" y="455"/>
                </a:moveTo>
                <a:cubicBezTo>
                  <a:pt x="888" y="491"/>
                  <a:pt x="888" y="491"/>
                  <a:pt x="888" y="491"/>
                </a:cubicBezTo>
                <a:cubicBezTo>
                  <a:pt x="462" y="491"/>
                  <a:pt x="462" y="491"/>
                  <a:pt x="462" y="491"/>
                </a:cubicBezTo>
                <a:cubicBezTo>
                  <a:pt x="462" y="917"/>
                  <a:pt x="462" y="917"/>
                  <a:pt x="462" y="917"/>
                </a:cubicBezTo>
                <a:cubicBezTo>
                  <a:pt x="426" y="917"/>
                  <a:pt x="426" y="917"/>
                  <a:pt x="426" y="917"/>
                </a:cubicBezTo>
                <a:cubicBezTo>
                  <a:pt x="426" y="491"/>
                  <a:pt x="426" y="491"/>
                  <a:pt x="426" y="491"/>
                </a:cubicBezTo>
                <a:cubicBezTo>
                  <a:pt x="0" y="491"/>
                  <a:pt x="0" y="491"/>
                  <a:pt x="0" y="491"/>
                </a:cubicBezTo>
                <a:cubicBezTo>
                  <a:pt x="0" y="455"/>
                  <a:pt x="0" y="455"/>
                  <a:pt x="0" y="455"/>
                </a:cubicBezTo>
                <a:cubicBezTo>
                  <a:pt x="426" y="455"/>
                  <a:pt x="426" y="455"/>
                  <a:pt x="426" y="455"/>
                </a:cubicBezTo>
                <a:cubicBezTo>
                  <a:pt x="426" y="29"/>
                  <a:pt x="426" y="29"/>
                  <a:pt x="426" y="29"/>
                </a:cubicBezTo>
                <a:cubicBezTo>
                  <a:pt x="462" y="29"/>
                  <a:pt x="462" y="29"/>
                  <a:pt x="462" y="29"/>
                </a:cubicBezTo>
                <a:cubicBezTo>
                  <a:pt x="462" y="455"/>
                  <a:pt x="462" y="455"/>
                  <a:pt x="462" y="455"/>
                </a:cubicBezTo>
                <a:lnTo>
                  <a:pt x="888" y="455"/>
                </a:lnTo>
                <a:close/>
                <a:moveTo>
                  <a:pt x="119" y="400"/>
                </a:moveTo>
                <a:cubicBezTo>
                  <a:pt x="261" y="400"/>
                  <a:pt x="261" y="400"/>
                  <a:pt x="261" y="400"/>
                </a:cubicBezTo>
                <a:cubicBezTo>
                  <a:pt x="261" y="185"/>
                  <a:pt x="261" y="185"/>
                  <a:pt x="261" y="185"/>
                </a:cubicBezTo>
                <a:cubicBezTo>
                  <a:pt x="330" y="185"/>
                  <a:pt x="330" y="185"/>
                  <a:pt x="330" y="185"/>
                </a:cubicBezTo>
                <a:cubicBezTo>
                  <a:pt x="192" y="0"/>
                  <a:pt x="192" y="0"/>
                  <a:pt x="192" y="0"/>
                </a:cubicBezTo>
                <a:cubicBezTo>
                  <a:pt x="49" y="185"/>
                  <a:pt x="49" y="185"/>
                  <a:pt x="49" y="185"/>
                </a:cubicBezTo>
                <a:cubicBezTo>
                  <a:pt x="119" y="185"/>
                  <a:pt x="119" y="185"/>
                  <a:pt x="119" y="185"/>
                </a:cubicBezTo>
                <a:lnTo>
                  <a:pt x="119" y="400"/>
                </a:lnTo>
                <a:close/>
                <a:moveTo>
                  <a:pt x="762" y="526"/>
                </a:moveTo>
                <a:cubicBezTo>
                  <a:pt x="621" y="526"/>
                  <a:pt x="621" y="526"/>
                  <a:pt x="621" y="526"/>
                </a:cubicBezTo>
                <a:cubicBezTo>
                  <a:pt x="621" y="741"/>
                  <a:pt x="621" y="741"/>
                  <a:pt x="621" y="741"/>
                </a:cubicBezTo>
                <a:cubicBezTo>
                  <a:pt x="551" y="741"/>
                  <a:pt x="551" y="741"/>
                  <a:pt x="551" y="741"/>
                </a:cubicBezTo>
                <a:cubicBezTo>
                  <a:pt x="689" y="925"/>
                  <a:pt x="689" y="925"/>
                  <a:pt x="689" y="925"/>
                </a:cubicBezTo>
                <a:cubicBezTo>
                  <a:pt x="832" y="741"/>
                  <a:pt x="832" y="741"/>
                  <a:pt x="832" y="741"/>
                </a:cubicBezTo>
                <a:cubicBezTo>
                  <a:pt x="762" y="741"/>
                  <a:pt x="762" y="741"/>
                  <a:pt x="762" y="741"/>
                </a:cubicBezTo>
                <a:lnTo>
                  <a:pt x="762" y="526"/>
                </a:lnTo>
                <a:close/>
                <a:moveTo>
                  <a:pt x="141" y="618"/>
                </a:moveTo>
                <a:cubicBezTo>
                  <a:pt x="153" y="649"/>
                  <a:pt x="175" y="677"/>
                  <a:pt x="200" y="677"/>
                </a:cubicBezTo>
                <a:cubicBezTo>
                  <a:pt x="224" y="677"/>
                  <a:pt x="245" y="649"/>
                  <a:pt x="256" y="618"/>
                </a:cubicBezTo>
                <a:cubicBezTo>
                  <a:pt x="264" y="618"/>
                  <a:pt x="271" y="610"/>
                  <a:pt x="274" y="599"/>
                </a:cubicBezTo>
                <a:cubicBezTo>
                  <a:pt x="277" y="586"/>
                  <a:pt x="273" y="574"/>
                  <a:pt x="265" y="570"/>
                </a:cubicBezTo>
                <a:cubicBezTo>
                  <a:pt x="262" y="533"/>
                  <a:pt x="233" y="503"/>
                  <a:pt x="198" y="503"/>
                </a:cubicBezTo>
                <a:cubicBezTo>
                  <a:pt x="163" y="503"/>
                  <a:pt x="134" y="533"/>
                  <a:pt x="132" y="570"/>
                </a:cubicBezTo>
                <a:cubicBezTo>
                  <a:pt x="123" y="574"/>
                  <a:pt x="119" y="586"/>
                  <a:pt x="122" y="599"/>
                </a:cubicBezTo>
                <a:cubicBezTo>
                  <a:pt x="125" y="610"/>
                  <a:pt x="133" y="618"/>
                  <a:pt x="141" y="618"/>
                </a:cubicBezTo>
                <a:moveTo>
                  <a:pt x="266" y="669"/>
                </a:moveTo>
                <a:cubicBezTo>
                  <a:pt x="212" y="760"/>
                  <a:pt x="212" y="760"/>
                  <a:pt x="212" y="760"/>
                </a:cubicBezTo>
                <a:cubicBezTo>
                  <a:pt x="206" y="719"/>
                  <a:pt x="206" y="719"/>
                  <a:pt x="206" y="719"/>
                </a:cubicBezTo>
                <a:cubicBezTo>
                  <a:pt x="210" y="716"/>
                  <a:pt x="213" y="712"/>
                  <a:pt x="213" y="706"/>
                </a:cubicBezTo>
                <a:cubicBezTo>
                  <a:pt x="213" y="698"/>
                  <a:pt x="206" y="691"/>
                  <a:pt x="198" y="691"/>
                </a:cubicBezTo>
                <a:cubicBezTo>
                  <a:pt x="189" y="691"/>
                  <a:pt x="182" y="698"/>
                  <a:pt x="182" y="706"/>
                </a:cubicBezTo>
                <a:cubicBezTo>
                  <a:pt x="182" y="712"/>
                  <a:pt x="185" y="716"/>
                  <a:pt x="190" y="719"/>
                </a:cubicBezTo>
                <a:cubicBezTo>
                  <a:pt x="183" y="759"/>
                  <a:pt x="183" y="759"/>
                  <a:pt x="183" y="759"/>
                </a:cubicBezTo>
                <a:cubicBezTo>
                  <a:pt x="130" y="669"/>
                  <a:pt x="130" y="669"/>
                  <a:pt x="130" y="669"/>
                </a:cubicBezTo>
                <a:cubicBezTo>
                  <a:pt x="100" y="682"/>
                  <a:pt x="78" y="704"/>
                  <a:pt x="74" y="729"/>
                </a:cubicBezTo>
                <a:cubicBezTo>
                  <a:pt x="73" y="729"/>
                  <a:pt x="73" y="729"/>
                  <a:pt x="73" y="729"/>
                </a:cubicBezTo>
                <a:cubicBezTo>
                  <a:pt x="73" y="860"/>
                  <a:pt x="73" y="860"/>
                  <a:pt x="73" y="860"/>
                </a:cubicBezTo>
                <a:cubicBezTo>
                  <a:pt x="74" y="860"/>
                  <a:pt x="74" y="860"/>
                  <a:pt x="74" y="860"/>
                </a:cubicBezTo>
                <a:cubicBezTo>
                  <a:pt x="79" y="871"/>
                  <a:pt x="133" y="880"/>
                  <a:pt x="198" y="880"/>
                </a:cubicBezTo>
                <a:cubicBezTo>
                  <a:pt x="263" y="880"/>
                  <a:pt x="317" y="871"/>
                  <a:pt x="322" y="860"/>
                </a:cubicBezTo>
                <a:cubicBezTo>
                  <a:pt x="323" y="860"/>
                  <a:pt x="323" y="860"/>
                  <a:pt x="323" y="860"/>
                </a:cubicBezTo>
                <a:cubicBezTo>
                  <a:pt x="322" y="729"/>
                  <a:pt x="322" y="729"/>
                  <a:pt x="322" y="729"/>
                </a:cubicBezTo>
                <a:cubicBezTo>
                  <a:pt x="317" y="704"/>
                  <a:pt x="296" y="682"/>
                  <a:pt x="266" y="669"/>
                </a:cubicBezTo>
                <a:moveTo>
                  <a:pt x="634" y="259"/>
                </a:moveTo>
                <a:cubicBezTo>
                  <a:pt x="602" y="231"/>
                  <a:pt x="581" y="184"/>
                  <a:pt x="581" y="144"/>
                </a:cubicBezTo>
                <a:cubicBezTo>
                  <a:pt x="581" y="83"/>
                  <a:pt x="631" y="33"/>
                  <a:pt x="692" y="33"/>
                </a:cubicBezTo>
                <a:cubicBezTo>
                  <a:pt x="753" y="33"/>
                  <a:pt x="802" y="83"/>
                  <a:pt x="802" y="144"/>
                </a:cubicBezTo>
                <a:cubicBezTo>
                  <a:pt x="802" y="183"/>
                  <a:pt x="782" y="228"/>
                  <a:pt x="752" y="256"/>
                </a:cubicBezTo>
                <a:cubicBezTo>
                  <a:pt x="755" y="308"/>
                  <a:pt x="755" y="308"/>
                  <a:pt x="755" y="308"/>
                </a:cubicBezTo>
                <a:cubicBezTo>
                  <a:pt x="753" y="307"/>
                  <a:pt x="750" y="306"/>
                  <a:pt x="747" y="306"/>
                </a:cubicBezTo>
                <a:cubicBezTo>
                  <a:pt x="641" y="306"/>
                  <a:pt x="641" y="306"/>
                  <a:pt x="641" y="306"/>
                </a:cubicBezTo>
                <a:cubicBezTo>
                  <a:pt x="637" y="306"/>
                  <a:pt x="634" y="307"/>
                  <a:pt x="631" y="309"/>
                </a:cubicBezTo>
                <a:cubicBezTo>
                  <a:pt x="634" y="259"/>
                  <a:pt x="634" y="259"/>
                  <a:pt x="634" y="259"/>
                </a:cubicBezTo>
                <a:moveTo>
                  <a:pt x="692" y="56"/>
                </a:moveTo>
                <a:cubicBezTo>
                  <a:pt x="644" y="56"/>
                  <a:pt x="605" y="96"/>
                  <a:pt x="605" y="144"/>
                </a:cubicBezTo>
                <a:cubicBezTo>
                  <a:pt x="605" y="178"/>
                  <a:pt x="623" y="218"/>
                  <a:pt x="649" y="241"/>
                </a:cubicBezTo>
                <a:cubicBezTo>
                  <a:pt x="658" y="249"/>
                  <a:pt x="658" y="249"/>
                  <a:pt x="658" y="249"/>
                </a:cubicBezTo>
                <a:cubicBezTo>
                  <a:pt x="656" y="287"/>
                  <a:pt x="656" y="287"/>
                  <a:pt x="656" y="287"/>
                </a:cubicBezTo>
                <a:cubicBezTo>
                  <a:pt x="730" y="287"/>
                  <a:pt x="730" y="287"/>
                  <a:pt x="730" y="287"/>
                </a:cubicBezTo>
                <a:cubicBezTo>
                  <a:pt x="728" y="247"/>
                  <a:pt x="728" y="247"/>
                  <a:pt x="728" y="247"/>
                </a:cubicBezTo>
                <a:cubicBezTo>
                  <a:pt x="736" y="239"/>
                  <a:pt x="736" y="239"/>
                  <a:pt x="736" y="239"/>
                </a:cubicBezTo>
                <a:cubicBezTo>
                  <a:pt x="761" y="216"/>
                  <a:pt x="779" y="177"/>
                  <a:pt x="779" y="144"/>
                </a:cubicBezTo>
                <a:cubicBezTo>
                  <a:pt x="779" y="96"/>
                  <a:pt x="740" y="56"/>
                  <a:pt x="692" y="56"/>
                </a:cubicBezTo>
                <a:moveTo>
                  <a:pt x="761" y="327"/>
                </a:moveTo>
                <a:cubicBezTo>
                  <a:pt x="761" y="319"/>
                  <a:pt x="755" y="313"/>
                  <a:pt x="747" y="313"/>
                </a:cubicBezTo>
                <a:cubicBezTo>
                  <a:pt x="641" y="313"/>
                  <a:pt x="641" y="313"/>
                  <a:pt x="641" y="313"/>
                </a:cubicBezTo>
                <a:cubicBezTo>
                  <a:pt x="633" y="313"/>
                  <a:pt x="627" y="319"/>
                  <a:pt x="627" y="327"/>
                </a:cubicBezTo>
                <a:cubicBezTo>
                  <a:pt x="627" y="334"/>
                  <a:pt x="633" y="341"/>
                  <a:pt x="641" y="341"/>
                </a:cubicBezTo>
                <a:cubicBezTo>
                  <a:pt x="747" y="341"/>
                  <a:pt x="747" y="341"/>
                  <a:pt x="747" y="341"/>
                </a:cubicBezTo>
                <a:cubicBezTo>
                  <a:pt x="755" y="341"/>
                  <a:pt x="761" y="334"/>
                  <a:pt x="761" y="327"/>
                </a:cubicBezTo>
                <a:moveTo>
                  <a:pt x="755" y="359"/>
                </a:moveTo>
                <a:cubicBezTo>
                  <a:pt x="755" y="351"/>
                  <a:pt x="749" y="345"/>
                  <a:pt x="742" y="345"/>
                </a:cubicBezTo>
                <a:cubicBezTo>
                  <a:pt x="644" y="345"/>
                  <a:pt x="644" y="345"/>
                  <a:pt x="644" y="345"/>
                </a:cubicBezTo>
                <a:cubicBezTo>
                  <a:pt x="637" y="345"/>
                  <a:pt x="631" y="351"/>
                  <a:pt x="631" y="359"/>
                </a:cubicBezTo>
                <a:cubicBezTo>
                  <a:pt x="631" y="367"/>
                  <a:pt x="637" y="373"/>
                  <a:pt x="644" y="373"/>
                </a:cubicBezTo>
                <a:cubicBezTo>
                  <a:pt x="742" y="373"/>
                  <a:pt x="742" y="373"/>
                  <a:pt x="742" y="373"/>
                </a:cubicBezTo>
                <a:cubicBezTo>
                  <a:pt x="749" y="373"/>
                  <a:pt x="755" y="367"/>
                  <a:pt x="755" y="359"/>
                </a:cubicBezTo>
                <a:moveTo>
                  <a:pt x="734" y="377"/>
                </a:moveTo>
                <a:cubicBezTo>
                  <a:pt x="653" y="377"/>
                  <a:pt x="653" y="377"/>
                  <a:pt x="653" y="377"/>
                </a:cubicBezTo>
                <a:cubicBezTo>
                  <a:pt x="647" y="377"/>
                  <a:pt x="642" y="384"/>
                  <a:pt x="642" y="391"/>
                </a:cubicBezTo>
                <a:cubicBezTo>
                  <a:pt x="642" y="399"/>
                  <a:pt x="647" y="405"/>
                  <a:pt x="653" y="405"/>
                </a:cubicBezTo>
                <a:cubicBezTo>
                  <a:pt x="734" y="405"/>
                  <a:pt x="734" y="405"/>
                  <a:pt x="734" y="405"/>
                </a:cubicBezTo>
                <a:cubicBezTo>
                  <a:pt x="740" y="405"/>
                  <a:pt x="744" y="399"/>
                  <a:pt x="744" y="391"/>
                </a:cubicBezTo>
                <a:cubicBezTo>
                  <a:pt x="744" y="384"/>
                  <a:pt x="740" y="377"/>
                  <a:pt x="734" y="377"/>
                </a:cubicBezTo>
                <a:moveTo>
                  <a:pt x="750" y="155"/>
                </a:moveTo>
                <a:cubicBezTo>
                  <a:pt x="750" y="169"/>
                  <a:pt x="746" y="182"/>
                  <a:pt x="738" y="193"/>
                </a:cubicBezTo>
                <a:cubicBezTo>
                  <a:pt x="751" y="181"/>
                  <a:pt x="760" y="164"/>
                  <a:pt x="760" y="145"/>
                </a:cubicBezTo>
                <a:cubicBezTo>
                  <a:pt x="760" y="110"/>
                  <a:pt x="731" y="81"/>
                  <a:pt x="695" y="81"/>
                </a:cubicBezTo>
                <a:cubicBezTo>
                  <a:pt x="673" y="81"/>
                  <a:pt x="654" y="92"/>
                  <a:pt x="642" y="107"/>
                </a:cubicBezTo>
                <a:cubicBezTo>
                  <a:pt x="654" y="97"/>
                  <a:pt x="669" y="91"/>
                  <a:pt x="685" y="91"/>
                </a:cubicBezTo>
                <a:cubicBezTo>
                  <a:pt x="721" y="91"/>
                  <a:pt x="750" y="120"/>
                  <a:pt x="750" y="155"/>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TextBox 26"/>
          <p:cNvSpPr txBox="1"/>
          <p:nvPr/>
        </p:nvSpPr>
        <p:spPr>
          <a:xfrm>
            <a:off x="1349564" y="5085184"/>
            <a:ext cx="4752528" cy="784830"/>
          </a:xfrm>
          <a:prstGeom prst="rect">
            <a:avLst/>
          </a:prstGeom>
          <a:noFill/>
        </p:spPr>
        <p:txBody>
          <a:bodyPr wrap="square" rtlCol="0">
            <a:spAutoFit/>
          </a:bodyPr>
          <a:lstStyle/>
          <a:p>
            <a:pPr>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349564" y="4777407"/>
            <a:ext cx="902811"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6969663" y="5085184"/>
            <a:ext cx="4310118" cy="784830"/>
          </a:xfrm>
          <a:prstGeom prst="rect">
            <a:avLst/>
          </a:prstGeom>
          <a:noFill/>
        </p:spPr>
        <p:txBody>
          <a:bodyPr wrap="square" rtlCol="0">
            <a:spAutoFit/>
          </a:bodyPr>
          <a:lstStyle/>
          <a:p>
            <a:pPr>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969663" y="4777407"/>
            <a:ext cx="902811"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360"/>
                                          </p:val>
                                        </p:tav>
                                        <p:tav tm="100000">
                                          <p:val>
                                            <p:fltVal val="0"/>
                                          </p:val>
                                        </p:tav>
                                      </p:tavLst>
                                    </p:anim>
                                    <p:animEffect transition="in" filter="fade">
                                      <p:cBhvr>
                                        <p:cTn id="10" dur="500"/>
                                        <p:tgtEl>
                                          <p:spTgt spid="19"/>
                                        </p:tgtEl>
                                      </p:cBhvr>
                                    </p:animEffect>
                                  </p:childTnLst>
                                </p:cTn>
                              </p:par>
                            </p:childTnLst>
                          </p:cTn>
                        </p:par>
                        <p:par>
                          <p:cTn id="11" fill="hold" nodeType="afterGroup">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p:tgtEl>
                                          <p:spTgt spid="20"/>
                                        </p:tgtEl>
                                        <p:attrNameLst>
                                          <p:attrName>ppt_x</p:attrName>
                                        </p:attrNameLst>
                                      </p:cBhvr>
                                      <p:tavLst>
                                        <p:tav tm="0">
                                          <p:val>
                                            <p:strVal val="#ppt_x-#ppt_w*1.125000"/>
                                          </p:val>
                                        </p:tav>
                                        <p:tav tm="100000">
                                          <p:val>
                                            <p:strVal val="#ppt_x"/>
                                          </p:val>
                                        </p:tav>
                                      </p:tavLst>
                                    </p:anim>
                                    <p:animEffect transition="in" filter="wipe(right)">
                                      <p:cBhvr>
                                        <p:cTn id="15" dur="500"/>
                                        <p:tgtEl>
                                          <p:spTgt spid="20"/>
                                        </p:tgtEl>
                                      </p:cBhvr>
                                    </p:animEffect>
                                  </p:childTnLst>
                                </p:cTn>
                              </p:par>
                            </p:childTnLst>
                          </p:cTn>
                        </p:par>
                        <p:par>
                          <p:cTn id="16" fill="hold" nodeType="afterGroup">
                            <p:stCondLst>
                              <p:cond delay="1000"/>
                            </p:stCondLst>
                            <p:childTnLst>
                              <p:par>
                                <p:cTn id="17" presetID="12" presetClass="entr" presetSubtype="2"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ppt_x</p:attrName>
                                        </p:attrNameLst>
                                      </p:cBhvr>
                                      <p:tavLst>
                                        <p:tav tm="0">
                                          <p:val>
                                            <p:strVal val="#ppt_x+#ppt_w*1.125000"/>
                                          </p:val>
                                        </p:tav>
                                        <p:tav tm="100000">
                                          <p:val>
                                            <p:strVal val="#ppt_x"/>
                                          </p:val>
                                        </p:tav>
                                      </p:tavLst>
                                    </p:anim>
                                    <p:animEffect transition="in" filter="wipe(left)">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nodeType="afterGroup">
                            <p:stCondLst>
                              <p:cond delay="1500"/>
                            </p:stCondLst>
                            <p:childTnLst>
                              <p:par>
                                <p:cTn id="25" presetID="49" presetClass="entr" presetSubtype="0" decel="10000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 calcmode="lin" valueType="num">
                                      <p:cBhvr>
                                        <p:cTn id="29" dur="500" fill="hold"/>
                                        <p:tgtEl>
                                          <p:spTgt spid="18"/>
                                        </p:tgtEl>
                                        <p:attrNameLst>
                                          <p:attrName>style.rotation</p:attrName>
                                        </p:attrNameLst>
                                      </p:cBhvr>
                                      <p:tavLst>
                                        <p:tav tm="0">
                                          <p:val>
                                            <p:fltVal val="360"/>
                                          </p:val>
                                        </p:tav>
                                        <p:tav tm="100000">
                                          <p:val>
                                            <p:fltVal val="0"/>
                                          </p:val>
                                        </p:tav>
                                      </p:tavLst>
                                    </p:anim>
                                    <p:animEffect transition="in" filter="fade">
                                      <p:cBhvr>
                                        <p:cTn id="30" dur="500"/>
                                        <p:tgtEl>
                                          <p:spTgt spid="18"/>
                                        </p:tgtEl>
                                      </p:cBhvr>
                                    </p:animEffect>
                                  </p:childTnLst>
                                </p:cTn>
                              </p:par>
                            </p:childTnLst>
                          </p:cTn>
                        </p:par>
                        <p:par>
                          <p:cTn id="31" fill="hold" nodeType="afterGroup">
                            <p:stCondLst>
                              <p:cond delay="2000"/>
                            </p:stCondLst>
                            <p:childTnLst>
                              <p:par>
                                <p:cTn id="32" presetID="12" presetClass="entr" presetSubtype="2"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left)">
                                      <p:cBhvr>
                                        <p:cTn id="35" dur="500"/>
                                        <p:tgtEl>
                                          <p:spTgt spid="17"/>
                                        </p:tgtEl>
                                      </p:cBhvr>
                                    </p:animEffect>
                                  </p:childTnLst>
                                </p:cTn>
                              </p:par>
                            </p:childTnLst>
                          </p:cTn>
                        </p:par>
                        <p:par>
                          <p:cTn id="36" fill="hold" nodeType="afterGroup">
                            <p:stCondLst>
                              <p:cond delay="2500"/>
                            </p:stCondLst>
                            <p:childTnLst>
                              <p:par>
                                <p:cTn id="37" presetID="1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ppt_x</p:attrName>
                                        </p:attrNameLst>
                                      </p:cBhvr>
                                      <p:tavLst>
                                        <p:tav tm="0">
                                          <p:val>
                                            <p:strVal val="#ppt_x-#ppt_w*1.125000"/>
                                          </p:val>
                                        </p:tav>
                                        <p:tav tm="100000">
                                          <p:val>
                                            <p:strVal val="#ppt_x"/>
                                          </p:val>
                                        </p:tav>
                                      </p:tavLst>
                                    </p:anim>
                                    <p:animEffect transition="in" filter="wipe(right)">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nodeType="afterGroup">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left)">
                                      <p:cBhvr>
                                        <p:cTn id="50" dur="500"/>
                                        <p:tgtEl>
                                          <p:spTgt spid="30"/>
                                        </p:tgtEl>
                                      </p:cBhvr>
                                    </p:animEffect>
                                  </p:childTnLst>
                                </p:cTn>
                              </p:par>
                            </p:childTnLst>
                          </p:cTn>
                        </p:par>
                        <p:par>
                          <p:cTn id="51" fill="hold" nodeType="afterGroup">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p:bldP spid="22" grpId="0"/>
      <p:bldP spid="26" grpId="0" animBg="1"/>
      <p:bldP spid="27" grpId="0"/>
      <p:bldP spid="28" grpId="0"/>
      <p:bldP spid="29" grpId="0"/>
      <p:bldP spid="30" grpId="0"/>
      <p:bldGraphic spid="16" grpId="0">
        <p:bldAsOne/>
      </p:bldGraphic>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3" name="图表 2"/>
          <p:cNvGraphicFramePr/>
          <p:nvPr/>
        </p:nvGraphicFramePr>
        <p:xfrm>
          <a:off x="2117236" y="2221827"/>
          <a:ext cx="2369423" cy="2115992"/>
        </p:xfrm>
        <a:graphic>
          <a:graphicData uri="http://schemas.openxmlformats.org/drawingml/2006/chart">
            <c:chart xmlns:c="http://schemas.openxmlformats.org/drawingml/2006/chart" r:id="rId3"/>
          </a:graphicData>
        </a:graphic>
      </p:graphicFrame>
      <p:sp>
        <p:nvSpPr>
          <p:cNvPr id="2" name="椭圆 1"/>
          <p:cNvSpPr/>
          <p:nvPr/>
        </p:nvSpPr>
        <p:spPr>
          <a:xfrm>
            <a:off x="2598869" y="2576561"/>
            <a:ext cx="1406159" cy="1406525"/>
          </a:xfrm>
          <a:prstGeom prst="ellipse">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4400">
                <a:solidFill>
                  <a:schemeClr val="tx1">
                    <a:lumMod val="75000"/>
                    <a:lumOff val="25000"/>
                  </a:schemeClr>
                </a:solidFill>
                <a:latin typeface="Avant GardeBook" pitchFamily="50" charset="0"/>
                <a:ea typeface="微软雅黑" panose="020b0503020204020204" pitchFamily="34" charset="-122"/>
              </a:rPr>
              <a:t>67</a:t>
            </a:r>
            <a:r>
              <a:rPr lang="en-US" altLang="zh-CN">
                <a:solidFill>
                  <a:schemeClr val="tx1">
                    <a:lumMod val="75000"/>
                    <a:lumOff val="25000"/>
                  </a:schemeClr>
                </a:solidFill>
                <a:latin typeface="Avant GardeBook" pitchFamily="50" charset="0"/>
                <a:ea typeface="微软雅黑" panose="020b0503020204020204" pitchFamily="34" charset="-122"/>
              </a:rPr>
              <a:t>%</a:t>
            </a:r>
            <a:endParaRPr lang="zh-CN" altLang="en-US">
              <a:solidFill>
                <a:schemeClr val="tx1">
                  <a:lumMod val="75000"/>
                  <a:lumOff val="25000"/>
                </a:schemeClr>
              </a:solidFill>
              <a:latin typeface="Avant GardeBook" pitchFamily="50" charset="0"/>
              <a:ea typeface="微软雅黑" panose="020b0503020204020204" pitchFamily="34" charset="-122"/>
            </a:endParaRPr>
          </a:p>
        </p:txBody>
      </p:sp>
      <p:graphicFrame>
        <p:nvGraphicFramePr>
          <p:cNvPr id="7" name="图表 6"/>
          <p:cNvGraphicFramePr/>
          <p:nvPr/>
        </p:nvGraphicFramePr>
        <p:xfrm>
          <a:off x="4910495" y="2221827"/>
          <a:ext cx="2369423" cy="2115992"/>
        </p:xfrm>
        <a:graphic>
          <a:graphicData uri="http://schemas.openxmlformats.org/drawingml/2006/chart">
            <c:chart xmlns:c="http://schemas.openxmlformats.org/drawingml/2006/chart" r:id="rId4"/>
          </a:graphicData>
        </a:graphic>
      </p:graphicFrame>
      <p:sp>
        <p:nvSpPr>
          <p:cNvPr id="8" name="椭圆 7"/>
          <p:cNvSpPr/>
          <p:nvPr/>
        </p:nvSpPr>
        <p:spPr>
          <a:xfrm>
            <a:off x="5392128" y="2576561"/>
            <a:ext cx="1406159" cy="1406525"/>
          </a:xfrm>
          <a:prstGeom prst="ellipse">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4400">
                <a:solidFill>
                  <a:schemeClr val="tx1">
                    <a:lumMod val="75000"/>
                    <a:lumOff val="25000"/>
                  </a:schemeClr>
                </a:solidFill>
                <a:latin typeface="Avant GardeBook" pitchFamily="50" charset="0"/>
                <a:ea typeface="微软雅黑" panose="020b0503020204020204" pitchFamily="34" charset="-122"/>
              </a:rPr>
              <a:t>81</a:t>
            </a:r>
            <a:r>
              <a:rPr lang="en-US" altLang="zh-CN">
                <a:solidFill>
                  <a:schemeClr val="tx1">
                    <a:lumMod val="75000"/>
                    <a:lumOff val="25000"/>
                  </a:schemeClr>
                </a:solidFill>
                <a:latin typeface="Avant GardeBook" pitchFamily="50" charset="0"/>
                <a:ea typeface="微软雅黑" panose="020b0503020204020204" pitchFamily="34" charset="-122"/>
              </a:rPr>
              <a:t>%</a:t>
            </a:r>
            <a:endParaRPr lang="zh-CN" altLang="en-US">
              <a:solidFill>
                <a:schemeClr val="tx1">
                  <a:lumMod val="75000"/>
                  <a:lumOff val="25000"/>
                </a:schemeClr>
              </a:solidFill>
              <a:latin typeface="Avant GardeBook" pitchFamily="50" charset="0"/>
              <a:ea typeface="微软雅黑" panose="020b0503020204020204" pitchFamily="34" charset="-122"/>
            </a:endParaRPr>
          </a:p>
        </p:txBody>
      </p:sp>
      <p:graphicFrame>
        <p:nvGraphicFramePr>
          <p:cNvPr id="11" name="图表 10"/>
          <p:cNvGraphicFramePr/>
          <p:nvPr/>
        </p:nvGraphicFramePr>
        <p:xfrm>
          <a:off x="7703753" y="2221827"/>
          <a:ext cx="2369423" cy="2115992"/>
        </p:xfrm>
        <a:graphic>
          <a:graphicData uri="http://schemas.openxmlformats.org/drawingml/2006/chart">
            <c:chart xmlns:c="http://schemas.openxmlformats.org/drawingml/2006/chart" r:id="rId5"/>
          </a:graphicData>
        </a:graphic>
      </p:graphicFrame>
      <p:sp>
        <p:nvSpPr>
          <p:cNvPr id="12" name="椭圆 11"/>
          <p:cNvSpPr/>
          <p:nvPr/>
        </p:nvSpPr>
        <p:spPr>
          <a:xfrm>
            <a:off x="8185386" y="2576561"/>
            <a:ext cx="1406159" cy="1406525"/>
          </a:xfrm>
          <a:prstGeom prst="ellipse">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4400">
                <a:solidFill>
                  <a:schemeClr val="tx1">
                    <a:lumMod val="75000"/>
                    <a:lumOff val="25000"/>
                  </a:schemeClr>
                </a:solidFill>
                <a:latin typeface="Avant GardeBook" pitchFamily="50" charset="0"/>
                <a:ea typeface="微软雅黑" panose="020b0503020204020204" pitchFamily="34" charset="-122"/>
              </a:rPr>
              <a:t>53</a:t>
            </a:r>
            <a:r>
              <a:rPr lang="en-US" altLang="zh-CN">
                <a:solidFill>
                  <a:schemeClr val="tx1">
                    <a:lumMod val="75000"/>
                    <a:lumOff val="25000"/>
                  </a:schemeClr>
                </a:solidFill>
                <a:latin typeface="Avant GardeBook" pitchFamily="50" charset="0"/>
                <a:ea typeface="微软雅黑" panose="020b0503020204020204" pitchFamily="34" charset="-122"/>
              </a:rPr>
              <a:t>%</a:t>
            </a:r>
            <a:endParaRPr lang="zh-CN" altLang="en-US">
              <a:solidFill>
                <a:schemeClr val="tx1">
                  <a:lumMod val="75000"/>
                  <a:lumOff val="25000"/>
                </a:schemeClr>
              </a:solidFill>
              <a:latin typeface="Avant GardeBook" pitchFamily="50" charset="0"/>
              <a:ea typeface="微软雅黑" panose="020b0503020204020204" pitchFamily="34" charset="-122"/>
            </a:endParaRPr>
          </a:p>
        </p:txBody>
      </p:sp>
      <p:sp>
        <p:nvSpPr>
          <p:cNvPr id="17" name="TextBox 16"/>
          <p:cNvSpPr txBox="1"/>
          <p:nvPr/>
        </p:nvSpPr>
        <p:spPr>
          <a:xfrm>
            <a:off x="2598868" y="1772816"/>
            <a:ext cx="1406160" cy="369332"/>
          </a:xfrm>
          <a:prstGeom prst="rect">
            <a:avLst/>
          </a:prstGeom>
          <a:noFill/>
        </p:spPr>
        <p:txBody>
          <a:bodyPr wrap="square" tIns="0" bIns="0" rtlCol="0" anchor="t">
            <a:spAutoFit/>
          </a:bodyPr>
          <a:lstStyle/>
          <a:p>
            <a:pPr algn="ctr">
              <a:lnSpc>
                <a:spcPct val="15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8" name="TextBox 17"/>
          <p:cNvSpPr txBox="1"/>
          <p:nvPr/>
        </p:nvSpPr>
        <p:spPr>
          <a:xfrm>
            <a:off x="2308889" y="4509120"/>
            <a:ext cx="1986118" cy="1273169"/>
          </a:xfrm>
          <a:prstGeom prst="rect">
            <a:avLst/>
          </a:prstGeom>
          <a:noFill/>
        </p:spPr>
        <p:txBody>
          <a:bodyPr wrap="square" rtlCol="0">
            <a:spAutoFit/>
          </a:bodyPr>
          <a:lstStyle/>
          <a:p>
            <a:pPr algn="ct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392128" y="1772816"/>
            <a:ext cx="1406160" cy="369332"/>
          </a:xfrm>
          <a:prstGeom prst="rect">
            <a:avLst/>
          </a:prstGeom>
          <a:noFill/>
        </p:spPr>
        <p:txBody>
          <a:bodyPr wrap="square" tIns="0" bIns="0" rtlCol="0" anchor="t">
            <a:spAutoFit/>
          </a:bodyPr>
          <a:lstStyle/>
          <a:p>
            <a:pPr algn="ctr">
              <a:lnSpc>
                <a:spcPct val="15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0" name="TextBox 19"/>
          <p:cNvSpPr txBox="1"/>
          <p:nvPr/>
        </p:nvSpPr>
        <p:spPr>
          <a:xfrm>
            <a:off x="5102149" y="4509120"/>
            <a:ext cx="1986118" cy="1273169"/>
          </a:xfrm>
          <a:prstGeom prst="rect">
            <a:avLst/>
          </a:prstGeom>
          <a:noFill/>
        </p:spPr>
        <p:txBody>
          <a:bodyPr wrap="square" rtlCol="0">
            <a:spAutoFit/>
          </a:bodyPr>
          <a:lstStyle/>
          <a:p>
            <a:pPr algn="ct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8185386" y="1772816"/>
            <a:ext cx="1406160" cy="369332"/>
          </a:xfrm>
          <a:prstGeom prst="rect">
            <a:avLst/>
          </a:prstGeom>
          <a:noFill/>
        </p:spPr>
        <p:txBody>
          <a:bodyPr wrap="square" tIns="0" bIns="0" rtlCol="0" anchor="t">
            <a:spAutoFit/>
          </a:bodyPr>
          <a:lstStyle/>
          <a:p>
            <a:pPr algn="ctr">
              <a:lnSpc>
                <a:spcPct val="15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2" name="TextBox 21"/>
          <p:cNvSpPr txBox="1"/>
          <p:nvPr/>
        </p:nvSpPr>
        <p:spPr>
          <a:xfrm>
            <a:off x="7895407" y="4509120"/>
            <a:ext cx="1986118" cy="1273169"/>
          </a:xfrm>
          <a:prstGeom prst="rect">
            <a:avLst/>
          </a:prstGeom>
          <a:noFill/>
        </p:spPr>
        <p:txBody>
          <a:bodyPr wrap="square" rtlCol="0">
            <a:spAutoFit/>
          </a:bodyPr>
          <a:lstStyle/>
          <a:p>
            <a:pPr algn="ct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1"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nodeType="afterGroup">
                            <p:stCondLst>
                              <p:cond delay="2000"/>
                            </p:stCondLst>
                            <p:childTnLst>
                              <p:par>
                                <p:cTn id="13" presetID="16" presetClass="entr" presetSubtype="37"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childTnLst>
                          </p:cTn>
                        </p:par>
                        <p:par>
                          <p:cTn id="16" fill="hold" nodeType="afterGroup">
                            <p:stCondLst>
                              <p:cond delay="2500"/>
                            </p:stCondLst>
                            <p:childTnLst>
                              <p:par>
                                <p:cTn id="17" presetID="1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ppt_y</p:attrName>
                                        </p:attrNameLst>
                                      </p:cBhvr>
                                      <p:tavLst>
                                        <p:tav tm="0">
                                          <p:val>
                                            <p:strVal val="#ppt_y-#ppt_h*1.125000"/>
                                          </p:val>
                                        </p:tav>
                                        <p:tav tm="100000">
                                          <p:val>
                                            <p:strVal val="#ppt_y"/>
                                          </p:val>
                                        </p:tav>
                                      </p:tavLst>
                                    </p:anim>
                                    <p:animEffect transition="in" filter="wipe(down)">
                                      <p:cBhvr>
                                        <p:cTn id="20" dur="500"/>
                                        <p:tgtEl>
                                          <p:spTgt spid="18"/>
                                        </p:tgtEl>
                                      </p:cBhvr>
                                    </p:animEffect>
                                  </p:childTnLst>
                                </p:cTn>
                              </p:par>
                            </p:childTnLst>
                          </p:cTn>
                        </p:par>
                        <p:par>
                          <p:cTn id="21" fill="hold" nodeType="afterGroup">
                            <p:stCondLst>
                              <p:cond delay="3000"/>
                            </p:stCondLst>
                            <p:childTnLst>
                              <p:par>
                                <p:cTn id="22" presetID="23" presetClass="entr" presetSubtype="28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strVal val="4/3*#ppt_w"/>
                                          </p:val>
                                        </p:tav>
                                        <p:tav tm="100000">
                                          <p:val>
                                            <p:strVal val="#ppt_w"/>
                                          </p:val>
                                        </p:tav>
                                      </p:tavLst>
                                    </p:anim>
                                    <p:anim calcmode="lin" valueType="num">
                                      <p:cBhvr>
                                        <p:cTn id="25" dur="500" fill="hold"/>
                                        <p:tgtEl>
                                          <p:spTgt spid="8"/>
                                        </p:tgtEl>
                                        <p:attrNameLst>
                                          <p:attrName>ppt_h</p:attrName>
                                        </p:attrNameLst>
                                      </p:cBhvr>
                                      <p:tavLst>
                                        <p:tav tm="0">
                                          <p:val>
                                            <p:strVal val="4/3*#ppt_h"/>
                                          </p:val>
                                        </p:tav>
                                        <p:tav tm="100000">
                                          <p:val>
                                            <p:strVal val="#ppt_h"/>
                                          </p:val>
                                        </p:tav>
                                      </p:tavLst>
                                    </p:anim>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outVertical)">
                                      <p:cBhvr>
                                        <p:cTn id="30" dur="500"/>
                                        <p:tgtEl>
                                          <p:spTgt spid="19"/>
                                        </p:tgtEl>
                                      </p:cBhvr>
                                    </p:animEffect>
                                  </p:childTnLst>
                                </p:cTn>
                              </p:par>
                            </p:childTnLst>
                          </p:cTn>
                        </p:par>
                        <p:par>
                          <p:cTn id="31" fill="hold" nodeType="afterGroup">
                            <p:stCondLst>
                              <p:cond delay="500"/>
                            </p:stCondLst>
                            <p:childTnLst>
                              <p:par>
                                <p:cTn id="32" presetID="12" presetClass="entr" presetSubtype="1"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p:tgtEl>
                                          <p:spTgt spid="20"/>
                                        </p:tgtEl>
                                        <p:attrNameLst>
                                          <p:attrName>ppt_y</p:attrName>
                                        </p:attrNameLst>
                                      </p:cBhvr>
                                      <p:tavLst>
                                        <p:tav tm="0">
                                          <p:val>
                                            <p:strVal val="#ppt_y-#ppt_h*1.125000"/>
                                          </p:val>
                                        </p:tav>
                                        <p:tav tm="100000">
                                          <p:val>
                                            <p:strVal val="#ppt_y"/>
                                          </p:val>
                                        </p:tav>
                                      </p:tavLst>
                                    </p:anim>
                                    <p:animEffect transition="in" filter="wipe(down)">
                                      <p:cBhvr>
                                        <p:cTn id="35" dur="500"/>
                                        <p:tgtEl>
                                          <p:spTgt spid="20"/>
                                        </p:tgtEl>
                                      </p:cBhvr>
                                    </p:animEffect>
                                  </p:childTnLst>
                                </p:cTn>
                              </p:par>
                            </p:childTnLst>
                          </p:cTn>
                        </p:par>
                        <p:par>
                          <p:cTn id="36" fill="hold" nodeType="afterGroup">
                            <p:stCondLst>
                              <p:cond delay="1000"/>
                            </p:stCondLst>
                            <p:childTnLst>
                              <p:par>
                                <p:cTn id="37" presetID="23" presetClass="entr" presetSubtype="28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strVal val="4/3*#ppt_w"/>
                                          </p:val>
                                        </p:tav>
                                        <p:tav tm="100000">
                                          <p:val>
                                            <p:strVal val="#ppt_w"/>
                                          </p:val>
                                        </p:tav>
                                      </p:tavLst>
                                    </p:anim>
                                    <p:anim calcmode="lin" valueType="num">
                                      <p:cBhvr>
                                        <p:cTn id="40" dur="500" fill="hold"/>
                                        <p:tgtEl>
                                          <p:spTgt spid="12"/>
                                        </p:tgtEl>
                                        <p:attrNameLst>
                                          <p:attrName>ppt_h</p:attrName>
                                        </p:attrNameLst>
                                      </p:cBhvr>
                                      <p:tavLst>
                                        <p:tav tm="0">
                                          <p:val>
                                            <p:strVal val="4/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heel(1)">
                                      <p:cBhvr>
                                        <p:cTn id="43" dur="2000"/>
                                        <p:tgtEl>
                                          <p:spTgt spid="11"/>
                                        </p:tgtEl>
                                      </p:cBhvr>
                                    </p:animEffect>
                                  </p:childTnLst>
                                </p:cTn>
                              </p:par>
                            </p:childTnLst>
                          </p:cTn>
                        </p:par>
                        <p:par>
                          <p:cTn id="44" fill="hold" nodeType="afterGroup">
                            <p:stCondLst>
                              <p:cond delay="3000"/>
                            </p:stCondLst>
                            <p:childTnLst>
                              <p:par>
                                <p:cTn id="45" presetID="16" presetClass="entr" presetSubtype="37"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outVertical)">
                                      <p:cBhvr>
                                        <p:cTn id="47" dur="500"/>
                                        <p:tgtEl>
                                          <p:spTgt spid="21"/>
                                        </p:tgtEl>
                                      </p:cBhvr>
                                    </p:animEffect>
                                  </p:childTnLst>
                                </p:cTn>
                              </p:par>
                            </p:childTnLst>
                          </p:cTn>
                        </p:par>
                        <p:par>
                          <p:cTn id="48" fill="hold" nodeType="afterGroup">
                            <p:stCondLst>
                              <p:cond delay="3500"/>
                            </p:stCondLst>
                            <p:childTnLst>
                              <p:par>
                                <p:cTn id="49" presetID="12" presetClass="entr" presetSubtype="1"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p:tgtEl>
                                          <p:spTgt spid="22"/>
                                        </p:tgtEl>
                                        <p:attrNameLst>
                                          <p:attrName>ppt_y</p:attrName>
                                        </p:attrNameLst>
                                      </p:cBhvr>
                                      <p:tavLst>
                                        <p:tav tm="0">
                                          <p:val>
                                            <p:strVal val="#ppt_y-#ppt_h*1.125000"/>
                                          </p:val>
                                        </p:tav>
                                        <p:tav tm="100000">
                                          <p:val>
                                            <p:strVal val="#ppt_y"/>
                                          </p:val>
                                        </p:tav>
                                      </p:tavLst>
                                    </p:anim>
                                    <p:animEffect transition="in" filter="wipe(down)">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animBg="1"/>
      <p:bldP spid="17" grpId="0"/>
      <p:bldP spid="18" grpId="0"/>
      <p:bldP spid="19" grpId="0"/>
      <p:bldP spid="20" grpId="0"/>
      <p:bldP spid="21" grpId="0"/>
      <p:bldP spid="22" grpId="0"/>
      <p:bldGraphic spid="3" grpId="0">
        <p:bldAsOne/>
      </p:bldGraphic>
      <p:bldGraphic spid="7" grpId="0">
        <p:bldAsOne/>
      </p:bldGraphic>
      <p:bldGraphic spid="11" grpId="0">
        <p:bldAsOne/>
      </p:bldGraphic>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1198662" y="1700808"/>
            <a:ext cx="1584176" cy="1584176"/>
          </a:xfrm>
          <a:prstGeom prst="ellipse">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a:solidFill>
                  <a:schemeClr val="tx1">
                    <a:lumMod val="50000"/>
                    <a:lumOff val="50000"/>
                  </a:schemeClr>
                </a:solidFill>
                <a:latin typeface="Avant GardeBook" pitchFamily="50" charset="0"/>
                <a:ea typeface="微软雅黑" panose="020b0503020204020204" pitchFamily="34" charset="-122"/>
              </a:rPr>
              <a:t>7.8</a:t>
            </a:r>
            <a:endParaRPr lang="en-US" altLang="zh-CN" sz="4400">
              <a:solidFill>
                <a:schemeClr val="tx1">
                  <a:lumMod val="50000"/>
                  <a:lumOff val="50000"/>
                </a:schemeClr>
              </a:solidFill>
              <a:latin typeface="Avant GardeBook" pitchFamily="50" charset="0"/>
              <a:ea typeface="微软雅黑" panose="020b0503020204020204" pitchFamily="34" charset="-122"/>
            </a:endParaRPr>
          </a:p>
          <a:p>
            <a:pPr algn="ct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椭圆 2"/>
          <p:cNvSpPr/>
          <p:nvPr/>
        </p:nvSpPr>
        <p:spPr>
          <a:xfrm>
            <a:off x="2350790" y="1700808"/>
            <a:ext cx="432048" cy="432048"/>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gradFill>
          <a:ln w="9525">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微软雅黑" panose="020b0503020204020204" pitchFamily="34" charset="-122"/>
              <a:ea typeface="微软雅黑" panose="020b0503020204020204" pitchFamily="34" charset="-122"/>
            </a:endParaRPr>
          </a:p>
        </p:txBody>
      </p:sp>
      <p:grpSp>
        <p:nvGrpSpPr>
          <p:cNvPr id="4" name="组合 3"/>
          <p:cNvGrpSpPr/>
          <p:nvPr/>
        </p:nvGrpSpPr>
        <p:grpSpPr>
          <a:xfrm>
            <a:off x="2463485" y="1795850"/>
            <a:ext cx="206658" cy="241964"/>
            <a:chOff x="5767388" y="2987676"/>
            <a:chExt cx="696913" cy="815975"/>
          </a:xfrm>
          <a:solidFill>
            <a:schemeClr val="bg1"/>
          </a:solidFill>
        </p:grpSpPr>
        <p:sp>
          <p:nvSpPr>
            <p:cNvPr id="5" name="Oval 591"/>
            <p:cNvSpPr>
              <a:spLocks noChangeArrowheads="1"/>
            </p:cNvSpPr>
            <p:nvPr/>
          </p:nvSpPr>
          <p:spPr bwMode="auto">
            <a:xfrm>
              <a:off x="5932488" y="2987676"/>
              <a:ext cx="127000" cy="157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592"/>
            <p:cNvSpPr>
              <a:spLocks noEditPoints="1"/>
            </p:cNvSpPr>
            <p:nvPr/>
          </p:nvSpPr>
          <p:spPr bwMode="auto">
            <a:xfrm>
              <a:off x="5767388" y="3159126"/>
              <a:ext cx="454025" cy="641350"/>
            </a:xfrm>
            <a:custGeom>
              <a:gdLst>
                <a:gd name="T0" fmla="*/ 120 w 121"/>
                <a:gd name="T1" fmla="*/ 26 h 171"/>
                <a:gd name="T2" fmla="*/ 120 w 121"/>
                <a:gd name="T3" fmla="*/ 26 h 171"/>
                <a:gd name="T4" fmla="*/ 114 w 121"/>
                <a:gd name="T5" fmla="*/ 21 h 171"/>
                <a:gd name="T6" fmla="*/ 90 w 121"/>
                <a:gd name="T7" fmla="*/ 3 h 171"/>
                <a:gd name="T8" fmla="*/ 84 w 121"/>
                <a:gd name="T9" fmla="*/ 1 h 171"/>
                <a:gd name="T10" fmla="*/ 75 w 121"/>
                <a:gd name="T11" fmla="*/ 1 h 171"/>
                <a:gd name="T12" fmla="*/ 74 w 121"/>
                <a:gd name="T13" fmla="*/ 11 h 171"/>
                <a:gd name="T14" fmla="*/ 67 w 121"/>
                <a:gd name="T15" fmla="*/ 42 h 171"/>
                <a:gd name="T16" fmla="*/ 67 w 121"/>
                <a:gd name="T17" fmla="*/ 7 h 171"/>
                <a:gd name="T18" fmla="*/ 58 w 121"/>
                <a:gd name="T19" fmla="*/ 0 h 171"/>
                <a:gd name="T20" fmla="*/ 57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2 w 121"/>
                <a:gd name="T33" fmla="*/ 35 h 171"/>
                <a:gd name="T34" fmla="*/ 1 w 121"/>
                <a:gd name="T35" fmla="*/ 48 h 171"/>
                <a:gd name="T36" fmla="*/ 1 w 121"/>
                <a:gd name="T37" fmla="*/ 48 h 171"/>
                <a:gd name="T38" fmla="*/ 2 w 121"/>
                <a:gd name="T39" fmla="*/ 50 h 171"/>
                <a:gd name="T40" fmla="*/ 6 w 121"/>
                <a:gd name="T41" fmla="*/ 57 h 171"/>
                <a:gd name="T42" fmla="*/ 20 w 121"/>
                <a:gd name="T43" fmla="*/ 84 h 171"/>
                <a:gd name="T44" fmla="*/ 32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3 w 121"/>
                <a:gd name="T63" fmla="*/ 44 h 171"/>
                <a:gd name="T64" fmla="*/ 33 w 121"/>
                <a:gd name="T65" fmla="*/ 60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93"/>
            <p:cNvSpPr/>
            <p:nvPr/>
          </p:nvSpPr>
          <p:spPr bwMode="auto">
            <a:xfrm>
              <a:off x="6007101" y="3692526"/>
              <a:ext cx="90488" cy="107950"/>
            </a:xfrm>
            <a:custGeom>
              <a:gdLst>
                <a:gd name="T0" fmla="*/ 0 w 24"/>
                <a:gd name="T1" fmla="*/ 0 h 29"/>
                <a:gd name="T2" fmla="*/ 1 w 24"/>
                <a:gd name="T3" fmla="*/ 29 h 29"/>
                <a:gd name="T4" fmla="*/ 24 w 24"/>
                <a:gd name="T5" fmla="*/ 29 h 29"/>
                <a:gd name="T6" fmla="*/ 24 w 24"/>
                <a:gd name="T7" fmla="*/ 26 h 29"/>
                <a:gd name="T8" fmla="*/ 0 w 24"/>
                <a:gd name="T9" fmla="*/ 0 h 29"/>
              </a:gdLst>
              <a:cxnLst>
                <a:cxn ang="0">
                  <a:pos x="T0" y="T1"/>
                </a:cxn>
                <a:cxn ang="0">
                  <a:pos x="T2" y="T3"/>
                </a:cxn>
                <a:cxn ang="0">
                  <a:pos x="T4" y="T5"/>
                </a:cxn>
                <a:cxn ang="0">
                  <a:pos x="T6" y="T7"/>
                </a:cxn>
                <a:cxn ang="0">
                  <a:pos x="T8" y="T9"/>
                </a:cxn>
              </a:cxnLst>
              <a:rect l="0" t="0" r="r" b="b"/>
              <a:pathLst>
                <a:path w="24" h="28">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594"/>
            <p:cNvSpPr>
              <a:spLocks noEditPoints="1"/>
            </p:cNvSpPr>
            <p:nvPr/>
          </p:nvSpPr>
          <p:spPr bwMode="auto">
            <a:xfrm>
              <a:off x="5999163" y="3340101"/>
              <a:ext cx="465138" cy="463550"/>
            </a:xfrm>
            <a:custGeom>
              <a:gdLst>
                <a:gd name="T0" fmla="*/ 62 w 124"/>
                <a:gd name="T1" fmla="*/ 0 h 124"/>
                <a:gd name="T2" fmla="*/ 0 w 124"/>
                <a:gd name="T3" fmla="*/ 62 h 124"/>
                <a:gd name="T4" fmla="*/ 62 w 124"/>
                <a:gd name="T5" fmla="*/ 124 h 124"/>
                <a:gd name="T6" fmla="*/ 124 w 124"/>
                <a:gd name="T7" fmla="*/ 62 h 124"/>
                <a:gd name="T8" fmla="*/ 62 w 124"/>
                <a:gd name="T9" fmla="*/ 0 h 124"/>
                <a:gd name="T10" fmla="*/ 68 w 124"/>
                <a:gd name="T11" fmla="*/ 112 h 124"/>
                <a:gd name="T12" fmla="*/ 68 w 124"/>
                <a:gd name="T13" fmla="*/ 100 h 124"/>
                <a:gd name="T14" fmla="*/ 62 w 124"/>
                <a:gd name="T15" fmla="*/ 101 h 124"/>
                <a:gd name="T16" fmla="*/ 56 w 124"/>
                <a:gd name="T17" fmla="*/ 100 h 124"/>
                <a:gd name="T18" fmla="*/ 56 w 124"/>
                <a:gd name="T19" fmla="*/ 112 h 124"/>
                <a:gd name="T20" fmla="*/ 12 w 124"/>
                <a:gd name="T21" fmla="*/ 67 h 124"/>
                <a:gd name="T22" fmla="*/ 24 w 124"/>
                <a:gd name="T23" fmla="*/ 67 h 124"/>
                <a:gd name="T24" fmla="*/ 23 w 124"/>
                <a:gd name="T25" fmla="*/ 62 h 124"/>
                <a:gd name="T26" fmla="*/ 24 w 124"/>
                <a:gd name="T27" fmla="*/ 56 h 124"/>
                <a:gd name="T28" fmla="*/ 12 w 124"/>
                <a:gd name="T29" fmla="*/ 56 h 124"/>
                <a:gd name="T30" fmla="*/ 56 w 124"/>
                <a:gd name="T31" fmla="*/ 11 h 124"/>
                <a:gd name="T32" fmla="*/ 56 w 124"/>
                <a:gd name="T33" fmla="*/ 23 h 124"/>
                <a:gd name="T34" fmla="*/ 62 w 124"/>
                <a:gd name="T35" fmla="*/ 23 h 124"/>
                <a:gd name="T36" fmla="*/ 68 w 124"/>
                <a:gd name="T37" fmla="*/ 23 h 124"/>
                <a:gd name="T38" fmla="*/ 68 w 124"/>
                <a:gd name="T39" fmla="*/ 11 h 124"/>
                <a:gd name="T40" fmla="*/ 112 w 124"/>
                <a:gd name="T41" fmla="*/ 56 h 124"/>
                <a:gd name="T42" fmla="*/ 101 w 124"/>
                <a:gd name="T43" fmla="*/ 56 h 124"/>
                <a:gd name="T44" fmla="*/ 101 w 124"/>
                <a:gd name="T45" fmla="*/ 62 h 124"/>
                <a:gd name="T46" fmla="*/ 101 w 124"/>
                <a:gd name="T47" fmla="*/ 67 h 124"/>
                <a:gd name="T48" fmla="*/ 112 w 124"/>
                <a:gd name="T49" fmla="*/ 67 h 124"/>
                <a:gd name="T50" fmla="*/ 68 w 124"/>
                <a:gd name="T51" fmla="*/ 11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595"/>
            <p:cNvSpPr/>
            <p:nvPr/>
          </p:nvSpPr>
          <p:spPr bwMode="auto">
            <a:xfrm>
              <a:off x="6138863" y="3409951"/>
              <a:ext cx="33338" cy="38100"/>
            </a:xfrm>
            <a:custGeom>
              <a:gdLst>
                <a:gd name="T0" fmla="*/ 3 w 9"/>
                <a:gd name="T1" fmla="*/ 10 h 10"/>
                <a:gd name="T2" fmla="*/ 9 w 9"/>
                <a:gd name="T3" fmla="*/ 7 h 10"/>
                <a:gd name="T4" fmla="*/ 6 w 9"/>
                <a:gd name="T5" fmla="*/ 2 h 10"/>
                <a:gd name="T6" fmla="*/ 3 w 9"/>
                <a:gd name="T7" fmla="*/ 0 h 10"/>
                <a:gd name="T8" fmla="*/ 2 w 9"/>
                <a:gd name="T9" fmla="*/ 1 h 10"/>
                <a:gd name="T10" fmla="*/ 0 w 9"/>
                <a:gd name="T11" fmla="*/ 3 h 10"/>
                <a:gd name="T12" fmla="*/ 1 w 9"/>
                <a:gd name="T13" fmla="*/ 5 h 10"/>
                <a:gd name="T14" fmla="*/ 3 w 9"/>
                <a:gd name="T15" fmla="*/ 10 h 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596"/>
            <p:cNvSpPr/>
            <p:nvPr/>
          </p:nvSpPr>
          <p:spPr bwMode="auto">
            <a:xfrm>
              <a:off x="6292851" y="3409951"/>
              <a:ext cx="33338" cy="38100"/>
            </a:xfrm>
            <a:custGeom>
              <a:gdLst>
                <a:gd name="T0" fmla="*/ 7 w 9"/>
                <a:gd name="T1" fmla="*/ 1 h 10"/>
                <a:gd name="T2" fmla="*/ 6 w 9"/>
                <a:gd name="T3" fmla="*/ 0 h 10"/>
                <a:gd name="T4" fmla="*/ 3 w 9"/>
                <a:gd name="T5" fmla="*/ 2 h 10"/>
                <a:gd name="T6" fmla="*/ 0 w 9"/>
                <a:gd name="T7" fmla="*/ 7 h 10"/>
                <a:gd name="T8" fmla="*/ 6 w 9"/>
                <a:gd name="T9" fmla="*/ 10 h 10"/>
                <a:gd name="T10" fmla="*/ 9 w 9"/>
                <a:gd name="T11" fmla="*/ 5 h 10"/>
                <a:gd name="T12" fmla="*/ 7 w 9"/>
                <a:gd name="T13" fmla="*/ 1 h 10"/>
              </a:gdLst>
              <a:cxnLst>
                <a:cxn ang="0">
                  <a:pos x="T0" y="T1"/>
                </a:cxn>
                <a:cxn ang="0">
                  <a:pos x="T2" y="T3"/>
                </a:cxn>
                <a:cxn ang="0">
                  <a:pos x="T4" y="T5"/>
                </a:cxn>
                <a:cxn ang="0">
                  <a:pos x="T6" y="T7"/>
                </a:cxn>
                <a:cxn ang="0">
                  <a:pos x="T8" y="T9"/>
                </a:cxn>
                <a:cxn ang="0">
                  <a:pos x="T10" y="T11"/>
                </a:cxn>
                <a:cxn ang="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597"/>
            <p:cNvSpPr/>
            <p:nvPr/>
          </p:nvSpPr>
          <p:spPr bwMode="auto">
            <a:xfrm>
              <a:off x="6351588" y="3475038"/>
              <a:ext cx="34925" cy="30163"/>
            </a:xfrm>
            <a:custGeom>
              <a:gdLst>
                <a:gd name="T0" fmla="*/ 8 w 9"/>
                <a:gd name="T1" fmla="*/ 6 h 8"/>
                <a:gd name="T2" fmla="*/ 9 w 9"/>
                <a:gd name="T3" fmla="*/ 4 h 8"/>
                <a:gd name="T4" fmla="*/ 9 w 9"/>
                <a:gd name="T5" fmla="*/ 1 h 8"/>
                <a:gd name="T6" fmla="*/ 6 w 9"/>
                <a:gd name="T7" fmla="*/ 0 h 8"/>
                <a:gd name="T8" fmla="*/ 5 w 9"/>
                <a:gd name="T9" fmla="*/ 0 h 8"/>
                <a:gd name="T10" fmla="*/ 0 w 9"/>
                <a:gd name="T11" fmla="*/ 3 h 8"/>
                <a:gd name="T12" fmla="*/ 3 w 9"/>
                <a:gd name="T13" fmla="*/ 8 h 8"/>
                <a:gd name="T14" fmla="*/ 8 w 9"/>
                <a:gd name="T15" fmla="*/ 6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598"/>
            <p:cNvSpPr/>
            <p:nvPr/>
          </p:nvSpPr>
          <p:spPr bwMode="auto">
            <a:xfrm>
              <a:off x="6078538" y="3475038"/>
              <a:ext cx="33338" cy="30163"/>
            </a:xfrm>
            <a:custGeom>
              <a:gdLst>
                <a:gd name="T0" fmla="*/ 3 w 9"/>
                <a:gd name="T1" fmla="*/ 0 h 8"/>
                <a:gd name="T2" fmla="*/ 0 w 9"/>
                <a:gd name="T3" fmla="*/ 1 h 8"/>
                <a:gd name="T4" fmla="*/ 0 w 9"/>
                <a:gd name="T5" fmla="*/ 4 h 8"/>
                <a:gd name="T6" fmla="*/ 1 w 9"/>
                <a:gd name="T7" fmla="*/ 6 h 8"/>
                <a:gd name="T8" fmla="*/ 6 w 9"/>
                <a:gd name="T9" fmla="*/ 8 h 8"/>
                <a:gd name="T10" fmla="*/ 9 w 9"/>
                <a:gd name="T11" fmla="*/ 3 h 8"/>
                <a:gd name="T12" fmla="*/ 4 w 9"/>
                <a:gd name="T13" fmla="*/ 0 h 8"/>
                <a:gd name="T14" fmla="*/ 3 w 9"/>
                <a:gd name="T15" fmla="*/ 0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599"/>
            <p:cNvSpPr/>
            <p:nvPr/>
          </p:nvSpPr>
          <p:spPr bwMode="auto">
            <a:xfrm>
              <a:off x="6351588" y="3635376"/>
              <a:ext cx="34925" cy="30163"/>
            </a:xfrm>
            <a:custGeom>
              <a:gdLst>
                <a:gd name="T0" fmla="*/ 0 w 9"/>
                <a:gd name="T1" fmla="*/ 5 h 8"/>
                <a:gd name="T2" fmla="*/ 5 w 9"/>
                <a:gd name="T3" fmla="*/ 8 h 8"/>
                <a:gd name="T4" fmla="*/ 6 w 9"/>
                <a:gd name="T5" fmla="*/ 8 h 8"/>
                <a:gd name="T6" fmla="*/ 9 w 9"/>
                <a:gd name="T7" fmla="*/ 7 h 8"/>
                <a:gd name="T8" fmla="*/ 9 w 9"/>
                <a:gd name="T9" fmla="*/ 5 h 8"/>
                <a:gd name="T10" fmla="*/ 8 w 9"/>
                <a:gd name="T11" fmla="*/ 3 h 8"/>
                <a:gd name="T12" fmla="*/ 3 w 9"/>
                <a:gd name="T13" fmla="*/ 0 h 8"/>
                <a:gd name="T14" fmla="*/ 0 w 9"/>
                <a:gd name="T15" fmla="*/ 5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00"/>
            <p:cNvSpPr/>
            <p:nvPr/>
          </p:nvSpPr>
          <p:spPr bwMode="auto">
            <a:xfrm>
              <a:off x="6078538" y="3635376"/>
              <a:ext cx="33338" cy="30163"/>
            </a:xfrm>
            <a:custGeom>
              <a:gdLst>
                <a:gd name="T0" fmla="*/ 1 w 9"/>
                <a:gd name="T1" fmla="*/ 3 h 8"/>
                <a:gd name="T2" fmla="*/ 0 w 9"/>
                <a:gd name="T3" fmla="*/ 5 h 8"/>
                <a:gd name="T4" fmla="*/ 0 w 9"/>
                <a:gd name="T5" fmla="*/ 7 h 8"/>
                <a:gd name="T6" fmla="*/ 3 w 9"/>
                <a:gd name="T7" fmla="*/ 8 h 8"/>
                <a:gd name="T8" fmla="*/ 4 w 9"/>
                <a:gd name="T9" fmla="*/ 8 h 8"/>
                <a:gd name="T10" fmla="*/ 9 w 9"/>
                <a:gd name="T11" fmla="*/ 5 h 8"/>
                <a:gd name="T12" fmla="*/ 6 w 9"/>
                <a:gd name="T13" fmla="*/ 0 h 8"/>
                <a:gd name="T14" fmla="*/ 1 w 9"/>
                <a:gd name="T15" fmla="*/ 3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01"/>
            <p:cNvSpPr/>
            <p:nvPr/>
          </p:nvSpPr>
          <p:spPr bwMode="auto">
            <a:xfrm>
              <a:off x="6292851" y="3692526"/>
              <a:ext cx="33338" cy="36513"/>
            </a:xfrm>
            <a:custGeom>
              <a:gdLst>
                <a:gd name="T0" fmla="*/ 6 w 9"/>
                <a:gd name="T1" fmla="*/ 0 h 10"/>
                <a:gd name="T2" fmla="*/ 0 w 9"/>
                <a:gd name="T3" fmla="*/ 3 h 10"/>
                <a:gd name="T4" fmla="*/ 3 w 9"/>
                <a:gd name="T5" fmla="*/ 8 h 10"/>
                <a:gd name="T6" fmla="*/ 6 w 9"/>
                <a:gd name="T7" fmla="*/ 10 h 10"/>
                <a:gd name="T8" fmla="*/ 7 w 9"/>
                <a:gd name="T9" fmla="*/ 9 h 10"/>
                <a:gd name="T10" fmla="*/ 9 w 9"/>
                <a:gd name="T11" fmla="*/ 5 h 10"/>
                <a:gd name="T12" fmla="*/ 6 w 9"/>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02"/>
            <p:cNvSpPr/>
            <p:nvPr/>
          </p:nvSpPr>
          <p:spPr bwMode="auto">
            <a:xfrm>
              <a:off x="6138863" y="3692526"/>
              <a:ext cx="33338" cy="36513"/>
            </a:xfrm>
            <a:custGeom>
              <a:gdLst>
                <a:gd name="T0" fmla="*/ 1 w 9"/>
                <a:gd name="T1" fmla="*/ 5 h 10"/>
                <a:gd name="T2" fmla="*/ 0 w 9"/>
                <a:gd name="T3" fmla="*/ 8 h 10"/>
                <a:gd name="T4" fmla="*/ 2 w 9"/>
                <a:gd name="T5" fmla="*/ 9 h 10"/>
                <a:gd name="T6" fmla="*/ 3 w 9"/>
                <a:gd name="T7" fmla="*/ 10 h 10"/>
                <a:gd name="T8" fmla="*/ 6 w 9"/>
                <a:gd name="T9" fmla="*/ 8 h 10"/>
                <a:gd name="T10" fmla="*/ 9 w 9"/>
                <a:gd name="T11" fmla="*/ 3 h 10"/>
                <a:gd name="T12" fmla="*/ 3 w 9"/>
                <a:gd name="T13" fmla="*/ 0 h 10"/>
                <a:gd name="T14" fmla="*/ 1 w 9"/>
                <a:gd name="T15" fmla="*/ 5 h 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Oval 603"/>
            <p:cNvSpPr>
              <a:spLocks noChangeArrowheads="1"/>
            </p:cNvSpPr>
            <p:nvPr/>
          </p:nvSpPr>
          <p:spPr bwMode="auto">
            <a:xfrm>
              <a:off x="6213476" y="3552826"/>
              <a:ext cx="33338"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604"/>
            <p:cNvSpPr/>
            <p:nvPr/>
          </p:nvSpPr>
          <p:spPr bwMode="auto">
            <a:xfrm>
              <a:off x="6164263" y="3455988"/>
              <a:ext cx="82550" cy="96838"/>
            </a:xfrm>
            <a:custGeom>
              <a:gdLst>
                <a:gd name="T0" fmla="*/ 22 w 22"/>
                <a:gd name="T1" fmla="*/ 25 h 26"/>
                <a:gd name="T2" fmla="*/ 21 w 22"/>
                <a:gd name="T3" fmla="*/ 7 h 26"/>
                <a:gd name="T4" fmla="*/ 18 w 22"/>
                <a:gd name="T5" fmla="*/ 3 h 26"/>
                <a:gd name="T6" fmla="*/ 14 w 22"/>
                <a:gd name="T7" fmla="*/ 7 h 26"/>
                <a:gd name="T8" fmla="*/ 14 w 22"/>
                <a:gd name="T9" fmla="*/ 17 h 26"/>
                <a:gd name="T10" fmla="*/ 5 w 22"/>
                <a:gd name="T11" fmla="*/ 1 h 26"/>
                <a:gd name="T12" fmla="*/ 2 w 22"/>
                <a:gd name="T13" fmla="*/ 1 h 26"/>
                <a:gd name="T14" fmla="*/ 1 w 22"/>
                <a:gd name="T15" fmla="*/ 4 h 26"/>
                <a:gd name="T16" fmla="*/ 13 w 22"/>
                <a:gd name="T17" fmla="*/ 26 h 26"/>
                <a:gd name="T18" fmla="*/ 18 w 22"/>
                <a:gd name="T19" fmla="*/ 24 h 26"/>
                <a:gd name="T20" fmla="*/ 22 w 22"/>
                <a:gd name="T21" fmla="*/ 25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 name="TextBox 18"/>
          <p:cNvSpPr txBox="1"/>
          <p:nvPr/>
        </p:nvSpPr>
        <p:spPr>
          <a:xfrm>
            <a:off x="1198663" y="4190182"/>
            <a:ext cx="1656183" cy="692497"/>
          </a:xfrm>
          <a:prstGeom prst="rect">
            <a:avLst/>
          </a:prstGeom>
          <a:noFill/>
        </p:spPr>
        <p:txBody>
          <a:bodyPr wrap="square" rtlCol="0">
            <a:spAutoFit/>
          </a:bodyPr>
          <a:lstStyle/>
          <a:p>
            <a:pPr algn="just">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198661" y="3869914"/>
            <a:ext cx="1313781" cy="285078"/>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添加说明文字</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1" name="TextBox 20"/>
          <p:cNvSpPr txBox="1"/>
          <p:nvPr/>
        </p:nvSpPr>
        <p:spPr>
          <a:xfrm>
            <a:off x="1198662" y="3459480"/>
            <a:ext cx="590226" cy="523220"/>
          </a:xfrm>
          <a:prstGeom prst="rect">
            <a:avLst/>
          </a:prstGeom>
          <a:noFill/>
        </p:spPr>
        <p:txBody>
          <a:bodyPr wrap="none" rtlCol="0">
            <a:spAutoFit/>
          </a:bodyPr>
          <a:lstStyle/>
          <a:p>
            <a:r>
              <a:rPr lang="en-US" altLang="zh-CN" sz="2800">
                <a:solidFill>
                  <a:schemeClr val="tx1">
                    <a:lumMod val="50000"/>
                    <a:lumOff val="50000"/>
                  </a:schemeClr>
                </a:solidFill>
                <a:latin typeface="Avant GardeBook" pitchFamily="50" charset="0"/>
              </a:rPr>
              <a:t>01.</a:t>
            </a:r>
            <a:endParaRPr lang="zh-CN" altLang="en-US" sz="2800">
              <a:solidFill>
                <a:schemeClr val="tx1">
                  <a:lumMod val="50000"/>
                  <a:lumOff val="50000"/>
                </a:schemeClr>
              </a:solidFill>
              <a:latin typeface="Avant GardeBook" pitchFamily="50" charset="0"/>
            </a:endParaRPr>
          </a:p>
        </p:txBody>
      </p:sp>
      <p:sp>
        <p:nvSpPr>
          <p:cNvPr id="22" name="椭圆 21"/>
          <p:cNvSpPr/>
          <p:nvPr/>
        </p:nvSpPr>
        <p:spPr>
          <a:xfrm>
            <a:off x="3142878" y="2824535"/>
            <a:ext cx="1584176" cy="1584176"/>
          </a:xfrm>
          <a:prstGeom prst="ellipse">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a:solidFill>
                  <a:schemeClr val="bg1"/>
                </a:solidFill>
                <a:latin typeface="Avant GardeBook" pitchFamily="50" charset="0"/>
                <a:ea typeface="微软雅黑" panose="020b0503020204020204" pitchFamily="34" charset="-122"/>
              </a:rPr>
              <a:t>3.2</a:t>
            </a:r>
            <a:endParaRPr lang="en-US" altLang="zh-CN" sz="4400">
              <a:solidFill>
                <a:schemeClr val="bg1"/>
              </a:solidFill>
              <a:latin typeface="Avant GardeBook" pitchFamily="50" charset="0"/>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点击添加标题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3" name="椭圆 22"/>
          <p:cNvSpPr/>
          <p:nvPr/>
        </p:nvSpPr>
        <p:spPr>
          <a:xfrm>
            <a:off x="4295006" y="2824535"/>
            <a:ext cx="432048" cy="432048"/>
          </a:xfrm>
          <a:prstGeom prst="ellipse">
            <a:avLst/>
          </a:prstGeom>
          <a:gradFill flip="none" rotWithShape="1">
            <a:gsLst>
              <a:gs pos="0">
                <a:schemeClr val="bg1">
                  <a:lumMod val="85000"/>
                </a:schemeClr>
              </a:gs>
              <a:gs pos="100000">
                <a:schemeClr val="bg1">
                  <a:lumMod val="95000"/>
                </a:schemeClr>
              </a:gs>
            </a:gsLst>
            <a:lin ang="16200000" scaled="1"/>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142879" y="5313909"/>
            <a:ext cx="1656183" cy="692497"/>
          </a:xfrm>
          <a:prstGeom prst="rect">
            <a:avLst/>
          </a:prstGeom>
          <a:noFill/>
        </p:spPr>
        <p:txBody>
          <a:bodyPr wrap="square" rtlCol="0">
            <a:spAutoFit/>
          </a:bodyPr>
          <a:lstStyle/>
          <a:p>
            <a:pPr algn="just">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142877" y="4993641"/>
            <a:ext cx="1313781" cy="285078"/>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添加说明文字</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6" name="TextBox 25"/>
          <p:cNvSpPr txBox="1"/>
          <p:nvPr/>
        </p:nvSpPr>
        <p:spPr>
          <a:xfrm>
            <a:off x="3142878" y="4583207"/>
            <a:ext cx="694421" cy="523220"/>
          </a:xfrm>
          <a:prstGeom prst="rect">
            <a:avLst/>
          </a:prstGeom>
          <a:noFill/>
        </p:spPr>
        <p:txBody>
          <a:bodyPr wrap="none" rtlCol="0">
            <a:spAutoFit/>
          </a:bodyPr>
          <a:lstStyle/>
          <a:p>
            <a:r>
              <a:rPr lang="en-US" altLang="zh-CN" sz="2800">
                <a:solidFill>
                  <a:schemeClr val="tx1">
                    <a:lumMod val="50000"/>
                    <a:lumOff val="50000"/>
                  </a:schemeClr>
                </a:solidFill>
                <a:latin typeface="Avant GardeBook" pitchFamily="50" charset="0"/>
              </a:rPr>
              <a:t>02.</a:t>
            </a:r>
            <a:endParaRPr lang="zh-CN" altLang="en-US" sz="2800">
              <a:solidFill>
                <a:schemeClr val="tx1">
                  <a:lumMod val="50000"/>
                  <a:lumOff val="50000"/>
                </a:schemeClr>
              </a:solidFill>
              <a:latin typeface="Avant GardeBook" pitchFamily="50" charset="0"/>
            </a:endParaRPr>
          </a:p>
        </p:txBody>
      </p:sp>
      <p:sp>
        <p:nvSpPr>
          <p:cNvPr id="27" name="椭圆 26"/>
          <p:cNvSpPr/>
          <p:nvPr/>
        </p:nvSpPr>
        <p:spPr>
          <a:xfrm>
            <a:off x="5375126" y="2178330"/>
            <a:ext cx="1584176" cy="1584176"/>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a:latin typeface="Avant GardeBook" pitchFamily="50" charset="0"/>
                <a:ea typeface="微软雅黑" panose="020b0503020204020204" pitchFamily="34" charset="-122"/>
              </a:rPr>
              <a:t>1.0</a:t>
            </a:r>
            <a:endParaRPr lang="en-US" altLang="zh-CN" sz="4400">
              <a:latin typeface="Avant GardeBook" pitchFamily="50" charset="0"/>
              <a:ea typeface="微软雅黑" panose="020b0503020204020204" pitchFamily="34" charset="-122"/>
            </a:endParaRPr>
          </a:p>
          <a:p>
            <a:pPr algn="ctr"/>
            <a:r>
              <a:rPr lang="zh-CN" altLang="en-US" sz="1200">
                <a:latin typeface="微软雅黑" panose="020b0503020204020204" pitchFamily="34" charset="-122"/>
                <a:ea typeface="微软雅黑" panose="020b0503020204020204" pitchFamily="34" charset="-122"/>
              </a:rPr>
              <a:t>点击添加标题</a:t>
            </a:r>
            <a:endParaRPr lang="zh-CN" altLang="en-US" sz="1200">
              <a:latin typeface="微软雅黑" panose="020b0503020204020204" pitchFamily="34" charset="-122"/>
              <a:ea typeface="微软雅黑" panose="020b0503020204020204" pitchFamily="34" charset="-122"/>
            </a:endParaRPr>
          </a:p>
        </p:txBody>
      </p:sp>
      <p:sp>
        <p:nvSpPr>
          <p:cNvPr id="28" name="椭圆 27"/>
          <p:cNvSpPr/>
          <p:nvPr/>
        </p:nvSpPr>
        <p:spPr>
          <a:xfrm>
            <a:off x="6527254" y="2178330"/>
            <a:ext cx="432048" cy="432048"/>
          </a:xfrm>
          <a:prstGeom prst="ellipse">
            <a:avLst/>
          </a:prstGeom>
          <a:gradFill flip="none" rotWithShape="1">
            <a:gsLst>
              <a:gs pos="0">
                <a:srgbClr val="BE084E"/>
              </a:gs>
              <a:gs pos="33000">
                <a:srgbClr val="BE3468"/>
              </a:gs>
              <a:gs pos="100000">
                <a:srgbClr val="D75980"/>
              </a:gs>
            </a:gsLst>
            <a:lin ang="16200000" scaled="0"/>
          </a:gradFill>
          <a:ln w="9525">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5375127" y="4667704"/>
            <a:ext cx="1656183" cy="692497"/>
          </a:xfrm>
          <a:prstGeom prst="rect">
            <a:avLst/>
          </a:prstGeom>
          <a:noFill/>
        </p:spPr>
        <p:txBody>
          <a:bodyPr wrap="square" rtlCol="0">
            <a:spAutoFit/>
          </a:bodyPr>
          <a:lstStyle/>
          <a:p>
            <a:pPr algn="just">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5375125" y="4347436"/>
            <a:ext cx="1313781" cy="285078"/>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添加说明文字</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31" name="TextBox 30"/>
          <p:cNvSpPr txBox="1"/>
          <p:nvPr/>
        </p:nvSpPr>
        <p:spPr>
          <a:xfrm>
            <a:off x="5375126" y="3937002"/>
            <a:ext cx="696024" cy="523220"/>
          </a:xfrm>
          <a:prstGeom prst="rect">
            <a:avLst/>
          </a:prstGeom>
          <a:noFill/>
        </p:spPr>
        <p:txBody>
          <a:bodyPr wrap="none" rtlCol="0">
            <a:spAutoFit/>
          </a:bodyPr>
          <a:lstStyle/>
          <a:p>
            <a:r>
              <a:rPr lang="en-US" altLang="zh-CN" sz="2800">
                <a:solidFill>
                  <a:schemeClr val="tx1">
                    <a:lumMod val="50000"/>
                    <a:lumOff val="50000"/>
                  </a:schemeClr>
                </a:solidFill>
                <a:latin typeface="Avant GardeBook" pitchFamily="50" charset="0"/>
              </a:rPr>
              <a:t>03.</a:t>
            </a:r>
            <a:endParaRPr lang="zh-CN" altLang="en-US" sz="2800">
              <a:solidFill>
                <a:schemeClr val="tx1">
                  <a:lumMod val="50000"/>
                  <a:lumOff val="50000"/>
                </a:schemeClr>
              </a:solidFill>
              <a:latin typeface="Avant GardeBook" pitchFamily="50" charset="0"/>
            </a:endParaRPr>
          </a:p>
        </p:txBody>
      </p:sp>
      <p:sp>
        <p:nvSpPr>
          <p:cNvPr id="32" name="椭圆 31"/>
          <p:cNvSpPr/>
          <p:nvPr/>
        </p:nvSpPr>
        <p:spPr>
          <a:xfrm>
            <a:off x="7535366" y="1713012"/>
            <a:ext cx="1584176" cy="1584176"/>
          </a:xfrm>
          <a:prstGeom prst="ellipse">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a:solidFill>
                  <a:schemeClr val="tx1">
                    <a:lumMod val="50000"/>
                    <a:lumOff val="50000"/>
                  </a:schemeClr>
                </a:solidFill>
                <a:latin typeface="Avant GardeBook" pitchFamily="50" charset="0"/>
                <a:ea typeface="微软雅黑" panose="020b0503020204020204" pitchFamily="34" charset="-122"/>
              </a:rPr>
              <a:t>5.3</a:t>
            </a:r>
            <a:endParaRPr lang="en-US" altLang="zh-CN" sz="4400">
              <a:solidFill>
                <a:schemeClr val="tx1">
                  <a:lumMod val="50000"/>
                  <a:lumOff val="50000"/>
                </a:schemeClr>
              </a:solidFill>
              <a:latin typeface="Avant GardeBook" pitchFamily="50" charset="0"/>
              <a:ea typeface="微软雅黑" panose="020b0503020204020204" pitchFamily="34" charset="-122"/>
            </a:endParaRPr>
          </a:p>
          <a:p>
            <a:pPr algn="ct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椭圆 32"/>
          <p:cNvSpPr/>
          <p:nvPr/>
        </p:nvSpPr>
        <p:spPr>
          <a:xfrm>
            <a:off x="8687494" y="1713012"/>
            <a:ext cx="432048" cy="432048"/>
          </a:xfrm>
          <a:prstGeom prst="ellipse">
            <a:avLst/>
          </a:prstGeom>
          <a:gradFill flip="none" rotWithShape="1">
            <a:gsLst>
              <a:gs pos="0">
                <a:srgbClr val="BE084E"/>
              </a:gs>
              <a:gs pos="33000">
                <a:srgbClr val="BE3468"/>
              </a:gs>
              <a:gs pos="100000">
                <a:srgbClr val="D75980"/>
              </a:gs>
            </a:gsLst>
            <a:lin ang="16200000" scaled="0"/>
          </a:gradFill>
          <a:ln w="9525">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7535367" y="4202386"/>
            <a:ext cx="1656183" cy="692497"/>
          </a:xfrm>
          <a:prstGeom prst="rect">
            <a:avLst/>
          </a:prstGeom>
          <a:noFill/>
        </p:spPr>
        <p:txBody>
          <a:bodyPr wrap="square" rtlCol="0">
            <a:spAutoFit/>
          </a:bodyPr>
          <a:lstStyle/>
          <a:p>
            <a:pPr algn="just">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7535365" y="3882118"/>
            <a:ext cx="1313781" cy="285078"/>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添加说明文字</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36" name="TextBox 35"/>
          <p:cNvSpPr txBox="1"/>
          <p:nvPr/>
        </p:nvSpPr>
        <p:spPr>
          <a:xfrm>
            <a:off x="7535366" y="3471684"/>
            <a:ext cx="710451" cy="523220"/>
          </a:xfrm>
          <a:prstGeom prst="rect">
            <a:avLst/>
          </a:prstGeom>
          <a:noFill/>
        </p:spPr>
        <p:txBody>
          <a:bodyPr wrap="none" rtlCol="0">
            <a:spAutoFit/>
          </a:bodyPr>
          <a:lstStyle/>
          <a:p>
            <a:r>
              <a:rPr lang="en-US" altLang="zh-CN" sz="2800">
                <a:solidFill>
                  <a:schemeClr val="tx1">
                    <a:lumMod val="50000"/>
                    <a:lumOff val="50000"/>
                  </a:schemeClr>
                </a:solidFill>
                <a:latin typeface="Avant GardeBook" pitchFamily="50" charset="0"/>
              </a:rPr>
              <a:t>04.</a:t>
            </a:r>
            <a:endParaRPr lang="zh-CN" altLang="en-US" sz="2800">
              <a:solidFill>
                <a:schemeClr val="tx1">
                  <a:lumMod val="50000"/>
                  <a:lumOff val="50000"/>
                </a:schemeClr>
              </a:solidFill>
              <a:latin typeface="Avant GardeBook" pitchFamily="50" charset="0"/>
            </a:endParaRPr>
          </a:p>
        </p:txBody>
      </p:sp>
      <p:sp>
        <p:nvSpPr>
          <p:cNvPr id="37" name="椭圆 36"/>
          <p:cNvSpPr/>
          <p:nvPr/>
        </p:nvSpPr>
        <p:spPr>
          <a:xfrm>
            <a:off x="9479582" y="2763260"/>
            <a:ext cx="1584176" cy="1584176"/>
          </a:xfrm>
          <a:prstGeom prst="ellipse">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a:solidFill>
                  <a:schemeClr val="bg1"/>
                </a:solidFill>
                <a:latin typeface="Avant GardeBook" pitchFamily="50" charset="0"/>
                <a:ea typeface="微软雅黑" panose="020b0503020204020204" pitchFamily="34" charset="-122"/>
              </a:rPr>
              <a:t>8.8</a:t>
            </a:r>
            <a:endParaRPr lang="en-US" altLang="zh-CN" sz="4400">
              <a:solidFill>
                <a:schemeClr val="bg1"/>
              </a:solidFill>
              <a:latin typeface="Avant GardeBook" pitchFamily="50" charset="0"/>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点击添加标题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8" name="椭圆 37"/>
          <p:cNvSpPr/>
          <p:nvPr/>
        </p:nvSpPr>
        <p:spPr>
          <a:xfrm>
            <a:off x="10631710" y="2763260"/>
            <a:ext cx="432048" cy="432048"/>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gradFill>
          <a:ln w="9525">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39" name="TextBox 38"/>
          <p:cNvSpPr txBox="1"/>
          <p:nvPr/>
        </p:nvSpPr>
        <p:spPr>
          <a:xfrm>
            <a:off x="9479583" y="5283114"/>
            <a:ext cx="1656183" cy="692497"/>
          </a:xfrm>
          <a:prstGeom prst="rect">
            <a:avLst/>
          </a:prstGeom>
          <a:noFill/>
        </p:spPr>
        <p:txBody>
          <a:bodyPr wrap="square" rtlCol="0">
            <a:spAutoFit/>
          </a:bodyPr>
          <a:lstStyle/>
          <a:p>
            <a:pPr algn="just">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9479581" y="4901886"/>
            <a:ext cx="1313781" cy="285078"/>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添加说明文字</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1" name="TextBox 40"/>
          <p:cNvSpPr txBox="1"/>
          <p:nvPr/>
        </p:nvSpPr>
        <p:spPr>
          <a:xfrm>
            <a:off x="9479582" y="4521932"/>
            <a:ext cx="708848" cy="523220"/>
          </a:xfrm>
          <a:prstGeom prst="rect">
            <a:avLst/>
          </a:prstGeom>
          <a:noFill/>
        </p:spPr>
        <p:txBody>
          <a:bodyPr wrap="none" rtlCol="0">
            <a:spAutoFit/>
          </a:bodyPr>
          <a:lstStyle/>
          <a:p>
            <a:r>
              <a:rPr lang="en-US" altLang="zh-CN" sz="2800">
                <a:solidFill>
                  <a:schemeClr val="tx1">
                    <a:lumMod val="50000"/>
                    <a:lumOff val="50000"/>
                  </a:schemeClr>
                </a:solidFill>
                <a:latin typeface="Avant GardeBook" pitchFamily="50" charset="0"/>
              </a:rPr>
              <a:t>05.</a:t>
            </a:r>
            <a:endParaRPr lang="zh-CN" altLang="en-US" sz="2800">
              <a:solidFill>
                <a:schemeClr val="tx1">
                  <a:lumMod val="50000"/>
                  <a:lumOff val="50000"/>
                </a:schemeClr>
              </a:solidFill>
              <a:latin typeface="Avant GardeBook" pitchFamily="50" charset="0"/>
            </a:endParaRPr>
          </a:p>
        </p:txBody>
      </p:sp>
      <p:grpSp>
        <p:nvGrpSpPr>
          <p:cNvPr id="42" name="组合 41"/>
          <p:cNvGrpSpPr/>
          <p:nvPr/>
        </p:nvGrpSpPr>
        <p:grpSpPr>
          <a:xfrm>
            <a:off x="10745365" y="2849600"/>
            <a:ext cx="204739" cy="259369"/>
            <a:chOff x="8950326" y="1212851"/>
            <a:chExt cx="636588" cy="806450"/>
          </a:xfrm>
          <a:solidFill>
            <a:schemeClr val="bg1"/>
          </a:solidFill>
        </p:grpSpPr>
        <p:sp>
          <p:nvSpPr>
            <p:cNvPr id="43" name="Freeform 605"/>
            <p:cNvSpPr/>
            <p:nvPr/>
          </p:nvSpPr>
          <p:spPr bwMode="auto">
            <a:xfrm>
              <a:off x="9040813" y="1787526"/>
              <a:ext cx="71438" cy="231775"/>
            </a:xfrm>
            <a:custGeom>
              <a:gdLst>
                <a:gd name="T0" fmla="*/ 0 w 19"/>
                <a:gd name="T1" fmla="*/ 0 h 62"/>
                <a:gd name="T2" fmla="*/ 2 w 19"/>
                <a:gd name="T3" fmla="*/ 62 h 62"/>
                <a:gd name="T4" fmla="*/ 19 w 19"/>
                <a:gd name="T5" fmla="*/ 62 h 62"/>
                <a:gd name="T6" fmla="*/ 19 w 19"/>
                <a:gd name="T7" fmla="*/ 0 h 62"/>
                <a:gd name="T8" fmla="*/ 0 w 19"/>
                <a:gd name="T9" fmla="*/ 0 h 62"/>
              </a:gd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06"/>
            <p:cNvSpPr/>
            <p:nvPr/>
          </p:nvSpPr>
          <p:spPr bwMode="auto">
            <a:xfrm>
              <a:off x="9120188" y="1787526"/>
              <a:ext cx="36513" cy="231775"/>
            </a:xfrm>
            <a:custGeom>
              <a:gdLst>
                <a:gd name="T0" fmla="*/ 0 w 10"/>
                <a:gd name="T1" fmla="*/ 0 h 62"/>
                <a:gd name="T2" fmla="*/ 1 w 10"/>
                <a:gd name="T3" fmla="*/ 62 h 62"/>
                <a:gd name="T4" fmla="*/ 10 w 10"/>
                <a:gd name="T5" fmla="*/ 62 h 62"/>
                <a:gd name="T6" fmla="*/ 10 w 10"/>
                <a:gd name="T7" fmla="*/ 0 h 62"/>
                <a:gd name="T8" fmla="*/ 0 w 10"/>
                <a:gd name="T9" fmla="*/ 0 h 62"/>
              </a:gd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07"/>
            <p:cNvSpPr/>
            <p:nvPr/>
          </p:nvSpPr>
          <p:spPr bwMode="auto">
            <a:xfrm>
              <a:off x="9032876" y="1438276"/>
              <a:ext cx="106363" cy="120650"/>
            </a:xfrm>
            <a:custGeom>
              <a:gdLst>
                <a:gd name="T0" fmla="*/ 25 w 28"/>
                <a:gd name="T1" fmla="*/ 11 h 32"/>
                <a:gd name="T2" fmla="*/ 20 w 28"/>
                <a:gd name="T3" fmla="*/ 30 h 32"/>
                <a:gd name="T4" fmla="*/ 3 w 28"/>
                <a:gd name="T5" fmla="*/ 21 h 32"/>
                <a:gd name="T6" fmla="*/ 9 w 28"/>
                <a:gd name="T7" fmla="*/ 2 h 32"/>
                <a:gd name="T8" fmla="*/ 25 w 28"/>
                <a:gd name="T9" fmla="*/ 11 h 32"/>
              </a:gdLst>
              <a:cxnLst>
                <a:cxn ang="0">
                  <a:pos x="T0" y="T1"/>
                </a:cxn>
                <a:cxn ang="0">
                  <a:pos x="T2" y="T3"/>
                </a:cxn>
                <a:cxn ang="0">
                  <a:pos x="T4" y="T5"/>
                </a:cxn>
                <a:cxn ang="0">
                  <a:pos x="T6" y="T7"/>
                </a:cxn>
                <a:cxn ang="0">
                  <a:pos x="T8" y="T9"/>
                </a:cxn>
              </a:cxnLst>
              <a:rect l="0" t="0" r="r" b="b"/>
              <a:pathLst>
                <a:path w="28" h="32">
                  <a:moveTo>
                    <a:pt x="25" y="11"/>
                  </a:moveTo>
                  <a:cubicBezTo>
                    <a:pt x="28" y="19"/>
                    <a:pt x="26" y="27"/>
                    <a:pt x="20" y="30"/>
                  </a:cubicBezTo>
                  <a:cubicBezTo>
                    <a:pt x="14" y="32"/>
                    <a:pt x="6" y="28"/>
                    <a:pt x="3" y="21"/>
                  </a:cubicBezTo>
                  <a:cubicBezTo>
                    <a:pt x="0" y="13"/>
                    <a:pt x="2" y="5"/>
                    <a:pt x="9" y="2"/>
                  </a:cubicBezTo>
                  <a:cubicBezTo>
                    <a:pt x="15" y="0"/>
                    <a:pt x="22" y="4"/>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Rectangle 608"/>
            <p:cNvSpPr>
              <a:spLocks noChangeArrowheads="1"/>
            </p:cNvSpPr>
            <p:nvPr/>
          </p:nvSpPr>
          <p:spPr bwMode="auto">
            <a:xfrm>
              <a:off x="9112251"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 name="Freeform 609"/>
            <p:cNvSpPr/>
            <p:nvPr/>
          </p:nvSpPr>
          <p:spPr bwMode="auto">
            <a:xfrm>
              <a:off x="8950326" y="1449388"/>
              <a:ext cx="319088" cy="363538"/>
            </a:xfrm>
            <a:custGeom>
              <a:gdLst>
                <a:gd name="T0" fmla="*/ 69 w 85"/>
                <a:gd name="T1" fmla="*/ 0 h 97"/>
                <a:gd name="T2" fmla="*/ 63 w 85"/>
                <a:gd name="T3" fmla="*/ 23 h 97"/>
                <a:gd name="T4" fmla="*/ 46 w 85"/>
                <a:gd name="T5" fmla="*/ 28 h 97"/>
                <a:gd name="T6" fmla="*/ 45 w 85"/>
                <a:gd name="T7" fmla="*/ 28 h 97"/>
                <a:gd name="T8" fmla="*/ 49 w 85"/>
                <a:gd name="T9" fmla="*/ 33 h 97"/>
                <a:gd name="T10" fmla="*/ 45 w 85"/>
                <a:gd name="T11" fmla="*/ 37 h 97"/>
                <a:gd name="T12" fmla="*/ 48 w 85"/>
                <a:gd name="T13" fmla="*/ 42 h 97"/>
                <a:gd name="T14" fmla="*/ 43 w 85"/>
                <a:gd name="T15" fmla="*/ 69 h 97"/>
                <a:gd name="T16" fmla="*/ 43 w 85"/>
                <a:gd name="T17" fmla="*/ 69 h 97"/>
                <a:gd name="T18" fmla="*/ 43 w 85"/>
                <a:gd name="T19" fmla="*/ 69 h 97"/>
                <a:gd name="T20" fmla="*/ 43 w 85"/>
                <a:gd name="T21" fmla="*/ 69 h 97"/>
                <a:gd name="T22" fmla="*/ 43 w 85"/>
                <a:gd name="T23" fmla="*/ 69 h 97"/>
                <a:gd name="T24" fmla="*/ 33 w 85"/>
                <a:gd name="T25" fmla="*/ 43 h 97"/>
                <a:gd name="T26" fmla="*/ 34 w 85"/>
                <a:gd name="T27" fmla="*/ 38 h 97"/>
                <a:gd name="T28" fmla="*/ 30 w 85"/>
                <a:gd name="T29" fmla="*/ 35 h 97"/>
                <a:gd name="T30" fmla="*/ 33 w 85"/>
                <a:gd name="T31" fmla="*/ 30 h 97"/>
                <a:gd name="T32" fmla="*/ 22 w 85"/>
                <a:gd name="T33" fmla="*/ 32 h 97"/>
                <a:gd name="T34" fmla="*/ 19 w 85"/>
                <a:gd name="T35" fmla="*/ 36 h 97"/>
                <a:gd name="T36" fmla="*/ 6 w 85"/>
                <a:gd name="T37" fmla="*/ 63 h 97"/>
                <a:gd name="T38" fmla="*/ 0 w 85"/>
                <a:gd name="T39" fmla="*/ 94 h 97"/>
                <a:gd name="T40" fmla="*/ 17 w 85"/>
                <a:gd name="T41" fmla="*/ 97 h 97"/>
                <a:gd name="T42" fmla="*/ 20 w 85"/>
                <a:gd name="T43" fmla="*/ 69 h 97"/>
                <a:gd name="T44" fmla="*/ 21 w 85"/>
                <a:gd name="T45" fmla="*/ 66 h 97"/>
                <a:gd name="T46" fmla="*/ 23 w 85"/>
                <a:gd name="T47" fmla="*/ 95 h 97"/>
                <a:gd name="T48" fmla="*/ 23 w 85"/>
                <a:gd name="T49" fmla="*/ 96 h 97"/>
                <a:gd name="T50" fmla="*/ 58 w 85"/>
                <a:gd name="T51" fmla="*/ 93 h 97"/>
                <a:gd name="T52" fmla="*/ 58 w 85"/>
                <a:gd name="T53" fmla="*/ 93 h 97"/>
                <a:gd name="T54" fmla="*/ 53 w 85"/>
                <a:gd name="T55" fmla="*/ 41 h 97"/>
                <a:gd name="T56" fmla="*/ 62 w 85"/>
                <a:gd name="T57" fmla="*/ 39 h 97"/>
                <a:gd name="T58" fmla="*/ 71 w 85"/>
                <a:gd name="T59" fmla="*/ 37 h 97"/>
                <a:gd name="T60" fmla="*/ 72 w 85"/>
                <a:gd name="T61" fmla="*/ 37 h 97"/>
                <a:gd name="T62" fmla="*/ 77 w 85"/>
                <a:gd name="T63" fmla="*/ 31 h 97"/>
                <a:gd name="T64" fmla="*/ 77 w 85"/>
                <a:gd name="T65" fmla="*/ 31 h 97"/>
                <a:gd name="T66" fmla="*/ 77 w 85"/>
                <a:gd name="T67" fmla="*/ 31 h 97"/>
                <a:gd name="T68" fmla="*/ 77 w 85"/>
                <a:gd name="T69" fmla="*/ 31 h 97"/>
                <a:gd name="T70" fmla="*/ 77 w 85"/>
                <a:gd name="T71" fmla="*/ 30 h 97"/>
                <a:gd name="T72" fmla="*/ 78 w 85"/>
                <a:gd name="T73" fmla="*/ 29 h 97"/>
                <a:gd name="T74" fmla="*/ 85 w 85"/>
                <a:gd name="T75" fmla="*/ 4 h 97"/>
                <a:gd name="T76" fmla="*/ 69 w 85"/>
                <a:gd name="T77" fmla="*/ 0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97">
                  <a:moveTo>
                    <a:pt x="69" y="0"/>
                  </a:moveTo>
                  <a:cubicBezTo>
                    <a:pt x="63" y="23"/>
                    <a:pt x="63" y="23"/>
                    <a:pt x="63" y="23"/>
                  </a:cubicBezTo>
                  <a:cubicBezTo>
                    <a:pt x="46" y="28"/>
                    <a:pt x="46" y="28"/>
                    <a:pt x="46" y="28"/>
                  </a:cubicBezTo>
                  <a:cubicBezTo>
                    <a:pt x="46" y="28"/>
                    <a:pt x="46" y="28"/>
                    <a:pt x="45" y="28"/>
                  </a:cubicBezTo>
                  <a:cubicBezTo>
                    <a:pt x="49" y="33"/>
                    <a:pt x="49" y="33"/>
                    <a:pt x="49" y="33"/>
                  </a:cubicBezTo>
                  <a:cubicBezTo>
                    <a:pt x="45" y="37"/>
                    <a:pt x="45" y="37"/>
                    <a:pt x="45" y="37"/>
                  </a:cubicBezTo>
                  <a:cubicBezTo>
                    <a:pt x="48" y="42"/>
                    <a:pt x="48" y="42"/>
                    <a:pt x="48" y="42"/>
                  </a:cubicBezTo>
                  <a:cubicBezTo>
                    <a:pt x="43" y="69"/>
                    <a:pt x="43" y="69"/>
                    <a:pt x="43" y="69"/>
                  </a:cubicBezTo>
                  <a:cubicBezTo>
                    <a:pt x="43" y="69"/>
                    <a:pt x="43" y="69"/>
                    <a:pt x="43" y="69"/>
                  </a:cubicBezTo>
                  <a:cubicBezTo>
                    <a:pt x="43" y="69"/>
                    <a:pt x="43" y="69"/>
                    <a:pt x="43" y="69"/>
                  </a:cubicBezTo>
                  <a:cubicBezTo>
                    <a:pt x="43" y="69"/>
                    <a:pt x="43" y="69"/>
                    <a:pt x="43" y="69"/>
                  </a:cubicBezTo>
                  <a:cubicBezTo>
                    <a:pt x="43" y="69"/>
                    <a:pt x="43" y="69"/>
                    <a:pt x="43" y="69"/>
                  </a:cubicBezTo>
                  <a:cubicBezTo>
                    <a:pt x="33" y="43"/>
                    <a:pt x="33" y="43"/>
                    <a:pt x="33" y="43"/>
                  </a:cubicBezTo>
                  <a:cubicBezTo>
                    <a:pt x="34" y="38"/>
                    <a:pt x="34" y="38"/>
                    <a:pt x="34" y="38"/>
                  </a:cubicBezTo>
                  <a:cubicBezTo>
                    <a:pt x="30" y="35"/>
                    <a:pt x="30" y="35"/>
                    <a:pt x="30" y="35"/>
                  </a:cubicBezTo>
                  <a:cubicBezTo>
                    <a:pt x="33" y="30"/>
                    <a:pt x="33" y="30"/>
                    <a:pt x="33" y="30"/>
                  </a:cubicBezTo>
                  <a:cubicBezTo>
                    <a:pt x="31" y="31"/>
                    <a:pt x="23" y="32"/>
                    <a:pt x="22" y="32"/>
                  </a:cubicBezTo>
                  <a:cubicBezTo>
                    <a:pt x="21" y="32"/>
                    <a:pt x="20" y="35"/>
                    <a:pt x="19" y="36"/>
                  </a:cubicBezTo>
                  <a:cubicBezTo>
                    <a:pt x="6" y="63"/>
                    <a:pt x="6" y="63"/>
                    <a:pt x="6" y="63"/>
                  </a:cubicBezTo>
                  <a:cubicBezTo>
                    <a:pt x="3" y="77"/>
                    <a:pt x="2" y="84"/>
                    <a:pt x="0" y="94"/>
                  </a:cubicBezTo>
                  <a:cubicBezTo>
                    <a:pt x="6" y="95"/>
                    <a:pt x="12" y="96"/>
                    <a:pt x="17" y="97"/>
                  </a:cubicBezTo>
                  <a:cubicBezTo>
                    <a:pt x="18" y="88"/>
                    <a:pt x="20" y="74"/>
                    <a:pt x="20" y="69"/>
                  </a:cubicBezTo>
                  <a:cubicBezTo>
                    <a:pt x="21" y="66"/>
                    <a:pt x="21" y="66"/>
                    <a:pt x="21" y="66"/>
                  </a:cubicBezTo>
                  <a:cubicBezTo>
                    <a:pt x="22" y="76"/>
                    <a:pt x="23" y="86"/>
                    <a:pt x="23" y="95"/>
                  </a:cubicBezTo>
                  <a:cubicBezTo>
                    <a:pt x="23" y="96"/>
                    <a:pt x="23" y="96"/>
                    <a:pt x="23" y="96"/>
                  </a:cubicBezTo>
                  <a:cubicBezTo>
                    <a:pt x="35" y="95"/>
                    <a:pt x="46" y="94"/>
                    <a:pt x="58" y="93"/>
                  </a:cubicBezTo>
                  <a:cubicBezTo>
                    <a:pt x="58" y="93"/>
                    <a:pt x="58" y="93"/>
                    <a:pt x="58" y="93"/>
                  </a:cubicBezTo>
                  <a:cubicBezTo>
                    <a:pt x="57" y="75"/>
                    <a:pt x="55" y="58"/>
                    <a:pt x="53" y="41"/>
                  </a:cubicBezTo>
                  <a:cubicBezTo>
                    <a:pt x="62" y="39"/>
                    <a:pt x="62" y="39"/>
                    <a:pt x="62" y="39"/>
                  </a:cubicBezTo>
                  <a:cubicBezTo>
                    <a:pt x="71" y="37"/>
                    <a:pt x="71" y="37"/>
                    <a:pt x="71" y="37"/>
                  </a:cubicBezTo>
                  <a:cubicBezTo>
                    <a:pt x="72" y="37"/>
                    <a:pt x="72" y="37"/>
                    <a:pt x="72" y="37"/>
                  </a:cubicBezTo>
                  <a:cubicBezTo>
                    <a:pt x="77" y="31"/>
                    <a:pt x="77" y="31"/>
                    <a:pt x="77" y="31"/>
                  </a:cubicBezTo>
                  <a:cubicBezTo>
                    <a:pt x="77" y="31"/>
                    <a:pt x="77" y="31"/>
                    <a:pt x="77" y="31"/>
                  </a:cubicBezTo>
                  <a:cubicBezTo>
                    <a:pt x="77" y="31"/>
                    <a:pt x="77" y="31"/>
                    <a:pt x="77" y="31"/>
                  </a:cubicBezTo>
                  <a:cubicBezTo>
                    <a:pt x="77" y="31"/>
                    <a:pt x="77" y="31"/>
                    <a:pt x="77" y="31"/>
                  </a:cubicBezTo>
                  <a:cubicBezTo>
                    <a:pt x="77" y="30"/>
                    <a:pt x="77" y="30"/>
                    <a:pt x="77" y="30"/>
                  </a:cubicBezTo>
                  <a:cubicBezTo>
                    <a:pt x="78" y="29"/>
                    <a:pt x="78" y="29"/>
                    <a:pt x="78" y="29"/>
                  </a:cubicBezTo>
                  <a:cubicBezTo>
                    <a:pt x="85" y="4"/>
                    <a:pt x="85" y="4"/>
                    <a:pt x="85" y="4"/>
                  </a:cubicBezTo>
                  <a:cubicBezTo>
                    <a:pt x="80" y="3"/>
                    <a:pt x="74" y="1"/>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10"/>
            <p:cNvSpPr/>
            <p:nvPr/>
          </p:nvSpPr>
          <p:spPr bwMode="auto">
            <a:xfrm>
              <a:off x="9090026" y="1558926"/>
              <a:ext cx="19050" cy="33338"/>
            </a:xfrm>
            <a:custGeom>
              <a:gdLst>
                <a:gd name="T0" fmla="*/ 9 w 12"/>
                <a:gd name="T1" fmla="*/ 0 h 21"/>
                <a:gd name="T2" fmla="*/ 12 w 12"/>
                <a:gd name="T3" fmla="*/ 11 h 21"/>
                <a:gd name="T4" fmla="*/ 7 w 12"/>
                <a:gd name="T5" fmla="*/ 21 h 21"/>
                <a:gd name="T6" fmla="*/ 0 w 12"/>
                <a:gd name="T7" fmla="*/ 14 h 21"/>
                <a:gd name="T8" fmla="*/ 2 w 12"/>
                <a:gd name="T9" fmla="*/ 0 h 21"/>
                <a:gd name="T10" fmla="*/ 9 w 12"/>
                <a:gd name="T11" fmla="*/ 0 h 21"/>
              </a:gdLst>
              <a:cxnLst>
                <a:cxn ang="0">
                  <a:pos x="T0" y="T1"/>
                </a:cxn>
                <a:cxn ang="0">
                  <a:pos x="T2" y="T3"/>
                </a:cxn>
                <a:cxn ang="0">
                  <a:pos x="T4" y="T5"/>
                </a:cxn>
                <a:cxn ang="0">
                  <a:pos x="T6" y="T7"/>
                </a:cxn>
                <a:cxn ang="0">
                  <a:pos x="T8" y="T9"/>
                </a:cxn>
                <a:cxn ang="0">
                  <a:pos x="T10" y="T11"/>
                </a:cxn>
              </a:cxnLst>
              <a:rect l="0" t="0" r="r" b="b"/>
              <a:pathLst>
                <a:path w="12" h="21">
                  <a:moveTo>
                    <a:pt x="9" y="0"/>
                  </a:moveTo>
                  <a:lnTo>
                    <a:pt x="12" y="11"/>
                  </a:lnTo>
                  <a:lnTo>
                    <a:pt x="7" y="21"/>
                  </a:lnTo>
                  <a:lnTo>
                    <a:pt x="0" y="14"/>
                  </a:lnTo>
                  <a:lnTo>
                    <a:pt x="2"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11"/>
            <p:cNvSpPr/>
            <p:nvPr/>
          </p:nvSpPr>
          <p:spPr bwMode="auto">
            <a:xfrm>
              <a:off x="9093201" y="1581151"/>
              <a:ext cx="30163" cy="138113"/>
            </a:xfrm>
            <a:custGeom>
              <a:gdLst>
                <a:gd name="T0" fmla="*/ 10 w 19"/>
                <a:gd name="T1" fmla="*/ 0 h 87"/>
                <a:gd name="T2" fmla="*/ 19 w 19"/>
                <a:gd name="T3" fmla="*/ 80 h 87"/>
                <a:gd name="T4" fmla="*/ 12 w 19"/>
                <a:gd name="T5" fmla="*/ 87 h 87"/>
                <a:gd name="T6" fmla="*/ 5 w 19"/>
                <a:gd name="T7" fmla="*/ 80 h 87"/>
                <a:gd name="T8" fmla="*/ 0 w 19"/>
                <a:gd name="T9" fmla="*/ 0 h 87"/>
                <a:gd name="T10" fmla="*/ 10 w 19"/>
                <a:gd name="T11" fmla="*/ 0 h 87"/>
              </a:gdLst>
              <a:cxnLst>
                <a:cxn ang="0">
                  <a:pos x="T0" y="T1"/>
                </a:cxn>
                <a:cxn ang="0">
                  <a:pos x="T2" y="T3"/>
                </a:cxn>
                <a:cxn ang="0">
                  <a:pos x="T4" y="T5"/>
                </a:cxn>
                <a:cxn ang="0">
                  <a:pos x="T6" y="T7"/>
                </a:cxn>
                <a:cxn ang="0">
                  <a:pos x="T8" y="T9"/>
                </a:cxn>
                <a:cxn ang="0">
                  <a:pos x="T10" y="T11"/>
                </a:cxn>
              </a:cxnLst>
              <a:rect l="0" t="0" r="r" b="b"/>
              <a:pathLst>
                <a:path w="19" h="87">
                  <a:moveTo>
                    <a:pt x="10" y="0"/>
                  </a:moveTo>
                  <a:lnTo>
                    <a:pt x="19" y="80"/>
                  </a:lnTo>
                  <a:lnTo>
                    <a:pt x="12" y="87"/>
                  </a:lnTo>
                  <a:lnTo>
                    <a:pt x="5" y="80"/>
                  </a:lnTo>
                  <a:lnTo>
                    <a:pt x="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12"/>
            <p:cNvSpPr/>
            <p:nvPr/>
          </p:nvSpPr>
          <p:spPr bwMode="auto">
            <a:xfrm>
              <a:off x="9434513" y="1787526"/>
              <a:ext cx="71438" cy="231775"/>
            </a:xfrm>
            <a:custGeom>
              <a:gdLst>
                <a:gd name="T0" fmla="*/ 0 w 19"/>
                <a:gd name="T1" fmla="*/ 0 h 62"/>
                <a:gd name="T2" fmla="*/ 2 w 19"/>
                <a:gd name="T3" fmla="*/ 62 h 62"/>
                <a:gd name="T4" fmla="*/ 19 w 19"/>
                <a:gd name="T5" fmla="*/ 62 h 62"/>
                <a:gd name="T6" fmla="*/ 19 w 19"/>
                <a:gd name="T7" fmla="*/ 0 h 62"/>
                <a:gd name="T8" fmla="*/ 0 w 19"/>
                <a:gd name="T9" fmla="*/ 0 h 62"/>
              </a:gd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13"/>
            <p:cNvSpPr/>
            <p:nvPr/>
          </p:nvSpPr>
          <p:spPr bwMode="auto">
            <a:xfrm>
              <a:off x="9390063" y="1787526"/>
              <a:ext cx="36513" cy="231775"/>
            </a:xfrm>
            <a:custGeom>
              <a:gdLst>
                <a:gd name="T0" fmla="*/ 0 w 10"/>
                <a:gd name="T1" fmla="*/ 0 h 62"/>
                <a:gd name="T2" fmla="*/ 1 w 10"/>
                <a:gd name="T3" fmla="*/ 62 h 62"/>
                <a:gd name="T4" fmla="*/ 10 w 10"/>
                <a:gd name="T5" fmla="*/ 62 h 62"/>
                <a:gd name="T6" fmla="*/ 10 w 10"/>
                <a:gd name="T7" fmla="*/ 0 h 62"/>
                <a:gd name="T8" fmla="*/ 0 w 10"/>
                <a:gd name="T9" fmla="*/ 0 h 62"/>
              </a:gd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14"/>
            <p:cNvSpPr/>
            <p:nvPr/>
          </p:nvSpPr>
          <p:spPr bwMode="auto">
            <a:xfrm>
              <a:off x="9409113" y="1438276"/>
              <a:ext cx="104775" cy="120650"/>
            </a:xfrm>
            <a:custGeom>
              <a:gdLst>
                <a:gd name="T0" fmla="*/ 3 w 28"/>
                <a:gd name="T1" fmla="*/ 11 h 32"/>
                <a:gd name="T2" fmla="*/ 8 w 28"/>
                <a:gd name="T3" fmla="*/ 30 h 32"/>
                <a:gd name="T4" fmla="*/ 25 w 28"/>
                <a:gd name="T5" fmla="*/ 21 h 32"/>
                <a:gd name="T6" fmla="*/ 20 w 28"/>
                <a:gd name="T7" fmla="*/ 2 h 32"/>
                <a:gd name="T8" fmla="*/ 3 w 28"/>
                <a:gd name="T9" fmla="*/ 11 h 32"/>
              </a:gdLst>
              <a:cxnLst>
                <a:cxn ang="0">
                  <a:pos x="T0" y="T1"/>
                </a:cxn>
                <a:cxn ang="0">
                  <a:pos x="T2" y="T3"/>
                </a:cxn>
                <a:cxn ang="0">
                  <a:pos x="T4" y="T5"/>
                </a:cxn>
                <a:cxn ang="0">
                  <a:pos x="T6" y="T7"/>
                </a:cxn>
                <a:cxn ang="0">
                  <a:pos x="T8" y="T9"/>
                </a:cxn>
              </a:cxnLst>
              <a:rect l="0" t="0" r="r" b="b"/>
              <a:pathLst>
                <a:path w="28" h="32">
                  <a:moveTo>
                    <a:pt x="3" y="11"/>
                  </a:moveTo>
                  <a:cubicBezTo>
                    <a:pt x="0" y="19"/>
                    <a:pt x="2" y="27"/>
                    <a:pt x="8" y="30"/>
                  </a:cubicBezTo>
                  <a:cubicBezTo>
                    <a:pt x="14" y="32"/>
                    <a:pt x="22" y="28"/>
                    <a:pt x="25" y="21"/>
                  </a:cubicBezTo>
                  <a:cubicBezTo>
                    <a:pt x="28" y="13"/>
                    <a:pt x="26" y="5"/>
                    <a:pt x="20" y="2"/>
                  </a:cubicBezTo>
                  <a:cubicBezTo>
                    <a:pt x="14" y="0"/>
                    <a:pt x="6" y="4"/>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Rectangle 615"/>
            <p:cNvSpPr>
              <a:spLocks noChangeArrowheads="1"/>
            </p:cNvSpPr>
            <p:nvPr/>
          </p:nvSpPr>
          <p:spPr bwMode="auto">
            <a:xfrm>
              <a:off x="9585326" y="16700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616"/>
            <p:cNvSpPr>
              <a:spLocks noChangeArrowheads="1"/>
            </p:cNvSpPr>
            <p:nvPr/>
          </p:nvSpPr>
          <p:spPr bwMode="auto">
            <a:xfrm>
              <a:off x="9434513"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Freeform 617"/>
            <p:cNvSpPr>
              <a:spLocks noEditPoints="1"/>
            </p:cNvSpPr>
            <p:nvPr/>
          </p:nvSpPr>
          <p:spPr bwMode="auto">
            <a:xfrm>
              <a:off x="9255126" y="1441451"/>
              <a:ext cx="330200" cy="371475"/>
            </a:xfrm>
            <a:custGeom>
              <a:gdLst>
                <a:gd name="T0" fmla="*/ 88 w 88"/>
                <a:gd name="T1" fmla="*/ 62 h 99"/>
                <a:gd name="T2" fmla="*/ 86 w 88"/>
                <a:gd name="T3" fmla="*/ 60 h 99"/>
                <a:gd name="T4" fmla="*/ 84 w 88"/>
                <a:gd name="T5" fmla="*/ 57 h 99"/>
                <a:gd name="T6" fmla="*/ 80 w 88"/>
                <a:gd name="T7" fmla="*/ 50 h 99"/>
                <a:gd name="T8" fmla="*/ 72 w 88"/>
                <a:gd name="T9" fmla="*/ 37 h 99"/>
                <a:gd name="T10" fmla="*/ 70 w 88"/>
                <a:gd name="T11" fmla="*/ 35 h 99"/>
                <a:gd name="T12" fmla="*/ 69 w 88"/>
                <a:gd name="T13" fmla="*/ 34 h 99"/>
                <a:gd name="T14" fmla="*/ 69 w 88"/>
                <a:gd name="T15" fmla="*/ 34 h 99"/>
                <a:gd name="T16" fmla="*/ 57 w 88"/>
                <a:gd name="T17" fmla="*/ 32 h 99"/>
                <a:gd name="T18" fmla="*/ 59 w 88"/>
                <a:gd name="T19" fmla="*/ 37 h 99"/>
                <a:gd name="T20" fmla="*/ 55 w 88"/>
                <a:gd name="T21" fmla="*/ 40 h 99"/>
                <a:gd name="T22" fmla="*/ 57 w 88"/>
                <a:gd name="T23" fmla="*/ 45 h 99"/>
                <a:gd name="T24" fmla="*/ 48 w 88"/>
                <a:gd name="T25" fmla="*/ 71 h 99"/>
                <a:gd name="T26" fmla="*/ 48 w 88"/>
                <a:gd name="T27" fmla="*/ 71 h 99"/>
                <a:gd name="T28" fmla="*/ 48 w 88"/>
                <a:gd name="T29" fmla="*/ 71 h 99"/>
                <a:gd name="T30" fmla="*/ 48 w 88"/>
                <a:gd name="T31" fmla="*/ 71 h 99"/>
                <a:gd name="T32" fmla="*/ 48 w 88"/>
                <a:gd name="T33" fmla="*/ 71 h 99"/>
                <a:gd name="T34" fmla="*/ 43 w 88"/>
                <a:gd name="T35" fmla="*/ 44 h 99"/>
                <a:gd name="T36" fmla="*/ 45 w 88"/>
                <a:gd name="T37" fmla="*/ 39 h 99"/>
                <a:gd name="T38" fmla="*/ 42 w 88"/>
                <a:gd name="T39" fmla="*/ 36 h 99"/>
                <a:gd name="T40" fmla="*/ 45 w 88"/>
                <a:gd name="T41" fmla="*/ 32 h 99"/>
                <a:gd name="T42" fmla="*/ 45 w 88"/>
                <a:gd name="T43" fmla="*/ 32 h 99"/>
                <a:gd name="T44" fmla="*/ 43 w 88"/>
                <a:gd name="T45" fmla="*/ 32 h 99"/>
                <a:gd name="T46" fmla="*/ 29 w 88"/>
                <a:gd name="T47" fmla="*/ 25 h 99"/>
                <a:gd name="T48" fmla="*/ 14 w 88"/>
                <a:gd name="T49" fmla="*/ 0 h 99"/>
                <a:gd name="T50" fmla="*/ 0 w 88"/>
                <a:gd name="T51" fmla="*/ 10 h 99"/>
                <a:gd name="T52" fmla="*/ 16 w 88"/>
                <a:gd name="T53" fmla="*/ 33 h 99"/>
                <a:gd name="T54" fmla="*/ 38 w 88"/>
                <a:gd name="T55" fmla="*/ 45 h 99"/>
                <a:gd name="T56" fmla="*/ 33 w 88"/>
                <a:gd name="T57" fmla="*/ 95 h 99"/>
                <a:gd name="T58" fmla="*/ 33 w 88"/>
                <a:gd name="T59" fmla="*/ 95 h 99"/>
                <a:gd name="T60" fmla="*/ 68 w 88"/>
                <a:gd name="T61" fmla="*/ 98 h 99"/>
                <a:gd name="T62" fmla="*/ 68 w 88"/>
                <a:gd name="T63" fmla="*/ 97 h 99"/>
                <a:gd name="T64" fmla="*/ 68 w 88"/>
                <a:gd name="T65" fmla="*/ 96 h 99"/>
                <a:gd name="T66" fmla="*/ 74 w 88"/>
                <a:gd name="T67" fmla="*/ 99 h 99"/>
                <a:gd name="T68" fmla="*/ 87 w 88"/>
                <a:gd name="T69" fmla="*/ 71 h 99"/>
                <a:gd name="T70" fmla="*/ 88 w 88"/>
                <a:gd name="T71" fmla="*/ 70 h 99"/>
                <a:gd name="T72" fmla="*/ 88 w 88"/>
                <a:gd name="T73" fmla="*/ 70 h 99"/>
                <a:gd name="T74" fmla="*/ 88 w 88"/>
                <a:gd name="T75" fmla="*/ 70 h 99"/>
                <a:gd name="T76" fmla="*/ 88 w 88"/>
                <a:gd name="T77" fmla="*/ 70 h 99"/>
                <a:gd name="T78" fmla="*/ 88 w 88"/>
                <a:gd name="T79" fmla="*/ 70 h 99"/>
                <a:gd name="T80" fmla="*/ 88 w 88"/>
                <a:gd name="T81" fmla="*/ 62 h 99"/>
                <a:gd name="T82" fmla="*/ 70 w 88"/>
                <a:gd name="T83" fmla="*/ 71 h 99"/>
                <a:gd name="T84" fmla="*/ 70 w 88"/>
                <a:gd name="T85" fmla="*/ 62 h 99"/>
                <a:gd name="T86" fmla="*/ 71 w 88"/>
                <a:gd name="T87" fmla="*/ 64 h 99"/>
                <a:gd name="T88" fmla="*/ 72 w 88"/>
                <a:gd name="T89" fmla="*/ 66 h 99"/>
                <a:gd name="T90" fmla="*/ 70 w 88"/>
                <a:gd name="T91" fmla="*/ 71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99">
                  <a:moveTo>
                    <a:pt x="88" y="62"/>
                  </a:moveTo>
                  <a:cubicBezTo>
                    <a:pt x="86" y="60"/>
                    <a:pt x="86" y="60"/>
                    <a:pt x="86" y="60"/>
                  </a:cubicBezTo>
                  <a:cubicBezTo>
                    <a:pt x="84" y="57"/>
                    <a:pt x="84" y="57"/>
                    <a:pt x="84" y="57"/>
                  </a:cubicBezTo>
                  <a:cubicBezTo>
                    <a:pt x="80" y="50"/>
                    <a:pt x="80" y="50"/>
                    <a:pt x="80" y="50"/>
                  </a:cubicBezTo>
                  <a:cubicBezTo>
                    <a:pt x="72" y="37"/>
                    <a:pt x="72" y="37"/>
                    <a:pt x="72" y="37"/>
                  </a:cubicBezTo>
                  <a:cubicBezTo>
                    <a:pt x="72" y="36"/>
                    <a:pt x="71" y="35"/>
                    <a:pt x="70" y="35"/>
                  </a:cubicBezTo>
                  <a:cubicBezTo>
                    <a:pt x="70" y="34"/>
                    <a:pt x="69" y="34"/>
                    <a:pt x="69" y="34"/>
                  </a:cubicBezTo>
                  <a:cubicBezTo>
                    <a:pt x="69" y="34"/>
                    <a:pt x="69" y="34"/>
                    <a:pt x="69" y="34"/>
                  </a:cubicBezTo>
                  <a:cubicBezTo>
                    <a:pt x="68" y="34"/>
                    <a:pt x="63" y="33"/>
                    <a:pt x="57" y="32"/>
                  </a:cubicBezTo>
                  <a:cubicBezTo>
                    <a:pt x="59" y="37"/>
                    <a:pt x="59" y="37"/>
                    <a:pt x="59" y="37"/>
                  </a:cubicBezTo>
                  <a:cubicBezTo>
                    <a:pt x="55" y="40"/>
                    <a:pt x="55" y="40"/>
                    <a:pt x="55" y="40"/>
                  </a:cubicBezTo>
                  <a:cubicBezTo>
                    <a:pt x="57" y="45"/>
                    <a:pt x="57" y="45"/>
                    <a:pt x="57" y="45"/>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3" y="44"/>
                    <a:pt x="43" y="44"/>
                    <a:pt x="43" y="44"/>
                  </a:cubicBezTo>
                  <a:cubicBezTo>
                    <a:pt x="45" y="39"/>
                    <a:pt x="45" y="39"/>
                    <a:pt x="45" y="39"/>
                  </a:cubicBezTo>
                  <a:cubicBezTo>
                    <a:pt x="42" y="36"/>
                    <a:pt x="42" y="36"/>
                    <a:pt x="42" y="36"/>
                  </a:cubicBezTo>
                  <a:cubicBezTo>
                    <a:pt x="45" y="32"/>
                    <a:pt x="45" y="32"/>
                    <a:pt x="45" y="32"/>
                  </a:cubicBezTo>
                  <a:cubicBezTo>
                    <a:pt x="45" y="32"/>
                    <a:pt x="45" y="32"/>
                    <a:pt x="45" y="32"/>
                  </a:cubicBezTo>
                  <a:cubicBezTo>
                    <a:pt x="45" y="32"/>
                    <a:pt x="44" y="32"/>
                    <a:pt x="43" y="32"/>
                  </a:cubicBezTo>
                  <a:cubicBezTo>
                    <a:pt x="37" y="29"/>
                    <a:pt x="29" y="25"/>
                    <a:pt x="29" y="25"/>
                  </a:cubicBezTo>
                  <a:cubicBezTo>
                    <a:pt x="14" y="0"/>
                    <a:pt x="14" y="0"/>
                    <a:pt x="14" y="0"/>
                  </a:cubicBezTo>
                  <a:cubicBezTo>
                    <a:pt x="9" y="3"/>
                    <a:pt x="4" y="6"/>
                    <a:pt x="0" y="10"/>
                  </a:cubicBezTo>
                  <a:cubicBezTo>
                    <a:pt x="16" y="33"/>
                    <a:pt x="16" y="33"/>
                    <a:pt x="16" y="33"/>
                  </a:cubicBezTo>
                  <a:cubicBezTo>
                    <a:pt x="26" y="41"/>
                    <a:pt x="32" y="42"/>
                    <a:pt x="38" y="45"/>
                  </a:cubicBezTo>
                  <a:cubicBezTo>
                    <a:pt x="36" y="61"/>
                    <a:pt x="35" y="78"/>
                    <a:pt x="33" y="95"/>
                  </a:cubicBezTo>
                  <a:cubicBezTo>
                    <a:pt x="33" y="95"/>
                    <a:pt x="33" y="95"/>
                    <a:pt x="33" y="95"/>
                  </a:cubicBezTo>
                  <a:cubicBezTo>
                    <a:pt x="45" y="96"/>
                    <a:pt x="56" y="97"/>
                    <a:pt x="68" y="98"/>
                  </a:cubicBezTo>
                  <a:cubicBezTo>
                    <a:pt x="68" y="98"/>
                    <a:pt x="68" y="98"/>
                    <a:pt x="68" y="97"/>
                  </a:cubicBezTo>
                  <a:cubicBezTo>
                    <a:pt x="68" y="97"/>
                    <a:pt x="68" y="96"/>
                    <a:pt x="68" y="96"/>
                  </a:cubicBezTo>
                  <a:cubicBezTo>
                    <a:pt x="70" y="97"/>
                    <a:pt x="72" y="98"/>
                    <a:pt x="74" y="99"/>
                  </a:cubicBezTo>
                  <a:cubicBezTo>
                    <a:pt x="87" y="71"/>
                    <a:pt x="87" y="71"/>
                    <a:pt x="87"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1"/>
                    <a:pt x="88" y="62"/>
                    <a:pt x="88" y="62"/>
                  </a:cubicBezTo>
                  <a:close/>
                  <a:moveTo>
                    <a:pt x="70" y="71"/>
                  </a:moveTo>
                  <a:cubicBezTo>
                    <a:pt x="70" y="68"/>
                    <a:pt x="70" y="65"/>
                    <a:pt x="70" y="62"/>
                  </a:cubicBezTo>
                  <a:cubicBezTo>
                    <a:pt x="71" y="64"/>
                    <a:pt x="71" y="64"/>
                    <a:pt x="71" y="64"/>
                  </a:cubicBezTo>
                  <a:cubicBezTo>
                    <a:pt x="72" y="66"/>
                    <a:pt x="72" y="66"/>
                    <a:pt x="72" y="66"/>
                  </a:cubicBezTo>
                  <a:lnTo>
                    <a:pt x="7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18"/>
            <p:cNvSpPr/>
            <p:nvPr/>
          </p:nvSpPr>
          <p:spPr bwMode="auto">
            <a:xfrm>
              <a:off x="9434513" y="1562101"/>
              <a:ext cx="19050" cy="33338"/>
            </a:xfrm>
            <a:custGeom>
              <a:gdLst>
                <a:gd name="T0" fmla="*/ 5 w 12"/>
                <a:gd name="T1" fmla="*/ 0 h 21"/>
                <a:gd name="T2" fmla="*/ 0 w 12"/>
                <a:gd name="T3" fmla="*/ 12 h 21"/>
                <a:gd name="T4" fmla="*/ 5 w 12"/>
                <a:gd name="T5" fmla="*/ 21 h 21"/>
                <a:gd name="T6" fmla="*/ 12 w 12"/>
                <a:gd name="T7" fmla="*/ 12 h 21"/>
                <a:gd name="T8" fmla="*/ 12 w 12"/>
                <a:gd name="T9" fmla="*/ 0 h 21"/>
                <a:gd name="T10" fmla="*/ 5 w 12"/>
                <a:gd name="T11" fmla="*/ 0 h 21"/>
              </a:gdLst>
              <a:cxnLst>
                <a:cxn ang="0">
                  <a:pos x="T0" y="T1"/>
                </a:cxn>
                <a:cxn ang="0">
                  <a:pos x="T2" y="T3"/>
                </a:cxn>
                <a:cxn ang="0">
                  <a:pos x="T4" y="T5"/>
                </a:cxn>
                <a:cxn ang="0">
                  <a:pos x="T6" y="T7"/>
                </a:cxn>
                <a:cxn ang="0">
                  <a:pos x="T8" y="T9"/>
                </a:cxn>
                <a:cxn ang="0">
                  <a:pos x="T10" y="T11"/>
                </a:cxn>
              </a:cxnLst>
              <a:rect l="0" t="0" r="r" b="b"/>
              <a:pathLst>
                <a:path w="12" h="21">
                  <a:moveTo>
                    <a:pt x="5" y="0"/>
                  </a:moveTo>
                  <a:lnTo>
                    <a:pt x="0" y="12"/>
                  </a:lnTo>
                  <a:lnTo>
                    <a:pt x="5" y="21"/>
                  </a:lnTo>
                  <a:lnTo>
                    <a:pt x="12" y="12"/>
                  </a:lnTo>
                  <a:lnTo>
                    <a:pt x="12"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19"/>
            <p:cNvSpPr/>
            <p:nvPr/>
          </p:nvSpPr>
          <p:spPr bwMode="auto">
            <a:xfrm>
              <a:off x="9423401" y="1584326"/>
              <a:ext cx="26988" cy="134938"/>
            </a:xfrm>
            <a:custGeom>
              <a:gdLst>
                <a:gd name="T0" fmla="*/ 9 w 17"/>
                <a:gd name="T1" fmla="*/ 0 h 85"/>
                <a:gd name="T2" fmla="*/ 0 w 17"/>
                <a:gd name="T3" fmla="*/ 78 h 85"/>
                <a:gd name="T4" fmla="*/ 7 w 17"/>
                <a:gd name="T5" fmla="*/ 85 h 85"/>
                <a:gd name="T6" fmla="*/ 12 w 17"/>
                <a:gd name="T7" fmla="*/ 78 h 85"/>
                <a:gd name="T8" fmla="*/ 17 w 17"/>
                <a:gd name="T9" fmla="*/ 0 h 85"/>
                <a:gd name="T10" fmla="*/ 9 w 17"/>
                <a:gd name="T11" fmla="*/ 0 h 85"/>
              </a:gdLst>
              <a:cxnLst>
                <a:cxn ang="0">
                  <a:pos x="T0" y="T1"/>
                </a:cxn>
                <a:cxn ang="0">
                  <a:pos x="T2" y="T3"/>
                </a:cxn>
                <a:cxn ang="0">
                  <a:pos x="T4" y="T5"/>
                </a:cxn>
                <a:cxn ang="0">
                  <a:pos x="T6" y="T7"/>
                </a:cxn>
                <a:cxn ang="0">
                  <a:pos x="T8" y="T9"/>
                </a:cxn>
                <a:cxn ang="0">
                  <a:pos x="T10" y="T11"/>
                </a:cxn>
              </a:cxnLst>
              <a:rect l="0" t="0" r="r" b="b"/>
              <a:pathLst>
                <a:path w="17" h="85">
                  <a:moveTo>
                    <a:pt x="9" y="0"/>
                  </a:moveTo>
                  <a:lnTo>
                    <a:pt x="0" y="78"/>
                  </a:lnTo>
                  <a:lnTo>
                    <a:pt x="7" y="85"/>
                  </a:lnTo>
                  <a:lnTo>
                    <a:pt x="12" y="78"/>
                  </a:lnTo>
                  <a:lnTo>
                    <a:pt x="17"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20"/>
            <p:cNvSpPr/>
            <p:nvPr/>
          </p:nvSpPr>
          <p:spPr bwMode="auto">
            <a:xfrm>
              <a:off x="9153526" y="1212851"/>
              <a:ext cx="220663" cy="192088"/>
            </a:xfrm>
            <a:custGeom>
              <a:gdLst>
                <a:gd name="T0" fmla="*/ 32 w 59"/>
                <a:gd name="T1" fmla="*/ 0 h 51"/>
                <a:gd name="T2" fmla="*/ 28 w 59"/>
                <a:gd name="T3" fmla="*/ 0 h 51"/>
                <a:gd name="T4" fmla="*/ 5 w 59"/>
                <a:gd name="T5" fmla="*/ 0 h 51"/>
                <a:gd name="T6" fmla="*/ 16 w 59"/>
                <a:gd name="T7" fmla="*/ 39 h 51"/>
                <a:gd name="T8" fmla="*/ 26 w 59"/>
                <a:gd name="T9" fmla="*/ 46 h 51"/>
                <a:gd name="T10" fmla="*/ 27 w 59"/>
                <a:gd name="T11" fmla="*/ 51 h 51"/>
                <a:gd name="T12" fmla="*/ 30 w 59"/>
                <a:gd name="T13" fmla="*/ 49 h 51"/>
                <a:gd name="T14" fmla="*/ 33 w 59"/>
                <a:gd name="T15" fmla="*/ 51 h 51"/>
                <a:gd name="T16" fmla="*/ 33 w 59"/>
                <a:gd name="T17" fmla="*/ 46 h 51"/>
                <a:gd name="T18" fmla="*/ 44 w 59"/>
                <a:gd name="T19" fmla="*/ 39 h 51"/>
                <a:gd name="T20" fmla="*/ 55 w 59"/>
                <a:gd name="T21" fmla="*/ 0 h 51"/>
                <a:gd name="T22" fmla="*/ 32 w 59"/>
                <a:gd name="T23" fmla="*/ 0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32" y="0"/>
                  </a:moveTo>
                  <a:cubicBezTo>
                    <a:pt x="30" y="0"/>
                    <a:pt x="29" y="0"/>
                    <a:pt x="28" y="0"/>
                  </a:cubicBezTo>
                  <a:cubicBezTo>
                    <a:pt x="20" y="0"/>
                    <a:pt x="12" y="0"/>
                    <a:pt x="5" y="0"/>
                  </a:cubicBezTo>
                  <a:cubicBezTo>
                    <a:pt x="6" y="0"/>
                    <a:pt x="0" y="31"/>
                    <a:pt x="16" y="39"/>
                  </a:cubicBezTo>
                  <a:cubicBezTo>
                    <a:pt x="23" y="42"/>
                    <a:pt x="26" y="44"/>
                    <a:pt x="26" y="46"/>
                  </a:cubicBezTo>
                  <a:cubicBezTo>
                    <a:pt x="27" y="50"/>
                    <a:pt x="27" y="51"/>
                    <a:pt x="27" y="51"/>
                  </a:cubicBezTo>
                  <a:cubicBezTo>
                    <a:pt x="28" y="50"/>
                    <a:pt x="29" y="50"/>
                    <a:pt x="30" y="49"/>
                  </a:cubicBezTo>
                  <a:cubicBezTo>
                    <a:pt x="31" y="50"/>
                    <a:pt x="32" y="50"/>
                    <a:pt x="33" y="51"/>
                  </a:cubicBezTo>
                  <a:cubicBezTo>
                    <a:pt x="33" y="51"/>
                    <a:pt x="33" y="50"/>
                    <a:pt x="33" y="46"/>
                  </a:cubicBezTo>
                  <a:cubicBezTo>
                    <a:pt x="34" y="44"/>
                    <a:pt x="37" y="42"/>
                    <a:pt x="44" y="39"/>
                  </a:cubicBezTo>
                  <a:cubicBezTo>
                    <a:pt x="59" y="31"/>
                    <a:pt x="53" y="0"/>
                    <a:pt x="55" y="0"/>
                  </a:cubicBezTo>
                  <a:cubicBezTo>
                    <a:pt x="47" y="0"/>
                    <a:pt x="39"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21"/>
            <p:cNvSpPr/>
            <p:nvPr/>
          </p:nvSpPr>
          <p:spPr bwMode="auto">
            <a:xfrm>
              <a:off x="9186863" y="1358901"/>
              <a:ext cx="153988" cy="106363"/>
            </a:xfrm>
            <a:custGeom>
              <a:gdLst>
                <a:gd name="T0" fmla="*/ 38 w 41"/>
                <a:gd name="T1" fmla="*/ 24 h 28"/>
                <a:gd name="T2" fmla="*/ 31 w 41"/>
                <a:gd name="T3" fmla="*/ 20 h 28"/>
                <a:gd name="T4" fmla="*/ 26 w 41"/>
                <a:gd name="T5" fmla="*/ 14 h 28"/>
                <a:gd name="T6" fmla="*/ 25 w 41"/>
                <a:gd name="T7" fmla="*/ 0 h 28"/>
                <a:gd name="T8" fmla="*/ 21 w 41"/>
                <a:gd name="T9" fmla="*/ 2 h 28"/>
                <a:gd name="T10" fmla="*/ 17 w 41"/>
                <a:gd name="T11" fmla="*/ 0 h 28"/>
                <a:gd name="T12" fmla="*/ 16 w 41"/>
                <a:gd name="T13" fmla="*/ 14 h 28"/>
                <a:gd name="T14" fmla="*/ 11 w 41"/>
                <a:gd name="T15" fmla="*/ 20 h 28"/>
                <a:gd name="T16" fmla="*/ 3 w 41"/>
                <a:gd name="T17" fmla="*/ 24 h 28"/>
                <a:gd name="T18" fmla="*/ 0 w 41"/>
                <a:gd name="T19" fmla="*/ 26 h 28"/>
                <a:gd name="T20" fmla="*/ 41 w 41"/>
                <a:gd name="T21" fmla="*/ 26 h 28"/>
                <a:gd name="T22" fmla="*/ 38 w 41"/>
                <a:gd name="T23" fmla="*/ 2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8">
                  <a:moveTo>
                    <a:pt x="38" y="24"/>
                  </a:moveTo>
                  <a:cubicBezTo>
                    <a:pt x="35" y="23"/>
                    <a:pt x="31" y="21"/>
                    <a:pt x="31" y="20"/>
                  </a:cubicBezTo>
                  <a:cubicBezTo>
                    <a:pt x="31" y="18"/>
                    <a:pt x="27" y="17"/>
                    <a:pt x="26" y="14"/>
                  </a:cubicBezTo>
                  <a:cubicBezTo>
                    <a:pt x="25" y="11"/>
                    <a:pt x="25" y="0"/>
                    <a:pt x="25" y="0"/>
                  </a:cubicBezTo>
                  <a:cubicBezTo>
                    <a:pt x="21" y="2"/>
                    <a:pt x="21" y="2"/>
                    <a:pt x="21" y="2"/>
                  </a:cubicBezTo>
                  <a:cubicBezTo>
                    <a:pt x="17" y="0"/>
                    <a:pt x="17" y="0"/>
                    <a:pt x="17" y="0"/>
                  </a:cubicBezTo>
                  <a:cubicBezTo>
                    <a:pt x="17" y="0"/>
                    <a:pt x="16" y="11"/>
                    <a:pt x="16" y="14"/>
                  </a:cubicBezTo>
                  <a:cubicBezTo>
                    <a:pt x="15" y="17"/>
                    <a:pt x="11" y="18"/>
                    <a:pt x="11" y="20"/>
                  </a:cubicBezTo>
                  <a:cubicBezTo>
                    <a:pt x="11" y="21"/>
                    <a:pt x="6" y="23"/>
                    <a:pt x="3" y="24"/>
                  </a:cubicBezTo>
                  <a:cubicBezTo>
                    <a:pt x="0" y="24"/>
                    <a:pt x="0" y="25"/>
                    <a:pt x="0" y="26"/>
                  </a:cubicBezTo>
                  <a:cubicBezTo>
                    <a:pt x="0" y="28"/>
                    <a:pt x="41" y="28"/>
                    <a:pt x="41" y="26"/>
                  </a:cubicBezTo>
                  <a:cubicBezTo>
                    <a:pt x="41" y="25"/>
                    <a:pt x="41" y="24"/>
                    <a:pt x="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Rectangle 622"/>
            <p:cNvSpPr>
              <a:spLocks noChangeArrowheads="1"/>
            </p:cNvSpPr>
            <p:nvPr/>
          </p:nvSpPr>
          <p:spPr bwMode="auto">
            <a:xfrm>
              <a:off x="9186863" y="1457326"/>
              <a:ext cx="153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623"/>
            <p:cNvSpPr>
              <a:spLocks noChangeArrowheads="1"/>
            </p:cNvSpPr>
            <p:nvPr/>
          </p:nvSpPr>
          <p:spPr bwMode="auto">
            <a:xfrm>
              <a:off x="9183688" y="1476376"/>
              <a:ext cx="1603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Freeform 624"/>
            <p:cNvSpPr>
              <a:spLocks noEditPoints="1"/>
            </p:cNvSpPr>
            <p:nvPr/>
          </p:nvSpPr>
          <p:spPr bwMode="auto">
            <a:xfrm>
              <a:off x="9120188" y="1228726"/>
              <a:ext cx="231775" cy="112713"/>
            </a:xfrm>
            <a:custGeom>
              <a:gdLst>
                <a:gd name="T0" fmla="*/ 28 w 62"/>
                <a:gd name="T1" fmla="*/ 30 h 30"/>
                <a:gd name="T2" fmla="*/ 1 w 62"/>
                <a:gd name="T3" fmla="*/ 9 h 30"/>
                <a:gd name="T4" fmla="*/ 1 w 62"/>
                <a:gd name="T5" fmla="*/ 2 h 30"/>
                <a:gd name="T6" fmla="*/ 7 w 62"/>
                <a:gd name="T7" fmla="*/ 0 h 30"/>
                <a:gd name="T8" fmla="*/ 8 w 62"/>
                <a:gd name="T9" fmla="*/ 0 h 30"/>
                <a:gd name="T10" fmla="*/ 39 w 62"/>
                <a:gd name="T11" fmla="*/ 0 h 30"/>
                <a:gd name="T12" fmla="*/ 62 w 62"/>
                <a:gd name="T13" fmla="*/ 0 h 30"/>
                <a:gd name="T14" fmla="*/ 62 w 62"/>
                <a:gd name="T15" fmla="*/ 2 h 30"/>
                <a:gd name="T16" fmla="*/ 62 w 62"/>
                <a:gd name="T17" fmla="*/ 3 h 30"/>
                <a:gd name="T18" fmla="*/ 32 w 62"/>
                <a:gd name="T19" fmla="*/ 30 h 30"/>
                <a:gd name="T20" fmla="*/ 28 w 62"/>
                <a:gd name="T21" fmla="*/ 30 h 30"/>
                <a:gd name="T22" fmla="*/ 7 w 62"/>
                <a:gd name="T23" fmla="*/ 4 h 30"/>
                <a:gd name="T24" fmla="*/ 5 w 62"/>
                <a:gd name="T25" fmla="*/ 5 h 30"/>
                <a:gd name="T26" fmla="*/ 5 w 62"/>
                <a:gd name="T27" fmla="*/ 7 h 30"/>
                <a:gd name="T28" fmla="*/ 5 w 62"/>
                <a:gd name="T29" fmla="*/ 8 h 30"/>
                <a:gd name="T30" fmla="*/ 28 w 62"/>
                <a:gd name="T31" fmla="*/ 26 h 30"/>
                <a:gd name="T32" fmla="*/ 31 w 62"/>
                <a:gd name="T33" fmla="*/ 25 h 30"/>
                <a:gd name="T34" fmla="*/ 31 w 62"/>
                <a:gd name="T35" fmla="*/ 25 h 30"/>
                <a:gd name="T36" fmla="*/ 32 w 62"/>
                <a:gd name="T37" fmla="*/ 25 h 30"/>
                <a:gd name="T38" fmla="*/ 57 w 62"/>
                <a:gd name="T39" fmla="*/ 4 h 30"/>
                <a:gd name="T40" fmla="*/ 39 w 62"/>
                <a:gd name="T41" fmla="*/ 4 h 30"/>
                <a:gd name="T42" fmla="*/ 8 w 62"/>
                <a:gd name="T43" fmla="*/ 4 h 30"/>
                <a:gd name="T44" fmla="*/ 7 w 62"/>
                <a:gd name="T45" fmla="*/ 4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28" y="30"/>
                  </a:moveTo>
                  <a:cubicBezTo>
                    <a:pt x="14" y="30"/>
                    <a:pt x="4" y="22"/>
                    <a:pt x="1" y="9"/>
                  </a:cubicBezTo>
                  <a:cubicBezTo>
                    <a:pt x="0" y="5"/>
                    <a:pt x="1" y="3"/>
                    <a:pt x="1" y="2"/>
                  </a:cubicBezTo>
                  <a:cubicBezTo>
                    <a:pt x="3" y="0"/>
                    <a:pt x="7" y="0"/>
                    <a:pt x="7" y="0"/>
                  </a:cubicBezTo>
                  <a:cubicBezTo>
                    <a:pt x="8" y="0"/>
                    <a:pt x="8" y="0"/>
                    <a:pt x="8" y="0"/>
                  </a:cubicBezTo>
                  <a:cubicBezTo>
                    <a:pt x="39" y="0"/>
                    <a:pt x="39" y="0"/>
                    <a:pt x="39" y="0"/>
                  </a:cubicBezTo>
                  <a:cubicBezTo>
                    <a:pt x="62" y="0"/>
                    <a:pt x="62" y="0"/>
                    <a:pt x="62" y="0"/>
                  </a:cubicBezTo>
                  <a:cubicBezTo>
                    <a:pt x="62" y="2"/>
                    <a:pt x="62" y="2"/>
                    <a:pt x="62" y="2"/>
                  </a:cubicBezTo>
                  <a:cubicBezTo>
                    <a:pt x="62" y="2"/>
                    <a:pt x="62" y="3"/>
                    <a:pt x="62" y="3"/>
                  </a:cubicBezTo>
                  <a:cubicBezTo>
                    <a:pt x="61" y="23"/>
                    <a:pt x="45" y="30"/>
                    <a:pt x="32" y="30"/>
                  </a:cubicBezTo>
                  <a:cubicBezTo>
                    <a:pt x="30" y="30"/>
                    <a:pt x="29" y="30"/>
                    <a:pt x="28" y="30"/>
                  </a:cubicBezTo>
                  <a:close/>
                  <a:moveTo>
                    <a:pt x="7" y="4"/>
                  </a:moveTo>
                  <a:cubicBezTo>
                    <a:pt x="7" y="4"/>
                    <a:pt x="6" y="5"/>
                    <a:pt x="5" y="5"/>
                  </a:cubicBezTo>
                  <a:cubicBezTo>
                    <a:pt x="5" y="6"/>
                    <a:pt x="5" y="6"/>
                    <a:pt x="5" y="7"/>
                  </a:cubicBezTo>
                  <a:cubicBezTo>
                    <a:pt x="5" y="8"/>
                    <a:pt x="5" y="8"/>
                    <a:pt x="5" y="8"/>
                  </a:cubicBezTo>
                  <a:cubicBezTo>
                    <a:pt x="8" y="19"/>
                    <a:pt x="17" y="26"/>
                    <a:pt x="28" y="26"/>
                  </a:cubicBezTo>
                  <a:cubicBezTo>
                    <a:pt x="29" y="26"/>
                    <a:pt x="30" y="26"/>
                    <a:pt x="31" y="25"/>
                  </a:cubicBezTo>
                  <a:cubicBezTo>
                    <a:pt x="31" y="25"/>
                    <a:pt x="31" y="25"/>
                    <a:pt x="31" y="25"/>
                  </a:cubicBezTo>
                  <a:cubicBezTo>
                    <a:pt x="32" y="25"/>
                    <a:pt x="32" y="25"/>
                    <a:pt x="32" y="25"/>
                  </a:cubicBezTo>
                  <a:cubicBezTo>
                    <a:pt x="43" y="25"/>
                    <a:pt x="55" y="20"/>
                    <a:pt x="57" y="4"/>
                  </a:cubicBezTo>
                  <a:cubicBezTo>
                    <a:pt x="39" y="4"/>
                    <a:pt x="39" y="4"/>
                    <a:pt x="39" y="4"/>
                  </a:cubicBezTo>
                  <a:cubicBezTo>
                    <a:pt x="8" y="4"/>
                    <a:pt x="8" y="4"/>
                    <a:pt x="8" y="4"/>
                  </a:cubicBezTo>
                  <a:cubicBezTo>
                    <a:pt x="7" y="4"/>
                    <a:pt x="7"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25"/>
            <p:cNvSpPr>
              <a:spLocks noEditPoints="1"/>
            </p:cNvSpPr>
            <p:nvPr/>
          </p:nvSpPr>
          <p:spPr bwMode="auto">
            <a:xfrm>
              <a:off x="9178926" y="1228726"/>
              <a:ext cx="233363" cy="112713"/>
            </a:xfrm>
            <a:custGeom>
              <a:gdLst>
                <a:gd name="T0" fmla="*/ 33 w 62"/>
                <a:gd name="T1" fmla="*/ 30 h 30"/>
                <a:gd name="T2" fmla="*/ 30 w 62"/>
                <a:gd name="T3" fmla="*/ 30 h 30"/>
                <a:gd name="T4" fmla="*/ 0 w 62"/>
                <a:gd name="T5" fmla="*/ 3 h 30"/>
                <a:gd name="T6" fmla="*/ 0 w 62"/>
                <a:gd name="T7" fmla="*/ 2 h 30"/>
                <a:gd name="T8" fmla="*/ 0 w 62"/>
                <a:gd name="T9" fmla="*/ 0 h 30"/>
                <a:gd name="T10" fmla="*/ 22 w 62"/>
                <a:gd name="T11" fmla="*/ 0 h 30"/>
                <a:gd name="T12" fmla="*/ 54 w 62"/>
                <a:gd name="T13" fmla="*/ 0 h 30"/>
                <a:gd name="T14" fmla="*/ 54 w 62"/>
                <a:gd name="T15" fmla="*/ 0 h 30"/>
                <a:gd name="T16" fmla="*/ 60 w 62"/>
                <a:gd name="T17" fmla="*/ 2 h 30"/>
                <a:gd name="T18" fmla="*/ 61 w 62"/>
                <a:gd name="T19" fmla="*/ 9 h 30"/>
                <a:gd name="T20" fmla="*/ 33 w 62"/>
                <a:gd name="T21" fmla="*/ 30 h 30"/>
                <a:gd name="T22" fmla="*/ 30 w 62"/>
                <a:gd name="T23" fmla="*/ 25 h 30"/>
                <a:gd name="T24" fmla="*/ 30 w 62"/>
                <a:gd name="T25" fmla="*/ 25 h 30"/>
                <a:gd name="T26" fmla="*/ 33 w 62"/>
                <a:gd name="T27" fmla="*/ 26 h 30"/>
                <a:gd name="T28" fmla="*/ 56 w 62"/>
                <a:gd name="T29" fmla="*/ 8 h 30"/>
                <a:gd name="T30" fmla="*/ 56 w 62"/>
                <a:gd name="T31" fmla="*/ 7 h 30"/>
                <a:gd name="T32" fmla="*/ 56 w 62"/>
                <a:gd name="T33" fmla="*/ 5 h 30"/>
                <a:gd name="T34" fmla="*/ 54 w 62"/>
                <a:gd name="T35" fmla="*/ 4 h 30"/>
                <a:gd name="T36" fmla="*/ 54 w 62"/>
                <a:gd name="T37" fmla="*/ 4 h 30"/>
                <a:gd name="T38" fmla="*/ 22 w 62"/>
                <a:gd name="T39" fmla="*/ 4 h 30"/>
                <a:gd name="T40" fmla="*/ 5 w 62"/>
                <a:gd name="T41" fmla="*/ 4 h 30"/>
                <a:gd name="T42" fmla="*/ 30 w 62"/>
                <a:gd name="T43" fmla="*/ 25 h 30"/>
                <a:gd name="T44" fmla="*/ 30 w 62"/>
                <a:gd name="T45" fmla="*/ 25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33" y="30"/>
                  </a:moveTo>
                  <a:cubicBezTo>
                    <a:pt x="32" y="30"/>
                    <a:pt x="31" y="30"/>
                    <a:pt x="30" y="30"/>
                  </a:cubicBezTo>
                  <a:cubicBezTo>
                    <a:pt x="16" y="30"/>
                    <a:pt x="1" y="23"/>
                    <a:pt x="0" y="3"/>
                  </a:cubicBezTo>
                  <a:cubicBezTo>
                    <a:pt x="0" y="3"/>
                    <a:pt x="0" y="2"/>
                    <a:pt x="0" y="2"/>
                  </a:cubicBezTo>
                  <a:cubicBezTo>
                    <a:pt x="0" y="0"/>
                    <a:pt x="0" y="0"/>
                    <a:pt x="0" y="0"/>
                  </a:cubicBezTo>
                  <a:cubicBezTo>
                    <a:pt x="22" y="0"/>
                    <a:pt x="22" y="0"/>
                    <a:pt x="22" y="0"/>
                  </a:cubicBezTo>
                  <a:cubicBezTo>
                    <a:pt x="54" y="0"/>
                    <a:pt x="54" y="0"/>
                    <a:pt x="54" y="0"/>
                  </a:cubicBezTo>
                  <a:cubicBezTo>
                    <a:pt x="54" y="0"/>
                    <a:pt x="54" y="0"/>
                    <a:pt x="54" y="0"/>
                  </a:cubicBezTo>
                  <a:cubicBezTo>
                    <a:pt x="55" y="0"/>
                    <a:pt x="58" y="0"/>
                    <a:pt x="60" y="2"/>
                  </a:cubicBezTo>
                  <a:cubicBezTo>
                    <a:pt x="61" y="3"/>
                    <a:pt x="62" y="5"/>
                    <a:pt x="61" y="9"/>
                  </a:cubicBezTo>
                  <a:cubicBezTo>
                    <a:pt x="58" y="22"/>
                    <a:pt x="47" y="30"/>
                    <a:pt x="33" y="30"/>
                  </a:cubicBezTo>
                  <a:close/>
                  <a:moveTo>
                    <a:pt x="30" y="25"/>
                  </a:moveTo>
                  <a:cubicBezTo>
                    <a:pt x="30" y="25"/>
                    <a:pt x="30" y="25"/>
                    <a:pt x="30" y="25"/>
                  </a:cubicBezTo>
                  <a:cubicBezTo>
                    <a:pt x="31" y="26"/>
                    <a:pt x="32" y="26"/>
                    <a:pt x="33" y="26"/>
                  </a:cubicBezTo>
                  <a:cubicBezTo>
                    <a:pt x="45" y="26"/>
                    <a:pt x="54" y="19"/>
                    <a:pt x="56" y="8"/>
                  </a:cubicBezTo>
                  <a:cubicBezTo>
                    <a:pt x="56" y="7"/>
                    <a:pt x="56" y="7"/>
                    <a:pt x="56" y="7"/>
                  </a:cubicBezTo>
                  <a:cubicBezTo>
                    <a:pt x="57" y="6"/>
                    <a:pt x="57" y="6"/>
                    <a:pt x="56" y="5"/>
                  </a:cubicBezTo>
                  <a:cubicBezTo>
                    <a:pt x="56" y="5"/>
                    <a:pt x="55" y="4"/>
                    <a:pt x="54" y="4"/>
                  </a:cubicBezTo>
                  <a:cubicBezTo>
                    <a:pt x="54" y="4"/>
                    <a:pt x="54" y="4"/>
                    <a:pt x="54" y="4"/>
                  </a:cubicBezTo>
                  <a:cubicBezTo>
                    <a:pt x="22" y="4"/>
                    <a:pt x="22" y="4"/>
                    <a:pt x="22" y="4"/>
                  </a:cubicBezTo>
                  <a:cubicBezTo>
                    <a:pt x="5" y="4"/>
                    <a:pt x="5" y="4"/>
                    <a:pt x="5" y="4"/>
                  </a:cubicBezTo>
                  <a:cubicBezTo>
                    <a:pt x="6" y="20"/>
                    <a:pt x="19" y="25"/>
                    <a:pt x="30" y="25"/>
                  </a:cubicBezTo>
                  <a:cubicBezTo>
                    <a:pt x="30" y="25"/>
                    <a:pt x="30" y="25"/>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 name="组合 63"/>
          <p:cNvGrpSpPr/>
          <p:nvPr/>
        </p:nvGrpSpPr>
        <p:grpSpPr>
          <a:xfrm>
            <a:off x="8793327" y="1821262"/>
            <a:ext cx="220382" cy="215549"/>
            <a:chOff x="8905875" y="4843463"/>
            <a:chExt cx="723900" cy="708025"/>
          </a:xfrm>
          <a:solidFill>
            <a:schemeClr val="bg1"/>
          </a:solidFill>
        </p:grpSpPr>
        <p:sp>
          <p:nvSpPr>
            <p:cNvPr id="65" name="Freeform 797"/>
            <p:cNvSpPr/>
            <p:nvPr/>
          </p:nvSpPr>
          <p:spPr bwMode="auto">
            <a:xfrm>
              <a:off x="8905875" y="4843463"/>
              <a:ext cx="723900" cy="465138"/>
            </a:xfrm>
            <a:custGeom>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98"/>
            <p:cNvSpPr/>
            <p:nvPr/>
          </p:nvSpPr>
          <p:spPr bwMode="auto">
            <a:xfrm>
              <a:off x="9097963" y="5443538"/>
              <a:ext cx="339725" cy="107950"/>
            </a:xfrm>
            <a:custGeom>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cxnLst>
                <a:cxn ang="0">
                  <a:pos x="T0" y="T1"/>
                </a:cxn>
                <a:cxn ang="0">
                  <a:pos x="T2" y="T3"/>
                </a:cxn>
                <a:cxn ang="0">
                  <a:pos x="T4" y="T5"/>
                </a:cxn>
                <a:cxn ang="0">
                  <a:pos x="T6" y="T7"/>
                </a:cxn>
                <a:cxn ang="0">
                  <a:pos x="T8" y="T9"/>
                </a:cxn>
                <a:cxn ang="0">
                  <a:pos x="T10" y="T11"/>
                </a:cxn>
              </a:cxnLst>
              <a:rect l="0" t="0" r="r" b="b"/>
              <a:pathLst>
                <a:path w="91" h="28">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99"/>
            <p:cNvSpPr/>
            <p:nvPr/>
          </p:nvSpPr>
          <p:spPr bwMode="auto">
            <a:xfrm>
              <a:off x="9175750" y="5364163"/>
              <a:ext cx="184150" cy="79375"/>
            </a:xfrm>
            <a:custGeom>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8" name="组合 67"/>
          <p:cNvGrpSpPr/>
          <p:nvPr/>
        </p:nvGrpSpPr>
        <p:grpSpPr>
          <a:xfrm>
            <a:off x="6668547" y="2278132"/>
            <a:ext cx="149462" cy="232445"/>
            <a:chOff x="4278313" y="6613525"/>
            <a:chExt cx="503238" cy="782638"/>
          </a:xfrm>
          <a:solidFill>
            <a:schemeClr val="bg1"/>
          </a:solidFill>
        </p:grpSpPr>
        <p:sp>
          <p:nvSpPr>
            <p:cNvPr id="69" name="Freeform 913"/>
            <p:cNvSpPr>
              <a:spLocks noEditPoints="1"/>
            </p:cNvSpPr>
            <p:nvPr/>
          </p:nvSpPr>
          <p:spPr bwMode="auto">
            <a:xfrm>
              <a:off x="4278313" y="6613525"/>
              <a:ext cx="503238" cy="782638"/>
            </a:xfrm>
            <a:custGeom>
              <a:gdLst>
                <a:gd name="T0" fmla="*/ 67 w 134"/>
                <a:gd name="T1" fmla="*/ 0 h 209"/>
                <a:gd name="T2" fmla="*/ 0 w 134"/>
                <a:gd name="T3" fmla="*/ 74 h 209"/>
                <a:gd name="T4" fmla="*/ 31 w 134"/>
                <a:gd name="T5" fmla="*/ 163 h 209"/>
                <a:gd name="T6" fmla="*/ 51 w 134"/>
                <a:gd name="T7" fmla="*/ 169 h 209"/>
                <a:gd name="T8" fmla="*/ 31 w 134"/>
                <a:gd name="T9" fmla="*/ 175 h 209"/>
                <a:gd name="T10" fmla="*/ 34 w 134"/>
                <a:gd name="T11" fmla="*/ 180 h 209"/>
                <a:gd name="T12" fmla="*/ 31 w 134"/>
                <a:gd name="T13" fmla="*/ 185 h 209"/>
                <a:gd name="T14" fmla="*/ 34 w 134"/>
                <a:gd name="T15" fmla="*/ 190 h 209"/>
                <a:gd name="T16" fmla="*/ 47 w 134"/>
                <a:gd name="T17" fmla="*/ 203 h 209"/>
                <a:gd name="T18" fmla="*/ 78 w 134"/>
                <a:gd name="T19" fmla="*/ 209 h 209"/>
                <a:gd name="T20" fmla="*/ 102 w 134"/>
                <a:gd name="T21" fmla="*/ 190 h 209"/>
                <a:gd name="T22" fmla="*/ 100 w 134"/>
                <a:gd name="T23" fmla="*/ 185 h 209"/>
                <a:gd name="T24" fmla="*/ 102 w 134"/>
                <a:gd name="T25" fmla="*/ 180 h 209"/>
                <a:gd name="T26" fmla="*/ 100 w 134"/>
                <a:gd name="T27" fmla="*/ 175 h 209"/>
                <a:gd name="T28" fmla="*/ 102 w 134"/>
                <a:gd name="T29" fmla="*/ 169 h 209"/>
                <a:gd name="T30" fmla="*/ 84 w 134"/>
                <a:gd name="T31" fmla="*/ 163 h 209"/>
                <a:gd name="T32" fmla="*/ 107 w 134"/>
                <a:gd name="T33" fmla="*/ 134 h 209"/>
                <a:gd name="T34" fmla="*/ 134 w 134"/>
                <a:gd name="T35" fmla="*/ 68 h 209"/>
                <a:gd name="T36" fmla="*/ 68 w 134"/>
                <a:gd name="T37" fmla="*/ 118 h 209"/>
                <a:gd name="T38" fmla="*/ 66 w 134"/>
                <a:gd name="T39" fmla="*/ 152 h 209"/>
                <a:gd name="T40" fmla="*/ 66 w 134"/>
                <a:gd name="T41" fmla="*/ 169 h 209"/>
                <a:gd name="T42" fmla="*/ 69 w 134"/>
                <a:gd name="T43" fmla="*/ 163 h 209"/>
                <a:gd name="T44" fmla="*/ 66 w 134"/>
                <a:gd name="T45" fmla="*/ 169 h 209"/>
                <a:gd name="T46" fmla="*/ 122 w 134"/>
                <a:gd name="T47" fmla="*/ 78 h 209"/>
                <a:gd name="T48" fmla="*/ 98 w 134"/>
                <a:gd name="T49" fmla="*/ 126 h 209"/>
                <a:gd name="T50" fmla="*/ 85 w 134"/>
                <a:gd name="T51" fmla="*/ 152 h 209"/>
                <a:gd name="T52" fmla="*/ 85 w 134"/>
                <a:gd name="T53" fmla="*/ 118 h 209"/>
                <a:gd name="T54" fmla="*/ 86 w 134"/>
                <a:gd name="T55" fmla="*/ 118 h 209"/>
                <a:gd name="T56" fmla="*/ 89 w 134"/>
                <a:gd name="T57" fmla="*/ 66 h 209"/>
                <a:gd name="T58" fmla="*/ 76 w 134"/>
                <a:gd name="T59" fmla="*/ 59 h 209"/>
                <a:gd name="T60" fmla="*/ 81 w 134"/>
                <a:gd name="T61" fmla="*/ 63 h 209"/>
                <a:gd name="T62" fmla="*/ 78 w 134"/>
                <a:gd name="T63" fmla="*/ 71 h 209"/>
                <a:gd name="T64" fmla="*/ 70 w 134"/>
                <a:gd name="T65" fmla="*/ 65 h 209"/>
                <a:gd name="T66" fmla="*/ 69 w 134"/>
                <a:gd name="T67" fmla="*/ 59 h 209"/>
                <a:gd name="T68" fmla="*/ 63 w 134"/>
                <a:gd name="T69" fmla="*/ 64 h 209"/>
                <a:gd name="T70" fmla="*/ 63 w 134"/>
                <a:gd name="T71" fmla="*/ 87 h 209"/>
                <a:gd name="T72" fmla="*/ 58 w 134"/>
                <a:gd name="T73" fmla="*/ 66 h 209"/>
                <a:gd name="T74" fmla="*/ 57 w 134"/>
                <a:gd name="T75" fmla="*/ 59 h 209"/>
                <a:gd name="T76" fmla="*/ 51 w 134"/>
                <a:gd name="T77" fmla="*/ 60 h 209"/>
                <a:gd name="T78" fmla="*/ 41 w 134"/>
                <a:gd name="T79" fmla="*/ 117 h 209"/>
                <a:gd name="T80" fmla="*/ 48 w 134"/>
                <a:gd name="T81" fmla="*/ 118 h 209"/>
                <a:gd name="T82" fmla="*/ 49 w 134"/>
                <a:gd name="T83" fmla="*/ 118 h 209"/>
                <a:gd name="T84" fmla="*/ 43 w 134"/>
                <a:gd name="T85" fmla="*/ 152 h 209"/>
                <a:gd name="T86" fmla="*/ 12 w 134"/>
                <a:gd name="T87" fmla="*/ 78 h 209"/>
                <a:gd name="T88" fmla="*/ 11 w 134"/>
                <a:gd name="T89" fmla="*/ 70 h 209"/>
                <a:gd name="T90" fmla="*/ 67 w 134"/>
                <a:gd name="T91" fmla="*/ 12 h 209"/>
                <a:gd name="T92" fmla="*/ 122 w 134"/>
                <a:gd name="T93" fmla="*/ 70 h 2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209">
                  <a:moveTo>
                    <a:pt x="134" y="68"/>
                  </a:moveTo>
                  <a:cubicBezTo>
                    <a:pt x="134" y="30"/>
                    <a:pt x="104" y="0"/>
                    <a:pt x="67" y="0"/>
                  </a:cubicBezTo>
                  <a:cubicBezTo>
                    <a:pt x="30" y="0"/>
                    <a:pt x="0" y="30"/>
                    <a:pt x="0" y="68"/>
                  </a:cubicBezTo>
                  <a:cubicBezTo>
                    <a:pt x="0" y="70"/>
                    <a:pt x="0" y="72"/>
                    <a:pt x="0" y="74"/>
                  </a:cubicBezTo>
                  <a:cubicBezTo>
                    <a:pt x="0" y="75"/>
                    <a:pt x="1" y="101"/>
                    <a:pt x="27" y="134"/>
                  </a:cubicBezTo>
                  <a:cubicBezTo>
                    <a:pt x="34" y="143"/>
                    <a:pt x="31" y="163"/>
                    <a:pt x="31" y="163"/>
                  </a:cubicBezTo>
                  <a:cubicBezTo>
                    <a:pt x="37" y="163"/>
                    <a:pt x="44" y="163"/>
                    <a:pt x="51" y="163"/>
                  </a:cubicBezTo>
                  <a:cubicBezTo>
                    <a:pt x="51" y="169"/>
                    <a:pt x="51" y="169"/>
                    <a:pt x="51" y="169"/>
                  </a:cubicBezTo>
                  <a:cubicBezTo>
                    <a:pt x="31" y="169"/>
                    <a:pt x="31" y="169"/>
                    <a:pt x="31" y="169"/>
                  </a:cubicBezTo>
                  <a:cubicBezTo>
                    <a:pt x="31" y="175"/>
                    <a:pt x="31" y="175"/>
                    <a:pt x="31" y="175"/>
                  </a:cubicBezTo>
                  <a:cubicBezTo>
                    <a:pt x="34" y="175"/>
                    <a:pt x="34" y="175"/>
                    <a:pt x="34" y="175"/>
                  </a:cubicBezTo>
                  <a:cubicBezTo>
                    <a:pt x="34" y="180"/>
                    <a:pt x="34" y="180"/>
                    <a:pt x="34" y="180"/>
                  </a:cubicBezTo>
                  <a:cubicBezTo>
                    <a:pt x="31" y="180"/>
                    <a:pt x="31" y="180"/>
                    <a:pt x="31" y="180"/>
                  </a:cubicBezTo>
                  <a:cubicBezTo>
                    <a:pt x="31" y="185"/>
                    <a:pt x="31" y="185"/>
                    <a:pt x="31" y="185"/>
                  </a:cubicBezTo>
                  <a:cubicBezTo>
                    <a:pt x="34" y="185"/>
                    <a:pt x="34" y="185"/>
                    <a:pt x="34" y="185"/>
                  </a:cubicBezTo>
                  <a:cubicBezTo>
                    <a:pt x="34" y="190"/>
                    <a:pt x="34" y="190"/>
                    <a:pt x="34" y="190"/>
                  </a:cubicBezTo>
                  <a:cubicBezTo>
                    <a:pt x="32" y="190"/>
                    <a:pt x="32" y="190"/>
                    <a:pt x="32" y="190"/>
                  </a:cubicBezTo>
                  <a:cubicBezTo>
                    <a:pt x="32" y="197"/>
                    <a:pt x="38" y="203"/>
                    <a:pt x="47" y="203"/>
                  </a:cubicBezTo>
                  <a:cubicBezTo>
                    <a:pt x="48" y="207"/>
                    <a:pt x="52" y="209"/>
                    <a:pt x="56" y="209"/>
                  </a:cubicBezTo>
                  <a:cubicBezTo>
                    <a:pt x="78" y="209"/>
                    <a:pt x="78" y="209"/>
                    <a:pt x="78" y="209"/>
                  </a:cubicBezTo>
                  <a:cubicBezTo>
                    <a:pt x="82" y="209"/>
                    <a:pt x="86" y="207"/>
                    <a:pt x="87" y="203"/>
                  </a:cubicBezTo>
                  <a:cubicBezTo>
                    <a:pt x="95" y="203"/>
                    <a:pt x="102" y="197"/>
                    <a:pt x="102" y="190"/>
                  </a:cubicBezTo>
                  <a:cubicBezTo>
                    <a:pt x="100" y="190"/>
                    <a:pt x="100" y="190"/>
                    <a:pt x="100" y="190"/>
                  </a:cubicBezTo>
                  <a:cubicBezTo>
                    <a:pt x="100" y="185"/>
                    <a:pt x="100" y="185"/>
                    <a:pt x="100" y="185"/>
                  </a:cubicBezTo>
                  <a:cubicBezTo>
                    <a:pt x="102" y="185"/>
                    <a:pt x="102" y="185"/>
                    <a:pt x="102" y="185"/>
                  </a:cubicBezTo>
                  <a:cubicBezTo>
                    <a:pt x="102" y="180"/>
                    <a:pt x="102" y="180"/>
                    <a:pt x="102" y="180"/>
                  </a:cubicBezTo>
                  <a:cubicBezTo>
                    <a:pt x="100" y="180"/>
                    <a:pt x="100" y="180"/>
                    <a:pt x="100" y="180"/>
                  </a:cubicBezTo>
                  <a:cubicBezTo>
                    <a:pt x="100" y="175"/>
                    <a:pt x="100" y="175"/>
                    <a:pt x="100" y="175"/>
                  </a:cubicBezTo>
                  <a:cubicBezTo>
                    <a:pt x="102" y="175"/>
                    <a:pt x="102" y="175"/>
                    <a:pt x="102" y="175"/>
                  </a:cubicBezTo>
                  <a:cubicBezTo>
                    <a:pt x="102" y="169"/>
                    <a:pt x="102" y="169"/>
                    <a:pt x="102" y="169"/>
                  </a:cubicBezTo>
                  <a:cubicBezTo>
                    <a:pt x="84" y="169"/>
                    <a:pt x="84" y="169"/>
                    <a:pt x="84" y="169"/>
                  </a:cubicBezTo>
                  <a:cubicBezTo>
                    <a:pt x="84" y="167"/>
                    <a:pt x="84" y="165"/>
                    <a:pt x="84" y="163"/>
                  </a:cubicBezTo>
                  <a:cubicBezTo>
                    <a:pt x="91" y="163"/>
                    <a:pt x="97" y="163"/>
                    <a:pt x="103" y="163"/>
                  </a:cubicBezTo>
                  <a:cubicBezTo>
                    <a:pt x="103" y="163"/>
                    <a:pt x="100" y="143"/>
                    <a:pt x="107" y="134"/>
                  </a:cubicBezTo>
                  <a:cubicBezTo>
                    <a:pt x="133" y="101"/>
                    <a:pt x="134" y="75"/>
                    <a:pt x="134" y="74"/>
                  </a:cubicBezTo>
                  <a:cubicBezTo>
                    <a:pt x="134" y="72"/>
                    <a:pt x="134" y="70"/>
                    <a:pt x="134" y="68"/>
                  </a:cubicBezTo>
                  <a:close/>
                  <a:moveTo>
                    <a:pt x="66" y="118"/>
                  </a:moveTo>
                  <a:cubicBezTo>
                    <a:pt x="67" y="118"/>
                    <a:pt x="67" y="118"/>
                    <a:pt x="68" y="118"/>
                  </a:cubicBezTo>
                  <a:cubicBezTo>
                    <a:pt x="69" y="152"/>
                    <a:pt x="69" y="152"/>
                    <a:pt x="69" y="152"/>
                  </a:cubicBezTo>
                  <a:cubicBezTo>
                    <a:pt x="66" y="152"/>
                    <a:pt x="66" y="152"/>
                    <a:pt x="66" y="152"/>
                  </a:cubicBezTo>
                  <a:cubicBezTo>
                    <a:pt x="66" y="139"/>
                    <a:pt x="66" y="125"/>
                    <a:pt x="66" y="118"/>
                  </a:cubicBezTo>
                  <a:close/>
                  <a:moveTo>
                    <a:pt x="66" y="169"/>
                  </a:moveTo>
                  <a:cubicBezTo>
                    <a:pt x="66" y="167"/>
                    <a:pt x="66" y="165"/>
                    <a:pt x="66" y="163"/>
                  </a:cubicBezTo>
                  <a:cubicBezTo>
                    <a:pt x="67" y="163"/>
                    <a:pt x="68" y="163"/>
                    <a:pt x="69" y="163"/>
                  </a:cubicBezTo>
                  <a:cubicBezTo>
                    <a:pt x="69" y="169"/>
                    <a:pt x="69" y="169"/>
                    <a:pt x="69" y="169"/>
                  </a:cubicBezTo>
                  <a:lnTo>
                    <a:pt x="66" y="169"/>
                  </a:lnTo>
                  <a:close/>
                  <a:moveTo>
                    <a:pt x="122" y="70"/>
                  </a:moveTo>
                  <a:cubicBezTo>
                    <a:pt x="122" y="78"/>
                    <a:pt x="122" y="78"/>
                    <a:pt x="122" y="78"/>
                  </a:cubicBezTo>
                  <a:cubicBezTo>
                    <a:pt x="122" y="78"/>
                    <a:pt x="122" y="78"/>
                    <a:pt x="122" y="78"/>
                  </a:cubicBezTo>
                  <a:cubicBezTo>
                    <a:pt x="120" y="86"/>
                    <a:pt x="116" y="104"/>
                    <a:pt x="98" y="126"/>
                  </a:cubicBezTo>
                  <a:cubicBezTo>
                    <a:pt x="93" y="134"/>
                    <a:pt x="91" y="143"/>
                    <a:pt x="91" y="152"/>
                  </a:cubicBezTo>
                  <a:cubicBezTo>
                    <a:pt x="85" y="152"/>
                    <a:pt x="85" y="152"/>
                    <a:pt x="85" y="152"/>
                  </a:cubicBezTo>
                  <a:cubicBezTo>
                    <a:pt x="85" y="139"/>
                    <a:pt x="84" y="125"/>
                    <a:pt x="84" y="118"/>
                  </a:cubicBezTo>
                  <a:cubicBezTo>
                    <a:pt x="85" y="118"/>
                    <a:pt x="85" y="118"/>
                    <a:pt x="85" y="118"/>
                  </a:cubicBezTo>
                  <a:cubicBezTo>
                    <a:pt x="85" y="118"/>
                    <a:pt x="86" y="118"/>
                    <a:pt x="86" y="118"/>
                  </a:cubicBezTo>
                  <a:cubicBezTo>
                    <a:pt x="86" y="118"/>
                    <a:pt x="86" y="118"/>
                    <a:pt x="86" y="118"/>
                  </a:cubicBezTo>
                  <a:cubicBezTo>
                    <a:pt x="88" y="118"/>
                    <a:pt x="91" y="118"/>
                    <a:pt x="93" y="117"/>
                  </a:cubicBezTo>
                  <a:cubicBezTo>
                    <a:pt x="89" y="66"/>
                    <a:pt x="89" y="66"/>
                    <a:pt x="89" y="66"/>
                  </a:cubicBezTo>
                  <a:cubicBezTo>
                    <a:pt x="89" y="62"/>
                    <a:pt x="86" y="60"/>
                    <a:pt x="82" y="60"/>
                  </a:cubicBezTo>
                  <a:cubicBezTo>
                    <a:pt x="82" y="60"/>
                    <a:pt x="78" y="59"/>
                    <a:pt x="76" y="59"/>
                  </a:cubicBezTo>
                  <a:cubicBezTo>
                    <a:pt x="76" y="59"/>
                    <a:pt x="76" y="59"/>
                    <a:pt x="76" y="59"/>
                  </a:cubicBezTo>
                  <a:cubicBezTo>
                    <a:pt x="81" y="63"/>
                    <a:pt x="81" y="63"/>
                    <a:pt x="81" y="63"/>
                  </a:cubicBezTo>
                  <a:cubicBezTo>
                    <a:pt x="75" y="66"/>
                    <a:pt x="75" y="66"/>
                    <a:pt x="75" y="66"/>
                  </a:cubicBezTo>
                  <a:cubicBezTo>
                    <a:pt x="78" y="71"/>
                    <a:pt x="78" y="71"/>
                    <a:pt x="78" y="71"/>
                  </a:cubicBezTo>
                  <a:cubicBezTo>
                    <a:pt x="71" y="86"/>
                    <a:pt x="71" y="86"/>
                    <a:pt x="71" y="86"/>
                  </a:cubicBezTo>
                  <a:cubicBezTo>
                    <a:pt x="70" y="65"/>
                    <a:pt x="70" y="65"/>
                    <a:pt x="70" y="65"/>
                  </a:cubicBezTo>
                  <a:cubicBezTo>
                    <a:pt x="71" y="64"/>
                    <a:pt x="71" y="64"/>
                    <a:pt x="71" y="64"/>
                  </a:cubicBezTo>
                  <a:cubicBezTo>
                    <a:pt x="69" y="59"/>
                    <a:pt x="69" y="59"/>
                    <a:pt x="69" y="59"/>
                  </a:cubicBezTo>
                  <a:cubicBezTo>
                    <a:pt x="65" y="59"/>
                    <a:pt x="65" y="59"/>
                    <a:pt x="65" y="59"/>
                  </a:cubicBezTo>
                  <a:cubicBezTo>
                    <a:pt x="63" y="64"/>
                    <a:pt x="63" y="64"/>
                    <a:pt x="63" y="64"/>
                  </a:cubicBezTo>
                  <a:cubicBezTo>
                    <a:pt x="64" y="65"/>
                    <a:pt x="64" y="65"/>
                    <a:pt x="64" y="65"/>
                  </a:cubicBezTo>
                  <a:cubicBezTo>
                    <a:pt x="63" y="87"/>
                    <a:pt x="63" y="87"/>
                    <a:pt x="63" y="87"/>
                  </a:cubicBezTo>
                  <a:cubicBezTo>
                    <a:pt x="56" y="71"/>
                    <a:pt x="56" y="71"/>
                    <a:pt x="56" y="71"/>
                  </a:cubicBezTo>
                  <a:cubicBezTo>
                    <a:pt x="58" y="66"/>
                    <a:pt x="58" y="66"/>
                    <a:pt x="58" y="66"/>
                  </a:cubicBezTo>
                  <a:cubicBezTo>
                    <a:pt x="53" y="63"/>
                    <a:pt x="53" y="63"/>
                    <a:pt x="53" y="63"/>
                  </a:cubicBezTo>
                  <a:cubicBezTo>
                    <a:pt x="57" y="59"/>
                    <a:pt x="57" y="59"/>
                    <a:pt x="57" y="59"/>
                  </a:cubicBezTo>
                  <a:cubicBezTo>
                    <a:pt x="57" y="59"/>
                    <a:pt x="57" y="59"/>
                    <a:pt x="57" y="59"/>
                  </a:cubicBezTo>
                  <a:cubicBezTo>
                    <a:pt x="56" y="59"/>
                    <a:pt x="51" y="60"/>
                    <a:pt x="51" y="60"/>
                  </a:cubicBezTo>
                  <a:cubicBezTo>
                    <a:pt x="48" y="60"/>
                    <a:pt x="45" y="62"/>
                    <a:pt x="45" y="66"/>
                  </a:cubicBezTo>
                  <a:cubicBezTo>
                    <a:pt x="41" y="117"/>
                    <a:pt x="41" y="117"/>
                    <a:pt x="41" y="117"/>
                  </a:cubicBezTo>
                  <a:cubicBezTo>
                    <a:pt x="43" y="118"/>
                    <a:pt x="45" y="118"/>
                    <a:pt x="48" y="118"/>
                  </a:cubicBezTo>
                  <a:cubicBezTo>
                    <a:pt x="48" y="118"/>
                    <a:pt x="48" y="118"/>
                    <a:pt x="48" y="118"/>
                  </a:cubicBezTo>
                  <a:cubicBezTo>
                    <a:pt x="48" y="118"/>
                    <a:pt x="48" y="118"/>
                    <a:pt x="48" y="118"/>
                  </a:cubicBezTo>
                  <a:cubicBezTo>
                    <a:pt x="49" y="118"/>
                    <a:pt x="49" y="118"/>
                    <a:pt x="49" y="118"/>
                  </a:cubicBezTo>
                  <a:cubicBezTo>
                    <a:pt x="50" y="152"/>
                    <a:pt x="50" y="152"/>
                    <a:pt x="50" y="152"/>
                  </a:cubicBezTo>
                  <a:cubicBezTo>
                    <a:pt x="43" y="152"/>
                    <a:pt x="43" y="152"/>
                    <a:pt x="43" y="152"/>
                  </a:cubicBezTo>
                  <a:cubicBezTo>
                    <a:pt x="43" y="143"/>
                    <a:pt x="41" y="134"/>
                    <a:pt x="36" y="127"/>
                  </a:cubicBezTo>
                  <a:cubicBezTo>
                    <a:pt x="18" y="104"/>
                    <a:pt x="13" y="86"/>
                    <a:pt x="12" y="78"/>
                  </a:cubicBezTo>
                  <a:cubicBezTo>
                    <a:pt x="12" y="78"/>
                    <a:pt x="12" y="78"/>
                    <a:pt x="12" y="78"/>
                  </a:cubicBezTo>
                  <a:cubicBezTo>
                    <a:pt x="11" y="70"/>
                    <a:pt x="11" y="70"/>
                    <a:pt x="11" y="70"/>
                  </a:cubicBezTo>
                  <a:cubicBezTo>
                    <a:pt x="11" y="69"/>
                    <a:pt x="11" y="69"/>
                    <a:pt x="11" y="68"/>
                  </a:cubicBezTo>
                  <a:cubicBezTo>
                    <a:pt x="11" y="37"/>
                    <a:pt x="36" y="12"/>
                    <a:pt x="67" y="12"/>
                  </a:cubicBezTo>
                  <a:cubicBezTo>
                    <a:pt x="98" y="12"/>
                    <a:pt x="123" y="37"/>
                    <a:pt x="123" y="68"/>
                  </a:cubicBezTo>
                  <a:cubicBezTo>
                    <a:pt x="123" y="69"/>
                    <a:pt x="122" y="69"/>
                    <a:pt x="12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914"/>
            <p:cNvSpPr>
              <a:spLocks noChangeArrowheads="1"/>
            </p:cNvSpPr>
            <p:nvPr/>
          </p:nvSpPr>
          <p:spPr bwMode="auto">
            <a:xfrm>
              <a:off x="4487863" y="6721475"/>
              <a:ext cx="82550" cy="1016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1" name="组合 70"/>
          <p:cNvGrpSpPr/>
          <p:nvPr/>
        </p:nvGrpSpPr>
        <p:grpSpPr>
          <a:xfrm>
            <a:off x="4387258" y="2919888"/>
            <a:ext cx="247544" cy="241343"/>
            <a:chOff x="5753100" y="4821238"/>
            <a:chExt cx="760413" cy="741362"/>
          </a:xfrm>
          <a:solidFill>
            <a:schemeClr val="tx1">
              <a:lumMod val="50000"/>
              <a:lumOff val="50000"/>
            </a:schemeClr>
          </a:solidFill>
        </p:grpSpPr>
        <p:sp>
          <p:nvSpPr>
            <p:cNvPr id="72" name="Freeform 915"/>
            <p:cNvSpPr/>
            <p:nvPr/>
          </p:nvSpPr>
          <p:spPr bwMode="auto">
            <a:xfrm>
              <a:off x="6064250" y="4821238"/>
              <a:ext cx="104775" cy="123825"/>
            </a:xfrm>
            <a:custGeom>
              <a:gdLst>
                <a:gd name="T0" fmla="*/ 11 w 28"/>
                <a:gd name="T1" fmla="*/ 32 h 33"/>
                <a:gd name="T2" fmla="*/ 26 w 28"/>
                <a:gd name="T3" fmla="*/ 19 h 33"/>
                <a:gd name="T4" fmla="*/ 17 w 28"/>
                <a:gd name="T5" fmla="*/ 1 h 33"/>
                <a:gd name="T6" fmla="*/ 1 w 28"/>
                <a:gd name="T7" fmla="*/ 14 h 33"/>
                <a:gd name="T8" fmla="*/ 11 w 28"/>
                <a:gd name="T9" fmla="*/ 32 h 33"/>
              </a:gd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916"/>
            <p:cNvSpPr/>
            <p:nvPr/>
          </p:nvSpPr>
          <p:spPr bwMode="auto">
            <a:xfrm>
              <a:off x="5838825" y="4929188"/>
              <a:ext cx="471488" cy="492125"/>
            </a:xfrm>
            <a:custGeom>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917"/>
            <p:cNvSpPr>
              <a:spLocks noEditPoints="1"/>
            </p:cNvSpPr>
            <p:nvPr/>
          </p:nvSpPr>
          <p:spPr bwMode="auto">
            <a:xfrm>
              <a:off x="5753100" y="5135563"/>
              <a:ext cx="168275" cy="153988"/>
            </a:xfrm>
            <a:custGeom>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918"/>
            <p:cNvSpPr/>
            <p:nvPr/>
          </p:nvSpPr>
          <p:spPr bwMode="auto">
            <a:xfrm>
              <a:off x="5764213" y="5105400"/>
              <a:ext cx="749300" cy="457200"/>
            </a:xfrm>
            <a:custGeom>
              <a:gdLst>
                <a:gd name="T0" fmla="*/ 472 w 472"/>
                <a:gd name="T1" fmla="*/ 0 h 288"/>
                <a:gd name="T2" fmla="*/ 389 w 472"/>
                <a:gd name="T3" fmla="*/ 33 h 288"/>
                <a:gd name="T4" fmla="*/ 406 w 472"/>
                <a:gd name="T5" fmla="*/ 45 h 288"/>
                <a:gd name="T6" fmla="*/ 302 w 472"/>
                <a:gd name="T7" fmla="*/ 156 h 288"/>
                <a:gd name="T8" fmla="*/ 210 w 472"/>
                <a:gd name="T9" fmla="*/ 147 h 288"/>
                <a:gd name="T10" fmla="*/ 137 w 472"/>
                <a:gd name="T11" fmla="*/ 222 h 288"/>
                <a:gd name="T12" fmla="*/ 61 w 472"/>
                <a:gd name="T13" fmla="*/ 184 h 288"/>
                <a:gd name="T14" fmla="*/ 0 w 472"/>
                <a:gd name="T15" fmla="*/ 262 h 288"/>
                <a:gd name="T16" fmla="*/ 33 w 472"/>
                <a:gd name="T17" fmla="*/ 288 h 288"/>
                <a:gd name="T18" fmla="*/ 73 w 472"/>
                <a:gd name="T19" fmla="*/ 239 h 288"/>
                <a:gd name="T20" fmla="*/ 146 w 472"/>
                <a:gd name="T21" fmla="*/ 274 h 288"/>
                <a:gd name="T22" fmla="*/ 226 w 472"/>
                <a:gd name="T23" fmla="*/ 191 h 288"/>
                <a:gd name="T24" fmla="*/ 318 w 472"/>
                <a:gd name="T25" fmla="*/ 201 h 288"/>
                <a:gd name="T26" fmla="*/ 441 w 472"/>
                <a:gd name="T27" fmla="*/ 71 h 288"/>
                <a:gd name="T28" fmla="*/ 465 w 472"/>
                <a:gd name="T29" fmla="*/ 88 h 288"/>
                <a:gd name="T30" fmla="*/ 472 w 472"/>
                <a:gd name="T31" fmla="*/ 0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89" y="33"/>
                  </a:lnTo>
                  <a:lnTo>
                    <a:pt x="406" y="45"/>
                  </a:lnTo>
                  <a:lnTo>
                    <a:pt x="302" y="156"/>
                  </a:lnTo>
                  <a:lnTo>
                    <a:pt x="210" y="147"/>
                  </a:lnTo>
                  <a:lnTo>
                    <a:pt x="137" y="222"/>
                  </a:lnTo>
                  <a:lnTo>
                    <a:pt x="61" y="184"/>
                  </a:lnTo>
                  <a:lnTo>
                    <a:pt x="0" y="262"/>
                  </a:lnTo>
                  <a:lnTo>
                    <a:pt x="33" y="288"/>
                  </a:lnTo>
                  <a:lnTo>
                    <a:pt x="73" y="239"/>
                  </a:lnTo>
                  <a:lnTo>
                    <a:pt x="146" y="274"/>
                  </a:lnTo>
                  <a:lnTo>
                    <a:pt x="226" y="191"/>
                  </a:lnTo>
                  <a:lnTo>
                    <a:pt x="318" y="201"/>
                  </a:lnTo>
                  <a:lnTo>
                    <a:pt x="441" y="71"/>
                  </a:lnTo>
                  <a:lnTo>
                    <a:pt x="465" y="88"/>
                  </a:lnTo>
                  <a:lnTo>
                    <a:pt x="4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9" name="TextBox 78"/>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nodeType="afterGroup">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nodeType="afterGroup">
                            <p:stCondLst>
                              <p:cond delay="1000"/>
                            </p:stCondLst>
                            <p:childTnLst>
                              <p:par>
                                <p:cTn id="19" presetID="14" presetClass="entr" presetSubtype="5" fill="hold" grpId="0" nodeType="afterEffect">
                                  <p:stCondLst>
                                    <p:cond delay="0"/>
                                  </p:stCondLst>
                                  <p:iterate type="lt">
                                    <p:tmPct val="50000"/>
                                  </p:iterate>
                                  <p:childTnLst>
                                    <p:set>
                                      <p:cBhvr>
                                        <p:cTn id="20" dur="1" fill="hold">
                                          <p:stCondLst>
                                            <p:cond delay="0"/>
                                          </p:stCondLst>
                                        </p:cTn>
                                        <p:tgtEl>
                                          <p:spTgt spid="21"/>
                                        </p:tgtEl>
                                        <p:attrNameLst>
                                          <p:attrName>style.visibility</p:attrName>
                                        </p:attrNameLst>
                                      </p:cBhvr>
                                      <p:to>
                                        <p:strVal val="visible"/>
                                      </p:to>
                                    </p:set>
                                    <p:animEffect transition="in" filter="randombar(vertical)">
                                      <p:cBhvr>
                                        <p:cTn id="21" dur="500"/>
                                        <p:tgtEl>
                                          <p:spTgt spid="21"/>
                                        </p:tgtEl>
                                      </p:cBhvr>
                                    </p:animEffect>
                                  </p:child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nodeType="afterGroup">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ppt_x</p:attrName>
                                        </p:attrNameLst>
                                      </p:cBhvr>
                                      <p:tavLst>
                                        <p:tav tm="0">
                                          <p:val>
                                            <p:strVal val="#ppt_x-#ppt_w*1.125000"/>
                                          </p:val>
                                        </p:tav>
                                        <p:tav tm="100000">
                                          <p:val>
                                            <p:strVal val="#ppt_x"/>
                                          </p:val>
                                        </p:tav>
                                      </p:tavLst>
                                    </p:anim>
                                    <p:animEffect transition="in" filter="wipe(right)">
                                      <p:cBhvr>
                                        <p:cTn id="30" dur="500"/>
                                        <p:tgtEl>
                                          <p:spTgt spid="19"/>
                                        </p:tgtEl>
                                      </p:cBhvr>
                                    </p:animEffect>
                                  </p:childTnLst>
                                </p:cTn>
                              </p:par>
                            </p:childTnLst>
                          </p:cTn>
                        </p:par>
                        <p:par>
                          <p:cTn id="31" fill="hold" nodeType="afterGroup">
                            <p:stCondLst>
                              <p:cond delay="2500"/>
                            </p:stCondLst>
                            <p:childTnLst>
                              <p:par>
                                <p:cTn id="32" presetID="49" presetClass="entr" presetSubtype="0" decel="10000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childTnLst>
                          </p:cTn>
                        </p:par>
                        <p:par>
                          <p:cTn id="38" fill="hold" nodeType="afterGroup">
                            <p:stCondLst>
                              <p:cond delay="3000"/>
                            </p:stCondLst>
                            <p:childTnLst>
                              <p:par>
                                <p:cTn id="39" presetID="14" presetClass="entr" presetSubtype="1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randombar(horizontal)">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fade">
                                      <p:cBhvr>
                                        <p:cTn id="44" dur="500"/>
                                        <p:tgtEl>
                                          <p:spTgt spid="71"/>
                                        </p:tgtEl>
                                      </p:cBhvr>
                                    </p:animEffect>
                                  </p:childTnLst>
                                </p:cTn>
                              </p:par>
                            </p:childTnLst>
                          </p:cTn>
                        </p:par>
                        <p:par>
                          <p:cTn id="45" fill="hold" nodeType="afterGroup">
                            <p:stCondLst>
                              <p:cond delay="3500"/>
                            </p:stCondLst>
                            <p:childTnLst>
                              <p:par>
                                <p:cTn id="46" presetID="14" presetClass="entr" presetSubtype="5" fill="hold" grpId="0" nodeType="afterEffect">
                                  <p:stCondLst>
                                    <p:cond delay="0"/>
                                  </p:stCondLst>
                                  <p:iterate type="lt">
                                    <p:tmPct val="50000"/>
                                  </p:iterate>
                                  <p:childTnLst>
                                    <p:set>
                                      <p:cBhvr>
                                        <p:cTn id="47" dur="1" fill="hold">
                                          <p:stCondLst>
                                            <p:cond delay="0"/>
                                          </p:stCondLst>
                                        </p:cTn>
                                        <p:tgtEl>
                                          <p:spTgt spid="26"/>
                                        </p:tgtEl>
                                        <p:attrNameLst>
                                          <p:attrName>style.visibility</p:attrName>
                                        </p:attrNameLst>
                                      </p:cBhvr>
                                      <p:to>
                                        <p:strVal val="visible"/>
                                      </p:to>
                                    </p:set>
                                    <p:animEffect transition="in" filter="randombar(vertical)">
                                      <p:cBhvr>
                                        <p:cTn id="48" dur="500"/>
                                        <p:tgtEl>
                                          <p:spTgt spid="26"/>
                                        </p:tgtEl>
                                      </p:cBhvr>
                                    </p:animEffect>
                                  </p:childTnLst>
                                </p:cTn>
                              </p:par>
                            </p:childTnLst>
                          </p:cTn>
                        </p:par>
                        <p:par>
                          <p:cTn id="49" fill="hold" nodeType="afterGroup">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par>
                          <p:cTn id="53" fill="hold" nodeType="afterGroup">
                            <p:stCondLst>
                              <p:cond delay="4500"/>
                            </p:stCondLst>
                            <p:childTnLst>
                              <p:par>
                                <p:cTn id="54" presetID="12" presetClass="entr" presetSubtype="8"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p:tgtEl>
                                          <p:spTgt spid="24"/>
                                        </p:tgtEl>
                                        <p:attrNameLst>
                                          <p:attrName>ppt_x</p:attrName>
                                        </p:attrNameLst>
                                      </p:cBhvr>
                                      <p:tavLst>
                                        <p:tav tm="0">
                                          <p:val>
                                            <p:strVal val="#ppt_x-#ppt_w*1.125000"/>
                                          </p:val>
                                        </p:tav>
                                        <p:tav tm="100000">
                                          <p:val>
                                            <p:strVal val="#ppt_x"/>
                                          </p:val>
                                        </p:tav>
                                      </p:tavLst>
                                    </p:anim>
                                    <p:animEffect transition="in" filter="wipe(right)">
                                      <p:cBhvr>
                                        <p:cTn id="57" dur="500"/>
                                        <p:tgtEl>
                                          <p:spTgt spid="24"/>
                                        </p:tgtEl>
                                      </p:cBhvr>
                                    </p:animEffect>
                                  </p:childTnLst>
                                </p:cTn>
                              </p:par>
                            </p:childTnLst>
                          </p:cTn>
                        </p:par>
                        <p:par>
                          <p:cTn id="58" fill="hold" nodeType="afterGroup">
                            <p:stCondLst>
                              <p:cond delay="5000"/>
                            </p:stCondLst>
                            <p:childTnLst>
                              <p:par>
                                <p:cTn id="59" presetID="49" presetClass="entr" presetSubtype="0" decel="10000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 calcmode="lin" valueType="num">
                                      <p:cBhvr>
                                        <p:cTn id="63" dur="500" fill="hold"/>
                                        <p:tgtEl>
                                          <p:spTgt spid="27"/>
                                        </p:tgtEl>
                                        <p:attrNameLst>
                                          <p:attrName>style.rotation</p:attrName>
                                        </p:attrNameLst>
                                      </p:cBhvr>
                                      <p:tavLst>
                                        <p:tav tm="0">
                                          <p:val>
                                            <p:fltVal val="360"/>
                                          </p:val>
                                        </p:tav>
                                        <p:tav tm="100000">
                                          <p:val>
                                            <p:fltVal val="0"/>
                                          </p:val>
                                        </p:tav>
                                      </p:tavLst>
                                    </p:anim>
                                    <p:animEffect transition="in" filter="fade">
                                      <p:cBhvr>
                                        <p:cTn id="64" dur="500"/>
                                        <p:tgtEl>
                                          <p:spTgt spid="27"/>
                                        </p:tgtEl>
                                      </p:cBhvr>
                                    </p:animEffect>
                                  </p:childTnLst>
                                </p:cTn>
                              </p:par>
                            </p:childTnLst>
                          </p:cTn>
                        </p:par>
                        <p:par>
                          <p:cTn id="65" fill="hold" nodeType="afterGroup">
                            <p:stCondLst>
                              <p:cond delay="5500"/>
                            </p:stCondLst>
                            <p:childTnLst>
                              <p:par>
                                <p:cTn id="66" presetID="14" presetClass="entr" presetSubtype="1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randombar(horizontal)">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childTnLst>
                          </p:cTn>
                        </p:par>
                        <p:par>
                          <p:cTn id="72" fill="hold" nodeType="afterGroup">
                            <p:stCondLst>
                              <p:cond delay="6000"/>
                            </p:stCondLst>
                            <p:childTnLst>
                              <p:par>
                                <p:cTn id="73" presetID="14" presetClass="entr" presetSubtype="5" fill="hold" grpId="0" nodeType="afterEffect">
                                  <p:stCondLst>
                                    <p:cond delay="0"/>
                                  </p:stCondLst>
                                  <p:iterate type="lt">
                                    <p:tmPct val="50000"/>
                                  </p:iterate>
                                  <p:childTnLst>
                                    <p:set>
                                      <p:cBhvr>
                                        <p:cTn id="74" dur="1" fill="hold">
                                          <p:stCondLst>
                                            <p:cond delay="0"/>
                                          </p:stCondLst>
                                        </p:cTn>
                                        <p:tgtEl>
                                          <p:spTgt spid="31"/>
                                        </p:tgtEl>
                                        <p:attrNameLst>
                                          <p:attrName>style.visibility</p:attrName>
                                        </p:attrNameLst>
                                      </p:cBhvr>
                                      <p:to>
                                        <p:strVal val="visible"/>
                                      </p:to>
                                    </p:set>
                                    <p:animEffect transition="in" filter="randombar(vertical)">
                                      <p:cBhvr>
                                        <p:cTn id="75" dur="500"/>
                                        <p:tgtEl>
                                          <p:spTgt spid="31"/>
                                        </p:tgtEl>
                                      </p:cBhvr>
                                    </p:animEffect>
                                  </p:childTnLst>
                                </p:cTn>
                              </p:par>
                            </p:childTnLst>
                          </p:cTn>
                        </p:par>
                        <p:par>
                          <p:cTn id="76" fill="hold" nodeType="afterGroup">
                            <p:stCondLst>
                              <p:cond delay="6500"/>
                            </p:stCondLst>
                            <p:childTnLst>
                              <p:par>
                                <p:cTn id="77" presetID="10"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par>
                          <p:cTn id="80" fill="hold" nodeType="afterGroup">
                            <p:stCondLst>
                              <p:cond delay="7000"/>
                            </p:stCondLst>
                            <p:childTnLst>
                              <p:par>
                                <p:cTn id="81" presetID="1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p:tgtEl>
                                          <p:spTgt spid="29"/>
                                        </p:tgtEl>
                                        <p:attrNameLst>
                                          <p:attrName>ppt_x</p:attrName>
                                        </p:attrNameLst>
                                      </p:cBhvr>
                                      <p:tavLst>
                                        <p:tav tm="0">
                                          <p:val>
                                            <p:strVal val="#ppt_x-#ppt_w*1.125000"/>
                                          </p:val>
                                        </p:tav>
                                        <p:tav tm="100000">
                                          <p:val>
                                            <p:strVal val="#ppt_x"/>
                                          </p:val>
                                        </p:tav>
                                      </p:tavLst>
                                    </p:anim>
                                    <p:animEffect transition="in" filter="wipe(right)">
                                      <p:cBhvr>
                                        <p:cTn id="84" dur="500"/>
                                        <p:tgtEl>
                                          <p:spTgt spid="29"/>
                                        </p:tgtEl>
                                      </p:cBhvr>
                                    </p:animEffect>
                                  </p:childTnLst>
                                </p:cTn>
                              </p:par>
                            </p:childTnLst>
                          </p:cTn>
                        </p:par>
                        <p:par>
                          <p:cTn id="85" fill="hold" nodeType="afterGroup">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p:cTn id="88" dur="500" fill="hold"/>
                                        <p:tgtEl>
                                          <p:spTgt spid="32"/>
                                        </p:tgtEl>
                                        <p:attrNameLst>
                                          <p:attrName>ppt_w</p:attrName>
                                        </p:attrNameLst>
                                      </p:cBhvr>
                                      <p:tavLst>
                                        <p:tav tm="0">
                                          <p:val>
                                            <p:fltVal val="0"/>
                                          </p:val>
                                        </p:tav>
                                        <p:tav tm="100000">
                                          <p:val>
                                            <p:strVal val="#ppt_w"/>
                                          </p:val>
                                        </p:tav>
                                      </p:tavLst>
                                    </p:anim>
                                    <p:anim calcmode="lin" valueType="num">
                                      <p:cBhvr>
                                        <p:cTn id="89" dur="500" fill="hold"/>
                                        <p:tgtEl>
                                          <p:spTgt spid="32"/>
                                        </p:tgtEl>
                                        <p:attrNameLst>
                                          <p:attrName>ppt_h</p:attrName>
                                        </p:attrNameLst>
                                      </p:cBhvr>
                                      <p:tavLst>
                                        <p:tav tm="0">
                                          <p:val>
                                            <p:fltVal val="0"/>
                                          </p:val>
                                        </p:tav>
                                        <p:tav tm="100000">
                                          <p:val>
                                            <p:strVal val="#ppt_h"/>
                                          </p:val>
                                        </p:tav>
                                      </p:tavLst>
                                    </p:anim>
                                    <p:anim calcmode="lin" valueType="num">
                                      <p:cBhvr>
                                        <p:cTn id="90" dur="500" fill="hold"/>
                                        <p:tgtEl>
                                          <p:spTgt spid="32"/>
                                        </p:tgtEl>
                                        <p:attrNameLst>
                                          <p:attrName>style.rotation</p:attrName>
                                        </p:attrNameLst>
                                      </p:cBhvr>
                                      <p:tavLst>
                                        <p:tav tm="0">
                                          <p:val>
                                            <p:fltVal val="360"/>
                                          </p:val>
                                        </p:tav>
                                        <p:tav tm="100000">
                                          <p:val>
                                            <p:fltVal val="0"/>
                                          </p:val>
                                        </p:tav>
                                      </p:tavLst>
                                    </p:anim>
                                    <p:animEffect transition="in" filter="fade">
                                      <p:cBhvr>
                                        <p:cTn id="91" dur="500"/>
                                        <p:tgtEl>
                                          <p:spTgt spid="32"/>
                                        </p:tgtEl>
                                      </p:cBhvr>
                                    </p:animEffect>
                                  </p:childTnLst>
                                </p:cTn>
                              </p:par>
                            </p:childTnLst>
                          </p:cTn>
                        </p:par>
                        <p:par>
                          <p:cTn id="92" fill="hold" nodeType="afterGroup">
                            <p:stCondLst>
                              <p:cond delay="8000"/>
                            </p:stCondLst>
                            <p:childTnLst>
                              <p:par>
                                <p:cTn id="93" presetID="14" presetClass="entr" presetSubtype="10"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randombar(horizontal)">
                                      <p:cBhvr>
                                        <p:cTn id="95" dur="500"/>
                                        <p:tgtEl>
                                          <p:spTgt spid="33"/>
                                        </p:tgtEl>
                                      </p:cBhvr>
                                    </p:animEffect>
                                  </p:childTnLst>
                                </p:cTn>
                              </p:par>
                              <p:par>
                                <p:cTn id="96" presetID="10" presetClass="entr" presetSubtype="0" fill="hold" nodeType="with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500"/>
                                        <p:tgtEl>
                                          <p:spTgt spid="64"/>
                                        </p:tgtEl>
                                      </p:cBhvr>
                                    </p:animEffect>
                                  </p:childTnLst>
                                </p:cTn>
                              </p:par>
                            </p:childTnLst>
                          </p:cTn>
                        </p:par>
                        <p:par>
                          <p:cTn id="99" fill="hold" nodeType="afterGroup">
                            <p:stCondLst>
                              <p:cond delay="8500"/>
                            </p:stCondLst>
                            <p:childTnLst>
                              <p:par>
                                <p:cTn id="100" presetID="14" presetClass="entr" presetSubtype="5" fill="hold" grpId="0" nodeType="afterEffect">
                                  <p:stCondLst>
                                    <p:cond delay="0"/>
                                  </p:stCondLst>
                                  <p:iterate type="lt">
                                    <p:tmPct val="50000"/>
                                  </p:iterate>
                                  <p:childTnLst>
                                    <p:set>
                                      <p:cBhvr>
                                        <p:cTn id="101" dur="1" fill="hold">
                                          <p:stCondLst>
                                            <p:cond delay="0"/>
                                          </p:stCondLst>
                                        </p:cTn>
                                        <p:tgtEl>
                                          <p:spTgt spid="36"/>
                                        </p:tgtEl>
                                        <p:attrNameLst>
                                          <p:attrName>style.visibility</p:attrName>
                                        </p:attrNameLst>
                                      </p:cBhvr>
                                      <p:to>
                                        <p:strVal val="visible"/>
                                      </p:to>
                                    </p:set>
                                    <p:animEffect transition="in" filter="randombar(vertical)">
                                      <p:cBhvr>
                                        <p:cTn id="102" dur="500"/>
                                        <p:tgtEl>
                                          <p:spTgt spid="36"/>
                                        </p:tgtEl>
                                      </p:cBhvr>
                                    </p:animEffect>
                                  </p:childTnLst>
                                </p:cTn>
                              </p:par>
                            </p:childTnLst>
                          </p:cTn>
                        </p:par>
                        <p:par>
                          <p:cTn id="103" fill="hold" nodeType="afterGroup">
                            <p:stCondLst>
                              <p:cond delay="9000"/>
                            </p:stCondLst>
                            <p:childTnLst>
                              <p:par>
                                <p:cTn id="104" presetID="10" presetClass="entr" presetSubtype="0" fill="hold" grpId="0" nodeType="after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fade">
                                      <p:cBhvr>
                                        <p:cTn id="106" dur="500"/>
                                        <p:tgtEl>
                                          <p:spTgt spid="35"/>
                                        </p:tgtEl>
                                      </p:cBhvr>
                                    </p:animEffect>
                                  </p:childTnLst>
                                </p:cTn>
                              </p:par>
                            </p:childTnLst>
                          </p:cTn>
                        </p:par>
                        <p:par>
                          <p:cTn id="107" fill="hold" nodeType="afterGroup">
                            <p:stCondLst>
                              <p:cond delay="9500"/>
                            </p:stCondLst>
                            <p:childTnLst>
                              <p:par>
                                <p:cTn id="108" presetID="12" presetClass="entr" presetSubtype="8"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p:tgtEl>
                                          <p:spTgt spid="34"/>
                                        </p:tgtEl>
                                        <p:attrNameLst>
                                          <p:attrName>ppt_x</p:attrName>
                                        </p:attrNameLst>
                                      </p:cBhvr>
                                      <p:tavLst>
                                        <p:tav tm="0">
                                          <p:val>
                                            <p:strVal val="#ppt_x-#ppt_w*1.125000"/>
                                          </p:val>
                                        </p:tav>
                                        <p:tav tm="100000">
                                          <p:val>
                                            <p:strVal val="#ppt_x"/>
                                          </p:val>
                                        </p:tav>
                                      </p:tavLst>
                                    </p:anim>
                                    <p:animEffect transition="in" filter="wipe(right)">
                                      <p:cBhvr>
                                        <p:cTn id="111" dur="500"/>
                                        <p:tgtEl>
                                          <p:spTgt spid="34"/>
                                        </p:tgtEl>
                                      </p:cBhvr>
                                    </p:animEffect>
                                  </p:childTnLst>
                                </p:cTn>
                              </p:par>
                            </p:childTnLst>
                          </p:cTn>
                        </p:par>
                        <p:par>
                          <p:cTn id="112" fill="hold" nodeType="afterGroup">
                            <p:stCondLst>
                              <p:cond delay="10000"/>
                            </p:stCondLst>
                            <p:childTnLst>
                              <p:par>
                                <p:cTn id="113" presetID="49" presetClass="entr" presetSubtype="0" decel="100000"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 calcmode="lin" valueType="num">
                                      <p:cBhvr>
                                        <p:cTn id="115" dur="500" fill="hold"/>
                                        <p:tgtEl>
                                          <p:spTgt spid="37"/>
                                        </p:tgtEl>
                                        <p:attrNameLst>
                                          <p:attrName>ppt_w</p:attrName>
                                        </p:attrNameLst>
                                      </p:cBhvr>
                                      <p:tavLst>
                                        <p:tav tm="0">
                                          <p:val>
                                            <p:fltVal val="0"/>
                                          </p:val>
                                        </p:tav>
                                        <p:tav tm="100000">
                                          <p:val>
                                            <p:strVal val="#ppt_w"/>
                                          </p:val>
                                        </p:tav>
                                      </p:tavLst>
                                    </p:anim>
                                    <p:anim calcmode="lin" valueType="num">
                                      <p:cBhvr>
                                        <p:cTn id="116" dur="500" fill="hold"/>
                                        <p:tgtEl>
                                          <p:spTgt spid="37"/>
                                        </p:tgtEl>
                                        <p:attrNameLst>
                                          <p:attrName>ppt_h</p:attrName>
                                        </p:attrNameLst>
                                      </p:cBhvr>
                                      <p:tavLst>
                                        <p:tav tm="0">
                                          <p:val>
                                            <p:fltVal val="0"/>
                                          </p:val>
                                        </p:tav>
                                        <p:tav tm="100000">
                                          <p:val>
                                            <p:strVal val="#ppt_h"/>
                                          </p:val>
                                        </p:tav>
                                      </p:tavLst>
                                    </p:anim>
                                    <p:anim calcmode="lin" valueType="num">
                                      <p:cBhvr>
                                        <p:cTn id="117" dur="500" fill="hold"/>
                                        <p:tgtEl>
                                          <p:spTgt spid="37"/>
                                        </p:tgtEl>
                                        <p:attrNameLst>
                                          <p:attrName>style.rotation</p:attrName>
                                        </p:attrNameLst>
                                      </p:cBhvr>
                                      <p:tavLst>
                                        <p:tav tm="0">
                                          <p:val>
                                            <p:fltVal val="360"/>
                                          </p:val>
                                        </p:tav>
                                        <p:tav tm="100000">
                                          <p:val>
                                            <p:fltVal val="0"/>
                                          </p:val>
                                        </p:tav>
                                      </p:tavLst>
                                    </p:anim>
                                    <p:animEffect transition="in" filter="fade">
                                      <p:cBhvr>
                                        <p:cTn id="118" dur="500"/>
                                        <p:tgtEl>
                                          <p:spTgt spid="37"/>
                                        </p:tgtEl>
                                      </p:cBhvr>
                                    </p:animEffect>
                                  </p:childTnLst>
                                </p:cTn>
                              </p:par>
                            </p:childTnLst>
                          </p:cTn>
                        </p:par>
                        <p:par>
                          <p:cTn id="119" fill="hold" nodeType="afterGroup">
                            <p:stCondLst>
                              <p:cond delay="10500"/>
                            </p:stCondLst>
                            <p:childTnLst>
                              <p:par>
                                <p:cTn id="120" presetID="14" presetClass="entr" presetSubtype="10" fill="hold" grpId="0" nodeType="after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randombar(horizontal)">
                                      <p:cBhvr>
                                        <p:cTn id="122" dur="500"/>
                                        <p:tgtEl>
                                          <p:spTgt spid="38"/>
                                        </p:tgtEl>
                                      </p:cBhvr>
                                    </p:animEffect>
                                  </p:childTnLst>
                                </p:cTn>
                              </p:par>
                              <p:par>
                                <p:cTn id="123" presetID="10" presetClass="entr" presetSubtype="0" fill="hold" nodeType="with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500"/>
                                        <p:tgtEl>
                                          <p:spTgt spid="42"/>
                                        </p:tgtEl>
                                      </p:cBhvr>
                                    </p:animEffect>
                                  </p:childTnLst>
                                </p:cTn>
                              </p:par>
                            </p:childTnLst>
                          </p:cTn>
                        </p:par>
                        <p:par>
                          <p:cTn id="126" fill="hold" nodeType="afterGroup">
                            <p:stCondLst>
                              <p:cond delay="11000"/>
                            </p:stCondLst>
                            <p:childTnLst>
                              <p:par>
                                <p:cTn id="127" presetID="14" presetClass="entr" presetSubtype="5" fill="hold" grpId="0" nodeType="afterEffect">
                                  <p:stCondLst>
                                    <p:cond delay="0"/>
                                  </p:stCondLst>
                                  <p:iterate type="lt">
                                    <p:tmPct val="50000"/>
                                  </p:iterate>
                                  <p:childTnLst>
                                    <p:set>
                                      <p:cBhvr>
                                        <p:cTn id="128" dur="1" fill="hold">
                                          <p:stCondLst>
                                            <p:cond delay="0"/>
                                          </p:stCondLst>
                                        </p:cTn>
                                        <p:tgtEl>
                                          <p:spTgt spid="41"/>
                                        </p:tgtEl>
                                        <p:attrNameLst>
                                          <p:attrName>style.visibility</p:attrName>
                                        </p:attrNameLst>
                                      </p:cBhvr>
                                      <p:to>
                                        <p:strVal val="visible"/>
                                      </p:to>
                                    </p:set>
                                    <p:animEffect transition="in" filter="randombar(vertical)">
                                      <p:cBhvr>
                                        <p:cTn id="129" dur="500"/>
                                        <p:tgtEl>
                                          <p:spTgt spid="41"/>
                                        </p:tgtEl>
                                      </p:cBhvr>
                                    </p:animEffect>
                                  </p:childTnLst>
                                </p:cTn>
                              </p:par>
                            </p:childTnLst>
                          </p:cTn>
                        </p:par>
                        <p:par>
                          <p:cTn id="130" fill="hold" nodeType="afterGroup">
                            <p:stCondLst>
                              <p:cond delay="11500"/>
                            </p:stCondLst>
                            <p:childTnLst>
                              <p:par>
                                <p:cTn id="131" presetID="10" presetClass="entr" presetSubtype="0"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500"/>
                                        <p:tgtEl>
                                          <p:spTgt spid="40"/>
                                        </p:tgtEl>
                                      </p:cBhvr>
                                    </p:animEffect>
                                  </p:childTnLst>
                                </p:cTn>
                              </p:par>
                            </p:childTnLst>
                          </p:cTn>
                        </p:par>
                        <p:par>
                          <p:cTn id="134" fill="hold" nodeType="afterGroup">
                            <p:stCondLst>
                              <p:cond delay="12000"/>
                            </p:stCondLst>
                            <p:childTnLst>
                              <p:par>
                                <p:cTn id="135" presetID="12" presetClass="entr" presetSubtype="8"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 calcmode="lin" valueType="num">
                                      <p:cBhvr additive="base">
                                        <p:cTn id="137" dur="500"/>
                                        <p:tgtEl>
                                          <p:spTgt spid="39"/>
                                        </p:tgtEl>
                                        <p:attrNameLst>
                                          <p:attrName>ppt_x</p:attrName>
                                        </p:attrNameLst>
                                      </p:cBhvr>
                                      <p:tavLst>
                                        <p:tav tm="0">
                                          <p:val>
                                            <p:strVal val="#ppt_x-#ppt_w*1.125000"/>
                                          </p:val>
                                        </p:tav>
                                        <p:tav tm="100000">
                                          <p:val>
                                            <p:strVal val="#ppt_x"/>
                                          </p:val>
                                        </p:tav>
                                      </p:tavLst>
                                    </p:anim>
                                    <p:animEffect transition="in" filter="wipe(right)">
                                      <p:cBhvr>
                                        <p:cTn id="1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p:bldP spid="20" grpId="0"/>
      <p:bldP spid="21" grpId="0"/>
      <p:bldP spid="22" grpId="0" animBg="1"/>
      <p:bldP spid="23" grpId="0" animBg="1"/>
      <p:bldP spid="24" grpId="0"/>
      <p:bldP spid="25" grpId="0"/>
      <p:bldP spid="26" grpId="0"/>
      <p:bldP spid="27" grpId="0" animBg="1"/>
      <p:bldP spid="28" grpId="0" animBg="1"/>
      <p:bldP spid="29" grpId="0"/>
      <p:bldP spid="30" grpId="0"/>
      <p:bldP spid="31" grpId="0"/>
      <p:bldP spid="32" grpId="0" animBg="1"/>
      <p:bldP spid="33" grpId="0" animBg="1"/>
      <p:bldP spid="34" grpId="0"/>
      <p:bldP spid="35" grpId="0"/>
      <p:bldP spid="36" grpId="0"/>
      <p:bldP spid="37" grpId="0" animBg="1"/>
      <p:bldP spid="38" grpId="0" animBg="1"/>
      <p:bldP spid="39" grpId="0"/>
      <p:bldP spid="40" grpId="0"/>
      <p:bldP spid="41"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Freeform 6"/>
          <p:cNvSpPr/>
          <p:nvPr/>
        </p:nvSpPr>
        <p:spPr bwMode="auto">
          <a:xfrm>
            <a:off x="5833221" y="1958393"/>
            <a:ext cx="653720" cy="4899607"/>
          </a:xfrm>
          <a:custGeom>
            <a:gdLst>
              <a:gd name="T0" fmla="*/ 182 w 260"/>
              <a:gd name="T1" fmla="*/ 130 h 1902"/>
              <a:gd name="T2" fmla="*/ 182 w 260"/>
              <a:gd name="T3" fmla="*/ 1902 h 1902"/>
              <a:gd name="T4" fmla="*/ 75 w 260"/>
              <a:gd name="T5" fmla="*/ 1902 h 1902"/>
              <a:gd name="T6" fmla="*/ 75 w 260"/>
              <a:gd name="T7" fmla="*/ 130 h 1902"/>
              <a:gd name="T8" fmla="*/ 0 w 260"/>
              <a:gd name="T9" fmla="*/ 130 h 1902"/>
              <a:gd name="T10" fmla="*/ 130 w 260"/>
              <a:gd name="T11" fmla="*/ 0 h 1902"/>
              <a:gd name="T12" fmla="*/ 260 w 260"/>
              <a:gd name="T13" fmla="*/ 130 h 1902"/>
              <a:gd name="T14" fmla="*/ 182 w 260"/>
              <a:gd name="T15" fmla="*/ 130 h 190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902">
                <a:moveTo>
                  <a:pt x="182" y="130"/>
                </a:moveTo>
                <a:lnTo>
                  <a:pt x="182" y="1902"/>
                </a:lnTo>
                <a:lnTo>
                  <a:pt x="75" y="1902"/>
                </a:lnTo>
                <a:lnTo>
                  <a:pt x="75" y="130"/>
                </a:lnTo>
                <a:lnTo>
                  <a:pt x="0" y="130"/>
                </a:lnTo>
                <a:lnTo>
                  <a:pt x="130" y="0"/>
                </a:lnTo>
                <a:lnTo>
                  <a:pt x="260" y="130"/>
                </a:lnTo>
                <a:lnTo>
                  <a:pt x="182" y="130"/>
                </a:lnTo>
                <a:close/>
              </a:path>
            </a:pathLst>
          </a:cu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 name="Freeform 8"/>
          <p:cNvSpPr/>
          <p:nvPr/>
        </p:nvSpPr>
        <p:spPr bwMode="auto">
          <a:xfrm>
            <a:off x="4115947" y="3999230"/>
            <a:ext cx="2695339" cy="2858770"/>
          </a:xfrm>
          <a:custGeom>
            <a:gdLst>
              <a:gd name="T0" fmla="*/ 225 w 454"/>
              <a:gd name="T1" fmla="*/ 35 h 481"/>
              <a:gd name="T2" fmla="*/ 55 w 454"/>
              <a:gd name="T3" fmla="*/ 35 h 481"/>
              <a:gd name="T4" fmla="*/ 55 w 454"/>
              <a:gd name="T5" fmla="*/ 0 h 481"/>
              <a:gd name="T6" fmla="*/ 0 w 454"/>
              <a:gd name="T7" fmla="*/ 55 h 481"/>
              <a:gd name="T8" fmla="*/ 55 w 454"/>
              <a:gd name="T9" fmla="*/ 110 h 481"/>
              <a:gd name="T10" fmla="*/ 55 w 454"/>
              <a:gd name="T11" fmla="*/ 80 h 481"/>
              <a:gd name="T12" fmla="*/ 224 w 454"/>
              <a:gd name="T13" fmla="*/ 80 h 481"/>
              <a:gd name="T14" fmla="*/ 409 w 454"/>
              <a:gd name="T15" fmla="*/ 277 h 481"/>
              <a:gd name="T16" fmla="*/ 409 w 454"/>
              <a:gd name="T17" fmla="*/ 481 h 481"/>
              <a:gd name="T18" fmla="*/ 454 w 454"/>
              <a:gd name="T19" fmla="*/ 481 h 481"/>
              <a:gd name="T20" fmla="*/ 454 w 454"/>
              <a:gd name="T21" fmla="*/ 277 h 481"/>
              <a:gd name="T22" fmla="*/ 225 w 454"/>
              <a:gd name="T23" fmla="*/ 35 h 4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3" h="481">
                <a:moveTo>
                  <a:pt x="225" y="35"/>
                </a:moveTo>
                <a:cubicBezTo>
                  <a:pt x="55" y="35"/>
                  <a:pt x="55" y="35"/>
                  <a:pt x="55" y="35"/>
                </a:cubicBezTo>
                <a:cubicBezTo>
                  <a:pt x="55" y="0"/>
                  <a:pt x="55" y="0"/>
                  <a:pt x="55" y="0"/>
                </a:cubicBezTo>
                <a:cubicBezTo>
                  <a:pt x="0" y="55"/>
                  <a:pt x="0" y="55"/>
                  <a:pt x="0" y="55"/>
                </a:cubicBezTo>
                <a:cubicBezTo>
                  <a:pt x="55" y="110"/>
                  <a:pt x="55" y="110"/>
                  <a:pt x="55" y="110"/>
                </a:cubicBezTo>
                <a:cubicBezTo>
                  <a:pt x="55" y="80"/>
                  <a:pt x="55" y="80"/>
                  <a:pt x="55" y="80"/>
                </a:cubicBezTo>
                <a:cubicBezTo>
                  <a:pt x="224" y="80"/>
                  <a:pt x="224" y="80"/>
                  <a:pt x="224" y="80"/>
                </a:cubicBezTo>
                <a:cubicBezTo>
                  <a:pt x="340" y="80"/>
                  <a:pt x="409" y="168"/>
                  <a:pt x="409" y="277"/>
                </a:cubicBezTo>
                <a:cubicBezTo>
                  <a:pt x="409" y="481"/>
                  <a:pt x="409" y="481"/>
                  <a:pt x="409" y="481"/>
                </a:cubicBezTo>
                <a:cubicBezTo>
                  <a:pt x="454" y="481"/>
                  <a:pt x="454" y="481"/>
                  <a:pt x="454" y="481"/>
                </a:cubicBezTo>
                <a:cubicBezTo>
                  <a:pt x="454" y="277"/>
                  <a:pt x="454" y="277"/>
                  <a:pt x="454" y="277"/>
                </a:cubicBezTo>
                <a:cubicBezTo>
                  <a:pt x="454" y="145"/>
                  <a:pt x="363" y="35"/>
                  <a:pt x="225" y="35"/>
                </a:cubicBezTo>
                <a:close/>
              </a:path>
            </a:pathLst>
          </a:custGeom>
          <a:gradFill flip="none" rotWithShape="1">
            <a:gsLst>
              <a:gs pos="47000">
                <a:srgbClr val="5E5E5E"/>
              </a:gs>
              <a:gs pos="0">
                <a:schemeClr val="tx1">
                  <a:lumMod val="75000"/>
                  <a:lumOff val="25000"/>
                </a:schemeClr>
              </a:gs>
              <a:gs pos="100000">
                <a:schemeClr val="bg1">
                  <a:lumMod val="50000"/>
                </a:schemeClr>
              </a:gs>
            </a:gsLst>
            <a:path path="circle">
              <a:fillToRect l="100000" t="100000"/>
            </a:path>
            <a:tileRect r="-100000" b="-100000"/>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chemeClr val="lt1"/>
              </a:solidFill>
              <a:latin typeface="Avant GardeBook" pitchFamily="50" charset="0"/>
              <a:ea typeface="微软雅黑" panose="020b0503020204020204" pitchFamily="34" charset="-122"/>
            </a:endParaRPr>
          </a:p>
        </p:txBody>
      </p:sp>
      <p:sp>
        <p:nvSpPr>
          <p:cNvPr id="4" name="Oval 9"/>
          <p:cNvSpPr>
            <a:spLocks noChangeArrowheads="1"/>
          </p:cNvSpPr>
          <p:nvPr/>
        </p:nvSpPr>
        <p:spPr bwMode="auto">
          <a:xfrm>
            <a:off x="4513208" y="2780930"/>
            <a:ext cx="980581" cy="978067"/>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2000">
                <a:solidFill>
                  <a:schemeClr val="lt1"/>
                </a:solidFill>
                <a:latin typeface="Avant GardeBook" pitchFamily="50" charset="0"/>
                <a:ea typeface="微软雅黑" panose="020b0503020204020204" pitchFamily="34" charset="-122"/>
              </a:rPr>
              <a:t>2015</a:t>
            </a:r>
            <a:endParaRPr lang="zh-CN" altLang="en-US" sz="2000">
              <a:solidFill>
                <a:schemeClr val="lt1"/>
              </a:solidFill>
              <a:latin typeface="Avant GardeBook" pitchFamily="50" charset="0"/>
              <a:ea typeface="微软雅黑" panose="020b0503020204020204" pitchFamily="34" charset="-122"/>
            </a:endParaRPr>
          </a:p>
        </p:txBody>
      </p:sp>
      <p:sp>
        <p:nvSpPr>
          <p:cNvPr id="5" name="Oval 10"/>
          <p:cNvSpPr>
            <a:spLocks noChangeArrowheads="1"/>
          </p:cNvSpPr>
          <p:nvPr/>
        </p:nvSpPr>
        <p:spPr bwMode="auto">
          <a:xfrm>
            <a:off x="6818830" y="2780930"/>
            <a:ext cx="985609" cy="978067"/>
          </a:xfrm>
          <a:prstGeom prst="ellipse">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2000">
                <a:solidFill>
                  <a:schemeClr val="bg1"/>
                </a:solidFill>
                <a:latin typeface="Avant GardeBook" pitchFamily="50" charset="0"/>
                <a:ea typeface="微软雅黑" panose="020b0503020204020204" pitchFamily="34" charset="-122"/>
              </a:rPr>
              <a:t>2016</a:t>
            </a:r>
            <a:endParaRPr lang="zh-CN" altLang="en-US" sz="2000">
              <a:solidFill>
                <a:schemeClr val="bg1"/>
              </a:solidFill>
              <a:latin typeface="Avant GardeBook" pitchFamily="50" charset="0"/>
              <a:ea typeface="微软雅黑" panose="020b0503020204020204" pitchFamily="34" charset="-122"/>
            </a:endParaRPr>
          </a:p>
        </p:txBody>
      </p:sp>
      <p:sp>
        <p:nvSpPr>
          <p:cNvPr id="6" name="TextBox 55"/>
          <p:cNvSpPr txBox="1"/>
          <p:nvPr/>
        </p:nvSpPr>
        <p:spPr>
          <a:xfrm>
            <a:off x="1262279" y="5204269"/>
            <a:ext cx="2635358" cy="673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TextBox 56"/>
          <p:cNvSpPr txBox="1"/>
          <p:nvPr/>
        </p:nvSpPr>
        <p:spPr>
          <a:xfrm>
            <a:off x="2270391" y="4916237"/>
            <a:ext cx="1627246" cy="323165"/>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点击此处添加标题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8" name="TextBox 57"/>
          <p:cNvSpPr txBox="1"/>
          <p:nvPr/>
        </p:nvSpPr>
        <p:spPr>
          <a:xfrm>
            <a:off x="1262279" y="1958393"/>
            <a:ext cx="2635358" cy="673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58"/>
          <p:cNvSpPr txBox="1"/>
          <p:nvPr/>
        </p:nvSpPr>
        <p:spPr>
          <a:xfrm>
            <a:off x="2270391" y="1670361"/>
            <a:ext cx="1627246" cy="323165"/>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graphicFrame>
        <p:nvGraphicFramePr>
          <p:cNvPr id="10" name="图表 9"/>
          <p:cNvGraphicFramePr/>
          <p:nvPr/>
        </p:nvGraphicFramePr>
        <p:xfrm>
          <a:off x="974247" y="2779307"/>
          <a:ext cx="2923391" cy="1988350"/>
        </p:xfrm>
        <a:graphic>
          <a:graphicData uri="http://schemas.openxmlformats.org/drawingml/2006/chart">
            <c:chart xmlns:c="http://schemas.openxmlformats.org/drawingml/2006/chart" r:id="rId3"/>
          </a:graphicData>
        </a:graphic>
      </p:graphicFrame>
      <p:sp>
        <p:nvSpPr>
          <p:cNvPr id="11" name="TextBox 62"/>
          <p:cNvSpPr txBox="1"/>
          <p:nvPr/>
        </p:nvSpPr>
        <p:spPr>
          <a:xfrm>
            <a:off x="8364784" y="5204269"/>
            <a:ext cx="2635358" cy="673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63"/>
          <p:cNvSpPr txBox="1"/>
          <p:nvPr/>
        </p:nvSpPr>
        <p:spPr>
          <a:xfrm>
            <a:off x="8364784" y="4916237"/>
            <a:ext cx="1627246" cy="323165"/>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点击此处添加标题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3" name="TextBox 64"/>
          <p:cNvSpPr txBox="1"/>
          <p:nvPr/>
        </p:nvSpPr>
        <p:spPr>
          <a:xfrm>
            <a:off x="8364784" y="1958393"/>
            <a:ext cx="2635358" cy="673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65"/>
          <p:cNvSpPr txBox="1"/>
          <p:nvPr/>
        </p:nvSpPr>
        <p:spPr>
          <a:xfrm>
            <a:off x="8364784" y="1670361"/>
            <a:ext cx="1627246" cy="323165"/>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graphicFrame>
        <p:nvGraphicFramePr>
          <p:cNvPr id="15" name="图表 14"/>
          <p:cNvGraphicFramePr/>
          <p:nvPr/>
        </p:nvGraphicFramePr>
        <p:xfrm>
          <a:off x="8292775" y="2779307"/>
          <a:ext cx="2923391" cy="1988350"/>
        </p:xfrm>
        <a:graphic>
          <a:graphicData uri="http://schemas.openxmlformats.org/drawingml/2006/chart">
            <c:chart xmlns:c="http://schemas.openxmlformats.org/drawingml/2006/chart" r:id="rId4"/>
          </a:graphicData>
        </a:graphic>
      </p:graphicFrame>
      <p:sp>
        <p:nvSpPr>
          <p:cNvPr id="16" name="Freeform 7"/>
          <p:cNvSpPr/>
          <p:nvPr/>
        </p:nvSpPr>
        <p:spPr bwMode="auto">
          <a:xfrm>
            <a:off x="5506361" y="3999230"/>
            <a:ext cx="2695339" cy="2858770"/>
          </a:xfrm>
          <a:custGeom>
            <a:gdLst>
              <a:gd name="T0" fmla="*/ 229 w 454"/>
              <a:gd name="T1" fmla="*/ 35 h 481"/>
              <a:gd name="T2" fmla="*/ 399 w 454"/>
              <a:gd name="T3" fmla="*/ 35 h 481"/>
              <a:gd name="T4" fmla="*/ 399 w 454"/>
              <a:gd name="T5" fmla="*/ 0 h 481"/>
              <a:gd name="T6" fmla="*/ 454 w 454"/>
              <a:gd name="T7" fmla="*/ 55 h 481"/>
              <a:gd name="T8" fmla="*/ 399 w 454"/>
              <a:gd name="T9" fmla="*/ 110 h 481"/>
              <a:gd name="T10" fmla="*/ 399 w 454"/>
              <a:gd name="T11" fmla="*/ 80 h 481"/>
              <a:gd name="T12" fmla="*/ 230 w 454"/>
              <a:gd name="T13" fmla="*/ 80 h 481"/>
              <a:gd name="T14" fmla="*/ 45 w 454"/>
              <a:gd name="T15" fmla="*/ 277 h 481"/>
              <a:gd name="T16" fmla="*/ 45 w 454"/>
              <a:gd name="T17" fmla="*/ 481 h 481"/>
              <a:gd name="T18" fmla="*/ 0 w 454"/>
              <a:gd name="T19" fmla="*/ 481 h 481"/>
              <a:gd name="T20" fmla="*/ 0 w 454"/>
              <a:gd name="T21" fmla="*/ 277 h 481"/>
              <a:gd name="T22" fmla="*/ 229 w 454"/>
              <a:gd name="T23" fmla="*/ 35 h 4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3" h="481">
                <a:moveTo>
                  <a:pt x="229" y="35"/>
                </a:moveTo>
                <a:cubicBezTo>
                  <a:pt x="399" y="35"/>
                  <a:pt x="399" y="35"/>
                  <a:pt x="399" y="35"/>
                </a:cubicBezTo>
                <a:cubicBezTo>
                  <a:pt x="399" y="0"/>
                  <a:pt x="399" y="0"/>
                  <a:pt x="399" y="0"/>
                </a:cubicBezTo>
                <a:cubicBezTo>
                  <a:pt x="454" y="55"/>
                  <a:pt x="454" y="55"/>
                  <a:pt x="454" y="55"/>
                </a:cubicBezTo>
                <a:cubicBezTo>
                  <a:pt x="399" y="110"/>
                  <a:pt x="399" y="110"/>
                  <a:pt x="399" y="110"/>
                </a:cubicBezTo>
                <a:cubicBezTo>
                  <a:pt x="399" y="80"/>
                  <a:pt x="399" y="80"/>
                  <a:pt x="399" y="80"/>
                </a:cubicBezTo>
                <a:cubicBezTo>
                  <a:pt x="230" y="80"/>
                  <a:pt x="230" y="80"/>
                  <a:pt x="230" y="80"/>
                </a:cubicBezTo>
                <a:cubicBezTo>
                  <a:pt x="114" y="80"/>
                  <a:pt x="45" y="168"/>
                  <a:pt x="45" y="277"/>
                </a:cubicBezTo>
                <a:cubicBezTo>
                  <a:pt x="45" y="481"/>
                  <a:pt x="45" y="481"/>
                  <a:pt x="45" y="481"/>
                </a:cubicBezTo>
                <a:cubicBezTo>
                  <a:pt x="0" y="481"/>
                  <a:pt x="0" y="481"/>
                  <a:pt x="0" y="481"/>
                </a:cubicBezTo>
                <a:cubicBezTo>
                  <a:pt x="0" y="277"/>
                  <a:pt x="0" y="277"/>
                  <a:pt x="0" y="277"/>
                </a:cubicBezTo>
                <a:cubicBezTo>
                  <a:pt x="0" y="145"/>
                  <a:pt x="90" y="35"/>
                  <a:pt x="229" y="35"/>
                </a:cubicBezTo>
                <a:close/>
              </a:path>
            </a:pathLst>
          </a:custGeom>
          <a:gradFill flip="none" rotWithShape="1">
            <a:gsLst>
              <a:gs pos="0">
                <a:srgbClr val="BE084E"/>
              </a:gs>
              <a:gs pos="33000">
                <a:srgbClr val="BE3468"/>
              </a:gs>
              <a:gs pos="100000">
                <a:srgbClr val="D75980"/>
              </a:gs>
            </a:gsLst>
            <a:path path="circle">
              <a:fillToRect t="100000" r="100000"/>
            </a:path>
            <a:tileRect l="-100000" b="-10000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chemeClr val="bg1"/>
              </a:solidFill>
              <a:latin typeface="Avant GardeBook" pitchFamily="50" charset="0"/>
              <a:ea typeface="微软雅黑" panose="020b0503020204020204" pitchFamily="34" charset="-122"/>
            </a:endParaRPr>
          </a:p>
        </p:txBody>
      </p:sp>
      <p:sp>
        <p:nvSpPr>
          <p:cNvPr id="21" name="TextBox 20"/>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par>
                                <p:cTn id="13" presetID="45" presetClass="entr" presetSubtype="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ppt_w</p:attrName>
                                        </p:attrNameLst>
                                      </p:cBhvr>
                                      <p:tavLst>
                                        <p:tav tm="0" fmla="#ppt_w*sin(2.5*pi*$)">
                                          <p:val>
                                            <p:fltVal val="0"/>
                                          </p:val>
                                        </p:tav>
                                        <p:tav tm="100000">
                                          <p:val>
                                            <p:fltVal val="1"/>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300"/>
                            </p:stCondLst>
                            <p:childTnLst>
                              <p:par>
                                <p:cTn id="19" presetID="55"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strVal val="#ppt_w*0.70"/>
                                          </p:val>
                                        </p:tav>
                                        <p:tav tm="100000">
                                          <p:val>
                                            <p:strVal val="#ppt_w"/>
                                          </p:val>
                                        </p:tav>
                                      </p:tavLst>
                                    </p:anim>
                                    <p:anim calcmode="lin" valueType="num">
                                      <p:cBhvr>
                                        <p:cTn id="22" dur="500" fill="hold"/>
                                        <p:tgtEl>
                                          <p:spTgt spid="10"/>
                                        </p:tgtEl>
                                        <p:attrNameLst>
                                          <p:attrName>ppt_h</p:attrName>
                                        </p:attrNameLst>
                                      </p:cBhvr>
                                      <p:tavLst>
                                        <p:tav tm="0">
                                          <p:val>
                                            <p:strVal val="#ppt_h"/>
                                          </p:val>
                                        </p:tav>
                                        <p:tav tm="100000">
                                          <p:val>
                                            <p:strVal val="#ppt_h"/>
                                          </p:val>
                                        </p:tav>
                                      </p:tavLst>
                                    </p:anim>
                                    <p:animEffect transition="in" filter="fade">
                                      <p:cBhvr>
                                        <p:cTn id="23" dur="500"/>
                                        <p:tgtEl>
                                          <p:spTgt spid="10"/>
                                        </p:tgtEl>
                                      </p:cBhvr>
                                    </p:animEffect>
                                  </p:childTnLst>
                                </p:cTn>
                              </p:par>
                            </p:childTnLst>
                          </p:cTn>
                        </p:par>
                        <p:par>
                          <p:cTn id="24" fill="hold" nodeType="afterGroup">
                            <p:stCondLst>
                              <p:cond delay="1800"/>
                            </p:stCondLst>
                            <p:childTnLst>
                              <p:par>
                                <p:cTn id="25" presetID="12" presetClass="entr" presetSubtype="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ppt_x</p:attrName>
                                        </p:attrNameLst>
                                      </p:cBhvr>
                                      <p:tavLst>
                                        <p:tav tm="0">
                                          <p:val>
                                            <p:strVal val="#ppt_x+#ppt_w*1.125000"/>
                                          </p:val>
                                        </p:tav>
                                        <p:tav tm="100000">
                                          <p:val>
                                            <p:strVal val="#ppt_x"/>
                                          </p:val>
                                        </p:tav>
                                      </p:tavLst>
                                    </p:anim>
                                    <p:animEffect transition="in" filter="wipe(left)">
                                      <p:cBhvr>
                                        <p:cTn id="28" dur="500"/>
                                        <p:tgtEl>
                                          <p:spTgt spid="9"/>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left)">
                                      <p:cBhvr>
                                        <p:cTn id="32" dur="500"/>
                                        <p:tgtEl>
                                          <p:spTgt spid="8"/>
                                        </p:tgtEl>
                                      </p:cBhvr>
                                    </p:animEffect>
                                  </p:childTnLst>
                                </p:cTn>
                              </p:par>
                            </p:childTnLst>
                          </p:cTn>
                        </p:par>
                        <p:par>
                          <p:cTn id="33" fill="hold" nodeType="afterGroup">
                            <p:stCondLst>
                              <p:cond delay="23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45" presetClass="entr" presetSubtype="0" fill="hold" grpId="0" nodeType="withEffect">
                                  <p:stCondLst>
                                    <p:cond delay="3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anim calcmode="lin" valueType="num">
                                      <p:cBhvr>
                                        <p:cTn id="40" dur="500" fill="hold"/>
                                        <p:tgtEl>
                                          <p:spTgt spid="5"/>
                                        </p:tgtEl>
                                        <p:attrNameLst>
                                          <p:attrName>ppt_w</p:attrName>
                                        </p:attrNameLst>
                                      </p:cBhvr>
                                      <p:tavLst>
                                        <p:tav tm="0" fmla="#ppt_w*sin(2.5*pi*$)">
                                          <p:val>
                                            <p:fltVal val="0"/>
                                          </p:val>
                                        </p:tav>
                                        <p:tav tm="100000">
                                          <p:val>
                                            <p:fltVal val="1"/>
                                          </p:val>
                                        </p:tav>
                                      </p:tavLst>
                                    </p:anim>
                                    <p:anim calcmode="lin" valueType="num">
                                      <p:cBhvr>
                                        <p:cTn id="41"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cond evt="onBegin" delay="0">
                          <p:tn val="41"/>
                        </p:cond>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p:tgtEl>
                                          <p:spTgt spid="14"/>
                                        </p:tgtEl>
                                        <p:attrNameLst>
                                          <p:attrName>ppt_x</p:attrName>
                                        </p:attrNameLst>
                                      </p:cBhvr>
                                      <p:tavLst>
                                        <p:tav tm="0">
                                          <p:val>
                                            <p:strVal val="#ppt_x-#ppt_w*1.125000"/>
                                          </p:val>
                                        </p:tav>
                                        <p:tav tm="100000">
                                          <p:val>
                                            <p:strVal val="#ppt_x"/>
                                          </p:val>
                                        </p:tav>
                                      </p:tavLst>
                                    </p:anim>
                                    <p:animEffect transition="in" filter="wipe(right)">
                                      <p:cBhvr>
                                        <p:cTn id="47" dur="500"/>
                                        <p:tgtEl>
                                          <p:spTgt spid="14"/>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p:tgtEl>
                                          <p:spTgt spid="13"/>
                                        </p:tgtEl>
                                        <p:attrNameLst>
                                          <p:attrName>ppt_x</p:attrName>
                                        </p:attrNameLst>
                                      </p:cBhvr>
                                      <p:tavLst>
                                        <p:tav tm="0">
                                          <p:val>
                                            <p:strVal val="#ppt_x-#ppt_w*1.125000"/>
                                          </p:val>
                                        </p:tav>
                                        <p:tav tm="100000">
                                          <p:val>
                                            <p:strVal val="#ppt_x"/>
                                          </p:val>
                                        </p:tav>
                                      </p:tavLst>
                                    </p:anim>
                                    <p:animEffect transition="in" filter="wipe(right)">
                                      <p:cBhvr>
                                        <p:cTn id="51" dur="500"/>
                                        <p:tgtEl>
                                          <p:spTgt spid="13"/>
                                        </p:tgtEl>
                                      </p:cBhvr>
                                    </p:animEffect>
                                  </p:childTnLst>
                                </p:cTn>
                              </p:par>
                            </p:childTnLst>
                          </p:cTn>
                        </p:par>
                        <p:par>
                          <p:cTn id="52" fill="hold" nodeType="afterGroup">
                            <p:stCondLst>
                              <p:cond delay="500"/>
                            </p:stCondLst>
                            <p:childTnLst>
                              <p:par>
                                <p:cTn id="53" presetID="42"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anim calcmode="lin" valueType="num">
                                      <p:cBhvr>
                                        <p:cTn id="66" dur="1000" fill="hold"/>
                                        <p:tgtEl>
                                          <p:spTgt spid="12"/>
                                        </p:tgtEl>
                                        <p:attrNameLst>
                                          <p:attrName>ppt_x</p:attrName>
                                        </p:attrNameLst>
                                      </p:cBhvr>
                                      <p:tavLst>
                                        <p:tav tm="0">
                                          <p:val>
                                            <p:strVal val="#ppt_x"/>
                                          </p:val>
                                        </p:tav>
                                        <p:tav tm="100000">
                                          <p:val>
                                            <p:strVal val="#ppt_x"/>
                                          </p:val>
                                        </p:tav>
                                      </p:tavLst>
                                    </p:anim>
                                    <p:anim calcmode="lin" valueType="num">
                                      <p:cBhvr>
                                        <p:cTn id="67" dur="1000" fill="hold"/>
                                        <p:tgtEl>
                                          <p:spTgt spid="1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1" grpId="0"/>
      <p:bldP spid="12" grpId="0"/>
      <p:bldP spid="13" grpId="0"/>
      <p:bldP spid="14" grpId="0"/>
      <p:bldP spid="16" grpId="0" animBg="1"/>
      <p:bldGraphic spid="10" grpId="0">
        <p:bldAsOne/>
      </p:bldGraphic>
      <p:bldGraphic spid="15" grpId="0">
        <p:bldAsOne/>
      </p:bldGraphic>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Freeform 38"/>
          <p:cNvSpPr>
            <a:spLocks noEditPoints="1"/>
          </p:cNvSpPr>
          <p:nvPr/>
        </p:nvSpPr>
        <p:spPr bwMode="auto">
          <a:xfrm>
            <a:off x="5790507" y="2708920"/>
            <a:ext cx="609398" cy="609398"/>
          </a:xfrm>
          <a:custGeom>
            <a:gdLst>
              <a:gd name="T0" fmla="*/ 0 w 140"/>
              <a:gd name="T1" fmla="*/ 70 h 140"/>
              <a:gd name="T2" fmla="*/ 140 w 140"/>
              <a:gd name="T3" fmla="*/ 70 h 140"/>
              <a:gd name="T4" fmla="*/ 126 w 140"/>
              <a:gd name="T5" fmla="*/ 70 h 140"/>
              <a:gd name="T6" fmla="*/ 15 w 140"/>
              <a:gd name="T7" fmla="*/ 70 h 140"/>
              <a:gd name="T8" fmla="*/ 126 w 140"/>
              <a:gd name="T9" fmla="*/ 70 h 140"/>
              <a:gd name="T10" fmla="*/ 75 w 140"/>
              <a:gd name="T11" fmla="*/ 64 h 140"/>
              <a:gd name="T12" fmla="*/ 66 w 140"/>
              <a:gd name="T13" fmla="*/ 61 h 140"/>
              <a:gd name="T14" fmla="*/ 65 w 140"/>
              <a:gd name="T15" fmla="*/ 61 h 140"/>
              <a:gd name="T16" fmla="*/ 64 w 140"/>
              <a:gd name="T17" fmla="*/ 60 h 140"/>
              <a:gd name="T18" fmla="*/ 64 w 140"/>
              <a:gd name="T19" fmla="*/ 59 h 140"/>
              <a:gd name="T20" fmla="*/ 63 w 140"/>
              <a:gd name="T21" fmla="*/ 59 h 140"/>
              <a:gd name="T22" fmla="*/ 63 w 140"/>
              <a:gd name="T23" fmla="*/ 58 h 140"/>
              <a:gd name="T24" fmla="*/ 66 w 140"/>
              <a:gd name="T25" fmla="*/ 54 h 140"/>
              <a:gd name="T26" fmla="*/ 72 w 140"/>
              <a:gd name="T27" fmla="*/ 53 h 140"/>
              <a:gd name="T28" fmla="*/ 75 w 140"/>
              <a:gd name="T29" fmla="*/ 53 h 140"/>
              <a:gd name="T30" fmla="*/ 77 w 140"/>
              <a:gd name="T31" fmla="*/ 53 h 140"/>
              <a:gd name="T32" fmla="*/ 79 w 140"/>
              <a:gd name="T33" fmla="*/ 54 h 140"/>
              <a:gd name="T34" fmla="*/ 88 w 140"/>
              <a:gd name="T35" fmla="*/ 58 h 140"/>
              <a:gd name="T36" fmla="*/ 89 w 140"/>
              <a:gd name="T37" fmla="*/ 50 h 140"/>
              <a:gd name="T38" fmla="*/ 89 w 140"/>
              <a:gd name="T39" fmla="*/ 47 h 140"/>
              <a:gd name="T40" fmla="*/ 82 w 140"/>
              <a:gd name="T41" fmla="*/ 39 h 140"/>
              <a:gd name="T42" fmla="*/ 72 w 140"/>
              <a:gd name="T43" fmla="*/ 38 h 140"/>
              <a:gd name="T44" fmla="*/ 72 w 140"/>
              <a:gd name="T45" fmla="*/ 44 h 140"/>
              <a:gd name="T46" fmla="*/ 68 w 140"/>
              <a:gd name="T47" fmla="*/ 44 h 140"/>
              <a:gd name="T48" fmla="*/ 68 w 140"/>
              <a:gd name="T49" fmla="*/ 38 h 140"/>
              <a:gd name="T50" fmla="*/ 57 w 140"/>
              <a:gd name="T51" fmla="*/ 39 h 140"/>
              <a:gd name="T52" fmla="*/ 56 w 140"/>
              <a:gd name="T53" fmla="*/ 48 h 140"/>
              <a:gd name="T54" fmla="*/ 50 w 140"/>
              <a:gd name="T55" fmla="*/ 60 h 140"/>
              <a:gd name="T56" fmla="*/ 52 w 140"/>
              <a:gd name="T57" fmla="*/ 68 h 140"/>
              <a:gd name="T58" fmla="*/ 53 w 140"/>
              <a:gd name="T59" fmla="*/ 69 h 140"/>
              <a:gd name="T60" fmla="*/ 54 w 140"/>
              <a:gd name="T61" fmla="*/ 70 h 140"/>
              <a:gd name="T62" fmla="*/ 55 w 140"/>
              <a:gd name="T63" fmla="*/ 70 h 140"/>
              <a:gd name="T64" fmla="*/ 56 w 140"/>
              <a:gd name="T65" fmla="*/ 71 h 140"/>
              <a:gd name="T66" fmla="*/ 67 w 140"/>
              <a:gd name="T67" fmla="*/ 75 h 140"/>
              <a:gd name="T68" fmla="*/ 76 w 140"/>
              <a:gd name="T69" fmla="*/ 77 h 140"/>
              <a:gd name="T70" fmla="*/ 78 w 140"/>
              <a:gd name="T71" fmla="*/ 81 h 140"/>
              <a:gd name="T72" fmla="*/ 78 w 140"/>
              <a:gd name="T73" fmla="*/ 82 h 140"/>
              <a:gd name="T74" fmla="*/ 77 w 140"/>
              <a:gd name="T75" fmla="*/ 82 h 140"/>
              <a:gd name="T76" fmla="*/ 77 w 140"/>
              <a:gd name="T77" fmla="*/ 83 h 140"/>
              <a:gd name="T78" fmla="*/ 72 w 140"/>
              <a:gd name="T79" fmla="*/ 85 h 140"/>
              <a:gd name="T80" fmla="*/ 59 w 140"/>
              <a:gd name="T81" fmla="*/ 84 h 140"/>
              <a:gd name="T82" fmla="*/ 49 w 140"/>
              <a:gd name="T83" fmla="*/ 79 h 140"/>
              <a:gd name="T84" fmla="*/ 49 w 140"/>
              <a:gd name="T85" fmla="*/ 91 h 140"/>
              <a:gd name="T86" fmla="*/ 57 w 140"/>
              <a:gd name="T87" fmla="*/ 102 h 140"/>
              <a:gd name="T88" fmla="*/ 68 w 140"/>
              <a:gd name="T89" fmla="*/ 95 h 140"/>
              <a:gd name="T90" fmla="*/ 72 w 140"/>
              <a:gd name="T91" fmla="*/ 95 h 140"/>
              <a:gd name="T92" fmla="*/ 82 w 140"/>
              <a:gd name="T93" fmla="*/ 102 h 140"/>
              <a:gd name="T94" fmla="*/ 85 w 140"/>
              <a:gd name="T95" fmla="*/ 90 h 140"/>
              <a:gd name="T96" fmla="*/ 91 w 140"/>
              <a:gd name="T97" fmla="*/ 79 h 140"/>
              <a:gd name="T98" fmla="*/ 89 w 140"/>
              <a:gd name="T99" fmla="*/ 70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0" h="140">
                <a:moveTo>
                  <a:pt x="70" y="0"/>
                </a:moveTo>
                <a:cubicBezTo>
                  <a:pt x="32" y="0"/>
                  <a:pt x="0" y="31"/>
                  <a:pt x="0" y="70"/>
                </a:cubicBezTo>
                <a:cubicBezTo>
                  <a:pt x="0" y="109"/>
                  <a:pt x="32" y="140"/>
                  <a:pt x="70" y="140"/>
                </a:cubicBezTo>
                <a:cubicBezTo>
                  <a:pt x="109" y="140"/>
                  <a:pt x="140" y="109"/>
                  <a:pt x="140" y="70"/>
                </a:cubicBezTo>
                <a:cubicBezTo>
                  <a:pt x="140" y="31"/>
                  <a:pt x="109" y="0"/>
                  <a:pt x="70" y="0"/>
                </a:cubicBezTo>
                <a:close/>
                <a:moveTo>
                  <a:pt x="126" y="70"/>
                </a:moveTo>
                <a:cubicBezTo>
                  <a:pt x="126" y="101"/>
                  <a:pt x="101" y="126"/>
                  <a:pt x="70" y="126"/>
                </a:cubicBezTo>
                <a:cubicBezTo>
                  <a:pt x="40" y="126"/>
                  <a:pt x="15" y="101"/>
                  <a:pt x="15" y="70"/>
                </a:cubicBezTo>
                <a:cubicBezTo>
                  <a:pt x="15" y="39"/>
                  <a:pt x="40" y="14"/>
                  <a:pt x="70" y="14"/>
                </a:cubicBezTo>
                <a:cubicBezTo>
                  <a:pt x="101" y="14"/>
                  <a:pt x="126" y="39"/>
                  <a:pt x="126" y="70"/>
                </a:cubicBezTo>
                <a:close/>
                <a:moveTo>
                  <a:pt x="80" y="65"/>
                </a:moveTo>
                <a:cubicBezTo>
                  <a:pt x="79" y="65"/>
                  <a:pt x="77" y="64"/>
                  <a:pt x="75" y="64"/>
                </a:cubicBezTo>
                <a:cubicBezTo>
                  <a:pt x="74" y="63"/>
                  <a:pt x="72" y="63"/>
                  <a:pt x="70" y="63"/>
                </a:cubicBezTo>
                <a:cubicBezTo>
                  <a:pt x="68" y="62"/>
                  <a:pt x="67" y="62"/>
                  <a:pt x="66" y="61"/>
                </a:cubicBezTo>
                <a:cubicBezTo>
                  <a:pt x="66" y="61"/>
                  <a:pt x="66" y="61"/>
                  <a:pt x="65" y="61"/>
                </a:cubicBezTo>
                <a:cubicBezTo>
                  <a:pt x="65" y="61"/>
                  <a:pt x="65" y="61"/>
                  <a:pt x="65" y="61"/>
                </a:cubicBezTo>
                <a:cubicBezTo>
                  <a:pt x="65" y="61"/>
                  <a:pt x="65" y="61"/>
                  <a:pt x="65" y="61"/>
                </a:cubicBezTo>
                <a:cubicBezTo>
                  <a:pt x="64" y="60"/>
                  <a:pt x="64" y="60"/>
                  <a:pt x="64" y="60"/>
                </a:cubicBezTo>
                <a:cubicBezTo>
                  <a:pt x="64" y="60"/>
                  <a:pt x="64" y="60"/>
                  <a:pt x="64" y="60"/>
                </a:cubicBezTo>
                <a:cubicBezTo>
                  <a:pt x="64" y="60"/>
                  <a:pt x="64" y="60"/>
                  <a:pt x="64" y="59"/>
                </a:cubicBezTo>
                <a:cubicBezTo>
                  <a:pt x="64" y="59"/>
                  <a:pt x="64" y="59"/>
                  <a:pt x="64" y="59"/>
                </a:cubicBezTo>
                <a:cubicBezTo>
                  <a:pt x="63" y="59"/>
                  <a:pt x="63" y="59"/>
                  <a:pt x="63" y="59"/>
                </a:cubicBezTo>
                <a:cubicBezTo>
                  <a:pt x="63" y="59"/>
                  <a:pt x="63" y="58"/>
                  <a:pt x="63" y="58"/>
                </a:cubicBezTo>
                <a:cubicBezTo>
                  <a:pt x="63" y="58"/>
                  <a:pt x="63" y="58"/>
                  <a:pt x="63" y="58"/>
                </a:cubicBezTo>
                <a:cubicBezTo>
                  <a:pt x="63" y="57"/>
                  <a:pt x="64" y="56"/>
                  <a:pt x="64" y="55"/>
                </a:cubicBezTo>
                <a:cubicBezTo>
                  <a:pt x="65" y="55"/>
                  <a:pt x="65" y="54"/>
                  <a:pt x="66" y="54"/>
                </a:cubicBezTo>
                <a:cubicBezTo>
                  <a:pt x="67" y="53"/>
                  <a:pt x="68" y="53"/>
                  <a:pt x="69" y="53"/>
                </a:cubicBezTo>
                <a:cubicBezTo>
                  <a:pt x="70" y="53"/>
                  <a:pt x="71" y="53"/>
                  <a:pt x="72" y="53"/>
                </a:cubicBezTo>
                <a:cubicBezTo>
                  <a:pt x="73" y="53"/>
                  <a:pt x="74" y="53"/>
                  <a:pt x="74" y="53"/>
                </a:cubicBezTo>
                <a:cubicBezTo>
                  <a:pt x="74" y="53"/>
                  <a:pt x="75" y="53"/>
                  <a:pt x="75" y="53"/>
                </a:cubicBezTo>
                <a:cubicBezTo>
                  <a:pt x="75" y="53"/>
                  <a:pt x="76" y="53"/>
                  <a:pt x="76" y="53"/>
                </a:cubicBezTo>
                <a:cubicBezTo>
                  <a:pt x="77" y="53"/>
                  <a:pt x="77" y="53"/>
                  <a:pt x="77" y="53"/>
                </a:cubicBezTo>
                <a:cubicBezTo>
                  <a:pt x="77" y="53"/>
                  <a:pt x="78" y="53"/>
                  <a:pt x="78" y="53"/>
                </a:cubicBezTo>
                <a:cubicBezTo>
                  <a:pt x="79" y="53"/>
                  <a:pt x="79" y="54"/>
                  <a:pt x="79" y="54"/>
                </a:cubicBezTo>
                <a:cubicBezTo>
                  <a:pt x="80" y="54"/>
                  <a:pt x="80" y="54"/>
                  <a:pt x="81" y="54"/>
                </a:cubicBezTo>
                <a:cubicBezTo>
                  <a:pt x="84" y="55"/>
                  <a:pt x="86" y="57"/>
                  <a:pt x="88" y="58"/>
                </a:cubicBezTo>
                <a:cubicBezTo>
                  <a:pt x="89" y="58"/>
                  <a:pt x="89" y="58"/>
                  <a:pt x="89" y="58"/>
                </a:cubicBezTo>
                <a:cubicBezTo>
                  <a:pt x="89" y="50"/>
                  <a:pt x="89" y="50"/>
                  <a:pt x="89" y="50"/>
                </a:cubicBezTo>
                <a:cubicBezTo>
                  <a:pt x="89" y="48"/>
                  <a:pt x="89" y="48"/>
                  <a:pt x="89" y="48"/>
                </a:cubicBezTo>
                <a:cubicBezTo>
                  <a:pt x="89" y="47"/>
                  <a:pt x="89" y="47"/>
                  <a:pt x="89" y="47"/>
                </a:cubicBezTo>
                <a:cubicBezTo>
                  <a:pt x="87" y="46"/>
                  <a:pt x="85" y="45"/>
                  <a:pt x="82" y="45"/>
                </a:cubicBezTo>
                <a:cubicBezTo>
                  <a:pt x="82" y="39"/>
                  <a:pt x="82" y="39"/>
                  <a:pt x="82" y="39"/>
                </a:cubicBezTo>
                <a:cubicBezTo>
                  <a:pt x="82" y="38"/>
                  <a:pt x="82" y="38"/>
                  <a:pt x="82" y="38"/>
                </a:cubicBezTo>
                <a:cubicBezTo>
                  <a:pt x="72" y="38"/>
                  <a:pt x="72" y="38"/>
                  <a:pt x="72" y="38"/>
                </a:cubicBezTo>
                <a:cubicBezTo>
                  <a:pt x="72" y="39"/>
                  <a:pt x="72" y="39"/>
                  <a:pt x="72" y="39"/>
                </a:cubicBezTo>
                <a:cubicBezTo>
                  <a:pt x="72" y="44"/>
                  <a:pt x="72" y="44"/>
                  <a:pt x="72" y="44"/>
                </a:cubicBezTo>
                <a:cubicBezTo>
                  <a:pt x="72" y="44"/>
                  <a:pt x="72" y="44"/>
                  <a:pt x="72" y="44"/>
                </a:cubicBezTo>
                <a:cubicBezTo>
                  <a:pt x="70" y="44"/>
                  <a:pt x="69" y="44"/>
                  <a:pt x="68" y="44"/>
                </a:cubicBezTo>
                <a:cubicBezTo>
                  <a:pt x="68" y="39"/>
                  <a:pt x="68" y="39"/>
                  <a:pt x="68" y="39"/>
                </a:cubicBezTo>
                <a:cubicBezTo>
                  <a:pt x="68" y="38"/>
                  <a:pt x="68" y="38"/>
                  <a:pt x="68" y="38"/>
                </a:cubicBezTo>
                <a:cubicBezTo>
                  <a:pt x="57" y="38"/>
                  <a:pt x="57" y="38"/>
                  <a:pt x="57" y="38"/>
                </a:cubicBezTo>
                <a:cubicBezTo>
                  <a:pt x="57" y="39"/>
                  <a:pt x="57" y="39"/>
                  <a:pt x="57" y="39"/>
                </a:cubicBezTo>
                <a:cubicBezTo>
                  <a:pt x="57" y="47"/>
                  <a:pt x="57" y="47"/>
                  <a:pt x="57" y="47"/>
                </a:cubicBezTo>
                <a:cubicBezTo>
                  <a:pt x="57" y="47"/>
                  <a:pt x="56" y="48"/>
                  <a:pt x="56" y="48"/>
                </a:cubicBezTo>
                <a:cubicBezTo>
                  <a:pt x="52" y="51"/>
                  <a:pt x="50" y="54"/>
                  <a:pt x="50" y="59"/>
                </a:cubicBezTo>
                <a:cubicBezTo>
                  <a:pt x="50" y="59"/>
                  <a:pt x="50" y="59"/>
                  <a:pt x="50" y="60"/>
                </a:cubicBezTo>
                <a:cubicBezTo>
                  <a:pt x="50" y="60"/>
                  <a:pt x="50" y="59"/>
                  <a:pt x="50" y="59"/>
                </a:cubicBezTo>
                <a:cubicBezTo>
                  <a:pt x="50" y="63"/>
                  <a:pt x="51" y="65"/>
                  <a:pt x="52" y="68"/>
                </a:cubicBezTo>
                <a:cubicBezTo>
                  <a:pt x="53" y="68"/>
                  <a:pt x="53" y="68"/>
                  <a:pt x="53" y="68"/>
                </a:cubicBezTo>
                <a:cubicBezTo>
                  <a:pt x="53" y="69"/>
                  <a:pt x="53" y="69"/>
                  <a:pt x="53" y="69"/>
                </a:cubicBezTo>
                <a:cubicBezTo>
                  <a:pt x="54" y="69"/>
                  <a:pt x="54" y="69"/>
                  <a:pt x="54" y="69"/>
                </a:cubicBezTo>
                <a:cubicBezTo>
                  <a:pt x="54" y="69"/>
                  <a:pt x="54" y="69"/>
                  <a:pt x="54" y="70"/>
                </a:cubicBezTo>
                <a:cubicBezTo>
                  <a:pt x="54" y="70"/>
                  <a:pt x="55" y="70"/>
                  <a:pt x="55" y="70"/>
                </a:cubicBezTo>
                <a:cubicBezTo>
                  <a:pt x="55" y="70"/>
                  <a:pt x="55" y="70"/>
                  <a:pt x="55" y="70"/>
                </a:cubicBezTo>
                <a:cubicBezTo>
                  <a:pt x="55" y="70"/>
                  <a:pt x="56" y="70"/>
                  <a:pt x="56" y="71"/>
                </a:cubicBezTo>
                <a:cubicBezTo>
                  <a:pt x="56" y="71"/>
                  <a:pt x="56" y="71"/>
                  <a:pt x="56" y="71"/>
                </a:cubicBezTo>
                <a:cubicBezTo>
                  <a:pt x="57" y="72"/>
                  <a:pt x="59" y="72"/>
                  <a:pt x="61" y="73"/>
                </a:cubicBezTo>
                <a:cubicBezTo>
                  <a:pt x="63" y="74"/>
                  <a:pt x="65" y="74"/>
                  <a:pt x="67" y="75"/>
                </a:cubicBezTo>
                <a:cubicBezTo>
                  <a:pt x="69" y="75"/>
                  <a:pt x="71" y="75"/>
                  <a:pt x="73" y="76"/>
                </a:cubicBezTo>
                <a:cubicBezTo>
                  <a:pt x="74" y="76"/>
                  <a:pt x="75" y="77"/>
                  <a:pt x="76" y="77"/>
                </a:cubicBezTo>
                <a:cubicBezTo>
                  <a:pt x="77" y="78"/>
                  <a:pt x="78" y="79"/>
                  <a:pt x="78" y="80"/>
                </a:cubicBezTo>
                <a:cubicBezTo>
                  <a:pt x="78" y="81"/>
                  <a:pt x="78" y="81"/>
                  <a:pt x="78" y="81"/>
                </a:cubicBezTo>
                <a:cubicBezTo>
                  <a:pt x="78" y="81"/>
                  <a:pt x="78" y="81"/>
                  <a:pt x="78" y="81"/>
                </a:cubicBezTo>
                <a:cubicBezTo>
                  <a:pt x="78" y="82"/>
                  <a:pt x="78" y="82"/>
                  <a:pt x="78" y="82"/>
                </a:cubicBezTo>
                <a:cubicBezTo>
                  <a:pt x="78" y="82"/>
                  <a:pt x="78" y="82"/>
                  <a:pt x="77" y="82"/>
                </a:cubicBezTo>
                <a:cubicBezTo>
                  <a:pt x="77" y="82"/>
                  <a:pt x="77" y="82"/>
                  <a:pt x="77" y="82"/>
                </a:cubicBezTo>
                <a:cubicBezTo>
                  <a:pt x="77" y="82"/>
                  <a:pt x="77" y="83"/>
                  <a:pt x="77" y="83"/>
                </a:cubicBezTo>
                <a:cubicBezTo>
                  <a:pt x="77" y="83"/>
                  <a:pt x="77" y="83"/>
                  <a:pt x="77" y="83"/>
                </a:cubicBezTo>
                <a:cubicBezTo>
                  <a:pt x="76" y="84"/>
                  <a:pt x="75" y="84"/>
                  <a:pt x="74" y="85"/>
                </a:cubicBezTo>
                <a:cubicBezTo>
                  <a:pt x="74" y="85"/>
                  <a:pt x="73" y="85"/>
                  <a:pt x="72" y="85"/>
                </a:cubicBezTo>
                <a:cubicBezTo>
                  <a:pt x="70" y="86"/>
                  <a:pt x="69" y="86"/>
                  <a:pt x="69" y="86"/>
                </a:cubicBezTo>
                <a:cubicBezTo>
                  <a:pt x="66" y="86"/>
                  <a:pt x="63" y="85"/>
                  <a:pt x="59" y="84"/>
                </a:cubicBezTo>
                <a:cubicBezTo>
                  <a:pt x="56" y="83"/>
                  <a:pt x="53" y="81"/>
                  <a:pt x="51" y="79"/>
                </a:cubicBezTo>
                <a:cubicBezTo>
                  <a:pt x="49" y="79"/>
                  <a:pt x="49" y="79"/>
                  <a:pt x="49" y="79"/>
                </a:cubicBezTo>
                <a:cubicBezTo>
                  <a:pt x="49" y="80"/>
                  <a:pt x="49" y="80"/>
                  <a:pt x="49" y="80"/>
                </a:cubicBezTo>
                <a:cubicBezTo>
                  <a:pt x="49" y="91"/>
                  <a:pt x="49" y="91"/>
                  <a:pt x="49" y="91"/>
                </a:cubicBezTo>
                <a:cubicBezTo>
                  <a:pt x="52" y="92"/>
                  <a:pt x="54" y="93"/>
                  <a:pt x="57" y="93"/>
                </a:cubicBezTo>
                <a:cubicBezTo>
                  <a:pt x="57" y="102"/>
                  <a:pt x="57" y="102"/>
                  <a:pt x="57" y="102"/>
                </a:cubicBezTo>
                <a:cubicBezTo>
                  <a:pt x="68" y="102"/>
                  <a:pt x="68" y="102"/>
                  <a:pt x="68" y="102"/>
                </a:cubicBezTo>
                <a:cubicBezTo>
                  <a:pt x="68" y="95"/>
                  <a:pt x="68" y="95"/>
                  <a:pt x="68" y="95"/>
                </a:cubicBezTo>
                <a:cubicBezTo>
                  <a:pt x="68" y="95"/>
                  <a:pt x="68" y="95"/>
                  <a:pt x="68" y="95"/>
                </a:cubicBezTo>
                <a:cubicBezTo>
                  <a:pt x="70" y="95"/>
                  <a:pt x="71" y="95"/>
                  <a:pt x="72" y="95"/>
                </a:cubicBezTo>
                <a:cubicBezTo>
                  <a:pt x="72" y="102"/>
                  <a:pt x="72" y="102"/>
                  <a:pt x="72" y="102"/>
                </a:cubicBezTo>
                <a:cubicBezTo>
                  <a:pt x="82" y="102"/>
                  <a:pt x="82" y="102"/>
                  <a:pt x="82" y="102"/>
                </a:cubicBezTo>
                <a:cubicBezTo>
                  <a:pt x="82" y="92"/>
                  <a:pt x="82" y="92"/>
                  <a:pt x="82" y="92"/>
                </a:cubicBezTo>
                <a:cubicBezTo>
                  <a:pt x="83" y="91"/>
                  <a:pt x="84" y="91"/>
                  <a:pt x="85" y="90"/>
                </a:cubicBezTo>
                <a:cubicBezTo>
                  <a:pt x="89" y="87"/>
                  <a:pt x="91" y="83"/>
                  <a:pt x="91" y="79"/>
                </a:cubicBezTo>
                <a:cubicBezTo>
                  <a:pt x="91" y="79"/>
                  <a:pt x="91" y="79"/>
                  <a:pt x="91" y="79"/>
                </a:cubicBezTo>
                <a:cubicBezTo>
                  <a:pt x="91" y="79"/>
                  <a:pt x="91" y="79"/>
                  <a:pt x="91" y="78"/>
                </a:cubicBezTo>
                <a:cubicBezTo>
                  <a:pt x="91" y="75"/>
                  <a:pt x="90" y="72"/>
                  <a:pt x="89" y="70"/>
                </a:cubicBezTo>
                <a:cubicBezTo>
                  <a:pt x="87" y="68"/>
                  <a:pt x="84" y="66"/>
                  <a:pt x="80" y="65"/>
                </a:cubicBezTo>
                <a:close/>
              </a:path>
            </a:pathLst>
          </a:custGeom>
          <a:gradFill flip="none" rotWithShape="1">
            <a:gsLst>
              <a:gs pos="0">
                <a:srgbClr val="BE084E"/>
              </a:gs>
              <a:gs pos="40000">
                <a:srgbClr val="BE3468"/>
              </a:gs>
              <a:gs pos="100000">
                <a:srgbClr val="D75980"/>
              </a:gs>
            </a:gsLst>
            <a:lin ang="18900000" scaled="1"/>
          </a:gradFill>
          <a:ln w="19050">
            <a:noFill/>
          </a:ln>
          <a:effectLst>
            <a:innerShdw blurRad="50800" dist="254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 name="Freeform 12"/>
          <p:cNvSpPr>
            <a:spLocks noEditPoints="1"/>
          </p:cNvSpPr>
          <p:nvPr/>
        </p:nvSpPr>
        <p:spPr bwMode="auto">
          <a:xfrm flipH="1">
            <a:off x="4627245" y="2564904"/>
            <a:ext cx="2935922" cy="1999860"/>
          </a:xfrm>
          <a:custGeom>
            <a:gdLst>
              <a:gd name="T0" fmla="*/ 4905 w 5127"/>
              <a:gd name="T1" fmla="*/ 1457 h 3492"/>
              <a:gd name="T2" fmla="*/ 3893 w 5127"/>
              <a:gd name="T3" fmla="*/ 2511 h 3492"/>
              <a:gd name="T4" fmla="*/ 4439 w 5127"/>
              <a:gd name="T5" fmla="*/ 2733 h 3492"/>
              <a:gd name="T6" fmla="*/ 4029 w 5127"/>
              <a:gd name="T7" fmla="*/ 3492 h 3492"/>
              <a:gd name="T8" fmla="*/ 4515 w 5127"/>
              <a:gd name="T9" fmla="*/ 3230 h 3492"/>
              <a:gd name="T10" fmla="*/ 5000 w 5127"/>
              <a:gd name="T11" fmla="*/ 3492 h 3492"/>
              <a:gd name="T12" fmla="*/ 4590 w 5127"/>
              <a:gd name="T13" fmla="*/ 2733 h 3492"/>
              <a:gd name="T14" fmla="*/ 5127 w 5127"/>
              <a:gd name="T15" fmla="*/ 1457 h 3492"/>
              <a:gd name="T16" fmla="*/ 222 w 5127"/>
              <a:gd name="T17" fmla="*/ 1457 h 3492"/>
              <a:gd name="T18" fmla="*/ 1235 w 5127"/>
              <a:gd name="T19" fmla="*/ 2511 h 3492"/>
              <a:gd name="T20" fmla="*/ 689 w 5127"/>
              <a:gd name="T21" fmla="*/ 2733 h 3492"/>
              <a:gd name="T22" fmla="*/ 1099 w 5127"/>
              <a:gd name="T23" fmla="*/ 3492 h 3492"/>
              <a:gd name="T24" fmla="*/ 613 w 5127"/>
              <a:gd name="T25" fmla="*/ 3230 h 3492"/>
              <a:gd name="T26" fmla="*/ 127 w 5127"/>
              <a:gd name="T27" fmla="*/ 3492 h 3492"/>
              <a:gd name="T28" fmla="*/ 538 w 5127"/>
              <a:gd name="T29" fmla="*/ 2733 h 3492"/>
              <a:gd name="T30" fmla="*/ 0 w 5127"/>
              <a:gd name="T31" fmla="*/ 1457 h 3492"/>
              <a:gd name="T32" fmla="*/ 970 w 5127"/>
              <a:gd name="T33" fmla="*/ 816 h 3492"/>
              <a:gd name="T34" fmla="*/ 936 w 5127"/>
              <a:gd name="T35" fmla="*/ 823 h 3492"/>
              <a:gd name="T36" fmla="*/ 1242 w 5127"/>
              <a:gd name="T37" fmla="*/ 1487 h 3492"/>
              <a:gd name="T38" fmla="*/ 1911 w 5127"/>
              <a:gd name="T39" fmla="*/ 1670 h 3492"/>
              <a:gd name="T40" fmla="*/ 3215 w 5127"/>
              <a:gd name="T41" fmla="*/ 1487 h 3492"/>
              <a:gd name="T42" fmla="*/ 4186 w 5127"/>
              <a:gd name="T43" fmla="*/ 1201 h 3492"/>
              <a:gd name="T44" fmla="*/ 4191 w 5127"/>
              <a:gd name="T45" fmla="*/ 823 h 3492"/>
              <a:gd name="T46" fmla="*/ 4398 w 5127"/>
              <a:gd name="T47" fmla="*/ 136 h 3492"/>
              <a:gd name="T48" fmla="*/ 4377 w 5127"/>
              <a:gd name="T49" fmla="*/ 745 h 3492"/>
              <a:gd name="T50" fmla="*/ 4722 w 5127"/>
              <a:gd name="T51" fmla="*/ 2398 h 3492"/>
              <a:gd name="T52" fmla="*/ 3707 w 5127"/>
              <a:gd name="T53" fmla="*/ 2513 h 3492"/>
              <a:gd name="T54" fmla="*/ 3432 w 5127"/>
              <a:gd name="T55" fmla="*/ 3076 h 3492"/>
              <a:gd name="T56" fmla="*/ 3654 w 5127"/>
              <a:gd name="T57" fmla="*/ 2105 h 3492"/>
              <a:gd name="T58" fmla="*/ 4292 w 5127"/>
              <a:gd name="T59" fmla="*/ 1622 h 3492"/>
              <a:gd name="T60" fmla="*/ 4005 w 5127"/>
              <a:gd name="T61" fmla="*/ 1670 h 3492"/>
              <a:gd name="T62" fmla="*/ 3568 w 5127"/>
              <a:gd name="T63" fmla="*/ 1884 h 3492"/>
              <a:gd name="T64" fmla="*/ 3044 w 5127"/>
              <a:gd name="T65" fmla="*/ 3421 h 3492"/>
              <a:gd name="T66" fmla="*/ 2084 w 5127"/>
              <a:gd name="T67" fmla="*/ 1884 h 3492"/>
              <a:gd name="T68" fmla="*/ 1560 w 5127"/>
              <a:gd name="T69" fmla="*/ 1670 h 3492"/>
              <a:gd name="T70" fmla="*/ 989 w 5127"/>
              <a:gd name="T71" fmla="*/ 1586 h 3492"/>
              <a:gd name="T72" fmla="*/ 836 w 5127"/>
              <a:gd name="T73" fmla="*/ 2105 h 3492"/>
              <a:gd name="T74" fmla="*/ 1696 w 5127"/>
              <a:gd name="T75" fmla="*/ 2481 h 3492"/>
              <a:gd name="T76" fmla="*/ 1413 w 5127"/>
              <a:gd name="T77" fmla="*/ 3076 h 3492"/>
              <a:gd name="T78" fmla="*/ 1087 w 5127"/>
              <a:gd name="T79" fmla="*/ 2398 h 3492"/>
              <a:gd name="T80" fmla="*/ 406 w 5127"/>
              <a:gd name="T81" fmla="*/ 1601 h 3492"/>
              <a:gd name="T82" fmla="*/ 750 w 5127"/>
              <a:gd name="T83" fmla="*/ 745 h 34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7" h="3492">
                <a:moveTo>
                  <a:pt x="5127" y="1457"/>
                </a:moveTo>
                <a:cubicBezTo>
                  <a:pt x="4905" y="1457"/>
                  <a:pt x="4905" y="1457"/>
                  <a:pt x="4905" y="1457"/>
                </a:cubicBezTo>
                <a:cubicBezTo>
                  <a:pt x="4905" y="2511"/>
                  <a:pt x="4905" y="2511"/>
                  <a:pt x="4905" y="2511"/>
                </a:cubicBezTo>
                <a:cubicBezTo>
                  <a:pt x="3893" y="2511"/>
                  <a:pt x="3893" y="2511"/>
                  <a:pt x="3893" y="2511"/>
                </a:cubicBezTo>
                <a:cubicBezTo>
                  <a:pt x="3893" y="2733"/>
                  <a:pt x="3893" y="2733"/>
                  <a:pt x="3893" y="2733"/>
                </a:cubicBezTo>
                <a:cubicBezTo>
                  <a:pt x="4439" y="2733"/>
                  <a:pt x="4439" y="2733"/>
                  <a:pt x="4439" y="2733"/>
                </a:cubicBezTo>
                <a:cubicBezTo>
                  <a:pt x="4439" y="3196"/>
                  <a:pt x="4439" y="3196"/>
                  <a:pt x="4439" y="3196"/>
                </a:cubicBezTo>
                <a:cubicBezTo>
                  <a:pt x="4029" y="3492"/>
                  <a:pt x="4029" y="3492"/>
                  <a:pt x="4029" y="3492"/>
                </a:cubicBezTo>
                <a:cubicBezTo>
                  <a:pt x="4152" y="3492"/>
                  <a:pt x="4152" y="3492"/>
                  <a:pt x="4152" y="3492"/>
                </a:cubicBezTo>
                <a:cubicBezTo>
                  <a:pt x="4515" y="3230"/>
                  <a:pt x="4515" y="3230"/>
                  <a:pt x="4515" y="3230"/>
                </a:cubicBezTo>
                <a:cubicBezTo>
                  <a:pt x="4877" y="3492"/>
                  <a:pt x="4877" y="3492"/>
                  <a:pt x="4877" y="3492"/>
                </a:cubicBezTo>
                <a:cubicBezTo>
                  <a:pt x="5000" y="3492"/>
                  <a:pt x="5000" y="3492"/>
                  <a:pt x="5000" y="3492"/>
                </a:cubicBezTo>
                <a:cubicBezTo>
                  <a:pt x="4590" y="3196"/>
                  <a:pt x="4590" y="3196"/>
                  <a:pt x="4590" y="3196"/>
                </a:cubicBezTo>
                <a:cubicBezTo>
                  <a:pt x="4590" y="2733"/>
                  <a:pt x="4590" y="2733"/>
                  <a:pt x="4590" y="2733"/>
                </a:cubicBezTo>
                <a:cubicBezTo>
                  <a:pt x="5127" y="2733"/>
                  <a:pt x="5127" y="2733"/>
                  <a:pt x="5127" y="2733"/>
                </a:cubicBezTo>
                <a:cubicBezTo>
                  <a:pt x="5127" y="2308"/>
                  <a:pt x="5127" y="1882"/>
                  <a:pt x="5127" y="1457"/>
                </a:cubicBezTo>
                <a:close/>
                <a:moveTo>
                  <a:pt x="0" y="1457"/>
                </a:moveTo>
                <a:cubicBezTo>
                  <a:pt x="222" y="1457"/>
                  <a:pt x="222" y="1457"/>
                  <a:pt x="222" y="1457"/>
                </a:cubicBezTo>
                <a:cubicBezTo>
                  <a:pt x="222" y="2511"/>
                  <a:pt x="222" y="2511"/>
                  <a:pt x="222" y="2511"/>
                </a:cubicBezTo>
                <a:cubicBezTo>
                  <a:pt x="1235" y="2511"/>
                  <a:pt x="1235" y="2511"/>
                  <a:pt x="1235" y="2511"/>
                </a:cubicBezTo>
                <a:cubicBezTo>
                  <a:pt x="1235" y="2733"/>
                  <a:pt x="1235" y="2733"/>
                  <a:pt x="1235" y="2733"/>
                </a:cubicBezTo>
                <a:cubicBezTo>
                  <a:pt x="689" y="2733"/>
                  <a:pt x="689" y="2733"/>
                  <a:pt x="689" y="2733"/>
                </a:cubicBezTo>
                <a:cubicBezTo>
                  <a:pt x="689" y="3196"/>
                  <a:pt x="689" y="3196"/>
                  <a:pt x="689" y="3196"/>
                </a:cubicBezTo>
                <a:cubicBezTo>
                  <a:pt x="1099" y="3492"/>
                  <a:pt x="1099" y="3492"/>
                  <a:pt x="1099" y="3492"/>
                </a:cubicBezTo>
                <a:cubicBezTo>
                  <a:pt x="976" y="3492"/>
                  <a:pt x="976" y="3492"/>
                  <a:pt x="976" y="3492"/>
                </a:cubicBezTo>
                <a:cubicBezTo>
                  <a:pt x="613" y="3230"/>
                  <a:pt x="613" y="3230"/>
                  <a:pt x="613" y="3230"/>
                </a:cubicBezTo>
                <a:cubicBezTo>
                  <a:pt x="250" y="3492"/>
                  <a:pt x="250" y="3492"/>
                  <a:pt x="250" y="3492"/>
                </a:cubicBezTo>
                <a:cubicBezTo>
                  <a:pt x="127" y="3492"/>
                  <a:pt x="127" y="3492"/>
                  <a:pt x="127" y="3492"/>
                </a:cubicBezTo>
                <a:cubicBezTo>
                  <a:pt x="538" y="3196"/>
                  <a:pt x="538" y="3196"/>
                  <a:pt x="538" y="3196"/>
                </a:cubicBezTo>
                <a:cubicBezTo>
                  <a:pt x="538" y="2733"/>
                  <a:pt x="538" y="2733"/>
                  <a:pt x="538" y="2733"/>
                </a:cubicBezTo>
                <a:cubicBezTo>
                  <a:pt x="0" y="2733"/>
                  <a:pt x="0" y="2733"/>
                  <a:pt x="0" y="2733"/>
                </a:cubicBezTo>
                <a:cubicBezTo>
                  <a:pt x="0" y="2308"/>
                  <a:pt x="0" y="1882"/>
                  <a:pt x="0" y="1457"/>
                </a:cubicBezTo>
                <a:close/>
                <a:moveTo>
                  <a:pt x="730" y="136"/>
                </a:moveTo>
                <a:cubicBezTo>
                  <a:pt x="1114" y="0"/>
                  <a:pt x="1217" y="729"/>
                  <a:pt x="970" y="816"/>
                </a:cubicBezTo>
                <a:cubicBezTo>
                  <a:pt x="959" y="820"/>
                  <a:pt x="948" y="822"/>
                  <a:pt x="936" y="823"/>
                </a:cubicBezTo>
                <a:cubicBezTo>
                  <a:pt x="936" y="823"/>
                  <a:pt x="936" y="823"/>
                  <a:pt x="936" y="823"/>
                </a:cubicBezTo>
                <a:cubicBezTo>
                  <a:pt x="861" y="917"/>
                  <a:pt x="903" y="1099"/>
                  <a:pt x="942" y="1201"/>
                </a:cubicBezTo>
                <a:cubicBezTo>
                  <a:pt x="998" y="1346"/>
                  <a:pt x="1102" y="1487"/>
                  <a:pt x="1242" y="1487"/>
                </a:cubicBezTo>
                <a:cubicBezTo>
                  <a:pt x="1913" y="1487"/>
                  <a:pt x="1913" y="1487"/>
                  <a:pt x="1913" y="1487"/>
                </a:cubicBezTo>
                <a:cubicBezTo>
                  <a:pt x="1911" y="1670"/>
                  <a:pt x="1911" y="1670"/>
                  <a:pt x="1911" y="1670"/>
                </a:cubicBezTo>
                <a:cubicBezTo>
                  <a:pt x="3217" y="1670"/>
                  <a:pt x="3217" y="1670"/>
                  <a:pt x="3217" y="1670"/>
                </a:cubicBezTo>
                <a:cubicBezTo>
                  <a:pt x="3215" y="1487"/>
                  <a:pt x="3215" y="1487"/>
                  <a:pt x="3215" y="1487"/>
                </a:cubicBezTo>
                <a:cubicBezTo>
                  <a:pt x="3886" y="1487"/>
                  <a:pt x="3886" y="1487"/>
                  <a:pt x="3886" y="1487"/>
                </a:cubicBezTo>
                <a:cubicBezTo>
                  <a:pt x="4025" y="1487"/>
                  <a:pt x="4130" y="1346"/>
                  <a:pt x="4186" y="1201"/>
                </a:cubicBezTo>
                <a:cubicBezTo>
                  <a:pt x="4225" y="1099"/>
                  <a:pt x="4267" y="917"/>
                  <a:pt x="4191" y="823"/>
                </a:cubicBezTo>
                <a:cubicBezTo>
                  <a:pt x="4191" y="823"/>
                  <a:pt x="4191" y="823"/>
                  <a:pt x="4191" y="823"/>
                </a:cubicBezTo>
                <a:cubicBezTo>
                  <a:pt x="4180" y="822"/>
                  <a:pt x="4169" y="820"/>
                  <a:pt x="4157" y="816"/>
                </a:cubicBezTo>
                <a:cubicBezTo>
                  <a:pt x="3911" y="729"/>
                  <a:pt x="4014" y="0"/>
                  <a:pt x="4398" y="136"/>
                </a:cubicBezTo>
                <a:cubicBezTo>
                  <a:pt x="4673" y="233"/>
                  <a:pt x="4556" y="586"/>
                  <a:pt x="4377" y="745"/>
                </a:cubicBezTo>
                <a:cubicBezTo>
                  <a:pt x="4377" y="745"/>
                  <a:pt x="4377" y="745"/>
                  <a:pt x="4377" y="745"/>
                </a:cubicBezTo>
                <a:cubicBezTo>
                  <a:pt x="4510" y="915"/>
                  <a:pt x="4722" y="1351"/>
                  <a:pt x="4722" y="1601"/>
                </a:cubicBezTo>
                <a:cubicBezTo>
                  <a:pt x="4722" y="2398"/>
                  <a:pt x="4722" y="2398"/>
                  <a:pt x="4722" y="2398"/>
                </a:cubicBezTo>
                <a:cubicBezTo>
                  <a:pt x="4041" y="2398"/>
                  <a:pt x="4041" y="2398"/>
                  <a:pt x="4041" y="2398"/>
                </a:cubicBezTo>
                <a:cubicBezTo>
                  <a:pt x="3938" y="2398"/>
                  <a:pt x="3717" y="2382"/>
                  <a:pt x="3707" y="2513"/>
                </a:cubicBezTo>
                <a:cubicBezTo>
                  <a:pt x="3714" y="3076"/>
                  <a:pt x="3714" y="3076"/>
                  <a:pt x="3714" y="3076"/>
                </a:cubicBezTo>
                <a:cubicBezTo>
                  <a:pt x="3432" y="3076"/>
                  <a:pt x="3432" y="3076"/>
                  <a:pt x="3432" y="3076"/>
                </a:cubicBezTo>
                <a:cubicBezTo>
                  <a:pt x="3432" y="2481"/>
                  <a:pt x="3432" y="2481"/>
                  <a:pt x="3432" y="2481"/>
                </a:cubicBezTo>
                <a:cubicBezTo>
                  <a:pt x="3432" y="2481"/>
                  <a:pt x="3414" y="2105"/>
                  <a:pt x="3654" y="2105"/>
                </a:cubicBezTo>
                <a:cubicBezTo>
                  <a:pt x="4292" y="2105"/>
                  <a:pt x="4292" y="2105"/>
                  <a:pt x="4292" y="2105"/>
                </a:cubicBezTo>
                <a:cubicBezTo>
                  <a:pt x="4292" y="1622"/>
                  <a:pt x="4292" y="1622"/>
                  <a:pt x="4292" y="1622"/>
                </a:cubicBezTo>
                <a:cubicBezTo>
                  <a:pt x="4292" y="1622"/>
                  <a:pt x="4281" y="1497"/>
                  <a:pt x="4139" y="1586"/>
                </a:cubicBezTo>
                <a:cubicBezTo>
                  <a:pt x="4005" y="1670"/>
                  <a:pt x="4005" y="1670"/>
                  <a:pt x="4005" y="1670"/>
                </a:cubicBezTo>
                <a:cubicBezTo>
                  <a:pt x="3568" y="1670"/>
                  <a:pt x="3568" y="1670"/>
                  <a:pt x="3568" y="1670"/>
                </a:cubicBezTo>
                <a:cubicBezTo>
                  <a:pt x="3568" y="1884"/>
                  <a:pt x="3568" y="1884"/>
                  <a:pt x="3568" y="1884"/>
                </a:cubicBezTo>
                <a:cubicBezTo>
                  <a:pt x="3044" y="1884"/>
                  <a:pt x="3044" y="1884"/>
                  <a:pt x="3044" y="1884"/>
                </a:cubicBezTo>
                <a:cubicBezTo>
                  <a:pt x="3044" y="3421"/>
                  <a:pt x="3044" y="3421"/>
                  <a:pt x="3044" y="3421"/>
                </a:cubicBezTo>
                <a:cubicBezTo>
                  <a:pt x="2084" y="3421"/>
                  <a:pt x="2084" y="3421"/>
                  <a:pt x="2084" y="3421"/>
                </a:cubicBezTo>
                <a:cubicBezTo>
                  <a:pt x="2084" y="1884"/>
                  <a:pt x="2084" y="1884"/>
                  <a:pt x="2084" y="1884"/>
                </a:cubicBezTo>
                <a:cubicBezTo>
                  <a:pt x="1560" y="1884"/>
                  <a:pt x="1560" y="1884"/>
                  <a:pt x="1560" y="1884"/>
                </a:cubicBezTo>
                <a:cubicBezTo>
                  <a:pt x="1560" y="1670"/>
                  <a:pt x="1560" y="1670"/>
                  <a:pt x="1560" y="1670"/>
                </a:cubicBezTo>
                <a:cubicBezTo>
                  <a:pt x="1123" y="1670"/>
                  <a:pt x="1123" y="1670"/>
                  <a:pt x="1123" y="1670"/>
                </a:cubicBezTo>
                <a:cubicBezTo>
                  <a:pt x="989" y="1586"/>
                  <a:pt x="989" y="1586"/>
                  <a:pt x="989" y="1586"/>
                </a:cubicBezTo>
                <a:cubicBezTo>
                  <a:pt x="847" y="1497"/>
                  <a:pt x="836" y="1622"/>
                  <a:pt x="836" y="1622"/>
                </a:cubicBezTo>
                <a:cubicBezTo>
                  <a:pt x="836" y="2105"/>
                  <a:pt x="836" y="2105"/>
                  <a:pt x="836" y="2105"/>
                </a:cubicBezTo>
                <a:cubicBezTo>
                  <a:pt x="1474" y="2105"/>
                  <a:pt x="1474" y="2105"/>
                  <a:pt x="1474" y="2105"/>
                </a:cubicBezTo>
                <a:cubicBezTo>
                  <a:pt x="1713" y="2105"/>
                  <a:pt x="1696" y="2481"/>
                  <a:pt x="1696" y="2481"/>
                </a:cubicBezTo>
                <a:cubicBezTo>
                  <a:pt x="1696" y="3076"/>
                  <a:pt x="1696" y="3076"/>
                  <a:pt x="1696" y="3076"/>
                </a:cubicBezTo>
                <a:cubicBezTo>
                  <a:pt x="1413" y="3076"/>
                  <a:pt x="1413" y="3076"/>
                  <a:pt x="1413" y="3076"/>
                </a:cubicBezTo>
                <a:cubicBezTo>
                  <a:pt x="1420" y="2513"/>
                  <a:pt x="1420" y="2513"/>
                  <a:pt x="1420" y="2513"/>
                </a:cubicBezTo>
                <a:cubicBezTo>
                  <a:pt x="1411" y="2382"/>
                  <a:pt x="1189" y="2398"/>
                  <a:pt x="1087" y="2398"/>
                </a:cubicBezTo>
                <a:cubicBezTo>
                  <a:pt x="406" y="2398"/>
                  <a:pt x="406" y="2398"/>
                  <a:pt x="406" y="2398"/>
                </a:cubicBezTo>
                <a:cubicBezTo>
                  <a:pt x="406" y="1601"/>
                  <a:pt x="406" y="1601"/>
                  <a:pt x="406" y="1601"/>
                </a:cubicBezTo>
                <a:cubicBezTo>
                  <a:pt x="406" y="1351"/>
                  <a:pt x="618" y="915"/>
                  <a:pt x="750" y="745"/>
                </a:cubicBezTo>
                <a:cubicBezTo>
                  <a:pt x="750" y="745"/>
                  <a:pt x="750" y="745"/>
                  <a:pt x="750" y="745"/>
                </a:cubicBezTo>
                <a:cubicBezTo>
                  <a:pt x="571" y="586"/>
                  <a:pt x="454" y="233"/>
                  <a:pt x="730" y="136"/>
                </a:cubicBezTo>
                <a:close/>
              </a:path>
            </a:pathLst>
          </a:custGeom>
          <a:solidFill>
            <a:schemeClr val="bg1">
              <a:lumMod val="7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 name="圆角矩形标注 3"/>
          <p:cNvSpPr/>
          <p:nvPr/>
        </p:nvSpPr>
        <p:spPr>
          <a:xfrm>
            <a:off x="2962858" y="1628800"/>
            <a:ext cx="1561678" cy="1509680"/>
          </a:xfrm>
          <a:prstGeom prst="wedgeRoundRectCallout">
            <a:avLst>
              <a:gd name="adj1" fmla="val 85262"/>
              <a:gd name="adj2" fmla="val -6572"/>
              <a:gd name="adj3" fmla="val 16667"/>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ts val="1500"/>
              </a:lnSpc>
            </a:pPr>
            <a:r>
              <a:rPr lang="zh-CN" altLang="en-US" sz="1100">
                <a:solidFill>
                  <a:schemeClr val="tx1">
                    <a:lumMod val="50000"/>
                    <a:lumOff val="50000"/>
                  </a:schemeClr>
                </a:solidFill>
                <a:latin typeface="Avant GardeBook" pitchFamily="50" charset="0"/>
                <a:ea typeface="微软雅黑" panose="020b0503020204020204" pitchFamily="34" charset="-122"/>
              </a:rPr>
              <a:t>您的内容打在这里，或者通过复制您的文本后，在此框中选择粘贴，并选择只保留文字。</a:t>
            </a:r>
            <a:endParaRPr lang="zh-CN" altLang="en-US" sz="1100">
              <a:solidFill>
                <a:schemeClr val="tx1">
                  <a:lumMod val="50000"/>
                  <a:lumOff val="50000"/>
                </a:schemeClr>
              </a:solidFill>
              <a:latin typeface="Avant GardeBook" pitchFamily="50" charset="0"/>
              <a:ea typeface="微软雅黑" panose="020b0503020204020204" pitchFamily="34" charset="-122"/>
            </a:endParaRPr>
          </a:p>
        </p:txBody>
      </p:sp>
      <p:sp>
        <p:nvSpPr>
          <p:cNvPr id="5" name="圆角矩形标注 4"/>
          <p:cNvSpPr/>
          <p:nvPr/>
        </p:nvSpPr>
        <p:spPr>
          <a:xfrm>
            <a:off x="7665876" y="1628800"/>
            <a:ext cx="1561678" cy="1509680"/>
          </a:xfrm>
          <a:prstGeom prst="wedgeRoundRectCallout">
            <a:avLst>
              <a:gd name="adj1" fmla="val -85547"/>
              <a:gd name="adj2" fmla="val -5039"/>
              <a:gd name="adj3" fmla="val 16667"/>
            </a:avLst>
          </a:pr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ts val="1500"/>
              </a:lnSpc>
            </a:pPr>
            <a:r>
              <a:rPr lang="zh-CN" altLang="en-US" sz="1100">
                <a:latin typeface="Avant GardeBook" pitchFamily="50" charset="0"/>
                <a:ea typeface="微软雅黑" panose="020b0503020204020204" pitchFamily="34" charset="-122"/>
              </a:rPr>
              <a:t>您的内容打在这里，或者通过复制您的文本后，在此框中选择粘贴，并选择只保留文字。</a:t>
            </a:r>
            <a:endParaRPr lang="zh-CN" altLang="en-US" sz="1100">
              <a:latin typeface="Avant GardeBook" pitchFamily="50" charset="0"/>
              <a:ea typeface="微软雅黑" panose="020b0503020204020204" pitchFamily="34" charset="-122"/>
            </a:endParaRPr>
          </a:p>
        </p:txBody>
      </p:sp>
      <p:sp>
        <p:nvSpPr>
          <p:cNvPr id="6" name="TextBox 5"/>
          <p:cNvSpPr txBox="1"/>
          <p:nvPr/>
        </p:nvSpPr>
        <p:spPr>
          <a:xfrm>
            <a:off x="1083584" y="3564834"/>
            <a:ext cx="3312368" cy="892552"/>
          </a:xfrm>
          <a:prstGeom prst="rect">
            <a:avLst/>
          </a:prstGeom>
          <a:noFill/>
        </p:spPr>
        <p:txBody>
          <a:bodyPr wrap="square" rtlCol="0">
            <a:spAutoFit/>
          </a:bodyPr>
          <a:lstStyle/>
          <a:p>
            <a:pPr algn="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7794461" y="3564834"/>
            <a:ext cx="3312368" cy="892552"/>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198662" y="5301208"/>
            <a:ext cx="9793088" cy="492443"/>
          </a:xfrm>
          <a:prstGeom prst="rect">
            <a:avLst/>
          </a:prstGeom>
          <a:noFill/>
        </p:spPr>
        <p:txBody>
          <a:bodyPr wrap="square" rtlCol="0">
            <a:spAutoFit/>
          </a:bodyPr>
          <a:lstStyle/>
          <a:p>
            <a:pPr algn="ct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圆角矩形标注 8"/>
          <p:cNvSpPr/>
          <p:nvPr/>
        </p:nvSpPr>
        <p:spPr>
          <a:xfrm>
            <a:off x="1383955" y="2407233"/>
            <a:ext cx="648072" cy="626494"/>
          </a:xfrm>
          <a:prstGeom prst="wedgeRoundRectCallout">
            <a:avLst>
              <a:gd name="adj1" fmla="val 85262"/>
              <a:gd name="adj2" fmla="val -6572"/>
              <a:gd name="adj3" fmla="val 16667"/>
            </a:avLst>
          </a:pr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圆角矩形标注 9"/>
          <p:cNvSpPr/>
          <p:nvPr/>
        </p:nvSpPr>
        <p:spPr>
          <a:xfrm>
            <a:off x="1921207" y="1778333"/>
            <a:ext cx="432048" cy="417663"/>
          </a:xfrm>
          <a:prstGeom prst="wedgeRoundRectCallout">
            <a:avLst>
              <a:gd name="adj1" fmla="val 85262"/>
              <a:gd name="adj2" fmla="val -6572"/>
              <a:gd name="adj3" fmla="val 16667"/>
            </a:avLst>
          </a:pr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圆角矩形标注 10"/>
          <p:cNvSpPr/>
          <p:nvPr/>
        </p:nvSpPr>
        <p:spPr>
          <a:xfrm>
            <a:off x="2278783" y="2244419"/>
            <a:ext cx="288031" cy="278441"/>
          </a:xfrm>
          <a:prstGeom prst="wedgeRoundRectCallout">
            <a:avLst>
              <a:gd name="adj1" fmla="val 85262"/>
              <a:gd name="adj2" fmla="val -6572"/>
              <a:gd name="adj3" fmla="val 16667"/>
            </a:avLst>
          </a:pr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圆角矩形标注 11"/>
          <p:cNvSpPr/>
          <p:nvPr/>
        </p:nvSpPr>
        <p:spPr>
          <a:xfrm>
            <a:off x="10137131" y="2407233"/>
            <a:ext cx="648072" cy="626494"/>
          </a:xfrm>
          <a:prstGeom prst="wedgeRoundRectCallout">
            <a:avLst>
              <a:gd name="adj1" fmla="val -86196"/>
              <a:gd name="adj2" fmla="val -6572"/>
              <a:gd name="adj3" fmla="val 16667"/>
            </a:avLst>
          </a:pr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圆角矩形标注 12"/>
          <p:cNvSpPr/>
          <p:nvPr/>
        </p:nvSpPr>
        <p:spPr>
          <a:xfrm>
            <a:off x="9867277" y="1778333"/>
            <a:ext cx="432048" cy="417663"/>
          </a:xfrm>
          <a:prstGeom prst="wedgeRoundRectCallout">
            <a:avLst>
              <a:gd name="adj1" fmla="val -88875"/>
              <a:gd name="adj2" fmla="val -9343"/>
              <a:gd name="adj3" fmla="val 16667"/>
            </a:avLst>
          </a:pr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圆角矩形标注 13"/>
          <p:cNvSpPr/>
          <p:nvPr/>
        </p:nvSpPr>
        <p:spPr>
          <a:xfrm>
            <a:off x="9579246" y="2244419"/>
            <a:ext cx="288031" cy="278441"/>
          </a:xfrm>
          <a:prstGeom prst="wedgeRoundRectCallout">
            <a:avLst>
              <a:gd name="adj1" fmla="val -91555"/>
              <a:gd name="adj2" fmla="val -6572"/>
              <a:gd name="adj3" fmla="val 16667"/>
            </a:avLst>
          </a:pr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TextBox 19"/>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ppt_w</p:attrName>
                                        </p:attrNameLst>
                                      </p:cBhvr>
                                      <p:tavLst>
                                        <p:tav tm="0" fmla="#ppt_w*sin(2.5*pi*$)">
                                          <p:val>
                                            <p:fltVal val="0"/>
                                          </p:val>
                                        </p:tav>
                                        <p:tav tm="100000">
                                          <p:val>
                                            <p:fltVal val="1"/>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nodeType="afterGroup">
                            <p:stCondLst>
                              <p:cond delay="2000"/>
                            </p:stCondLst>
                            <p:childTnLst>
                              <p:par>
                                <p:cTn id="46" presetID="12" presetClass="entr" presetSubtype="2"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p:tgtEl>
                                          <p:spTgt spid="4"/>
                                        </p:tgtEl>
                                        <p:attrNameLst>
                                          <p:attrName>ppt_x</p:attrName>
                                        </p:attrNameLst>
                                      </p:cBhvr>
                                      <p:tavLst>
                                        <p:tav tm="0">
                                          <p:val>
                                            <p:strVal val="#ppt_x+#ppt_w*1.125000"/>
                                          </p:val>
                                        </p:tav>
                                        <p:tav tm="100000">
                                          <p:val>
                                            <p:strVal val="#ppt_x"/>
                                          </p:val>
                                        </p:tav>
                                      </p:tavLst>
                                    </p:anim>
                                    <p:animEffect transition="in" filter="wipe(left)">
                                      <p:cBhvr>
                                        <p:cTn id="49" dur="500"/>
                                        <p:tgtEl>
                                          <p:spTgt spid="4"/>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p:tgtEl>
                                          <p:spTgt spid="5"/>
                                        </p:tgtEl>
                                        <p:attrNameLst>
                                          <p:attrName>ppt_x</p:attrName>
                                        </p:attrNameLst>
                                      </p:cBhvr>
                                      <p:tavLst>
                                        <p:tav tm="0">
                                          <p:val>
                                            <p:strVal val="#ppt_x-#ppt_w*1.125000"/>
                                          </p:val>
                                        </p:tav>
                                        <p:tav tm="100000">
                                          <p:val>
                                            <p:strVal val="#ppt_x"/>
                                          </p:val>
                                        </p:tav>
                                      </p:tavLst>
                                    </p:anim>
                                    <p:animEffect transition="in" filter="wipe(right)">
                                      <p:cBhvr>
                                        <p:cTn id="53" dur="500"/>
                                        <p:tgtEl>
                                          <p:spTgt spid="5"/>
                                        </p:tgtEl>
                                      </p:cBhvr>
                                    </p:animEffect>
                                  </p:childTnLst>
                                </p:cTn>
                              </p:par>
                            </p:childTnLst>
                          </p:cTn>
                        </p:par>
                        <p:par>
                          <p:cTn id="54" fill="hold" nodeType="afterGroup">
                            <p:stCondLst>
                              <p:cond delay="2500"/>
                            </p:stCondLst>
                            <p:childTnLst>
                              <p:par>
                                <p:cTn id="55" presetID="2" presetClass="entr" presetSubtype="8" decel="10000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0-#ppt_w/2"/>
                                          </p:val>
                                        </p:tav>
                                        <p:tav tm="100000">
                                          <p:val>
                                            <p:strVal val="#ppt_x"/>
                                          </p:val>
                                        </p:tav>
                                      </p:tavLst>
                                    </p:anim>
                                    <p:anim calcmode="lin" valueType="num">
                                      <p:cBhvr additive="base">
                                        <p:cTn id="58" dur="500" fill="hold"/>
                                        <p:tgtEl>
                                          <p:spTgt spid="6"/>
                                        </p:tgtEl>
                                        <p:attrNameLst>
                                          <p:attrName>ppt_y</p:attrName>
                                        </p:attrNameLst>
                                      </p:cBhvr>
                                      <p:tavLst>
                                        <p:tav tm="0">
                                          <p:val>
                                            <p:strVal val="#ppt_y"/>
                                          </p:val>
                                        </p:tav>
                                        <p:tav tm="100000">
                                          <p:val>
                                            <p:strVal val="#ppt_y"/>
                                          </p:val>
                                        </p:tav>
                                      </p:tavLst>
                                    </p:anim>
                                  </p:childTnLst>
                                </p:cTn>
                              </p:par>
                              <p:par>
                                <p:cTn id="59" presetID="2" presetClass="entr" presetSubtype="2" decel="10000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1+#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par>
                          <p:cTn id="63" fill="hold" nodeType="afterGroup">
                            <p:stCondLst>
                              <p:cond delay="3000"/>
                            </p:stCondLst>
                            <p:childTnLst>
                              <p:par>
                                <p:cTn id="64" presetID="16" presetClass="entr" presetSubtype="37"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outVertical)">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animBg="1"/>
      <p:bldP spid="10"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Oval 6"/>
          <p:cNvSpPr>
            <a:spLocks noChangeArrowheads="1"/>
          </p:cNvSpPr>
          <p:nvPr/>
        </p:nvSpPr>
        <p:spPr bwMode="auto">
          <a:xfrm>
            <a:off x="4576690" y="2249336"/>
            <a:ext cx="1470841" cy="1461472"/>
          </a:xfrm>
          <a:prstGeom prst="ellipse">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chemeClr val="tx1">
                  <a:lumMod val="50000"/>
                  <a:lumOff val="50000"/>
                </a:schemeClr>
              </a:solidFill>
              <a:latin typeface="Avant GardeBook" pitchFamily="50" charset="0"/>
              <a:ea typeface="微软雅黑" panose="020b0503020204020204" pitchFamily="34" charset="-122"/>
            </a:endParaRPr>
          </a:p>
        </p:txBody>
      </p:sp>
      <p:sp>
        <p:nvSpPr>
          <p:cNvPr id="4" name="Freeform 7"/>
          <p:cNvSpPr/>
          <p:nvPr/>
        </p:nvSpPr>
        <p:spPr bwMode="auto">
          <a:xfrm>
            <a:off x="5063848" y="2727125"/>
            <a:ext cx="983684" cy="983683"/>
          </a:xfrm>
          <a:custGeom>
            <a:gdLst>
              <a:gd name="T0" fmla="*/ 45 w 89"/>
              <a:gd name="T1" fmla="*/ 0 h 89"/>
              <a:gd name="T2" fmla="*/ 89 w 89"/>
              <a:gd name="T3" fmla="*/ 44 h 89"/>
              <a:gd name="T4" fmla="*/ 89 w 89"/>
              <a:gd name="T5" fmla="*/ 44 h 89"/>
              <a:gd name="T6" fmla="*/ 89 w 89"/>
              <a:gd name="T7" fmla="*/ 45 h 89"/>
              <a:gd name="T8" fmla="*/ 89 w 89"/>
              <a:gd name="T9" fmla="*/ 89 h 89"/>
              <a:gd name="T10" fmla="*/ 45 w 89"/>
              <a:gd name="T11" fmla="*/ 89 h 89"/>
              <a:gd name="T12" fmla="*/ 45 w 89"/>
              <a:gd name="T13" fmla="*/ 89 h 89"/>
              <a:gd name="T14" fmla="*/ 45 w 89"/>
              <a:gd name="T15" fmla="*/ 89 h 89"/>
              <a:gd name="T16" fmla="*/ 0 w 89"/>
              <a:gd name="T17" fmla="*/ 45 h 89"/>
              <a:gd name="T18" fmla="*/ 45 w 89"/>
              <a:gd name="T19" fmla="*/ 0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5" y="0"/>
                </a:moveTo>
                <a:cubicBezTo>
                  <a:pt x="69" y="0"/>
                  <a:pt x="89" y="20"/>
                  <a:pt x="89" y="44"/>
                </a:cubicBezTo>
                <a:cubicBezTo>
                  <a:pt x="89" y="44"/>
                  <a:pt x="89" y="44"/>
                  <a:pt x="89" y="44"/>
                </a:cubicBezTo>
                <a:cubicBezTo>
                  <a:pt x="89" y="45"/>
                  <a:pt x="89" y="45"/>
                  <a:pt x="89" y="45"/>
                </a:cubicBezTo>
                <a:cubicBezTo>
                  <a:pt x="89" y="89"/>
                  <a:pt x="89" y="89"/>
                  <a:pt x="89" y="89"/>
                </a:cubicBezTo>
                <a:cubicBezTo>
                  <a:pt x="45" y="89"/>
                  <a:pt x="45" y="89"/>
                  <a:pt x="45" y="89"/>
                </a:cubicBezTo>
                <a:cubicBezTo>
                  <a:pt x="45" y="89"/>
                  <a:pt x="45" y="89"/>
                  <a:pt x="45" y="89"/>
                </a:cubicBezTo>
                <a:cubicBezTo>
                  <a:pt x="45" y="89"/>
                  <a:pt x="45" y="89"/>
                  <a:pt x="45" y="89"/>
                </a:cubicBezTo>
                <a:cubicBezTo>
                  <a:pt x="20" y="89"/>
                  <a:pt x="0" y="69"/>
                  <a:pt x="0" y="45"/>
                </a:cubicBezTo>
                <a:cubicBezTo>
                  <a:pt x="0" y="20"/>
                  <a:pt x="20" y="0"/>
                  <a:pt x="45" y="0"/>
                </a:cubicBezTo>
                <a:close/>
              </a:path>
            </a:pathLst>
          </a:cu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a:solidFill>
                  <a:schemeClr val="bg1"/>
                </a:solidFill>
                <a:latin typeface="Avant GardeBook" pitchFamily="50" charset="0"/>
                <a:ea typeface="微软雅黑" panose="020b0503020204020204" pitchFamily="34" charset="-122"/>
              </a:rPr>
              <a:t>30%</a:t>
            </a:r>
            <a:endParaRPr lang="zh-CN" altLang="en-US" sz="2800">
              <a:solidFill>
                <a:schemeClr val="bg1"/>
              </a:solidFill>
              <a:latin typeface="Avant GardeBook" pitchFamily="50" charset="0"/>
              <a:ea typeface="微软雅黑" panose="020b0503020204020204" pitchFamily="34" charset="-122"/>
            </a:endParaRPr>
          </a:p>
        </p:txBody>
      </p:sp>
      <p:sp>
        <p:nvSpPr>
          <p:cNvPr id="5" name="Freeform 8"/>
          <p:cNvSpPr/>
          <p:nvPr/>
        </p:nvSpPr>
        <p:spPr bwMode="auto">
          <a:xfrm>
            <a:off x="6150584" y="2249336"/>
            <a:ext cx="1456790" cy="1461472"/>
          </a:xfrm>
          <a:custGeom>
            <a:gdLst>
              <a:gd name="T0" fmla="*/ 66 w 132"/>
              <a:gd name="T1" fmla="*/ 0 h 132"/>
              <a:gd name="T2" fmla="*/ 0 w 132"/>
              <a:gd name="T3" fmla="*/ 66 h 132"/>
              <a:gd name="T4" fmla="*/ 0 w 132"/>
              <a:gd name="T5" fmla="*/ 66 h 132"/>
              <a:gd name="T6" fmla="*/ 0 w 132"/>
              <a:gd name="T7" fmla="*/ 66 h 132"/>
              <a:gd name="T8" fmla="*/ 0 w 132"/>
              <a:gd name="T9" fmla="*/ 132 h 132"/>
              <a:gd name="T10" fmla="*/ 65 w 132"/>
              <a:gd name="T11" fmla="*/ 132 h 132"/>
              <a:gd name="T12" fmla="*/ 65 w 132"/>
              <a:gd name="T13" fmla="*/ 132 h 132"/>
              <a:gd name="T14" fmla="*/ 66 w 132"/>
              <a:gd name="T15" fmla="*/ 132 h 132"/>
              <a:gd name="T16" fmla="*/ 132 w 132"/>
              <a:gd name="T17" fmla="*/ 66 h 132"/>
              <a:gd name="T18" fmla="*/ 66 w 132"/>
              <a:gd name="T19" fmla="*/ 0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29"/>
                  <a:pt x="0" y="66"/>
                </a:cubicBezTo>
                <a:cubicBezTo>
                  <a:pt x="0" y="66"/>
                  <a:pt x="0" y="66"/>
                  <a:pt x="0" y="66"/>
                </a:cubicBezTo>
                <a:cubicBezTo>
                  <a:pt x="0" y="66"/>
                  <a:pt x="0" y="66"/>
                  <a:pt x="0" y="66"/>
                </a:cubicBezTo>
                <a:cubicBezTo>
                  <a:pt x="0" y="132"/>
                  <a:pt x="0" y="132"/>
                  <a:pt x="0" y="132"/>
                </a:cubicBezTo>
                <a:cubicBezTo>
                  <a:pt x="65" y="132"/>
                  <a:pt x="65" y="132"/>
                  <a:pt x="65" y="132"/>
                </a:cubicBezTo>
                <a:cubicBezTo>
                  <a:pt x="65" y="132"/>
                  <a:pt x="65" y="132"/>
                  <a:pt x="65" y="132"/>
                </a:cubicBezTo>
                <a:cubicBezTo>
                  <a:pt x="65" y="132"/>
                  <a:pt x="66" y="132"/>
                  <a:pt x="66" y="132"/>
                </a:cubicBezTo>
                <a:cubicBezTo>
                  <a:pt x="103" y="132"/>
                  <a:pt x="132" y="103"/>
                  <a:pt x="132" y="66"/>
                </a:cubicBezTo>
                <a:cubicBezTo>
                  <a:pt x="132" y="30"/>
                  <a:pt x="103" y="0"/>
                  <a:pt x="66" y="0"/>
                </a:cubicBezTo>
                <a:close/>
              </a:path>
            </a:pathLst>
          </a:cu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a:solidFill>
                  <a:schemeClr val="lt1"/>
                </a:solidFill>
                <a:latin typeface="Avant GardeBook" pitchFamily="50" charset="0"/>
                <a:ea typeface="微软雅黑" panose="020b0503020204020204" pitchFamily="34" charset="-122"/>
              </a:rPr>
              <a:t>50%</a:t>
            </a:r>
            <a:endParaRPr lang="zh-CN" altLang="en-US" sz="4000">
              <a:solidFill>
                <a:schemeClr val="lt1"/>
              </a:solidFill>
              <a:latin typeface="Avant GardeBook" pitchFamily="50" charset="0"/>
              <a:ea typeface="微软雅黑" panose="020b0503020204020204" pitchFamily="34" charset="-122"/>
            </a:endParaRPr>
          </a:p>
        </p:txBody>
      </p:sp>
      <p:sp>
        <p:nvSpPr>
          <p:cNvPr id="6" name="Freeform 9"/>
          <p:cNvSpPr/>
          <p:nvPr/>
        </p:nvSpPr>
        <p:spPr bwMode="auto">
          <a:xfrm>
            <a:off x="6159952" y="3823228"/>
            <a:ext cx="861894" cy="861893"/>
          </a:xfrm>
          <a:custGeom>
            <a:gdLst>
              <a:gd name="T0" fmla="*/ 39 w 78"/>
              <a:gd name="T1" fmla="*/ 78 h 78"/>
              <a:gd name="T2" fmla="*/ 0 w 78"/>
              <a:gd name="T3" fmla="*/ 39 h 78"/>
              <a:gd name="T4" fmla="*/ 0 w 78"/>
              <a:gd name="T5" fmla="*/ 39 h 78"/>
              <a:gd name="T6" fmla="*/ 0 w 78"/>
              <a:gd name="T7" fmla="*/ 39 h 78"/>
              <a:gd name="T8" fmla="*/ 0 w 78"/>
              <a:gd name="T9" fmla="*/ 0 h 78"/>
              <a:gd name="T10" fmla="*/ 38 w 78"/>
              <a:gd name="T11" fmla="*/ 0 h 78"/>
              <a:gd name="T12" fmla="*/ 38 w 78"/>
              <a:gd name="T13" fmla="*/ 0 h 78"/>
              <a:gd name="T14" fmla="*/ 39 w 78"/>
              <a:gd name="T15" fmla="*/ 0 h 78"/>
              <a:gd name="T16" fmla="*/ 78 w 78"/>
              <a:gd name="T17" fmla="*/ 39 h 78"/>
              <a:gd name="T18" fmla="*/ 39 w 78"/>
              <a:gd name="T19" fmla="*/ 78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18" y="78"/>
                  <a:pt x="0" y="60"/>
                  <a:pt x="0" y="39"/>
                </a:cubicBezTo>
                <a:cubicBezTo>
                  <a:pt x="0" y="39"/>
                  <a:pt x="0" y="39"/>
                  <a:pt x="0" y="39"/>
                </a:cubicBezTo>
                <a:cubicBezTo>
                  <a:pt x="0" y="39"/>
                  <a:pt x="0" y="39"/>
                  <a:pt x="0" y="39"/>
                </a:cubicBezTo>
                <a:cubicBezTo>
                  <a:pt x="0" y="0"/>
                  <a:pt x="0" y="0"/>
                  <a:pt x="0" y="0"/>
                </a:cubicBezTo>
                <a:cubicBezTo>
                  <a:pt x="38" y="0"/>
                  <a:pt x="38" y="0"/>
                  <a:pt x="38" y="0"/>
                </a:cubicBezTo>
                <a:cubicBezTo>
                  <a:pt x="38" y="0"/>
                  <a:pt x="38" y="0"/>
                  <a:pt x="38" y="0"/>
                </a:cubicBezTo>
                <a:cubicBezTo>
                  <a:pt x="39" y="0"/>
                  <a:pt x="39" y="0"/>
                  <a:pt x="39" y="0"/>
                </a:cubicBezTo>
                <a:cubicBezTo>
                  <a:pt x="61" y="0"/>
                  <a:pt x="78" y="17"/>
                  <a:pt x="78" y="39"/>
                </a:cubicBezTo>
                <a:cubicBezTo>
                  <a:pt x="78" y="60"/>
                  <a:pt x="61" y="78"/>
                  <a:pt x="39" y="78"/>
                </a:cubicBezTo>
                <a:close/>
              </a:path>
            </a:pathLst>
          </a:cu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chemeClr val="tx1">
                    <a:lumMod val="50000"/>
                    <a:lumOff val="50000"/>
                  </a:schemeClr>
                </a:solidFill>
                <a:latin typeface="Avant GardeBook" pitchFamily="50" charset="0"/>
                <a:ea typeface="微软雅黑" panose="020b0503020204020204" pitchFamily="34" charset="-122"/>
              </a:rPr>
              <a:t>25%</a:t>
            </a:r>
            <a:endParaRPr lang="zh-CN" altLang="en-US" sz="2400">
              <a:solidFill>
                <a:schemeClr val="tx1">
                  <a:lumMod val="50000"/>
                  <a:lumOff val="50000"/>
                </a:schemeClr>
              </a:solidFill>
              <a:latin typeface="Avant GardeBook" pitchFamily="50" charset="0"/>
              <a:ea typeface="微软雅黑" panose="020b0503020204020204" pitchFamily="34" charset="-122"/>
            </a:endParaRPr>
          </a:p>
        </p:txBody>
      </p:sp>
      <p:sp>
        <p:nvSpPr>
          <p:cNvPr id="7" name="Freeform 10"/>
          <p:cNvSpPr/>
          <p:nvPr/>
        </p:nvSpPr>
        <p:spPr bwMode="auto">
          <a:xfrm>
            <a:off x="4511031" y="3823228"/>
            <a:ext cx="1559924" cy="1549988"/>
          </a:xfrm>
          <a:custGeom>
            <a:gdLst>
              <a:gd name="T0" fmla="*/ 66 w 133"/>
              <a:gd name="T1" fmla="*/ 132 h 132"/>
              <a:gd name="T2" fmla="*/ 132 w 133"/>
              <a:gd name="T3" fmla="*/ 66 h 132"/>
              <a:gd name="T4" fmla="*/ 133 w 133"/>
              <a:gd name="T5" fmla="*/ 66 h 132"/>
              <a:gd name="T6" fmla="*/ 133 w 133"/>
              <a:gd name="T7" fmla="*/ 66 h 132"/>
              <a:gd name="T8" fmla="*/ 133 w 133"/>
              <a:gd name="T9" fmla="*/ 0 h 132"/>
              <a:gd name="T10" fmla="*/ 68 w 133"/>
              <a:gd name="T11" fmla="*/ 0 h 132"/>
              <a:gd name="T12" fmla="*/ 68 w 133"/>
              <a:gd name="T13" fmla="*/ 0 h 132"/>
              <a:gd name="T14" fmla="*/ 66 w 133"/>
              <a:gd name="T15" fmla="*/ 0 h 132"/>
              <a:gd name="T16" fmla="*/ 0 w 133"/>
              <a:gd name="T17" fmla="*/ 66 h 132"/>
              <a:gd name="T18" fmla="*/ 66 w 133"/>
              <a:gd name="T19" fmla="*/ 132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2">
                <a:moveTo>
                  <a:pt x="66" y="132"/>
                </a:moveTo>
                <a:cubicBezTo>
                  <a:pt x="103" y="132"/>
                  <a:pt x="132" y="103"/>
                  <a:pt x="132" y="66"/>
                </a:cubicBezTo>
                <a:cubicBezTo>
                  <a:pt x="133" y="66"/>
                  <a:pt x="133" y="66"/>
                  <a:pt x="133" y="66"/>
                </a:cubicBezTo>
                <a:cubicBezTo>
                  <a:pt x="133" y="66"/>
                  <a:pt x="133" y="66"/>
                  <a:pt x="133" y="66"/>
                </a:cubicBezTo>
                <a:cubicBezTo>
                  <a:pt x="133" y="0"/>
                  <a:pt x="133" y="0"/>
                  <a:pt x="133" y="0"/>
                </a:cubicBezTo>
                <a:cubicBezTo>
                  <a:pt x="68" y="0"/>
                  <a:pt x="68" y="0"/>
                  <a:pt x="68" y="0"/>
                </a:cubicBezTo>
                <a:cubicBezTo>
                  <a:pt x="68" y="0"/>
                  <a:pt x="68" y="0"/>
                  <a:pt x="68" y="0"/>
                </a:cubicBezTo>
                <a:cubicBezTo>
                  <a:pt x="67" y="0"/>
                  <a:pt x="67" y="0"/>
                  <a:pt x="66" y="0"/>
                </a:cubicBezTo>
                <a:cubicBezTo>
                  <a:pt x="30" y="0"/>
                  <a:pt x="0" y="29"/>
                  <a:pt x="0" y="66"/>
                </a:cubicBezTo>
                <a:cubicBezTo>
                  <a:pt x="0" y="103"/>
                  <a:pt x="30" y="132"/>
                  <a:pt x="66" y="132"/>
                </a:cubicBezTo>
                <a:close/>
              </a:path>
            </a:pathLst>
          </a:cu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a:solidFill>
                  <a:schemeClr val="tx1">
                    <a:lumMod val="50000"/>
                    <a:lumOff val="50000"/>
                  </a:schemeClr>
                </a:solidFill>
                <a:latin typeface="Avant GardeBook" pitchFamily="50" charset="0"/>
                <a:ea typeface="微软雅黑" panose="020b0503020204020204" pitchFamily="34" charset="-122"/>
              </a:rPr>
              <a:t>60%</a:t>
            </a:r>
            <a:endParaRPr lang="zh-CN" altLang="en-US" sz="4400">
              <a:solidFill>
                <a:schemeClr val="tx1">
                  <a:lumMod val="50000"/>
                  <a:lumOff val="50000"/>
                </a:schemeClr>
              </a:solidFill>
              <a:latin typeface="Avant GardeBook" pitchFamily="50" charset="0"/>
              <a:ea typeface="微软雅黑" panose="020b0503020204020204" pitchFamily="34" charset="-122"/>
            </a:endParaRPr>
          </a:p>
        </p:txBody>
      </p:sp>
      <p:sp>
        <p:nvSpPr>
          <p:cNvPr id="8" name="TextBox 7"/>
          <p:cNvSpPr txBox="1"/>
          <p:nvPr/>
        </p:nvSpPr>
        <p:spPr>
          <a:xfrm>
            <a:off x="7319342" y="3833581"/>
            <a:ext cx="2961066" cy="285078"/>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9" name="TextBox 8"/>
          <p:cNvSpPr txBox="1"/>
          <p:nvPr/>
        </p:nvSpPr>
        <p:spPr>
          <a:xfrm>
            <a:off x="7319342" y="4129012"/>
            <a:ext cx="3312368" cy="692497"/>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405948" y="2629003"/>
            <a:ext cx="2961066" cy="285078"/>
          </a:xfrm>
          <a:prstGeom prst="rect">
            <a:avLst/>
          </a:prstGeom>
          <a:noFill/>
        </p:spPr>
        <p:txBody>
          <a:bodyPr wrap="square" tIns="0" bIns="0" rtlCol="0" anchor="t">
            <a:spAutoFit/>
          </a:bodyPr>
          <a:lstStyle/>
          <a:p>
            <a:pPr algn="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1" name="TextBox 10"/>
          <p:cNvSpPr txBox="1"/>
          <p:nvPr/>
        </p:nvSpPr>
        <p:spPr>
          <a:xfrm>
            <a:off x="1261932" y="2924434"/>
            <a:ext cx="3105082" cy="692497"/>
          </a:xfrm>
          <a:prstGeom prst="rect">
            <a:avLst/>
          </a:prstGeom>
          <a:noFill/>
        </p:spPr>
        <p:txBody>
          <a:bodyPr wrap="square" rtlCol="0">
            <a:spAutoFit/>
          </a:bodyPr>
          <a:lstStyle/>
          <a:p>
            <a:pPr algn="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7895406" y="2442047"/>
            <a:ext cx="2961066" cy="285078"/>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3" name="TextBox 12"/>
          <p:cNvSpPr txBox="1"/>
          <p:nvPr/>
        </p:nvSpPr>
        <p:spPr>
          <a:xfrm>
            <a:off x="7895406" y="2737478"/>
            <a:ext cx="3312368" cy="692497"/>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405948" y="4147452"/>
            <a:ext cx="2961066" cy="285078"/>
          </a:xfrm>
          <a:prstGeom prst="rect">
            <a:avLst/>
          </a:prstGeom>
          <a:noFill/>
        </p:spPr>
        <p:txBody>
          <a:bodyPr wrap="square" tIns="0" bIns="0" rtlCol="0" anchor="t">
            <a:spAutoFit/>
          </a:bodyPr>
          <a:lstStyle/>
          <a:p>
            <a:pPr algn="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5" name="TextBox 14"/>
          <p:cNvSpPr txBox="1"/>
          <p:nvPr/>
        </p:nvSpPr>
        <p:spPr>
          <a:xfrm>
            <a:off x="1261932" y="4442883"/>
            <a:ext cx="3105082" cy="692497"/>
          </a:xfrm>
          <a:prstGeom prst="rect">
            <a:avLst/>
          </a:prstGeom>
          <a:noFill/>
        </p:spPr>
        <p:txBody>
          <a:bodyPr wrap="square" rtlCol="0">
            <a:spAutoFit/>
          </a:bodyPr>
          <a:lstStyle/>
          <a:p>
            <a:pPr algn="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Freeform 16"/>
          <p:cNvSpPr/>
          <p:nvPr/>
        </p:nvSpPr>
        <p:spPr bwMode="auto">
          <a:xfrm>
            <a:off x="5214739" y="1888739"/>
            <a:ext cx="1168499" cy="371114"/>
          </a:xfrm>
          <a:custGeom>
            <a:gdLst>
              <a:gd name="T0" fmla="*/ 0 w 1942"/>
              <a:gd name="T1" fmla="*/ 326 h 326"/>
              <a:gd name="T2" fmla="*/ 322 w 1942"/>
              <a:gd name="T3" fmla="*/ 0 h 326"/>
              <a:gd name="T4" fmla="*/ 1942 w 1942"/>
              <a:gd name="T5" fmla="*/ 0 h 326"/>
            </a:gdLst>
            <a:cxnLst>
              <a:cxn ang="0">
                <a:pos x="T0" y="T1"/>
              </a:cxn>
              <a:cxn ang="0">
                <a:pos x="T2" y="T3"/>
              </a:cxn>
              <a:cxn ang="0">
                <a:pos x="T4" y="T5"/>
              </a:cxn>
            </a:cxnLst>
            <a:rect l="0" t="0" r="r" b="b"/>
            <a:pathLst>
              <a:path w="1942" h="326">
                <a:moveTo>
                  <a:pt x="0" y="326"/>
                </a:moveTo>
                <a:lnTo>
                  <a:pt x="322" y="0"/>
                </a:lnTo>
                <a:lnTo>
                  <a:pt x="1942" y="0"/>
                </a:lnTo>
              </a:path>
            </a:pathLst>
          </a:custGeom>
          <a:noFill/>
          <a:ln w="12700" cap="flat">
            <a:solidFill>
              <a:schemeClr val="bg1">
                <a:lumMod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vant GardeBook" pitchFamily="50" charset="0"/>
            </a:endParaRPr>
          </a:p>
        </p:txBody>
      </p:sp>
      <p:sp>
        <p:nvSpPr>
          <p:cNvPr id="17" name="TextBox 16"/>
          <p:cNvSpPr txBox="1"/>
          <p:nvPr/>
        </p:nvSpPr>
        <p:spPr>
          <a:xfrm>
            <a:off x="6442244" y="1581853"/>
            <a:ext cx="2272621" cy="492443"/>
          </a:xfrm>
          <a:prstGeom prst="rect">
            <a:avLst/>
          </a:prstGeom>
          <a:noFill/>
        </p:spPr>
        <p:txBody>
          <a:bodyPr wrap="square" rtlCol="0">
            <a:spAutoFit/>
          </a:bodyPr>
          <a:lstStyle/>
          <a:p>
            <a:pPr>
              <a:lnSpc>
                <a:spcPct val="13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在此添加说明文字在此添加说明文字</a:t>
            </a:r>
            <a:endParaRPr lang="en-US" altLang="zh-CN" sz="10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在此添加说明文字</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9" decel="100000"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1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nodeType="afterGroup">
                            <p:stCondLst>
                              <p:cond delay="1600"/>
                            </p:stCondLst>
                            <p:childTnLst>
                              <p:par>
                                <p:cTn id="29" presetID="2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par>
                          <p:cTn id="35" fill="hold" nodeType="afterGroup">
                            <p:stCondLst>
                              <p:cond delay="21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nodeType="afterGroup">
                            <p:stCondLst>
                              <p:cond delay="2600"/>
                            </p:stCondLst>
                            <p:childTnLst>
                              <p:par>
                                <p:cTn id="43" presetID="22" presetClass="entr" presetSubtype="2"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500"/>
                                        <p:tgtEl>
                                          <p:spTgt spid="14"/>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right)">
                                      <p:cBhvr>
                                        <p:cTn id="48" dur="500"/>
                                        <p:tgtEl>
                                          <p:spTgt spid="15"/>
                                        </p:tgtEl>
                                      </p:cBhvr>
                                    </p:animEffect>
                                  </p:childTnLst>
                                </p:cTn>
                              </p:par>
                            </p:childTnLst>
                          </p:cTn>
                        </p:par>
                        <p:par>
                          <p:cTn id="49" fill="hold" nodeType="afterGroup">
                            <p:stCondLst>
                              <p:cond delay="3100"/>
                            </p:stCondLst>
                            <p:childTnLst>
                              <p:par>
                                <p:cTn id="50" presetID="22" presetClass="entr" presetSubtype="2"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right)">
                                      <p:cBhvr>
                                        <p:cTn id="52" dur="500"/>
                                        <p:tgtEl>
                                          <p:spTgt spid="3"/>
                                        </p:tgtEl>
                                      </p:cBhvr>
                                    </p:animEffect>
                                  </p:childTnLst>
                                </p:cTn>
                              </p:par>
                            </p:childTnLst>
                          </p:cTn>
                        </p:par>
                        <p:par>
                          <p:cTn id="53" fill="hold" nodeType="afterGroup">
                            <p:stCondLst>
                              <p:cond delay="3600"/>
                            </p:stCondLst>
                            <p:childTnLst>
                              <p:par>
                                <p:cTn id="54" presetID="22" presetClass="entr" presetSubtype="8"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par>
                          <p:cTn id="57" fill="hold" nodeType="afterGroup">
                            <p:stCondLst>
                              <p:cond delay="4100"/>
                            </p:stCondLst>
                            <p:childTnLst>
                              <p:par>
                                <p:cTn id="58" presetID="10"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animBg="1"/>
      <p:bldP spid="17"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72" name="TextBox 2071"/>
          <p:cNvSpPr txBox="1"/>
          <p:nvPr/>
        </p:nvSpPr>
        <p:spPr>
          <a:xfrm>
            <a:off x="5772039" y="476672"/>
            <a:ext cx="646332"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目录</a:t>
            </a:r>
            <a:endParaRPr lang="zh-CN" altLang="en-US">
              <a:solidFill>
                <a:srgbClr val="BE084E"/>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740640" y="1742098"/>
            <a:ext cx="2177601" cy="2177601"/>
            <a:chOff x="1426058" y="2128520"/>
            <a:chExt cx="3168353" cy="3168352"/>
          </a:xfrm>
        </p:grpSpPr>
        <p:sp>
          <p:nvSpPr>
            <p:cNvPr id="32" name="椭圆 31"/>
            <p:cNvSpPr/>
            <p:nvPr/>
          </p:nvSpPr>
          <p:spPr>
            <a:xfrm>
              <a:off x="1426058" y="2128520"/>
              <a:ext cx="3168353" cy="3168352"/>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椭圆 32"/>
            <p:cNvSpPr/>
            <p:nvPr/>
          </p:nvSpPr>
          <p:spPr>
            <a:xfrm>
              <a:off x="1759568" y="2461922"/>
              <a:ext cx="2501331" cy="2501331"/>
            </a:xfrm>
            <a:prstGeom prst="ellipse">
              <a:avLst/>
            </a:prstGeom>
            <a:gradFill flip="none" rotWithShape="1">
              <a:gsLst>
                <a:gs pos="0">
                  <a:srgbClr val="BE084E"/>
                </a:gs>
                <a:gs pos="33000">
                  <a:srgbClr val="BE3468"/>
                </a:gs>
                <a:gs pos="100000">
                  <a:srgbClr val="D75980"/>
                </a:gs>
              </a:gsLst>
              <a:lin ang="16200000" scaled="0"/>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6" name="椭圆 35"/>
            <p:cNvSpPr/>
            <p:nvPr/>
          </p:nvSpPr>
          <p:spPr>
            <a:xfrm>
              <a:off x="1963438" y="2665792"/>
              <a:ext cx="2093591" cy="2093591"/>
            </a:xfrm>
            <a:prstGeom prst="ellipse">
              <a:avLst/>
            </a:prstGeom>
            <a:gradFill flip="none" rotWithShape="1">
              <a:gsLst>
                <a:gs pos="0">
                  <a:schemeClr val="bg1">
                    <a:lumMod val="85000"/>
                  </a:schemeClr>
                </a:gs>
                <a:gs pos="100000">
                  <a:schemeClr val="bg1">
                    <a:lumMod val="95000"/>
                  </a:schemeClr>
                </a:gs>
              </a:gsLst>
              <a:path path="circle">
                <a:fillToRect t="100000" r="100000"/>
              </a:path>
              <a:tileRect l="-100000" b="-100000"/>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rgbClr val="BE084E"/>
                  </a:solidFill>
                  <a:latin typeface="Avant GardeBook" pitchFamily="50" charset="0"/>
                  <a:ea typeface="微软雅黑" panose="020b0503020204020204" pitchFamily="34" charset="-122"/>
                </a:rPr>
                <a:t>01</a:t>
              </a:r>
              <a:endParaRPr lang="en-US" altLang="zh-CN" sz="4000">
                <a:solidFill>
                  <a:srgbClr val="BE084E"/>
                </a:solidFill>
                <a:latin typeface="Avant GardeBook" pitchFamily="50" charset="0"/>
                <a:ea typeface="微软雅黑" panose="020b0503020204020204" pitchFamily="34" charset="-122"/>
              </a:endParaRPr>
            </a:p>
          </p:txBody>
        </p:sp>
      </p:grpSp>
      <p:sp>
        <p:nvSpPr>
          <p:cNvPr id="4" name="TextBox 3"/>
          <p:cNvSpPr txBox="1"/>
          <p:nvPr/>
        </p:nvSpPr>
        <p:spPr>
          <a:xfrm>
            <a:off x="1722406" y="4159484"/>
            <a:ext cx="2214068" cy="461665"/>
          </a:xfrm>
          <a:prstGeom prst="rect">
            <a:avLst/>
          </a:prstGeom>
          <a:noFill/>
        </p:spPr>
        <p:txBody>
          <a:bodyPr wrap="none" rtlCol="0">
            <a:spAutoFit/>
          </a:bodyPr>
          <a:lstStyle/>
          <a:p>
            <a:pPr algn="ctr"/>
            <a:r>
              <a:rPr lang="en-US" altLang="zh-CN" sz="2400">
                <a:solidFill>
                  <a:srgbClr val="BE084E"/>
                </a:solidFill>
                <a:latin typeface="微软雅黑" panose="020b0503020204020204" pitchFamily="34" charset="-122"/>
                <a:ea typeface="微软雅黑" panose="020b0503020204020204" pitchFamily="34" charset="-122"/>
              </a:rPr>
              <a:t>【</a:t>
            </a:r>
            <a:r>
              <a:rPr lang="en-US" altLang="zh-CN" sz="2400">
                <a:solidFill>
                  <a:schemeClr val="accent6">
                    <a:lumMod val="75000"/>
                  </a:schemeClr>
                </a:solidFill>
                <a:latin typeface="微软雅黑" panose="020b0503020204020204" pitchFamily="34" charset="-122"/>
                <a:ea typeface="微软雅黑" panose="020b0503020204020204" pitchFamily="34" charset="-122"/>
              </a:rPr>
              <a:t> </a:t>
            </a:r>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rPr>
              <a:t>个人简介 </a:t>
            </a:r>
            <a:r>
              <a:rPr lang="en-US" altLang="zh-CN" sz="2400">
                <a:solidFill>
                  <a:srgbClr val="BE084E"/>
                </a:solidFill>
                <a:latin typeface="微软雅黑" panose="020b0503020204020204" pitchFamily="34" charset="-122"/>
                <a:ea typeface="微软雅黑" panose="020b0503020204020204" pitchFamily="34" charset="-122"/>
              </a:rPr>
              <a:t>】</a:t>
            </a:r>
            <a:endParaRPr lang="en-US" altLang="zh-CN" sz="2400">
              <a:solidFill>
                <a:srgbClr val="BE084E"/>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8253939" y="4159484"/>
            <a:ext cx="2214068" cy="461665"/>
          </a:xfrm>
          <a:prstGeom prst="rect">
            <a:avLst/>
          </a:prstGeom>
          <a:noFill/>
        </p:spPr>
        <p:txBody>
          <a:bodyPr wrap="none" rtlCol="0">
            <a:spAutoFit/>
          </a:bodyPr>
          <a:lstStyle/>
          <a:p>
            <a:pPr algn="ctr"/>
            <a:r>
              <a:rPr lang="en-US" altLang="zh-CN" sz="2400">
                <a:solidFill>
                  <a:srgbClr val="BE084E"/>
                </a:solidFill>
                <a:latin typeface="微软雅黑" panose="020b0503020204020204" pitchFamily="34" charset="-122"/>
                <a:ea typeface="微软雅黑" panose="020b0503020204020204" pitchFamily="34" charset="-122"/>
              </a:rPr>
              <a:t>【</a:t>
            </a:r>
            <a:r>
              <a:rPr lang="en-US" altLang="zh-CN" sz="2400">
                <a:solidFill>
                  <a:schemeClr val="accent6">
                    <a:lumMod val="75000"/>
                  </a:schemeClr>
                </a:solidFill>
                <a:latin typeface="微软雅黑" panose="020b0503020204020204" pitchFamily="34" charset="-122"/>
                <a:ea typeface="微软雅黑" panose="020b0503020204020204" pitchFamily="34" charset="-122"/>
              </a:rPr>
              <a:t> </a:t>
            </a:r>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rPr>
              <a:t>展望未来 </a:t>
            </a:r>
            <a:r>
              <a:rPr lang="en-US" altLang="zh-CN" sz="2400">
                <a:solidFill>
                  <a:srgbClr val="BE084E"/>
                </a:solidFill>
                <a:latin typeface="微软雅黑" panose="020b0503020204020204" pitchFamily="34" charset="-122"/>
                <a:ea typeface="微软雅黑" panose="020b0503020204020204" pitchFamily="34" charset="-122"/>
              </a:rPr>
              <a:t>】</a:t>
            </a:r>
            <a:endParaRPr lang="en-US" altLang="zh-CN" sz="2400">
              <a:solidFill>
                <a:srgbClr val="BE084E"/>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4988173" y="4159484"/>
            <a:ext cx="2214068" cy="461665"/>
          </a:xfrm>
          <a:prstGeom prst="rect">
            <a:avLst/>
          </a:prstGeom>
          <a:noFill/>
        </p:spPr>
        <p:txBody>
          <a:bodyPr wrap="none" rtlCol="0">
            <a:spAutoFit/>
          </a:bodyPr>
          <a:lstStyle/>
          <a:p>
            <a:pPr algn="ctr"/>
            <a:r>
              <a:rPr lang="en-US" altLang="zh-CN" sz="2400">
                <a:solidFill>
                  <a:srgbClr val="BE084E"/>
                </a:solidFill>
                <a:latin typeface="微软雅黑" panose="020b0503020204020204" pitchFamily="34" charset="-122"/>
                <a:ea typeface="微软雅黑" panose="020b0503020204020204" pitchFamily="34" charset="-122"/>
              </a:rPr>
              <a:t>【</a:t>
            </a:r>
            <a:r>
              <a:rPr lang="en-US" altLang="zh-CN" sz="2400">
                <a:solidFill>
                  <a:schemeClr val="accent6">
                    <a:lumMod val="75000"/>
                  </a:schemeClr>
                </a:solidFill>
                <a:latin typeface="微软雅黑" panose="020b0503020204020204" pitchFamily="34" charset="-122"/>
                <a:ea typeface="微软雅黑" panose="020b0503020204020204" pitchFamily="34" charset="-122"/>
              </a:rPr>
              <a:t> </a:t>
            </a:r>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rPr>
              <a:t>岗位认知 </a:t>
            </a:r>
            <a:r>
              <a:rPr lang="en-US" altLang="zh-CN" sz="2400">
                <a:solidFill>
                  <a:srgbClr val="BE084E"/>
                </a:solidFill>
                <a:latin typeface="微软雅黑" panose="020b0503020204020204" pitchFamily="34" charset="-122"/>
                <a:ea typeface="微软雅黑" panose="020b0503020204020204" pitchFamily="34" charset="-122"/>
              </a:rPr>
              <a:t>】</a:t>
            </a:r>
            <a:endParaRPr lang="en-US" altLang="zh-CN" sz="2400">
              <a:solidFill>
                <a:srgbClr val="BE084E"/>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2342768" y="4725144"/>
            <a:ext cx="973343" cy="923330"/>
          </a:xfrm>
          <a:prstGeom prst="rect">
            <a:avLst/>
          </a:prstGeom>
          <a:noFill/>
        </p:spPr>
        <p:txBody>
          <a:bodyPr wrap="none" rtlCol="0">
            <a:spAutoFit/>
          </a:bodyPr>
          <a:lstStyle/>
          <a:p>
            <a:pPr marL="171450" indent="-171450">
              <a:lnSpc>
                <a:spcPct val="150000"/>
              </a:lnSpc>
              <a:buFont typeface="Wingdings" panose="05000000000000000000" pitchFamily="2" charset="2"/>
              <a:buChar char="l"/>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学习经历</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工作经历</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个人能力</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5454647" y="4725144"/>
            <a:ext cx="1281120" cy="890693"/>
          </a:xfrm>
          <a:prstGeom prst="rect">
            <a:avLst/>
          </a:prstGeom>
          <a:noFill/>
        </p:spPr>
        <p:txBody>
          <a:bodyPr wrap="none" rtlCol="0">
            <a:spAutoFit/>
          </a:bodyPr>
          <a:lstStyle/>
          <a:p>
            <a:pPr marL="171450" indent="-171450">
              <a:lnSpc>
                <a:spcPct val="150000"/>
              </a:lnSpc>
              <a:buFont typeface="Wingdings" panose="05000000000000000000" pitchFamily="2" charset="2"/>
              <a:buChar char="l"/>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主要工作职责</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工作开展策略</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工作规划</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8720412" y="4725144"/>
            <a:ext cx="1281120" cy="613694"/>
          </a:xfrm>
          <a:prstGeom prst="rect">
            <a:avLst/>
          </a:prstGeom>
          <a:noFill/>
        </p:spPr>
        <p:txBody>
          <a:bodyPr wrap="none" rtlCol="0">
            <a:spAutoFit/>
          </a:bodyPr>
          <a:lstStyle/>
          <a:p>
            <a:pPr marL="171450" indent="-171450">
              <a:lnSpc>
                <a:spcPct val="150000"/>
              </a:lnSpc>
              <a:buFont typeface="Wingdings" panose="05000000000000000000" pitchFamily="2" charset="2"/>
              <a:buChar char="l"/>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以往工作业绩</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面临的挑战</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5006445" y="1742098"/>
            <a:ext cx="2177601" cy="2177601"/>
            <a:chOff x="1426058" y="2128520"/>
            <a:chExt cx="3168353" cy="3168352"/>
          </a:xfrm>
        </p:grpSpPr>
        <p:sp>
          <p:nvSpPr>
            <p:cNvPr id="10" name="椭圆 9"/>
            <p:cNvSpPr/>
            <p:nvPr/>
          </p:nvSpPr>
          <p:spPr>
            <a:xfrm>
              <a:off x="1426058" y="2128520"/>
              <a:ext cx="3168353" cy="3168352"/>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椭圆 10"/>
            <p:cNvSpPr/>
            <p:nvPr/>
          </p:nvSpPr>
          <p:spPr>
            <a:xfrm>
              <a:off x="1759568" y="2461922"/>
              <a:ext cx="2501331" cy="2501331"/>
            </a:xfrm>
            <a:prstGeom prst="ellipse">
              <a:avLst/>
            </a:prstGeom>
            <a:gradFill flip="none" rotWithShape="1">
              <a:gsLst>
                <a:gs pos="0">
                  <a:srgbClr val="BE084E"/>
                </a:gs>
                <a:gs pos="33000">
                  <a:srgbClr val="BE3468"/>
                </a:gs>
                <a:gs pos="100000">
                  <a:srgbClr val="D75980"/>
                </a:gs>
              </a:gsLst>
              <a:lin ang="16200000" scaled="0"/>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 name="椭圆 11"/>
            <p:cNvSpPr/>
            <p:nvPr/>
          </p:nvSpPr>
          <p:spPr>
            <a:xfrm>
              <a:off x="1963438" y="2665792"/>
              <a:ext cx="2093591" cy="2093591"/>
            </a:xfrm>
            <a:prstGeom prst="ellipse">
              <a:avLst/>
            </a:prstGeom>
            <a:gradFill flip="none" rotWithShape="1">
              <a:gsLst>
                <a:gs pos="0">
                  <a:schemeClr val="bg1">
                    <a:lumMod val="85000"/>
                  </a:schemeClr>
                </a:gs>
                <a:gs pos="100000">
                  <a:schemeClr val="bg1">
                    <a:lumMod val="95000"/>
                  </a:schemeClr>
                </a:gs>
              </a:gsLst>
              <a:path path="circle">
                <a:fillToRect t="100000" r="100000"/>
              </a:path>
              <a:tileRect l="-100000" b="-100000"/>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rgbClr val="BE084E"/>
                  </a:solidFill>
                  <a:latin typeface="Avant GardeBook" pitchFamily="50" charset="0"/>
                  <a:ea typeface="微软雅黑" panose="020b0503020204020204" pitchFamily="34" charset="-122"/>
                </a:rPr>
                <a:t>02</a:t>
              </a:r>
              <a:endParaRPr lang="en-US" altLang="zh-CN" sz="4000">
                <a:solidFill>
                  <a:srgbClr val="BE084E"/>
                </a:solidFill>
                <a:latin typeface="Avant GardeBook" pitchFamily="50" charset="0"/>
                <a:ea typeface="微软雅黑" panose="020b0503020204020204" pitchFamily="34" charset="-122"/>
              </a:endParaRPr>
            </a:p>
          </p:txBody>
        </p:sp>
      </p:grpSp>
      <p:grpSp>
        <p:nvGrpSpPr>
          <p:cNvPr id="13" name="组合 12"/>
          <p:cNvGrpSpPr/>
          <p:nvPr/>
        </p:nvGrpSpPr>
        <p:grpSpPr>
          <a:xfrm>
            <a:off x="8272250" y="1742098"/>
            <a:ext cx="2177601" cy="2177601"/>
            <a:chOff x="1426058" y="2128520"/>
            <a:chExt cx="3168353" cy="3168352"/>
          </a:xfrm>
        </p:grpSpPr>
        <p:sp>
          <p:nvSpPr>
            <p:cNvPr id="14" name="椭圆 13"/>
            <p:cNvSpPr/>
            <p:nvPr/>
          </p:nvSpPr>
          <p:spPr>
            <a:xfrm>
              <a:off x="1426058" y="2128520"/>
              <a:ext cx="3168353" cy="3168352"/>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椭圆 14"/>
            <p:cNvSpPr/>
            <p:nvPr/>
          </p:nvSpPr>
          <p:spPr>
            <a:xfrm>
              <a:off x="1759568" y="2461922"/>
              <a:ext cx="2501331" cy="2501331"/>
            </a:xfrm>
            <a:prstGeom prst="ellipse">
              <a:avLst/>
            </a:prstGeom>
            <a:gradFill flip="none" rotWithShape="1">
              <a:gsLst>
                <a:gs pos="0">
                  <a:srgbClr val="BE084E"/>
                </a:gs>
                <a:gs pos="33000">
                  <a:srgbClr val="BE3468"/>
                </a:gs>
                <a:gs pos="100000">
                  <a:srgbClr val="D75980"/>
                </a:gs>
              </a:gsLst>
              <a:lin ang="16200000" scaled="0"/>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6" name="椭圆 15"/>
            <p:cNvSpPr/>
            <p:nvPr/>
          </p:nvSpPr>
          <p:spPr>
            <a:xfrm>
              <a:off x="1963438" y="2665792"/>
              <a:ext cx="2093591" cy="2093591"/>
            </a:xfrm>
            <a:prstGeom prst="ellipse">
              <a:avLst/>
            </a:prstGeom>
            <a:gradFill flip="none" rotWithShape="1">
              <a:gsLst>
                <a:gs pos="0">
                  <a:schemeClr val="bg1">
                    <a:lumMod val="85000"/>
                  </a:schemeClr>
                </a:gs>
                <a:gs pos="100000">
                  <a:schemeClr val="bg1">
                    <a:lumMod val="95000"/>
                  </a:schemeClr>
                </a:gs>
              </a:gsLst>
              <a:path path="circle">
                <a:fillToRect t="100000" r="100000"/>
              </a:path>
              <a:tileRect l="-100000" b="-100000"/>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a:solidFill>
                    <a:srgbClr val="BE084E"/>
                  </a:solidFill>
                  <a:latin typeface="Avant GardeBook" pitchFamily="50" charset="0"/>
                  <a:ea typeface="微软雅黑" panose="020b0503020204020204" pitchFamily="34" charset="-122"/>
                </a:rPr>
                <a:t>03</a:t>
              </a:r>
              <a:endParaRPr lang="en-US" altLang="zh-CN" sz="4000">
                <a:solidFill>
                  <a:srgbClr val="BE084E"/>
                </a:solidFill>
                <a:latin typeface="Avant GardeBook" pitchFamily="50" charset="0"/>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10" presetClass="entr" presetSubtype="0" fill="hold" grpId="0" nodeType="withEffect">
                                  <p:stCondLst>
                                    <p:cond delay="0"/>
                                  </p:stCondLst>
                                  <p:iterate type="lt">
                                    <p:tmPct val="3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iterate type="lt">
                                    <p:tmPct val="30000"/>
                                  </p:iterate>
                                  <p:childTnLst>
                                    <p:set>
                                      <p:cBhvr>
                                        <p:cTn id="15" dur="1" fill="hold">
                                          <p:stCondLst>
                                            <p:cond delay="0"/>
                                          </p:stCondLst>
                                        </p:cTn>
                                        <p:tgtEl>
                                          <p:spTgt spid="90"/>
                                        </p:tgtEl>
                                        <p:attrNameLst>
                                          <p:attrName>style.visibility</p:attrName>
                                        </p:attrNameLst>
                                      </p:cBhvr>
                                      <p:to>
                                        <p:strVal val="visible"/>
                                      </p:to>
                                    </p:set>
                                    <p:animEffect transition="in" filter="fade">
                                      <p:cBhvr>
                                        <p:cTn id="16" dur="500"/>
                                        <p:tgtEl>
                                          <p:spTgt spid="90"/>
                                        </p:tgtEl>
                                      </p:cBhvr>
                                    </p:animEffect>
                                  </p:childTnLst>
                                </p:cTn>
                              </p:par>
                              <p:par>
                                <p:cTn id="17" presetID="10" presetClass="entr" presetSubtype="0" fill="hold" grpId="0" nodeType="withEffect">
                                  <p:stCondLst>
                                    <p:cond delay="0"/>
                                  </p:stCondLst>
                                  <p:iterate type="lt">
                                    <p:tmPct val="30000"/>
                                  </p:iterate>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childTnLst>
                          </p:cTn>
                        </p:par>
                        <p:par>
                          <p:cTn id="20" fill="hold" nodeType="afterGroup">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up)">
                                      <p:cBhvr>
                                        <p:cTn id="26" dur="500"/>
                                        <p:tgtEl>
                                          <p:spTgt spid="5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up)">
                                      <p:cBhvr>
                                        <p:cTn id="29" dur="500"/>
                                        <p:tgtEl>
                                          <p:spTgt spid="51"/>
                                        </p:tgtEl>
                                      </p:cBhvr>
                                    </p:animEffect>
                                  </p:childTnLst>
                                </p:cTn>
                              </p:par>
                            </p:childTnLst>
                          </p:cTn>
                        </p:par>
                        <p:par>
                          <p:cTn id="30" fill="hold" nodeType="afterGroup">
                            <p:stCondLst>
                              <p:cond delay="1000"/>
                            </p:stCondLst>
                            <p:childTnLst>
                              <p:par>
                                <p:cTn id="31" presetID="49" presetClass="entr" presetSubtype="0" decel="10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nodeType="afterGroup">
                            <p:stCondLst>
                              <p:cond delay="1500"/>
                            </p:stCondLst>
                            <p:childTnLst>
                              <p:par>
                                <p:cTn id="38" presetID="49" presetClass="entr" presetSubtype="0" decel="10000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 calcmode="lin" valueType="num">
                                      <p:cBhvr>
                                        <p:cTn id="42" dur="500" fill="hold"/>
                                        <p:tgtEl>
                                          <p:spTgt spid="13"/>
                                        </p:tgtEl>
                                        <p:attrNameLst>
                                          <p:attrName>style.rotation</p:attrName>
                                        </p:attrNameLst>
                                      </p:cBhvr>
                                      <p:tavLst>
                                        <p:tav tm="0">
                                          <p:val>
                                            <p:fltVal val="360"/>
                                          </p:val>
                                        </p:tav>
                                        <p:tav tm="100000">
                                          <p:val>
                                            <p:fltVal val="0"/>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0" grpId="0"/>
      <p:bldP spid="91" grpId="0"/>
      <p:bldP spid="5" grpId="0"/>
      <p:bldP spid="50" grpId="0"/>
      <p:bldP spid="51"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六边形 1"/>
          <p:cNvSpPr/>
          <p:nvPr/>
        </p:nvSpPr>
        <p:spPr>
          <a:xfrm>
            <a:off x="838621" y="3298917"/>
            <a:ext cx="1598280" cy="1377827"/>
          </a:xfrm>
          <a:prstGeom prst="hexagon">
            <a:avLst/>
          </a:prstGeom>
          <a:blipFill>
            <a:blip r:embed="rId3"/>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a:off x="3538921" y="1804058"/>
            <a:ext cx="1598280" cy="1377827"/>
          </a:xfrm>
          <a:prstGeom prst="hexagon">
            <a:avLst/>
          </a:prstGeom>
          <a:blipFill>
            <a:blip r:embed="rId4"/>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3538921" y="3293392"/>
            <a:ext cx="1598280" cy="1377827"/>
          </a:xfrm>
          <a:prstGeom prst="hexagon">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激情</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5" name="六边形 4"/>
          <p:cNvSpPr/>
          <p:nvPr/>
        </p:nvSpPr>
        <p:spPr>
          <a:xfrm>
            <a:off x="2188771" y="2548725"/>
            <a:ext cx="1598280" cy="1377827"/>
          </a:xfrm>
          <a:prstGeom prst="hexagon">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创新</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六边形 5"/>
          <p:cNvSpPr/>
          <p:nvPr/>
        </p:nvSpPr>
        <p:spPr>
          <a:xfrm>
            <a:off x="2188771" y="4049109"/>
            <a:ext cx="1598280" cy="1377827"/>
          </a:xfrm>
          <a:prstGeom prst="hexagon">
            <a:avLst/>
          </a:prstGeom>
          <a:blipFill>
            <a:blip r:embed="rId5"/>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4889071" y="2548725"/>
            <a:ext cx="1598280" cy="1377827"/>
          </a:xfrm>
          <a:prstGeom prst="hexagon">
            <a:avLst/>
          </a:pr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a:latin typeface="微软雅黑" panose="020b0503020204020204" pitchFamily="34" charset="-122"/>
                <a:ea typeface="微软雅黑" panose="020b0503020204020204" pitchFamily="34" charset="-122"/>
              </a:rPr>
              <a:t>远见</a:t>
            </a:r>
            <a:endParaRPr lang="zh-CN" altLang="en-US" sz="2000">
              <a:latin typeface="微软雅黑" panose="020b0503020204020204" pitchFamily="34" charset="-122"/>
              <a:ea typeface="微软雅黑" panose="020b0503020204020204" pitchFamily="34" charset="-122"/>
            </a:endParaRPr>
          </a:p>
        </p:txBody>
      </p:sp>
      <p:sp>
        <p:nvSpPr>
          <p:cNvPr id="8" name="六边形 7"/>
          <p:cNvSpPr/>
          <p:nvPr/>
        </p:nvSpPr>
        <p:spPr>
          <a:xfrm>
            <a:off x="4889071" y="4049109"/>
            <a:ext cx="1598280" cy="1377827"/>
          </a:xfrm>
          <a:prstGeom prst="hexagon">
            <a:avLst/>
          </a:prstGeom>
          <a:blipFill>
            <a:blip r:embed="rId6"/>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6239222" y="3298917"/>
            <a:ext cx="1598280" cy="1377827"/>
          </a:xfrm>
          <a:prstGeom prst="hexagon">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专业</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8471470" y="1605118"/>
            <a:ext cx="2552062" cy="692497"/>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8471471" y="1266468"/>
            <a:ext cx="1008112" cy="285078"/>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2" name="TextBox 11"/>
          <p:cNvSpPr txBox="1"/>
          <p:nvPr/>
        </p:nvSpPr>
        <p:spPr>
          <a:xfrm>
            <a:off x="8471470" y="2822340"/>
            <a:ext cx="2552062" cy="692497"/>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8471471" y="2483690"/>
            <a:ext cx="1008112" cy="285078"/>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4" name="TextBox 13"/>
          <p:cNvSpPr txBox="1"/>
          <p:nvPr/>
        </p:nvSpPr>
        <p:spPr>
          <a:xfrm>
            <a:off x="8471470" y="4039562"/>
            <a:ext cx="2552062" cy="692497"/>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8471471" y="3700912"/>
            <a:ext cx="1008112" cy="285078"/>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6" name="TextBox 15"/>
          <p:cNvSpPr txBox="1"/>
          <p:nvPr/>
        </p:nvSpPr>
        <p:spPr>
          <a:xfrm>
            <a:off x="8471470" y="5256783"/>
            <a:ext cx="2552062" cy="692497"/>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8471471" y="4918133"/>
            <a:ext cx="1008112" cy="285078"/>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1" name="TextBox 20"/>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ppt_x</p:attrName>
                                        </p:attrNameLst>
                                      </p:cBhvr>
                                      <p:tavLst>
                                        <p:tav tm="0">
                                          <p:val>
                                            <p:fltVal val="0.5"/>
                                          </p:val>
                                        </p:tav>
                                        <p:tav tm="100000">
                                          <p:val>
                                            <p:strVal val="#ppt_x"/>
                                          </p:val>
                                        </p:tav>
                                      </p:tavLst>
                                    </p:anim>
                                    <p:anim calcmode="lin" valueType="num">
                                      <p:cBhvr>
                                        <p:cTn id="10" dur="300" fill="hold"/>
                                        <p:tgtEl>
                                          <p:spTgt spid="2"/>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2"/>
                                        </p:tgtEl>
                                      </p:cBhvr>
                                    </p:animEffect>
                                    <p:animScale>
                                      <p:cBhvr>
                                        <p:cTn id="13" dur="150" autoRev="1" fill="hold"/>
                                        <p:tgtEl>
                                          <p:spTgt spid="2"/>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5"/>
                                        </p:tgtEl>
                                        <p:attrNameLst>
                                          <p:attrName>style.visibility</p:attrName>
                                        </p:attrNameLst>
                                      </p:cBhvr>
                                      <p:to>
                                        <p:strVal val="visible"/>
                                      </p:to>
                                    </p:set>
                                    <p:anim calcmode="lin" valueType="num">
                                      <p:cBhvr>
                                        <p:cTn id="16" dur="300" fill="hold"/>
                                        <p:tgtEl>
                                          <p:spTgt spid="5"/>
                                        </p:tgtEl>
                                        <p:attrNameLst>
                                          <p:attrName>ppt_w</p:attrName>
                                        </p:attrNameLst>
                                      </p:cBhvr>
                                      <p:tavLst>
                                        <p:tav tm="0">
                                          <p:val>
                                            <p:fltVal val="0"/>
                                          </p:val>
                                        </p:tav>
                                        <p:tav tm="100000">
                                          <p:val>
                                            <p:strVal val="#ppt_w"/>
                                          </p:val>
                                        </p:tav>
                                      </p:tavLst>
                                    </p:anim>
                                    <p:anim calcmode="lin" valueType="num">
                                      <p:cBhvr>
                                        <p:cTn id="17" dur="300" fill="hold"/>
                                        <p:tgtEl>
                                          <p:spTgt spid="5"/>
                                        </p:tgtEl>
                                        <p:attrNameLst>
                                          <p:attrName>ppt_h</p:attrName>
                                        </p:attrNameLst>
                                      </p:cBhvr>
                                      <p:tavLst>
                                        <p:tav tm="0">
                                          <p:val>
                                            <p:fltVal val="0"/>
                                          </p:val>
                                        </p:tav>
                                        <p:tav tm="100000">
                                          <p:val>
                                            <p:strVal val="#ppt_h"/>
                                          </p:val>
                                        </p:tav>
                                      </p:tavLst>
                                    </p:anim>
                                    <p:anim calcmode="lin" valueType="num">
                                      <p:cBhvr>
                                        <p:cTn id="18" dur="300" fill="hold"/>
                                        <p:tgtEl>
                                          <p:spTgt spid="5"/>
                                        </p:tgtEl>
                                        <p:attrNameLst>
                                          <p:attrName>ppt_x</p:attrName>
                                        </p:attrNameLst>
                                      </p:cBhvr>
                                      <p:tavLst>
                                        <p:tav tm="0">
                                          <p:val>
                                            <p:fltVal val="0.5"/>
                                          </p:val>
                                        </p:tav>
                                        <p:tav tm="100000">
                                          <p:val>
                                            <p:strVal val="#ppt_x"/>
                                          </p:val>
                                        </p:tav>
                                      </p:tavLst>
                                    </p:anim>
                                    <p:anim calcmode="lin" valueType="num">
                                      <p:cBhvr>
                                        <p:cTn id="19" dur="300" fill="hold"/>
                                        <p:tgtEl>
                                          <p:spTgt spid="5"/>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400"/>
                                  </p:stCondLst>
                                  <p:childTnLst>
                                    <p:animEffect transition="out" filter="fade">
                                      <p:cBhvr>
                                        <p:cTn id="21" dur="300" tmFilter="0, 0; .2, .5; .8, .5; 1, 0"/>
                                        <p:tgtEl>
                                          <p:spTgt spid="5"/>
                                        </p:tgtEl>
                                      </p:cBhvr>
                                    </p:animEffect>
                                    <p:animScale>
                                      <p:cBhvr>
                                        <p:cTn id="22" dur="150" autoRev="1" fill="hold"/>
                                        <p:tgtEl>
                                          <p:spTgt spid="5"/>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3"/>
                                        </p:tgtEl>
                                        <p:attrNameLst>
                                          <p:attrName>style.visibility</p:attrName>
                                        </p:attrNameLst>
                                      </p:cBhvr>
                                      <p:to>
                                        <p:strVal val="visible"/>
                                      </p:to>
                                    </p:set>
                                    <p:anim calcmode="lin" valueType="num">
                                      <p:cBhvr>
                                        <p:cTn id="25" dur="300" fill="hold"/>
                                        <p:tgtEl>
                                          <p:spTgt spid="3"/>
                                        </p:tgtEl>
                                        <p:attrNameLst>
                                          <p:attrName>ppt_w</p:attrName>
                                        </p:attrNameLst>
                                      </p:cBhvr>
                                      <p:tavLst>
                                        <p:tav tm="0">
                                          <p:val>
                                            <p:fltVal val="0"/>
                                          </p:val>
                                        </p:tav>
                                        <p:tav tm="100000">
                                          <p:val>
                                            <p:strVal val="#ppt_w"/>
                                          </p:val>
                                        </p:tav>
                                      </p:tavLst>
                                    </p:anim>
                                    <p:anim calcmode="lin" valueType="num">
                                      <p:cBhvr>
                                        <p:cTn id="26" dur="300" fill="hold"/>
                                        <p:tgtEl>
                                          <p:spTgt spid="3"/>
                                        </p:tgtEl>
                                        <p:attrNameLst>
                                          <p:attrName>ppt_h</p:attrName>
                                        </p:attrNameLst>
                                      </p:cBhvr>
                                      <p:tavLst>
                                        <p:tav tm="0">
                                          <p:val>
                                            <p:fltVal val="0"/>
                                          </p:val>
                                        </p:tav>
                                        <p:tav tm="100000">
                                          <p:val>
                                            <p:strVal val="#ppt_h"/>
                                          </p:val>
                                        </p:tav>
                                      </p:tavLst>
                                    </p:anim>
                                    <p:anim calcmode="lin" valueType="num">
                                      <p:cBhvr>
                                        <p:cTn id="27" dur="300" fill="hold"/>
                                        <p:tgtEl>
                                          <p:spTgt spid="3"/>
                                        </p:tgtEl>
                                        <p:attrNameLst>
                                          <p:attrName>ppt_x</p:attrName>
                                        </p:attrNameLst>
                                      </p:cBhvr>
                                      <p:tavLst>
                                        <p:tav tm="0">
                                          <p:val>
                                            <p:fltVal val="0.5"/>
                                          </p:val>
                                        </p:tav>
                                        <p:tav tm="100000">
                                          <p:val>
                                            <p:strVal val="#ppt_x"/>
                                          </p:val>
                                        </p:tav>
                                      </p:tavLst>
                                    </p:anim>
                                    <p:anim calcmode="lin" valueType="num">
                                      <p:cBhvr>
                                        <p:cTn id="28" dur="300" fill="hold"/>
                                        <p:tgtEl>
                                          <p:spTgt spid="3"/>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3"/>
                                        </p:tgtEl>
                                      </p:cBhvr>
                                    </p:animEffect>
                                    <p:animScale>
                                      <p:cBhvr>
                                        <p:cTn id="31" dur="150" autoRev="1" fill="hold"/>
                                        <p:tgtEl>
                                          <p:spTgt spid="3"/>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7"/>
                                        </p:tgtEl>
                                        <p:attrNameLst>
                                          <p:attrName>style.visibility</p:attrName>
                                        </p:attrNameLst>
                                      </p:cBhvr>
                                      <p:to>
                                        <p:strVal val="visible"/>
                                      </p:to>
                                    </p:set>
                                    <p:anim calcmode="lin" valueType="num">
                                      <p:cBhvr>
                                        <p:cTn id="34" dur="300" fill="hold"/>
                                        <p:tgtEl>
                                          <p:spTgt spid="7"/>
                                        </p:tgtEl>
                                        <p:attrNameLst>
                                          <p:attrName>ppt_w</p:attrName>
                                        </p:attrNameLst>
                                      </p:cBhvr>
                                      <p:tavLst>
                                        <p:tav tm="0">
                                          <p:val>
                                            <p:fltVal val="0"/>
                                          </p:val>
                                        </p:tav>
                                        <p:tav tm="100000">
                                          <p:val>
                                            <p:strVal val="#ppt_w"/>
                                          </p:val>
                                        </p:tav>
                                      </p:tavLst>
                                    </p:anim>
                                    <p:anim calcmode="lin" valueType="num">
                                      <p:cBhvr>
                                        <p:cTn id="35" dur="300" fill="hold"/>
                                        <p:tgtEl>
                                          <p:spTgt spid="7"/>
                                        </p:tgtEl>
                                        <p:attrNameLst>
                                          <p:attrName>ppt_h</p:attrName>
                                        </p:attrNameLst>
                                      </p:cBhvr>
                                      <p:tavLst>
                                        <p:tav tm="0">
                                          <p:val>
                                            <p:fltVal val="0"/>
                                          </p:val>
                                        </p:tav>
                                        <p:tav tm="100000">
                                          <p:val>
                                            <p:strVal val="#ppt_h"/>
                                          </p:val>
                                        </p:tav>
                                      </p:tavLst>
                                    </p:anim>
                                    <p:anim calcmode="lin" valueType="num">
                                      <p:cBhvr>
                                        <p:cTn id="36" dur="300" fill="hold"/>
                                        <p:tgtEl>
                                          <p:spTgt spid="7"/>
                                        </p:tgtEl>
                                        <p:attrNameLst>
                                          <p:attrName>ppt_x</p:attrName>
                                        </p:attrNameLst>
                                      </p:cBhvr>
                                      <p:tavLst>
                                        <p:tav tm="0">
                                          <p:val>
                                            <p:fltVal val="0.5"/>
                                          </p:val>
                                        </p:tav>
                                        <p:tav tm="100000">
                                          <p:val>
                                            <p:strVal val="#ppt_x"/>
                                          </p:val>
                                        </p:tav>
                                      </p:tavLst>
                                    </p:anim>
                                    <p:anim calcmode="lin" valueType="num">
                                      <p:cBhvr>
                                        <p:cTn id="37" dur="300" fill="hold"/>
                                        <p:tgtEl>
                                          <p:spTgt spid="7"/>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600"/>
                                  </p:stCondLst>
                                  <p:childTnLst>
                                    <p:animEffect transition="out" filter="fade">
                                      <p:cBhvr>
                                        <p:cTn id="39" dur="300" tmFilter="0, 0; .2, .5; .8, .5; 1, 0"/>
                                        <p:tgtEl>
                                          <p:spTgt spid="7"/>
                                        </p:tgtEl>
                                      </p:cBhvr>
                                    </p:animEffect>
                                    <p:animScale>
                                      <p:cBhvr>
                                        <p:cTn id="40" dur="150" autoRev="1" fill="hold"/>
                                        <p:tgtEl>
                                          <p:spTgt spid="7"/>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9"/>
                                        </p:tgtEl>
                                        <p:attrNameLst>
                                          <p:attrName>style.visibility</p:attrName>
                                        </p:attrNameLst>
                                      </p:cBhvr>
                                      <p:to>
                                        <p:strVal val="visible"/>
                                      </p:to>
                                    </p:set>
                                    <p:anim calcmode="lin" valueType="num">
                                      <p:cBhvr>
                                        <p:cTn id="43" dur="300" fill="hold"/>
                                        <p:tgtEl>
                                          <p:spTgt spid="9"/>
                                        </p:tgtEl>
                                        <p:attrNameLst>
                                          <p:attrName>ppt_w</p:attrName>
                                        </p:attrNameLst>
                                      </p:cBhvr>
                                      <p:tavLst>
                                        <p:tav tm="0">
                                          <p:val>
                                            <p:fltVal val="0"/>
                                          </p:val>
                                        </p:tav>
                                        <p:tav tm="100000">
                                          <p:val>
                                            <p:strVal val="#ppt_w"/>
                                          </p:val>
                                        </p:tav>
                                      </p:tavLst>
                                    </p:anim>
                                    <p:anim calcmode="lin" valueType="num">
                                      <p:cBhvr>
                                        <p:cTn id="44" dur="300" fill="hold"/>
                                        <p:tgtEl>
                                          <p:spTgt spid="9"/>
                                        </p:tgtEl>
                                        <p:attrNameLst>
                                          <p:attrName>ppt_h</p:attrName>
                                        </p:attrNameLst>
                                      </p:cBhvr>
                                      <p:tavLst>
                                        <p:tav tm="0">
                                          <p:val>
                                            <p:fltVal val="0"/>
                                          </p:val>
                                        </p:tav>
                                        <p:tav tm="100000">
                                          <p:val>
                                            <p:strVal val="#ppt_h"/>
                                          </p:val>
                                        </p:tav>
                                      </p:tavLst>
                                    </p:anim>
                                    <p:anim calcmode="lin" valueType="num">
                                      <p:cBhvr>
                                        <p:cTn id="45" dur="300" fill="hold"/>
                                        <p:tgtEl>
                                          <p:spTgt spid="9"/>
                                        </p:tgtEl>
                                        <p:attrNameLst>
                                          <p:attrName>ppt_x</p:attrName>
                                        </p:attrNameLst>
                                      </p:cBhvr>
                                      <p:tavLst>
                                        <p:tav tm="0">
                                          <p:val>
                                            <p:fltVal val="0.5"/>
                                          </p:val>
                                        </p:tav>
                                        <p:tav tm="100000">
                                          <p:val>
                                            <p:strVal val="#ppt_x"/>
                                          </p:val>
                                        </p:tav>
                                      </p:tavLst>
                                    </p:anim>
                                    <p:anim calcmode="lin" valueType="num">
                                      <p:cBhvr>
                                        <p:cTn id="46" dur="300" fill="hold"/>
                                        <p:tgtEl>
                                          <p:spTgt spid="9"/>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9"/>
                                        </p:tgtEl>
                                      </p:cBhvr>
                                    </p:animEffect>
                                    <p:animScale>
                                      <p:cBhvr>
                                        <p:cTn id="49" dur="150" autoRev="1" fill="hold"/>
                                        <p:tgtEl>
                                          <p:spTgt spid="9"/>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6"/>
                                        </p:tgtEl>
                                        <p:attrNameLst>
                                          <p:attrName>style.visibility</p:attrName>
                                        </p:attrNameLst>
                                      </p:cBhvr>
                                      <p:to>
                                        <p:strVal val="visible"/>
                                      </p:to>
                                    </p:set>
                                    <p:anim calcmode="lin" valueType="num">
                                      <p:cBhvr>
                                        <p:cTn id="52" dur="300" fill="hold"/>
                                        <p:tgtEl>
                                          <p:spTgt spid="6"/>
                                        </p:tgtEl>
                                        <p:attrNameLst>
                                          <p:attrName>ppt_w</p:attrName>
                                        </p:attrNameLst>
                                      </p:cBhvr>
                                      <p:tavLst>
                                        <p:tav tm="0">
                                          <p:val>
                                            <p:fltVal val="0"/>
                                          </p:val>
                                        </p:tav>
                                        <p:tav tm="100000">
                                          <p:val>
                                            <p:strVal val="#ppt_w"/>
                                          </p:val>
                                        </p:tav>
                                      </p:tavLst>
                                    </p:anim>
                                    <p:anim calcmode="lin" valueType="num">
                                      <p:cBhvr>
                                        <p:cTn id="53" dur="300" fill="hold"/>
                                        <p:tgtEl>
                                          <p:spTgt spid="6"/>
                                        </p:tgtEl>
                                        <p:attrNameLst>
                                          <p:attrName>ppt_h</p:attrName>
                                        </p:attrNameLst>
                                      </p:cBhvr>
                                      <p:tavLst>
                                        <p:tav tm="0">
                                          <p:val>
                                            <p:fltVal val="0"/>
                                          </p:val>
                                        </p:tav>
                                        <p:tav tm="100000">
                                          <p:val>
                                            <p:strVal val="#ppt_h"/>
                                          </p:val>
                                        </p:tav>
                                      </p:tavLst>
                                    </p:anim>
                                    <p:anim calcmode="lin" valueType="num">
                                      <p:cBhvr>
                                        <p:cTn id="54" dur="300" fill="hold"/>
                                        <p:tgtEl>
                                          <p:spTgt spid="6"/>
                                        </p:tgtEl>
                                        <p:attrNameLst>
                                          <p:attrName>ppt_x</p:attrName>
                                        </p:attrNameLst>
                                      </p:cBhvr>
                                      <p:tavLst>
                                        <p:tav tm="0">
                                          <p:val>
                                            <p:fltVal val="0.5"/>
                                          </p:val>
                                        </p:tav>
                                        <p:tav tm="100000">
                                          <p:val>
                                            <p:strVal val="#ppt_x"/>
                                          </p:val>
                                        </p:tav>
                                      </p:tavLst>
                                    </p:anim>
                                    <p:anim calcmode="lin" valueType="num">
                                      <p:cBhvr>
                                        <p:cTn id="55" dur="300" fill="hold"/>
                                        <p:tgtEl>
                                          <p:spTgt spid="6"/>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800"/>
                                  </p:stCondLst>
                                  <p:childTnLst>
                                    <p:animEffect transition="out" filter="fade">
                                      <p:cBhvr>
                                        <p:cTn id="57" dur="300" tmFilter="0, 0; .2, .5; .8, .5; 1, 0"/>
                                        <p:tgtEl>
                                          <p:spTgt spid="6"/>
                                        </p:tgtEl>
                                      </p:cBhvr>
                                    </p:animEffect>
                                    <p:animScale>
                                      <p:cBhvr>
                                        <p:cTn id="58" dur="150" autoRev="1" fill="hold"/>
                                        <p:tgtEl>
                                          <p:spTgt spid="6"/>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4"/>
                                        </p:tgtEl>
                                        <p:attrNameLst>
                                          <p:attrName>style.visibility</p:attrName>
                                        </p:attrNameLst>
                                      </p:cBhvr>
                                      <p:to>
                                        <p:strVal val="visible"/>
                                      </p:to>
                                    </p:set>
                                    <p:anim calcmode="lin" valueType="num">
                                      <p:cBhvr>
                                        <p:cTn id="61" dur="300" fill="hold"/>
                                        <p:tgtEl>
                                          <p:spTgt spid="4"/>
                                        </p:tgtEl>
                                        <p:attrNameLst>
                                          <p:attrName>ppt_w</p:attrName>
                                        </p:attrNameLst>
                                      </p:cBhvr>
                                      <p:tavLst>
                                        <p:tav tm="0">
                                          <p:val>
                                            <p:fltVal val="0"/>
                                          </p:val>
                                        </p:tav>
                                        <p:tav tm="100000">
                                          <p:val>
                                            <p:strVal val="#ppt_w"/>
                                          </p:val>
                                        </p:tav>
                                      </p:tavLst>
                                    </p:anim>
                                    <p:anim calcmode="lin" valueType="num">
                                      <p:cBhvr>
                                        <p:cTn id="62" dur="300" fill="hold"/>
                                        <p:tgtEl>
                                          <p:spTgt spid="4"/>
                                        </p:tgtEl>
                                        <p:attrNameLst>
                                          <p:attrName>ppt_h</p:attrName>
                                        </p:attrNameLst>
                                      </p:cBhvr>
                                      <p:tavLst>
                                        <p:tav tm="0">
                                          <p:val>
                                            <p:fltVal val="0"/>
                                          </p:val>
                                        </p:tav>
                                        <p:tav tm="100000">
                                          <p:val>
                                            <p:strVal val="#ppt_h"/>
                                          </p:val>
                                        </p:tav>
                                      </p:tavLst>
                                    </p:anim>
                                    <p:anim calcmode="lin" valueType="num">
                                      <p:cBhvr>
                                        <p:cTn id="63" dur="300" fill="hold"/>
                                        <p:tgtEl>
                                          <p:spTgt spid="4"/>
                                        </p:tgtEl>
                                        <p:attrNameLst>
                                          <p:attrName>ppt_x</p:attrName>
                                        </p:attrNameLst>
                                      </p:cBhvr>
                                      <p:tavLst>
                                        <p:tav tm="0">
                                          <p:val>
                                            <p:fltVal val="0.5"/>
                                          </p:val>
                                        </p:tav>
                                        <p:tav tm="100000">
                                          <p:val>
                                            <p:strVal val="#ppt_x"/>
                                          </p:val>
                                        </p:tav>
                                      </p:tavLst>
                                    </p:anim>
                                    <p:anim calcmode="lin" valueType="num">
                                      <p:cBhvr>
                                        <p:cTn id="64" dur="300" fill="hold"/>
                                        <p:tgtEl>
                                          <p:spTgt spid="4"/>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900"/>
                                  </p:stCondLst>
                                  <p:childTnLst>
                                    <p:animEffect transition="out" filter="fade">
                                      <p:cBhvr>
                                        <p:cTn id="66" dur="300" tmFilter="0, 0; .2, .5; .8, .5; 1, 0"/>
                                        <p:tgtEl>
                                          <p:spTgt spid="4"/>
                                        </p:tgtEl>
                                      </p:cBhvr>
                                    </p:animEffect>
                                    <p:animScale>
                                      <p:cBhvr>
                                        <p:cTn id="67" dur="150" autoRev="1" fill="hold"/>
                                        <p:tgtEl>
                                          <p:spTgt spid="4"/>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8"/>
                                        </p:tgtEl>
                                        <p:attrNameLst>
                                          <p:attrName>style.visibility</p:attrName>
                                        </p:attrNameLst>
                                      </p:cBhvr>
                                      <p:to>
                                        <p:strVal val="visible"/>
                                      </p:to>
                                    </p:set>
                                    <p:anim calcmode="lin" valueType="num">
                                      <p:cBhvr>
                                        <p:cTn id="70" dur="300" fill="hold"/>
                                        <p:tgtEl>
                                          <p:spTgt spid="8"/>
                                        </p:tgtEl>
                                        <p:attrNameLst>
                                          <p:attrName>ppt_w</p:attrName>
                                        </p:attrNameLst>
                                      </p:cBhvr>
                                      <p:tavLst>
                                        <p:tav tm="0">
                                          <p:val>
                                            <p:fltVal val="0"/>
                                          </p:val>
                                        </p:tav>
                                        <p:tav tm="100000">
                                          <p:val>
                                            <p:strVal val="#ppt_w"/>
                                          </p:val>
                                        </p:tav>
                                      </p:tavLst>
                                    </p:anim>
                                    <p:anim calcmode="lin" valueType="num">
                                      <p:cBhvr>
                                        <p:cTn id="71" dur="300" fill="hold"/>
                                        <p:tgtEl>
                                          <p:spTgt spid="8"/>
                                        </p:tgtEl>
                                        <p:attrNameLst>
                                          <p:attrName>ppt_h</p:attrName>
                                        </p:attrNameLst>
                                      </p:cBhvr>
                                      <p:tavLst>
                                        <p:tav tm="0">
                                          <p:val>
                                            <p:fltVal val="0"/>
                                          </p:val>
                                        </p:tav>
                                        <p:tav tm="100000">
                                          <p:val>
                                            <p:strVal val="#ppt_h"/>
                                          </p:val>
                                        </p:tav>
                                      </p:tavLst>
                                    </p:anim>
                                    <p:anim calcmode="lin" valueType="num">
                                      <p:cBhvr>
                                        <p:cTn id="72" dur="300" fill="hold"/>
                                        <p:tgtEl>
                                          <p:spTgt spid="8"/>
                                        </p:tgtEl>
                                        <p:attrNameLst>
                                          <p:attrName>ppt_x</p:attrName>
                                        </p:attrNameLst>
                                      </p:cBhvr>
                                      <p:tavLst>
                                        <p:tav tm="0">
                                          <p:val>
                                            <p:fltVal val="0.5"/>
                                          </p:val>
                                        </p:tav>
                                        <p:tav tm="100000">
                                          <p:val>
                                            <p:strVal val="#ppt_x"/>
                                          </p:val>
                                        </p:tav>
                                      </p:tavLst>
                                    </p:anim>
                                    <p:anim calcmode="lin" valueType="num">
                                      <p:cBhvr>
                                        <p:cTn id="73" dur="300" fill="hold"/>
                                        <p:tgtEl>
                                          <p:spTgt spid="8"/>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000"/>
                                  </p:stCondLst>
                                  <p:childTnLst>
                                    <p:animEffect transition="out" filter="fade">
                                      <p:cBhvr>
                                        <p:cTn id="75" dur="300" tmFilter="0, 0; .2, .5; .8, .5; 1, 0"/>
                                        <p:tgtEl>
                                          <p:spTgt spid="8"/>
                                        </p:tgtEl>
                                      </p:cBhvr>
                                    </p:animEffect>
                                    <p:animScale>
                                      <p:cBhvr>
                                        <p:cTn id="76" dur="150" autoRev="1" fill="hold"/>
                                        <p:tgtEl>
                                          <p:spTgt spid="8"/>
                                        </p:tgtEl>
                                      </p:cBhvr>
                                      <p:by x="105000" y="105000"/>
                                    </p:animScale>
                                  </p:childTnLst>
                                </p:cTn>
                              </p:par>
                            </p:childTnLst>
                          </p:cTn>
                        </p:par>
                        <p:par>
                          <p:cTn id="77" fill="hold" nodeType="afterGroup">
                            <p:stCondLst>
                              <p:cond delay="1300"/>
                            </p:stCondLst>
                            <p:childTnLst>
                              <p:par>
                                <p:cTn id="78" presetID="10" presetClass="entr" presetSubtype="0"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childTnLst>
                                </p:cTn>
                              </p:par>
                              <p:par>
                                <p:cTn id="81" presetID="10" presetClass="entr" presetSubtype="0" fill="hold" grpId="0" nodeType="withEffect">
                                  <p:stCondLst>
                                    <p:cond delay="20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par>
                                <p:cTn id="84" presetID="10" presetClass="entr" presetSubtype="0" fill="hold" grpId="0" nodeType="withEffect">
                                  <p:stCondLst>
                                    <p:cond delay="40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500"/>
                                        <p:tgtEl>
                                          <p:spTgt spid="15"/>
                                        </p:tgtEl>
                                      </p:cBhvr>
                                    </p:animEffect>
                                  </p:childTnLst>
                                </p:cTn>
                              </p:par>
                              <p:par>
                                <p:cTn id="87" presetID="10" presetClass="entr" presetSubtype="0" fill="hold" grpId="0" nodeType="withEffect">
                                  <p:stCondLst>
                                    <p:cond delay="60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cTn>
                              </p:par>
                            </p:childTnLst>
                          </p:cTn>
                        </p:par>
                        <p:par>
                          <p:cTn id="90" fill="hold" nodeType="afterGroup">
                            <p:stCondLst>
                              <p:cond delay="2400"/>
                            </p:stCondLst>
                            <p:childTnLst>
                              <p:par>
                                <p:cTn id="91" presetID="2" presetClass="entr" presetSubtype="2" decel="100000"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1+#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par>
                                <p:cTn id="95" presetID="2" presetClass="entr" presetSubtype="2" decel="100000" fill="hold" grpId="0" nodeType="with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additive="base">
                                        <p:cTn id="97" dur="500" fill="hold"/>
                                        <p:tgtEl>
                                          <p:spTgt spid="12"/>
                                        </p:tgtEl>
                                        <p:attrNameLst>
                                          <p:attrName>ppt_x</p:attrName>
                                        </p:attrNameLst>
                                      </p:cBhvr>
                                      <p:tavLst>
                                        <p:tav tm="0">
                                          <p:val>
                                            <p:strVal val="1+#ppt_w/2"/>
                                          </p:val>
                                        </p:tav>
                                        <p:tav tm="100000">
                                          <p:val>
                                            <p:strVal val="#ppt_x"/>
                                          </p:val>
                                        </p:tav>
                                      </p:tavLst>
                                    </p:anim>
                                    <p:anim calcmode="lin" valueType="num">
                                      <p:cBhvr additive="base">
                                        <p:cTn id="98" dur="500" fill="hold"/>
                                        <p:tgtEl>
                                          <p:spTgt spid="12"/>
                                        </p:tgtEl>
                                        <p:attrNameLst>
                                          <p:attrName>ppt_y</p:attrName>
                                        </p:attrNameLst>
                                      </p:cBhvr>
                                      <p:tavLst>
                                        <p:tav tm="0">
                                          <p:val>
                                            <p:strVal val="#ppt_y"/>
                                          </p:val>
                                        </p:tav>
                                        <p:tav tm="100000">
                                          <p:val>
                                            <p:strVal val="#ppt_y"/>
                                          </p:val>
                                        </p:tav>
                                      </p:tavLst>
                                    </p:anim>
                                  </p:childTnLst>
                                </p:cTn>
                              </p:par>
                              <p:par>
                                <p:cTn id="99" presetID="2" presetClass="entr" presetSubtype="2" decel="100000"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additive="base">
                                        <p:cTn id="105" dur="500" fill="hold"/>
                                        <p:tgtEl>
                                          <p:spTgt spid="16"/>
                                        </p:tgtEl>
                                        <p:attrNameLst>
                                          <p:attrName>ppt_x</p:attrName>
                                        </p:attrNameLst>
                                      </p:cBhvr>
                                      <p:tavLst>
                                        <p:tav tm="0">
                                          <p:val>
                                            <p:strVal val="1+#ppt_w/2"/>
                                          </p:val>
                                        </p:tav>
                                        <p:tav tm="100000">
                                          <p:val>
                                            <p:strVal val="#ppt_x"/>
                                          </p:val>
                                        </p:tav>
                                      </p:tavLst>
                                    </p:anim>
                                    <p:anim calcmode="lin" valueType="num">
                                      <p:cBhvr additive="base">
                                        <p:cTn id="10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p:bldP spid="11" grpId="0"/>
      <p:bldP spid="12" grpId="0"/>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 name="同心圆 20"/>
          <p:cNvSpPr/>
          <p:nvPr/>
        </p:nvSpPr>
        <p:spPr>
          <a:xfrm>
            <a:off x="4524364" y="2145545"/>
            <a:ext cx="3141684" cy="3141684"/>
          </a:xfrm>
          <a:prstGeom prst="donut">
            <a:avLst>
              <a:gd name="adj" fmla="val 425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Freeform 11"/>
          <p:cNvSpPr/>
          <p:nvPr/>
        </p:nvSpPr>
        <p:spPr bwMode="auto">
          <a:xfrm>
            <a:off x="5673090" y="1196975"/>
            <a:ext cx="857885" cy="1347470"/>
          </a:xfrm>
          <a:custGeom>
            <a:gdLst>
              <a:gd name="T0" fmla="*/ 136 w 272"/>
              <a:gd name="T1" fmla="*/ 0 h 427"/>
              <a:gd name="T2" fmla="*/ 272 w 272"/>
              <a:gd name="T3" fmla="*/ 136 h 427"/>
              <a:gd name="T4" fmla="*/ 255 w 272"/>
              <a:gd name="T5" fmla="*/ 201 h 427"/>
              <a:gd name="T6" fmla="*/ 139 w 272"/>
              <a:gd name="T7" fmla="*/ 427 h 427"/>
              <a:gd name="T8" fmla="*/ 19 w 272"/>
              <a:gd name="T9" fmla="*/ 206 h 427"/>
              <a:gd name="T10" fmla="*/ 13 w 272"/>
              <a:gd name="T11" fmla="*/ 195 h 427"/>
              <a:gd name="T12" fmla="*/ 13 w 272"/>
              <a:gd name="T13" fmla="*/ 195 h 427"/>
              <a:gd name="T14" fmla="*/ 0 w 272"/>
              <a:gd name="T15" fmla="*/ 136 h 427"/>
              <a:gd name="T16" fmla="*/ 136 w 272"/>
              <a:gd name="T17" fmla="*/ 0 h 4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427">
                <a:moveTo>
                  <a:pt x="136" y="0"/>
                </a:moveTo>
                <a:cubicBezTo>
                  <a:pt x="211" y="0"/>
                  <a:pt x="272" y="61"/>
                  <a:pt x="272" y="136"/>
                </a:cubicBezTo>
                <a:cubicBezTo>
                  <a:pt x="272" y="160"/>
                  <a:pt x="266" y="182"/>
                  <a:pt x="255" y="201"/>
                </a:cubicBezTo>
                <a:cubicBezTo>
                  <a:pt x="139" y="427"/>
                  <a:pt x="139" y="427"/>
                  <a:pt x="139" y="427"/>
                </a:cubicBezTo>
                <a:cubicBezTo>
                  <a:pt x="19" y="206"/>
                  <a:pt x="19" y="206"/>
                  <a:pt x="19" y="206"/>
                </a:cubicBezTo>
                <a:cubicBezTo>
                  <a:pt x="17" y="203"/>
                  <a:pt x="15" y="199"/>
                  <a:pt x="13" y="195"/>
                </a:cubicBezTo>
                <a:cubicBezTo>
                  <a:pt x="13" y="195"/>
                  <a:pt x="13" y="195"/>
                  <a:pt x="13" y="195"/>
                </a:cubicBezTo>
                <a:cubicBezTo>
                  <a:pt x="5" y="177"/>
                  <a:pt x="0" y="157"/>
                  <a:pt x="0" y="136"/>
                </a:cubicBezTo>
                <a:cubicBezTo>
                  <a:pt x="0" y="61"/>
                  <a:pt x="61" y="0"/>
                  <a:pt x="136" y="0"/>
                </a:cubicBezTo>
                <a:close/>
              </a:path>
            </a:pathLst>
          </a:custGeom>
          <a:gradFill flip="none" rotWithShape="1">
            <a:gsLst>
              <a:gs pos="0">
                <a:srgbClr val="BE084E"/>
              </a:gs>
              <a:gs pos="33000">
                <a:srgbClr val="BE3468"/>
              </a:gs>
              <a:gs pos="100000">
                <a:srgbClr val="D75980"/>
              </a:gs>
            </a:gsLst>
            <a:lin ang="16200000" scaled="1"/>
          </a:gradFill>
          <a:ln w="19050">
            <a:solidFill>
              <a:schemeClr val="accent6">
                <a:lumMod val="75000"/>
              </a:schemeClr>
            </a:solidFill>
            <a:round/>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pPr algn="ctr"/>
            <a:r>
              <a:rPr lang="en-US" altLang="zh-CN" sz="3200">
                <a:latin typeface="Avant GardeBook" pitchFamily="50" charset="0"/>
              </a:rPr>
              <a:t>01</a:t>
            </a:r>
            <a:endParaRPr lang="zh-CN" altLang="en-US" sz="3200">
              <a:latin typeface="Avant GardeBook" pitchFamily="50" charset="0"/>
            </a:endParaRPr>
          </a:p>
        </p:txBody>
      </p:sp>
      <p:sp>
        <p:nvSpPr>
          <p:cNvPr id="4" name="Freeform 12"/>
          <p:cNvSpPr/>
          <p:nvPr/>
        </p:nvSpPr>
        <p:spPr bwMode="auto">
          <a:xfrm>
            <a:off x="5673090" y="4888230"/>
            <a:ext cx="857885" cy="1347470"/>
          </a:xfrm>
          <a:custGeom>
            <a:gdLst>
              <a:gd name="T0" fmla="*/ 136 w 272"/>
              <a:gd name="T1" fmla="*/ 427 h 427"/>
              <a:gd name="T2" fmla="*/ 272 w 272"/>
              <a:gd name="T3" fmla="*/ 291 h 427"/>
              <a:gd name="T4" fmla="*/ 255 w 272"/>
              <a:gd name="T5" fmla="*/ 226 h 427"/>
              <a:gd name="T6" fmla="*/ 139 w 272"/>
              <a:gd name="T7" fmla="*/ 0 h 427"/>
              <a:gd name="T8" fmla="*/ 19 w 272"/>
              <a:gd name="T9" fmla="*/ 221 h 427"/>
              <a:gd name="T10" fmla="*/ 13 w 272"/>
              <a:gd name="T11" fmla="*/ 232 h 427"/>
              <a:gd name="T12" fmla="*/ 13 w 272"/>
              <a:gd name="T13" fmla="*/ 232 h 427"/>
              <a:gd name="T14" fmla="*/ 0 w 272"/>
              <a:gd name="T15" fmla="*/ 291 h 427"/>
              <a:gd name="T16" fmla="*/ 136 w 272"/>
              <a:gd name="T17" fmla="*/ 427 h 4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427">
                <a:moveTo>
                  <a:pt x="136" y="427"/>
                </a:moveTo>
                <a:cubicBezTo>
                  <a:pt x="211" y="427"/>
                  <a:pt x="272" y="366"/>
                  <a:pt x="272" y="291"/>
                </a:cubicBezTo>
                <a:cubicBezTo>
                  <a:pt x="272" y="268"/>
                  <a:pt x="266" y="245"/>
                  <a:pt x="255" y="226"/>
                </a:cubicBezTo>
                <a:cubicBezTo>
                  <a:pt x="139" y="0"/>
                  <a:pt x="139" y="0"/>
                  <a:pt x="139" y="0"/>
                </a:cubicBezTo>
                <a:cubicBezTo>
                  <a:pt x="19" y="221"/>
                  <a:pt x="19" y="221"/>
                  <a:pt x="19" y="221"/>
                </a:cubicBezTo>
                <a:cubicBezTo>
                  <a:pt x="17" y="224"/>
                  <a:pt x="15" y="228"/>
                  <a:pt x="13" y="232"/>
                </a:cubicBezTo>
                <a:cubicBezTo>
                  <a:pt x="13" y="232"/>
                  <a:pt x="13" y="232"/>
                  <a:pt x="13" y="232"/>
                </a:cubicBezTo>
                <a:cubicBezTo>
                  <a:pt x="5" y="250"/>
                  <a:pt x="0" y="270"/>
                  <a:pt x="0" y="291"/>
                </a:cubicBezTo>
                <a:cubicBezTo>
                  <a:pt x="0" y="366"/>
                  <a:pt x="61" y="427"/>
                  <a:pt x="136" y="427"/>
                </a:cubicBezTo>
                <a:close/>
              </a:path>
            </a:pathLst>
          </a:custGeom>
          <a:gradFill flip="none" rotWithShape="1">
            <a:gsLst>
              <a:gs pos="0">
                <a:srgbClr val="BE084E"/>
              </a:gs>
              <a:gs pos="33000">
                <a:srgbClr val="BE3468"/>
              </a:gs>
              <a:gs pos="100000">
                <a:srgbClr val="D75980"/>
              </a:gs>
            </a:gsLst>
            <a:lin ang="16200000" scaled="1"/>
          </a:gradFill>
          <a:ln w="19050">
            <a:solidFill>
              <a:schemeClr val="accent6">
                <a:lumMod val="75000"/>
              </a:schemeClr>
            </a:solidFill>
            <a:round/>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r>
              <a:rPr lang="en-US" altLang="zh-CN" sz="3200">
                <a:latin typeface="Avant GardeBook" pitchFamily="50" charset="0"/>
              </a:rPr>
              <a:t>03</a:t>
            </a:r>
            <a:endParaRPr lang="zh-CN" altLang="en-US" sz="3200">
              <a:latin typeface="Avant GardeBook" pitchFamily="50" charset="0"/>
            </a:endParaRPr>
          </a:p>
        </p:txBody>
      </p:sp>
      <p:sp>
        <p:nvSpPr>
          <p:cNvPr id="5" name="Freeform 13"/>
          <p:cNvSpPr/>
          <p:nvPr/>
        </p:nvSpPr>
        <p:spPr bwMode="auto">
          <a:xfrm>
            <a:off x="7237730" y="3287395"/>
            <a:ext cx="1345565" cy="857250"/>
          </a:xfrm>
          <a:custGeom>
            <a:gdLst>
              <a:gd name="T0" fmla="*/ 427 w 427"/>
              <a:gd name="T1" fmla="*/ 136 h 272"/>
              <a:gd name="T2" fmla="*/ 291 w 427"/>
              <a:gd name="T3" fmla="*/ 272 h 272"/>
              <a:gd name="T4" fmla="*/ 226 w 427"/>
              <a:gd name="T5" fmla="*/ 255 h 272"/>
              <a:gd name="T6" fmla="*/ 0 w 427"/>
              <a:gd name="T7" fmla="*/ 139 h 272"/>
              <a:gd name="T8" fmla="*/ 221 w 427"/>
              <a:gd name="T9" fmla="*/ 19 h 272"/>
              <a:gd name="T10" fmla="*/ 232 w 427"/>
              <a:gd name="T11" fmla="*/ 13 h 272"/>
              <a:gd name="T12" fmla="*/ 232 w 427"/>
              <a:gd name="T13" fmla="*/ 13 h 272"/>
              <a:gd name="T14" fmla="*/ 291 w 427"/>
              <a:gd name="T15" fmla="*/ 0 h 272"/>
              <a:gd name="T16" fmla="*/ 427 w 427"/>
              <a:gd name="T17" fmla="*/ 136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272">
                <a:moveTo>
                  <a:pt x="427" y="136"/>
                </a:moveTo>
                <a:cubicBezTo>
                  <a:pt x="427" y="211"/>
                  <a:pt x="366" y="272"/>
                  <a:pt x="291" y="272"/>
                </a:cubicBezTo>
                <a:cubicBezTo>
                  <a:pt x="268" y="272"/>
                  <a:pt x="246" y="266"/>
                  <a:pt x="226" y="255"/>
                </a:cubicBezTo>
                <a:cubicBezTo>
                  <a:pt x="0" y="139"/>
                  <a:pt x="0" y="139"/>
                  <a:pt x="0" y="139"/>
                </a:cubicBezTo>
                <a:cubicBezTo>
                  <a:pt x="221" y="19"/>
                  <a:pt x="221" y="19"/>
                  <a:pt x="221" y="19"/>
                </a:cubicBezTo>
                <a:cubicBezTo>
                  <a:pt x="225" y="17"/>
                  <a:pt x="228" y="15"/>
                  <a:pt x="232" y="13"/>
                </a:cubicBezTo>
                <a:cubicBezTo>
                  <a:pt x="232" y="13"/>
                  <a:pt x="232" y="13"/>
                  <a:pt x="232" y="13"/>
                </a:cubicBezTo>
                <a:cubicBezTo>
                  <a:pt x="250" y="4"/>
                  <a:pt x="270" y="0"/>
                  <a:pt x="291" y="0"/>
                </a:cubicBezTo>
                <a:cubicBezTo>
                  <a:pt x="366" y="0"/>
                  <a:pt x="427" y="61"/>
                  <a:pt x="427" y="136"/>
                </a:cubicBezTo>
                <a:close/>
              </a:path>
            </a:pathLst>
          </a:custGeom>
          <a:gradFill flip="none" rotWithShape="1">
            <a:gsLst>
              <a:gs pos="47000">
                <a:srgbClr val="5E5E5E"/>
              </a:gs>
              <a:gs pos="0">
                <a:schemeClr val="tx1">
                  <a:lumMod val="75000"/>
                  <a:lumOff val="25000"/>
                </a:schemeClr>
              </a:gs>
              <a:gs pos="100000">
                <a:schemeClr val="bg1">
                  <a:lumMod val="50000"/>
                </a:schemeClr>
              </a:gs>
            </a:gsLst>
            <a:lin ang="16200000" scaled="1"/>
          </a:gradFill>
          <a:ln w="19050">
            <a:solidFill>
              <a:schemeClr val="tx1">
                <a:lumMod val="65000"/>
                <a:lumOff val="35000"/>
              </a:schemeClr>
            </a:solidFill>
            <a:round/>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r"/>
            <a:r>
              <a:rPr lang="en-US" altLang="zh-CN" sz="3200">
                <a:latin typeface="Avant GardeBook" pitchFamily="50" charset="0"/>
              </a:rPr>
              <a:t>02</a:t>
            </a:r>
            <a:endParaRPr lang="zh-CN" altLang="en-US" sz="3200">
              <a:latin typeface="Avant GardeBook" pitchFamily="50" charset="0"/>
            </a:endParaRPr>
          </a:p>
        </p:txBody>
      </p:sp>
      <p:sp>
        <p:nvSpPr>
          <p:cNvPr id="6" name="Freeform 14"/>
          <p:cNvSpPr/>
          <p:nvPr/>
        </p:nvSpPr>
        <p:spPr bwMode="auto">
          <a:xfrm>
            <a:off x="3621405" y="3287395"/>
            <a:ext cx="1346835" cy="857250"/>
          </a:xfrm>
          <a:custGeom>
            <a:gdLst>
              <a:gd name="T0" fmla="*/ 0 w 427"/>
              <a:gd name="T1" fmla="*/ 136 h 272"/>
              <a:gd name="T2" fmla="*/ 136 w 427"/>
              <a:gd name="T3" fmla="*/ 272 h 272"/>
              <a:gd name="T4" fmla="*/ 201 w 427"/>
              <a:gd name="T5" fmla="*/ 255 h 272"/>
              <a:gd name="T6" fmla="*/ 427 w 427"/>
              <a:gd name="T7" fmla="*/ 139 h 272"/>
              <a:gd name="T8" fmla="*/ 207 w 427"/>
              <a:gd name="T9" fmla="*/ 19 h 272"/>
              <a:gd name="T10" fmla="*/ 195 w 427"/>
              <a:gd name="T11" fmla="*/ 13 h 272"/>
              <a:gd name="T12" fmla="*/ 195 w 427"/>
              <a:gd name="T13" fmla="*/ 13 h 272"/>
              <a:gd name="T14" fmla="*/ 136 w 427"/>
              <a:gd name="T15" fmla="*/ 0 h 272"/>
              <a:gd name="T16" fmla="*/ 0 w 427"/>
              <a:gd name="T17" fmla="*/ 136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272">
                <a:moveTo>
                  <a:pt x="0" y="136"/>
                </a:moveTo>
                <a:cubicBezTo>
                  <a:pt x="0" y="211"/>
                  <a:pt x="61" y="272"/>
                  <a:pt x="136" y="272"/>
                </a:cubicBezTo>
                <a:cubicBezTo>
                  <a:pt x="160" y="272"/>
                  <a:pt x="182" y="266"/>
                  <a:pt x="201" y="255"/>
                </a:cubicBezTo>
                <a:cubicBezTo>
                  <a:pt x="427" y="139"/>
                  <a:pt x="427" y="139"/>
                  <a:pt x="427" y="139"/>
                </a:cubicBezTo>
                <a:cubicBezTo>
                  <a:pt x="207" y="19"/>
                  <a:pt x="207" y="19"/>
                  <a:pt x="207" y="19"/>
                </a:cubicBezTo>
                <a:cubicBezTo>
                  <a:pt x="203" y="17"/>
                  <a:pt x="199" y="15"/>
                  <a:pt x="195" y="13"/>
                </a:cubicBezTo>
                <a:cubicBezTo>
                  <a:pt x="195" y="13"/>
                  <a:pt x="195" y="13"/>
                  <a:pt x="195" y="13"/>
                </a:cubicBezTo>
                <a:cubicBezTo>
                  <a:pt x="177" y="4"/>
                  <a:pt x="157" y="0"/>
                  <a:pt x="136" y="0"/>
                </a:cubicBezTo>
                <a:cubicBezTo>
                  <a:pt x="61" y="0"/>
                  <a:pt x="0" y="61"/>
                  <a:pt x="0" y="136"/>
                </a:cubicBezTo>
                <a:close/>
              </a:path>
            </a:pathLst>
          </a:custGeom>
          <a:gradFill flip="none" rotWithShape="1">
            <a:gsLst>
              <a:gs pos="47000">
                <a:srgbClr val="5E5E5E"/>
              </a:gs>
              <a:gs pos="0">
                <a:schemeClr val="tx1">
                  <a:lumMod val="75000"/>
                  <a:lumOff val="25000"/>
                </a:schemeClr>
              </a:gs>
              <a:gs pos="100000">
                <a:schemeClr val="bg1">
                  <a:lumMod val="50000"/>
                </a:schemeClr>
              </a:gs>
            </a:gsLst>
            <a:lin ang="16200000" scaled="1"/>
          </a:gradFill>
          <a:ln w="19050">
            <a:solidFill>
              <a:schemeClr val="tx1">
                <a:lumMod val="65000"/>
                <a:lumOff val="35000"/>
              </a:schemeClr>
            </a:solidFill>
            <a:round/>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altLang="zh-CN" sz="3200">
                <a:latin typeface="Avant GardeBook" pitchFamily="50" charset="0"/>
              </a:rPr>
              <a:t>04</a:t>
            </a:r>
            <a:endParaRPr lang="zh-CN" altLang="en-US" sz="3200">
              <a:latin typeface="Avant GardeBook" pitchFamily="50" charset="0"/>
            </a:endParaRPr>
          </a:p>
        </p:txBody>
      </p:sp>
      <p:sp>
        <p:nvSpPr>
          <p:cNvPr id="8" name="Oval 19"/>
          <p:cNvSpPr>
            <a:spLocks noChangeArrowheads="1"/>
          </p:cNvSpPr>
          <p:nvPr/>
        </p:nvSpPr>
        <p:spPr bwMode="auto">
          <a:xfrm>
            <a:off x="5103495" y="2716530"/>
            <a:ext cx="1997710" cy="1998980"/>
          </a:xfrm>
          <a:prstGeom prst="ellipse">
            <a:avLst/>
          </a:prstGeom>
          <a:gradFill flip="none" rotWithShape="1">
            <a:gsLst>
              <a:gs pos="0">
                <a:schemeClr val="bg1">
                  <a:lumMod val="85000"/>
                </a:schemeClr>
              </a:gs>
              <a:gs pos="100000">
                <a:schemeClr val="bg1">
                  <a:lumMod val="95000"/>
                </a:schemeClr>
              </a:gs>
            </a:gsLst>
            <a:lin ang="16200000" scaled="1"/>
          </a:gradFill>
          <a:ln w="19050" cap="flat" cmpd="sng" algn="ctr">
            <a:solidFill>
              <a:schemeClr val="bg1">
                <a:lumMod val="75000"/>
              </a:schemeClr>
            </a:solidFill>
            <a:prstDash val="solid"/>
          </a:ln>
          <a:effectLst>
            <a:outerShdw blurRad="76200" dist="76200" dir="5400000" algn="tl" rotWithShape="0">
              <a:prstClr val="black">
                <a:alpha val="30000"/>
              </a:prstClr>
            </a:outerShdw>
          </a:effectLst>
        </p:spPr>
        <p:txBody>
          <a:bodyPr anchor="ctr"/>
          <a:lstStyle/>
          <a:p>
            <a:pPr algn="ctr">
              <a:lnSpc>
                <a:spcPct val="120000"/>
              </a:lnSpc>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9" name="Oval 19"/>
          <p:cNvSpPr>
            <a:spLocks noChangeArrowheads="1"/>
          </p:cNvSpPr>
          <p:nvPr/>
        </p:nvSpPr>
        <p:spPr bwMode="auto">
          <a:xfrm>
            <a:off x="5448935" y="3061970"/>
            <a:ext cx="1306830" cy="1307465"/>
          </a:xfrm>
          <a:prstGeom prst="ellipse">
            <a:avLst/>
          </a:prstGeom>
          <a:gradFill flip="none" rotWithShape="1">
            <a:gsLst>
              <a:gs pos="0">
                <a:srgbClr val="BE084E"/>
              </a:gs>
              <a:gs pos="33000">
                <a:srgbClr val="BE3468"/>
              </a:gs>
              <a:gs pos="100000">
                <a:srgbClr val="D75980"/>
              </a:gs>
            </a:gsLst>
            <a:lin ang="16200000" scaled="1"/>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a:latin typeface="微软雅黑" panose="020b0503020204020204" pitchFamily="34" charset="-122"/>
                <a:ea typeface="微软雅黑" panose="020b0503020204020204" pitchFamily="34" charset="-122"/>
              </a:rPr>
              <a:t>添加标题</a:t>
            </a:r>
            <a:endParaRPr lang="zh-CN" altLang="en-US" sz="1600">
              <a:latin typeface="微软雅黑" panose="020b0503020204020204" pitchFamily="34" charset="-122"/>
              <a:ea typeface="微软雅黑" panose="020b0503020204020204" pitchFamily="34" charset="-122"/>
            </a:endParaRPr>
          </a:p>
        </p:txBody>
      </p:sp>
      <p:sp>
        <p:nvSpPr>
          <p:cNvPr id="10" name="TextBox 9"/>
          <p:cNvSpPr txBox="1"/>
          <p:nvPr/>
        </p:nvSpPr>
        <p:spPr>
          <a:xfrm>
            <a:off x="1747864" y="1799104"/>
            <a:ext cx="3355789" cy="692883"/>
          </a:xfrm>
          <a:prstGeom prst="rect">
            <a:avLst/>
          </a:prstGeom>
          <a:noFill/>
        </p:spPr>
        <p:txBody>
          <a:bodyPr wrap="square" lIns="91823" tIns="45911" rIns="91823" bIns="45911" rtlCol="0">
            <a:spAutoFit/>
          </a:bodyPr>
          <a:lstStyle/>
          <a:p>
            <a:pPr algn="r">
              <a:lnSpc>
                <a:spcPct val="13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321605" y="1435964"/>
            <a:ext cx="1782050" cy="285078"/>
          </a:xfrm>
          <a:prstGeom prst="rect">
            <a:avLst/>
          </a:prstGeom>
          <a:noFill/>
        </p:spPr>
        <p:txBody>
          <a:bodyPr wrap="square" lIns="91823" tIns="0" rIns="91823" bIns="0" rtlCol="0" anchor="t">
            <a:spAutoFit/>
          </a:bodyPr>
          <a:lstStyle/>
          <a:p>
            <a:pPr algn="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2" name="TextBox 11"/>
          <p:cNvSpPr txBox="1"/>
          <p:nvPr/>
        </p:nvSpPr>
        <p:spPr>
          <a:xfrm>
            <a:off x="7119836" y="1799104"/>
            <a:ext cx="3355789" cy="692883"/>
          </a:xfrm>
          <a:prstGeom prst="rect">
            <a:avLst/>
          </a:prstGeom>
          <a:noFill/>
        </p:spPr>
        <p:txBody>
          <a:bodyPr wrap="square" lIns="91823" tIns="45911" rIns="91823" bIns="45911" rtlCol="0">
            <a:spAutoFit/>
          </a:bodyPr>
          <a:lstStyle/>
          <a:p>
            <a:pPr algn="just">
              <a:lnSpc>
                <a:spcPct val="13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7119837" y="1435964"/>
            <a:ext cx="1782050" cy="285078"/>
          </a:xfrm>
          <a:prstGeom prst="rect">
            <a:avLst/>
          </a:prstGeom>
          <a:noFill/>
        </p:spPr>
        <p:txBody>
          <a:bodyPr wrap="square" lIns="91823" tIns="0" rIns="91823" bIns="0" rtlCol="0" anchor="t">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4" name="TextBox 13"/>
          <p:cNvSpPr txBox="1"/>
          <p:nvPr/>
        </p:nvSpPr>
        <p:spPr>
          <a:xfrm>
            <a:off x="1747864" y="5033022"/>
            <a:ext cx="3355789" cy="692883"/>
          </a:xfrm>
          <a:prstGeom prst="rect">
            <a:avLst/>
          </a:prstGeom>
          <a:noFill/>
        </p:spPr>
        <p:txBody>
          <a:bodyPr wrap="square" lIns="91823" tIns="45911" rIns="91823" bIns="45911" rtlCol="0">
            <a:spAutoFit/>
          </a:bodyPr>
          <a:lstStyle/>
          <a:p>
            <a:pPr algn="r">
              <a:lnSpc>
                <a:spcPct val="13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321605" y="4682378"/>
            <a:ext cx="1782050" cy="285078"/>
          </a:xfrm>
          <a:prstGeom prst="rect">
            <a:avLst/>
          </a:prstGeom>
          <a:noFill/>
        </p:spPr>
        <p:txBody>
          <a:bodyPr wrap="square" lIns="91823" tIns="0" rIns="91823" bIns="0" rtlCol="0" anchor="t">
            <a:spAutoFit/>
          </a:bodyPr>
          <a:lstStyle/>
          <a:p>
            <a:pPr algn="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6" name="TextBox 15"/>
          <p:cNvSpPr txBox="1"/>
          <p:nvPr/>
        </p:nvSpPr>
        <p:spPr>
          <a:xfrm>
            <a:off x="7119836" y="5033022"/>
            <a:ext cx="3355789" cy="692883"/>
          </a:xfrm>
          <a:prstGeom prst="rect">
            <a:avLst/>
          </a:prstGeom>
          <a:noFill/>
        </p:spPr>
        <p:txBody>
          <a:bodyPr wrap="square" lIns="91823" tIns="45911" rIns="91823" bIns="45911" rtlCol="0">
            <a:spAutoFit/>
          </a:bodyPr>
          <a:lstStyle/>
          <a:p>
            <a:pPr algn="just">
              <a:lnSpc>
                <a:spcPct val="13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7119838" y="4682378"/>
            <a:ext cx="1782050" cy="285078"/>
          </a:xfrm>
          <a:prstGeom prst="rect">
            <a:avLst/>
          </a:prstGeom>
          <a:noFill/>
        </p:spPr>
        <p:txBody>
          <a:bodyPr wrap="square" lIns="91823" tIns="0" rIns="91823" bIns="0" rtlCol="0" anchor="t">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2" name="TextBox 21"/>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2/3*#ppt_w"/>
                                          </p:val>
                                        </p:tav>
                                        <p:tav tm="100000">
                                          <p:val>
                                            <p:strVal val="#ppt_w"/>
                                          </p:val>
                                        </p:tav>
                                      </p:tavLst>
                                    </p:anim>
                                    <p:anim calcmode="lin" valueType="num">
                                      <p:cBhvr>
                                        <p:cTn id="8" dur="500" fill="hold"/>
                                        <p:tgtEl>
                                          <p:spTgt spid="21"/>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left)">
                                      <p:cBhvr>
                                        <p:cTn id="13" dur="500"/>
                                        <p:tgtEl>
                                          <p:spTgt spid="11"/>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ppt_x</p:attrName>
                                        </p:attrNameLst>
                                      </p:cBhvr>
                                      <p:tavLst>
                                        <p:tav tm="0">
                                          <p:val>
                                            <p:strVal val="#ppt_x+#ppt_w*1.125000"/>
                                          </p:val>
                                        </p:tav>
                                        <p:tav tm="100000">
                                          <p:val>
                                            <p:strVal val="#ppt_x"/>
                                          </p:val>
                                        </p:tav>
                                      </p:tavLst>
                                    </p:anim>
                                    <p:animEffect transition="in" filter="wipe(left)">
                                      <p:cBhvr>
                                        <p:cTn id="17" dur="500"/>
                                        <p:tgtEl>
                                          <p:spTgt spid="10"/>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ppt_x</p:attrName>
                                        </p:attrNameLst>
                                      </p:cBhvr>
                                      <p:tavLst>
                                        <p:tav tm="0">
                                          <p:val>
                                            <p:strVal val="#ppt_x-#ppt_w*1.125000"/>
                                          </p:val>
                                        </p:tav>
                                        <p:tav tm="100000">
                                          <p:val>
                                            <p:strVal val="#ppt_x"/>
                                          </p:val>
                                        </p:tav>
                                      </p:tavLst>
                                    </p:anim>
                                    <p:animEffect transition="in" filter="wipe(right)">
                                      <p:cBhvr>
                                        <p:cTn id="21" dur="500"/>
                                        <p:tgtEl>
                                          <p:spTgt spid="13"/>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ppt_x</p:attrName>
                                        </p:attrNameLst>
                                      </p:cBhvr>
                                      <p:tavLst>
                                        <p:tav tm="0">
                                          <p:val>
                                            <p:strVal val="#ppt_x+#ppt_w*1.125000"/>
                                          </p:val>
                                        </p:tav>
                                        <p:tav tm="100000">
                                          <p:val>
                                            <p:strVal val="#ppt_x"/>
                                          </p:val>
                                        </p:tav>
                                      </p:tavLst>
                                    </p:anim>
                                    <p:animEffect transition="in" filter="wipe(left)">
                                      <p:cBhvr>
                                        <p:cTn id="29" dur="500"/>
                                        <p:tgtEl>
                                          <p:spTgt spid="15"/>
                                        </p:tgtEl>
                                      </p:cBhvr>
                                    </p:animEffect>
                                  </p:childTnLst>
                                </p:cTn>
                              </p:par>
                              <p:par>
                                <p:cTn id="30" presetID="12" presetClass="entr" presetSubtype="2"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p:tgtEl>
                                          <p:spTgt spid="14"/>
                                        </p:tgtEl>
                                        <p:attrNameLst>
                                          <p:attrName>ppt_x</p:attrName>
                                        </p:attrNameLst>
                                      </p:cBhvr>
                                      <p:tavLst>
                                        <p:tav tm="0">
                                          <p:val>
                                            <p:strVal val="#ppt_x+#ppt_w*1.125000"/>
                                          </p:val>
                                        </p:tav>
                                        <p:tav tm="100000">
                                          <p:val>
                                            <p:strVal val="#ppt_x"/>
                                          </p:val>
                                        </p:tav>
                                      </p:tavLst>
                                    </p:anim>
                                    <p:animEffect transition="in" filter="wipe(left)">
                                      <p:cBhvr>
                                        <p:cTn id="33" dur="500"/>
                                        <p:tgtEl>
                                          <p:spTgt spid="14"/>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p:tgtEl>
                                          <p:spTgt spid="17"/>
                                        </p:tgtEl>
                                        <p:attrNameLst>
                                          <p:attrName>ppt_x</p:attrName>
                                        </p:attrNameLst>
                                      </p:cBhvr>
                                      <p:tavLst>
                                        <p:tav tm="0">
                                          <p:val>
                                            <p:strVal val="#ppt_x-#ppt_w*1.125000"/>
                                          </p:val>
                                        </p:tav>
                                        <p:tav tm="100000">
                                          <p:val>
                                            <p:strVal val="#ppt_x"/>
                                          </p:val>
                                        </p:tav>
                                      </p:tavLst>
                                    </p:anim>
                                    <p:animEffect transition="in" filter="wipe(right)">
                                      <p:cBhvr>
                                        <p:cTn id="37" dur="500"/>
                                        <p:tgtEl>
                                          <p:spTgt spid="17"/>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p:tgtEl>
                                          <p:spTgt spid="16"/>
                                        </p:tgtEl>
                                        <p:attrNameLst>
                                          <p:attrName>ppt_x</p:attrName>
                                        </p:attrNameLst>
                                      </p:cBhvr>
                                      <p:tavLst>
                                        <p:tav tm="0">
                                          <p:val>
                                            <p:strVal val="#ppt_x-#ppt_w*1.125000"/>
                                          </p:val>
                                        </p:tav>
                                        <p:tav tm="100000">
                                          <p:val>
                                            <p:strVal val="#ppt_x"/>
                                          </p:val>
                                        </p:tav>
                                      </p:tavLst>
                                    </p:anim>
                                    <p:animEffect transition="in" filter="wipe(right)">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P spid="11" grpId="0"/>
      <p:bldP spid="12" grpId="0"/>
      <p:bldP spid="13" grpId="0"/>
      <p:bldP spid="14" grpId="0"/>
      <p:bldP spid="15" grpId="0"/>
      <p:bldP spid="16" grpId="0"/>
      <p:bldP spid="17"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对角圆角矩形 1"/>
          <p:cNvSpPr/>
          <p:nvPr/>
        </p:nvSpPr>
        <p:spPr>
          <a:xfrm>
            <a:off x="1728371" y="2006267"/>
            <a:ext cx="2714265" cy="1372104"/>
          </a:xfrm>
          <a:prstGeom prst="round2DiagRect">
            <a:avLst/>
          </a:prstGeom>
          <a:blipFill dpi="0" rotWithShape="0">
            <a:blip r:embed="rId3"/>
            <a:stretch>
              <a:fillRect/>
            </a:stretch>
          </a:blip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 name="对角圆角矩形 2"/>
          <p:cNvSpPr/>
          <p:nvPr/>
        </p:nvSpPr>
        <p:spPr>
          <a:xfrm>
            <a:off x="4723441" y="2006267"/>
            <a:ext cx="2714265" cy="1372104"/>
          </a:xfrm>
          <a:prstGeom prst="round2DiagRect">
            <a:avLst/>
          </a:prstGeom>
          <a:blipFill dpi="0" rotWithShape="0">
            <a:blip r:embed="rId4"/>
            <a:stretch>
              <a:fillRect/>
            </a:stretch>
          </a:blip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 name="对角圆角矩形 3"/>
          <p:cNvSpPr/>
          <p:nvPr/>
        </p:nvSpPr>
        <p:spPr>
          <a:xfrm>
            <a:off x="7747777" y="2006267"/>
            <a:ext cx="2714265" cy="1372104"/>
          </a:xfrm>
          <a:prstGeom prst="round2DiagRect">
            <a:avLst/>
          </a:prstGeom>
          <a:blipFill dpi="0" rotWithShape="0">
            <a:blip r:embed="rId5"/>
            <a:stretch>
              <a:fillRect/>
            </a:stretch>
          </a:blip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 name="矩形 4"/>
          <p:cNvSpPr/>
          <p:nvPr/>
        </p:nvSpPr>
        <p:spPr>
          <a:xfrm>
            <a:off x="2473068" y="1822615"/>
            <a:ext cx="1224870" cy="367304"/>
          </a:xfrm>
          <a:prstGeom prst="rect">
            <a:avLst/>
          </a:pr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a:latin typeface="Avant GardeBook" pitchFamily="50" charset="0"/>
                <a:ea typeface="微软雅黑" panose="020b0503020204020204" pitchFamily="34" charset="-122"/>
              </a:rPr>
              <a:t>添加标题</a:t>
            </a:r>
            <a:endParaRPr lang="zh-CN" altLang="en-US" sz="1400">
              <a:latin typeface="Avant GardeBook" pitchFamily="50" charset="0"/>
              <a:ea typeface="微软雅黑" panose="020b0503020204020204" pitchFamily="34" charset="-122"/>
            </a:endParaRPr>
          </a:p>
        </p:txBody>
      </p:sp>
      <p:sp>
        <p:nvSpPr>
          <p:cNvPr id="6" name="矩形 5"/>
          <p:cNvSpPr/>
          <p:nvPr/>
        </p:nvSpPr>
        <p:spPr>
          <a:xfrm>
            <a:off x="5468138" y="1822615"/>
            <a:ext cx="1224870" cy="367304"/>
          </a:xfrm>
          <a:prstGeom prst="rect">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a:latin typeface="Avant GardeBook" pitchFamily="50" charset="0"/>
                <a:ea typeface="微软雅黑" panose="020b0503020204020204" pitchFamily="34" charset="-122"/>
              </a:rPr>
              <a:t>添加标题</a:t>
            </a:r>
            <a:endParaRPr lang="zh-CN" altLang="en-US" sz="1400">
              <a:latin typeface="Avant GardeBook" pitchFamily="50" charset="0"/>
              <a:ea typeface="微软雅黑" panose="020b0503020204020204" pitchFamily="34" charset="-122"/>
            </a:endParaRPr>
          </a:p>
        </p:txBody>
      </p:sp>
      <p:sp>
        <p:nvSpPr>
          <p:cNvPr id="7" name="矩形 6"/>
          <p:cNvSpPr/>
          <p:nvPr/>
        </p:nvSpPr>
        <p:spPr>
          <a:xfrm>
            <a:off x="8492474" y="1822615"/>
            <a:ext cx="1224870" cy="367304"/>
          </a:xfrm>
          <a:prstGeom prst="rect">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a:solidFill>
                  <a:schemeClr val="tx1">
                    <a:lumMod val="50000"/>
                    <a:lumOff val="50000"/>
                  </a:schemeClr>
                </a:solidFill>
                <a:latin typeface="Avant GardeBook" pitchFamily="50" charset="0"/>
                <a:ea typeface="微软雅黑" panose="020b0503020204020204" pitchFamily="34" charset="-122"/>
              </a:rPr>
              <a:t>添加标题</a:t>
            </a:r>
            <a:endParaRPr lang="zh-CN" altLang="en-US" sz="1400">
              <a:solidFill>
                <a:schemeClr val="tx1">
                  <a:lumMod val="50000"/>
                  <a:lumOff val="50000"/>
                </a:schemeClr>
              </a:solidFill>
              <a:latin typeface="Avant GardeBook" pitchFamily="50" charset="0"/>
              <a:ea typeface="微软雅黑" panose="020b0503020204020204" pitchFamily="34" charset="-122"/>
            </a:endParaRPr>
          </a:p>
        </p:txBody>
      </p:sp>
      <p:sp>
        <p:nvSpPr>
          <p:cNvPr id="8" name="TextBox 7"/>
          <p:cNvSpPr txBox="1"/>
          <p:nvPr/>
        </p:nvSpPr>
        <p:spPr>
          <a:xfrm>
            <a:off x="1630711" y="3649786"/>
            <a:ext cx="2811925" cy="692497"/>
          </a:xfrm>
          <a:prstGeom prst="rect">
            <a:avLst/>
          </a:prstGeom>
          <a:noFill/>
        </p:spPr>
        <p:txBody>
          <a:bodyPr wrap="square" rtlCol="0">
            <a:spAutoFit/>
          </a:bodyPr>
          <a:lstStyle/>
          <a:p>
            <a:pPr algn="just">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709327" y="3649786"/>
            <a:ext cx="2728379" cy="472950"/>
          </a:xfrm>
          <a:prstGeom prst="rect">
            <a:avLst/>
          </a:prstGeom>
          <a:noFill/>
        </p:spPr>
        <p:txBody>
          <a:bodyPr wrap="square" rtlCol="0">
            <a:spAutoFit/>
          </a:bodyPr>
          <a:lstStyle/>
          <a:p>
            <a:pPr algn="just">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7747777" y="3649786"/>
            <a:ext cx="2714265" cy="472950"/>
          </a:xfrm>
          <a:prstGeom prst="rect">
            <a:avLst/>
          </a:prstGeom>
          <a:noFill/>
        </p:spPr>
        <p:txBody>
          <a:bodyPr wrap="square" rtlCol="0">
            <a:spAutoFit/>
          </a:bodyPr>
          <a:lstStyle/>
          <a:p>
            <a:pPr algn="just">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矩形 30"/>
          <p:cNvSpPr>
            <a:spLocks noChangeArrowheads="1"/>
          </p:cNvSpPr>
          <p:nvPr/>
        </p:nvSpPr>
        <p:spPr bwMode="auto">
          <a:xfrm>
            <a:off x="3214886" y="5085209"/>
            <a:ext cx="5760640" cy="484538"/>
          </a:xfrm>
          <a:prstGeom prst="rect">
            <a:avLst/>
          </a:prstGeom>
          <a:noFill/>
          <a:ln w="9525">
            <a:noFill/>
            <a:miter lim="800000"/>
          </a:ln>
        </p:spPr>
        <p:txBody>
          <a:bodyPr wrap="square" lIns="102916" tIns="51458" rIns="102916" bIns="51458">
            <a:spAutoFit/>
          </a:bodyPr>
          <a:lstStyle/>
          <a:p>
            <a:pPr lvl="0" algn="ct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丁字箭头 11"/>
          <p:cNvSpPr/>
          <p:nvPr/>
        </p:nvSpPr>
        <p:spPr>
          <a:xfrm flipV="1">
            <a:off x="1728371" y="4675945"/>
            <a:ext cx="8733671" cy="302814"/>
          </a:xfrm>
          <a:prstGeom prst="leftRightUpArrow">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1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ppt_y</p:attrName>
                                        </p:attrNameLst>
                                      </p:cBhvr>
                                      <p:tavLst>
                                        <p:tav tm="0">
                                          <p:val>
                                            <p:strVal val="#ppt_y-#ppt_h*1.125000"/>
                                          </p:val>
                                        </p:tav>
                                        <p:tav tm="100000">
                                          <p:val>
                                            <p:strVal val="#ppt_y"/>
                                          </p:val>
                                        </p:tav>
                                      </p:tavLst>
                                    </p:anim>
                                    <p:animEffect transition="in" filter="wipe(down)">
                                      <p:cBhvr>
                                        <p:cTn id="21" dur="500"/>
                                        <p:tgtEl>
                                          <p:spTgt spid="5"/>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p:tgtEl>
                                          <p:spTgt spid="6"/>
                                        </p:tgtEl>
                                        <p:attrNameLst>
                                          <p:attrName>ppt_y</p:attrName>
                                        </p:attrNameLst>
                                      </p:cBhvr>
                                      <p:tavLst>
                                        <p:tav tm="0">
                                          <p:val>
                                            <p:strVal val="#ppt_y-#ppt_h*1.125000"/>
                                          </p:val>
                                        </p:tav>
                                        <p:tav tm="100000">
                                          <p:val>
                                            <p:strVal val="#ppt_y"/>
                                          </p:val>
                                        </p:tav>
                                      </p:tavLst>
                                    </p:anim>
                                    <p:animEffect transition="in" filter="wipe(down)">
                                      <p:cBhvr>
                                        <p:cTn id="25" dur="500"/>
                                        <p:tgtEl>
                                          <p:spTgt spid="6"/>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p:tgtEl>
                                          <p:spTgt spid="7"/>
                                        </p:tgtEl>
                                        <p:attrNameLst>
                                          <p:attrName>ppt_y</p:attrName>
                                        </p:attrNameLst>
                                      </p:cBhvr>
                                      <p:tavLst>
                                        <p:tav tm="0">
                                          <p:val>
                                            <p:strVal val="#ppt_y-#ppt_h*1.125000"/>
                                          </p:val>
                                        </p:tav>
                                        <p:tav tm="100000">
                                          <p:val>
                                            <p:strVal val="#ppt_y"/>
                                          </p:val>
                                        </p:tav>
                                      </p:tavLst>
                                    </p:anim>
                                    <p:animEffect transition="in" filter="wipe(down)">
                                      <p:cBhvr>
                                        <p:cTn id="29" dur="500"/>
                                        <p:tgtEl>
                                          <p:spTgt spid="7"/>
                                        </p:tgtEl>
                                      </p:cBhvr>
                                    </p:animEffect>
                                  </p:childTnLst>
                                </p:cTn>
                              </p:par>
                            </p:childTnLst>
                          </p:cTn>
                        </p:par>
                        <p:par>
                          <p:cTn id="30" fill="hold" nodeType="afterGroup">
                            <p:stCondLst>
                              <p:cond delay="1000"/>
                            </p:stCondLst>
                            <p:childTnLst>
                              <p:par>
                                <p:cTn id="31" presetID="12" presetClass="entr" presetSubtype="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down)">
                                      <p:cBhvr>
                                        <p:cTn id="34" dur="500"/>
                                        <p:tgtEl>
                                          <p:spTgt spid="8"/>
                                        </p:tgtEl>
                                      </p:cBhvr>
                                    </p:animEffect>
                                  </p:childTnLst>
                                </p:cTn>
                              </p:par>
                            </p:childTnLst>
                          </p:cTn>
                        </p:par>
                        <p:par>
                          <p:cTn id="35" fill="hold" nodeType="afterGroup">
                            <p:stCondLst>
                              <p:cond delay="1500"/>
                            </p:stCondLst>
                            <p:childTnLst>
                              <p:par>
                                <p:cTn id="36" presetID="12" presetClass="entr" presetSubtype="1"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p:tgtEl>
                                          <p:spTgt spid="9"/>
                                        </p:tgtEl>
                                        <p:attrNameLst>
                                          <p:attrName>ppt_y</p:attrName>
                                        </p:attrNameLst>
                                      </p:cBhvr>
                                      <p:tavLst>
                                        <p:tav tm="0">
                                          <p:val>
                                            <p:strVal val="#ppt_y-#ppt_h*1.125000"/>
                                          </p:val>
                                        </p:tav>
                                        <p:tav tm="100000">
                                          <p:val>
                                            <p:strVal val="#ppt_y"/>
                                          </p:val>
                                        </p:tav>
                                      </p:tavLst>
                                    </p:anim>
                                    <p:animEffect transition="in" filter="wipe(down)">
                                      <p:cBhvr>
                                        <p:cTn id="39" dur="500"/>
                                        <p:tgtEl>
                                          <p:spTgt spid="9"/>
                                        </p:tgtEl>
                                      </p:cBhvr>
                                    </p:animEffect>
                                  </p:childTnLst>
                                </p:cTn>
                              </p:par>
                            </p:childTnLst>
                          </p:cTn>
                        </p:par>
                        <p:par>
                          <p:cTn id="40" fill="hold" nodeType="afterGroup">
                            <p:stCondLst>
                              <p:cond delay="2000"/>
                            </p:stCondLst>
                            <p:childTnLst>
                              <p:par>
                                <p:cTn id="41" presetID="12"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p:tgtEl>
                                          <p:spTgt spid="10"/>
                                        </p:tgtEl>
                                        <p:attrNameLst>
                                          <p:attrName>ppt_y</p:attrName>
                                        </p:attrNameLst>
                                      </p:cBhvr>
                                      <p:tavLst>
                                        <p:tav tm="0">
                                          <p:val>
                                            <p:strVal val="#ppt_y-#ppt_h*1.125000"/>
                                          </p:val>
                                        </p:tav>
                                        <p:tav tm="100000">
                                          <p:val>
                                            <p:strVal val="#ppt_y"/>
                                          </p:val>
                                        </p:tav>
                                      </p:tavLst>
                                    </p:anim>
                                    <p:animEffect transition="in" filter="wipe(down)">
                                      <p:cBhvr>
                                        <p:cTn id="44" dur="500"/>
                                        <p:tgtEl>
                                          <p:spTgt spid="10"/>
                                        </p:tgtEl>
                                      </p:cBhvr>
                                    </p:animEffect>
                                  </p:childTnLst>
                                </p:cTn>
                              </p:par>
                            </p:childTnLst>
                          </p:cTn>
                        </p:par>
                        <p:par>
                          <p:cTn id="45" fill="hold" nodeType="afterGroup">
                            <p:stCondLst>
                              <p:cond delay="2500"/>
                            </p:stCondLst>
                            <p:childTnLst>
                              <p:par>
                                <p:cTn id="46" presetID="47"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anim calcmode="lin" valueType="num">
                                      <p:cBhvr>
                                        <p:cTn id="49" dur="500" fill="hold"/>
                                        <p:tgtEl>
                                          <p:spTgt spid="12"/>
                                        </p:tgtEl>
                                        <p:attrNameLst>
                                          <p:attrName>ppt_x</p:attrName>
                                        </p:attrNameLst>
                                      </p:cBhvr>
                                      <p:tavLst>
                                        <p:tav tm="0">
                                          <p:val>
                                            <p:strVal val="#ppt_x"/>
                                          </p:val>
                                        </p:tav>
                                        <p:tav tm="100000">
                                          <p:val>
                                            <p:strVal val="#ppt_x"/>
                                          </p:val>
                                        </p:tav>
                                      </p:tavLst>
                                    </p:anim>
                                    <p:anim calcmode="lin" valueType="num">
                                      <p:cBhvr>
                                        <p:cTn id="50" dur="500" fill="hold"/>
                                        <p:tgtEl>
                                          <p:spTgt spid="12"/>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3000"/>
                            </p:stCondLst>
                            <p:childTnLst>
                              <p:par>
                                <p:cTn id="52" presetID="12" presetClass="entr" presetSubtype="1"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1000"/>
                                        <p:tgtEl>
                                          <p:spTgt spid="11"/>
                                        </p:tgtEl>
                                        <p:attrNameLst>
                                          <p:attrName>ppt_y</p:attrName>
                                        </p:attrNameLst>
                                      </p:cBhvr>
                                      <p:tavLst>
                                        <p:tav tm="0">
                                          <p:val>
                                            <p:strVal val="#ppt_y-#ppt_h*1.125000"/>
                                          </p:val>
                                        </p:tav>
                                        <p:tav tm="100000">
                                          <p:val>
                                            <p:strVal val="#ppt_y"/>
                                          </p:val>
                                        </p:tav>
                                      </p:tavLst>
                                    </p:anim>
                                    <p:animEffect transition="in" filter="wipe(down)">
                                      <p:cBhvr>
                                        <p:cTn id="5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P spid="12" grpId="0" animBg="1"/>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Freeform 6"/>
          <p:cNvSpPr>
            <a:spLocks noEditPoints="1"/>
          </p:cNvSpPr>
          <p:nvPr/>
        </p:nvSpPr>
        <p:spPr bwMode="auto">
          <a:xfrm>
            <a:off x="1190244" y="1912071"/>
            <a:ext cx="1012122" cy="1011600"/>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lt1"/>
                </a:solidFill>
                <a:latin typeface="Avant GardeBook" pitchFamily="50" charset="0"/>
                <a:ea typeface="微软雅黑" panose="020b0503020204020204" pitchFamily="34" charset="-122"/>
              </a:rPr>
              <a:t>标题</a:t>
            </a:r>
            <a:endParaRPr lang="zh-CN" altLang="en-US" sz="1600">
              <a:solidFill>
                <a:schemeClr val="lt1"/>
              </a:solidFill>
              <a:latin typeface="Avant GardeBook" pitchFamily="50" charset="0"/>
              <a:ea typeface="微软雅黑" panose="020b0503020204020204" pitchFamily="34" charset="-122"/>
            </a:endParaRPr>
          </a:p>
        </p:txBody>
      </p:sp>
      <p:sp>
        <p:nvSpPr>
          <p:cNvPr id="3" name="Freeform 8"/>
          <p:cNvSpPr>
            <a:spLocks noEditPoints="1"/>
          </p:cNvSpPr>
          <p:nvPr/>
        </p:nvSpPr>
        <p:spPr bwMode="auto">
          <a:xfrm>
            <a:off x="6527254" y="1912071"/>
            <a:ext cx="1012122" cy="1011600"/>
          </a:xfrm>
          <a:prstGeom prst="ellipse">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bg1"/>
                </a:solidFill>
                <a:latin typeface="Avant GardeBook" pitchFamily="50" charset="0"/>
                <a:ea typeface="微软雅黑" panose="020b0503020204020204" pitchFamily="34" charset="-122"/>
              </a:rPr>
              <a:t>标题</a:t>
            </a:r>
            <a:endParaRPr lang="zh-CN" altLang="en-US" sz="1600">
              <a:solidFill>
                <a:schemeClr val="bg1"/>
              </a:solidFill>
              <a:latin typeface="Avant GardeBook" pitchFamily="50" charset="0"/>
              <a:ea typeface="微软雅黑" panose="020b0503020204020204" pitchFamily="34" charset="-122"/>
            </a:endParaRPr>
          </a:p>
        </p:txBody>
      </p:sp>
      <p:sp>
        <p:nvSpPr>
          <p:cNvPr id="4" name="TextBox 3"/>
          <p:cNvSpPr txBox="1"/>
          <p:nvPr/>
        </p:nvSpPr>
        <p:spPr>
          <a:xfrm>
            <a:off x="1100366" y="3068960"/>
            <a:ext cx="1440160" cy="1492716"/>
          </a:xfrm>
          <a:prstGeom prst="rect">
            <a:avLst/>
          </a:prstGeom>
          <a:noFill/>
        </p:spPr>
        <p:txBody>
          <a:bodyPr wrap="square" rtlCol="0">
            <a:spAutoFit/>
          </a:bodyPr>
          <a:lstStyle/>
          <a:p>
            <a:pPr>
              <a:lnSpc>
                <a:spcPct val="13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6473180" y="3068960"/>
            <a:ext cx="1440160" cy="1492716"/>
          </a:xfrm>
          <a:prstGeom prst="rect">
            <a:avLst/>
          </a:prstGeom>
          <a:noFill/>
        </p:spPr>
        <p:txBody>
          <a:bodyPr wrap="square" rtlCol="0">
            <a:spAutoFit/>
          </a:bodyPr>
          <a:lstStyle/>
          <a:p>
            <a:pPr>
              <a:lnSpc>
                <a:spcPct val="13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089791" y="4876973"/>
            <a:ext cx="1183016" cy="646331"/>
          </a:xfrm>
          <a:prstGeom prst="rect">
            <a:avLst/>
          </a:prstGeom>
          <a:noFill/>
        </p:spPr>
        <p:txBody>
          <a:bodyPr wrap="none" rtlCol="0">
            <a:spAutoFit/>
          </a:bodyPr>
          <a:lstStyle/>
          <a:p>
            <a:r>
              <a:rPr lang="en-US" altLang="zh-CN" sz="3600">
                <a:solidFill>
                  <a:schemeClr val="tx1">
                    <a:lumMod val="65000"/>
                    <a:lumOff val="35000"/>
                  </a:schemeClr>
                </a:solidFill>
                <a:latin typeface="Avant GardeBook" pitchFamily="50" charset="0"/>
              </a:rPr>
              <a:t>Title</a:t>
            </a:r>
            <a:endParaRPr lang="zh-CN" altLang="en-US" sz="3600">
              <a:solidFill>
                <a:schemeClr val="tx1">
                  <a:lumMod val="65000"/>
                  <a:lumOff val="35000"/>
                </a:schemeClr>
              </a:solidFill>
              <a:latin typeface="Avant GardeBook" pitchFamily="50" charset="0"/>
            </a:endParaRPr>
          </a:p>
        </p:txBody>
      </p:sp>
      <p:sp>
        <p:nvSpPr>
          <p:cNvPr id="7" name="TextBox 6"/>
          <p:cNvSpPr txBox="1"/>
          <p:nvPr/>
        </p:nvSpPr>
        <p:spPr>
          <a:xfrm>
            <a:off x="6479422" y="4876973"/>
            <a:ext cx="1183016" cy="646331"/>
          </a:xfrm>
          <a:prstGeom prst="rect">
            <a:avLst/>
          </a:prstGeom>
          <a:noFill/>
        </p:spPr>
        <p:txBody>
          <a:bodyPr wrap="none" rtlCol="0">
            <a:spAutoFit/>
          </a:bodyPr>
          <a:lstStyle/>
          <a:p>
            <a:r>
              <a:rPr lang="en-US" altLang="zh-CN" sz="3600">
                <a:solidFill>
                  <a:srgbClr val="BE084E"/>
                </a:solidFill>
                <a:latin typeface="Avant GardeBook" pitchFamily="50" charset="0"/>
              </a:rPr>
              <a:t>Title</a:t>
            </a:r>
            <a:endParaRPr lang="en-US" altLang="zh-CN" sz="3600">
              <a:solidFill>
                <a:srgbClr val="BE084E"/>
              </a:solidFill>
              <a:latin typeface="Avant GardeBook" pitchFamily="50" charset="0"/>
            </a:endParaRPr>
          </a:p>
        </p:txBody>
      </p:sp>
      <p:pic>
        <p:nvPicPr>
          <p:cNvPr id="8" name="Picture 10" descr="D:\desktop\2435.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00430" y="1933504"/>
            <a:ext cx="2708350" cy="3583727"/>
          </a:xfrm>
          <a:prstGeom prst="rect">
            <a:avLst/>
          </a:prstGeom>
          <a:noFill/>
          <a:ln w="19050">
            <a:solidFill>
              <a:schemeClr val="bg1"/>
            </a:solidFill>
          </a:ln>
          <a:effectLst>
            <a:outerShdw blurRad="76200" dist="76200" dir="54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pic>
        <p:nvPicPr>
          <p:cNvPr id="9" name="Picture 11" descr="D:\desktop\3546.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53868" y="1933504"/>
            <a:ext cx="2708350" cy="3583727"/>
          </a:xfrm>
          <a:prstGeom prst="rect">
            <a:avLst/>
          </a:prstGeom>
          <a:noFill/>
          <a:ln w="19050">
            <a:solidFill>
              <a:schemeClr val="bg1"/>
            </a:solidFill>
          </a:ln>
          <a:effectLst>
            <a:outerShdw blurRad="76200" dist="76200" dir="54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nodeType="afterGroup">
                            <p:stCondLst>
                              <p:cond delay="500"/>
                            </p:stCondLst>
                            <p:childTnLst>
                              <p:par>
                                <p:cTn id="12" presetID="14"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par>
                                <p:cTn id="15" presetID="22" presetClass="entr" presetSubtype="8" fill="hold" grpId="0" nodeType="withEffect">
                                  <p:stCondLst>
                                    <p:cond delay="0"/>
                                  </p:stCondLst>
                                  <p:iterate type="lt">
                                    <p:tmPct val="30000"/>
                                  </p:iterate>
                                  <p:childTnLst>
                                    <p:set>
                                      <p:cBhvr>
                                        <p:cTn id="16" dur="1" fill="hold">
                                          <p:stCondLst>
                                            <p:cond delay="0"/>
                                          </p:stCondLst>
                                        </p:cTn>
                                        <p:tgtEl>
                                          <p:spTgt spid="4"/>
                                        </p:tgtEl>
                                        <p:attrNameLst>
                                          <p:attrName>style.visibility</p:attrName>
                                        </p:attrNameLst>
                                      </p:cBhvr>
                                      <p:to>
                                        <p:strVal val="visible"/>
                                      </p:to>
                                    </p:set>
                                    <p:animEffect transition="in" filter="wipe(left)">
                                      <p:cBhvr>
                                        <p:cTn id="17" dur="50"/>
                                        <p:tgtEl>
                                          <p:spTgt spid="4"/>
                                        </p:tgtEl>
                                      </p:cBhvr>
                                    </p:animEffect>
                                  </p:childTnLst>
                                </p:cTn>
                              </p:par>
                            </p:childTnLst>
                          </p:cTn>
                        </p:par>
                        <p:par>
                          <p:cTn id="18" fill="hold" nodeType="afterGroup">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 calcmode="lin" valueType="num">
                                      <p:cBhvr>
                                        <p:cTn id="29" dur="500" fill="hold"/>
                                        <p:tgtEl>
                                          <p:spTgt spid="3"/>
                                        </p:tgtEl>
                                        <p:attrNameLst>
                                          <p:attrName>style.rotation</p:attrName>
                                        </p:attrNameLst>
                                      </p:cBhvr>
                                      <p:tavLst>
                                        <p:tav tm="0">
                                          <p:val>
                                            <p:fltVal val="360"/>
                                          </p:val>
                                        </p:tav>
                                        <p:tav tm="100000">
                                          <p:val>
                                            <p:fltVal val="0"/>
                                          </p:val>
                                        </p:tav>
                                      </p:tavLst>
                                    </p:anim>
                                    <p:animEffect transition="in" filter="fade">
                                      <p:cBhvr>
                                        <p:cTn id="30" dur="500"/>
                                        <p:tgtEl>
                                          <p:spTgt spid="3"/>
                                        </p:tgtEl>
                                      </p:cBhvr>
                                    </p:animEffect>
                                  </p:childTnLst>
                                </p:cTn>
                              </p:par>
                            </p:childTnLst>
                          </p:cTn>
                        </p:par>
                        <p:par>
                          <p:cTn id="31" fill="hold" nodeType="afterGroup">
                            <p:stCondLst>
                              <p:cond delay="2500"/>
                            </p:stCondLst>
                            <p:childTnLst>
                              <p:par>
                                <p:cTn id="32" presetID="14" presetClass="entr" presetSubtype="1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par>
                                <p:cTn id="35" presetID="22" presetClass="entr" presetSubtype="8" fill="hold" grpId="0" nodeType="withEffect">
                                  <p:stCondLst>
                                    <p:cond delay="0"/>
                                  </p:stCondLst>
                                  <p:iterate type="lt">
                                    <p:tmPct val="30000"/>
                                  </p:iterate>
                                  <p:childTnLst>
                                    <p:set>
                                      <p:cBhvr>
                                        <p:cTn id="36" dur="1" fill="hold">
                                          <p:stCondLst>
                                            <p:cond delay="0"/>
                                          </p:stCondLst>
                                        </p:cTn>
                                        <p:tgtEl>
                                          <p:spTgt spid="5"/>
                                        </p:tgtEl>
                                        <p:attrNameLst>
                                          <p:attrName>style.visibility</p:attrName>
                                        </p:attrNameLst>
                                      </p:cBhvr>
                                      <p:to>
                                        <p:strVal val="visible"/>
                                      </p:to>
                                    </p:set>
                                    <p:animEffect transition="in" filter="wipe(left)">
                                      <p:cBhvr>
                                        <p:cTn id="37" dur="50"/>
                                        <p:tgtEl>
                                          <p:spTgt spid="5"/>
                                        </p:tgtEl>
                                      </p:cBhvr>
                                    </p:animEffect>
                                  </p:childTnLst>
                                </p:cTn>
                              </p:par>
                            </p:childTnLst>
                          </p:cTn>
                        </p:par>
                        <p:par>
                          <p:cTn id="38" fill="hold" nodeType="afterGroup">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燕尾形 1"/>
          <p:cNvSpPr/>
          <p:nvPr/>
        </p:nvSpPr>
        <p:spPr>
          <a:xfrm>
            <a:off x="1774726" y="1844824"/>
            <a:ext cx="2270967" cy="792088"/>
          </a:xfrm>
          <a:prstGeom prst="chevron">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a:solidFill>
                  <a:schemeClr val="tx1">
                    <a:lumMod val="50000"/>
                    <a:lumOff val="50000"/>
                  </a:schemeClr>
                </a:solidFill>
                <a:latin typeface="Avant GardeBook" pitchFamily="50" charset="0"/>
                <a:ea typeface="微软雅黑" panose="020b0503020204020204" pitchFamily="34" charset="-122"/>
              </a:rPr>
              <a:t>添加标题</a:t>
            </a:r>
            <a:endParaRPr lang="zh-CN" altLang="en-US" sz="1600">
              <a:solidFill>
                <a:schemeClr val="tx1">
                  <a:lumMod val="50000"/>
                  <a:lumOff val="50000"/>
                </a:schemeClr>
              </a:solidFill>
              <a:latin typeface="Avant GardeBook" pitchFamily="50" charset="0"/>
              <a:ea typeface="微软雅黑" panose="020b0503020204020204" pitchFamily="34" charset="-122"/>
            </a:endParaRPr>
          </a:p>
        </p:txBody>
      </p:sp>
      <p:sp>
        <p:nvSpPr>
          <p:cNvPr id="3" name="燕尾形 2"/>
          <p:cNvSpPr/>
          <p:nvPr/>
        </p:nvSpPr>
        <p:spPr>
          <a:xfrm>
            <a:off x="1774726" y="2876939"/>
            <a:ext cx="2270967" cy="792088"/>
          </a:xfrm>
          <a:prstGeom prst="chevron">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a:solidFill>
                  <a:schemeClr val="bg1"/>
                </a:solidFill>
                <a:latin typeface="Avant GardeBook" pitchFamily="50" charset="0"/>
                <a:ea typeface="微软雅黑" panose="020b0503020204020204" pitchFamily="34" charset="-122"/>
              </a:rPr>
              <a:t>添加标题</a:t>
            </a:r>
            <a:endParaRPr lang="zh-CN" altLang="en-US" sz="1600">
              <a:solidFill>
                <a:schemeClr val="bg1"/>
              </a:solidFill>
              <a:latin typeface="Avant GardeBook" pitchFamily="50" charset="0"/>
              <a:ea typeface="微软雅黑" panose="020b0503020204020204" pitchFamily="34" charset="-122"/>
            </a:endParaRPr>
          </a:p>
        </p:txBody>
      </p:sp>
      <p:sp>
        <p:nvSpPr>
          <p:cNvPr id="4" name="燕尾形 3"/>
          <p:cNvSpPr/>
          <p:nvPr/>
        </p:nvSpPr>
        <p:spPr>
          <a:xfrm>
            <a:off x="1774726" y="3909054"/>
            <a:ext cx="2270967" cy="792088"/>
          </a:xfrm>
          <a:prstGeom prst="chevron">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a:solidFill>
                  <a:schemeClr val="tx1">
                    <a:lumMod val="50000"/>
                    <a:lumOff val="50000"/>
                  </a:schemeClr>
                </a:solidFill>
                <a:latin typeface="Avant GardeBook" pitchFamily="50" charset="0"/>
                <a:ea typeface="微软雅黑" panose="020b0503020204020204" pitchFamily="34" charset="-122"/>
              </a:rPr>
              <a:t>添加标题</a:t>
            </a:r>
            <a:endParaRPr lang="zh-CN" altLang="en-US" sz="1600">
              <a:solidFill>
                <a:schemeClr val="tx1">
                  <a:lumMod val="50000"/>
                  <a:lumOff val="50000"/>
                </a:schemeClr>
              </a:solidFill>
              <a:latin typeface="Avant GardeBook" pitchFamily="50" charset="0"/>
              <a:ea typeface="微软雅黑" panose="020b0503020204020204" pitchFamily="34" charset="-122"/>
            </a:endParaRPr>
          </a:p>
        </p:txBody>
      </p:sp>
      <p:sp>
        <p:nvSpPr>
          <p:cNvPr id="5" name="燕尾形 4"/>
          <p:cNvSpPr/>
          <p:nvPr/>
        </p:nvSpPr>
        <p:spPr>
          <a:xfrm>
            <a:off x="1774726" y="4941168"/>
            <a:ext cx="2270967" cy="792088"/>
          </a:xfrm>
          <a:prstGeom prst="chevron">
            <a:avLst/>
          </a:pr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a:latin typeface="Avant GardeBook" pitchFamily="50" charset="0"/>
                <a:ea typeface="微软雅黑" panose="020b0503020204020204" pitchFamily="34" charset="-122"/>
              </a:rPr>
              <a:t>添加标题</a:t>
            </a:r>
            <a:endParaRPr lang="zh-CN" altLang="en-US" sz="1600">
              <a:latin typeface="Avant GardeBook" pitchFamily="50" charset="0"/>
              <a:ea typeface="微软雅黑" panose="020b0503020204020204" pitchFamily="34" charset="-122"/>
            </a:endParaRPr>
          </a:p>
        </p:txBody>
      </p:sp>
      <p:grpSp>
        <p:nvGrpSpPr>
          <p:cNvPr id="6" name="组合 5"/>
          <p:cNvGrpSpPr/>
          <p:nvPr/>
        </p:nvGrpSpPr>
        <p:grpSpPr>
          <a:xfrm>
            <a:off x="3237663" y="5110333"/>
            <a:ext cx="358184" cy="453758"/>
            <a:chOff x="8950326" y="1212851"/>
            <a:chExt cx="636588" cy="806450"/>
          </a:xfrm>
          <a:solidFill>
            <a:schemeClr val="bg1"/>
          </a:solidFill>
        </p:grpSpPr>
        <p:sp>
          <p:nvSpPr>
            <p:cNvPr id="7" name="Freeform 605"/>
            <p:cNvSpPr/>
            <p:nvPr/>
          </p:nvSpPr>
          <p:spPr bwMode="auto">
            <a:xfrm>
              <a:off x="9040813" y="1787526"/>
              <a:ext cx="71438" cy="231775"/>
            </a:xfrm>
            <a:custGeom>
              <a:gdLst>
                <a:gd name="T0" fmla="*/ 0 w 19"/>
                <a:gd name="T1" fmla="*/ 0 h 62"/>
                <a:gd name="T2" fmla="*/ 2 w 19"/>
                <a:gd name="T3" fmla="*/ 62 h 62"/>
                <a:gd name="T4" fmla="*/ 19 w 19"/>
                <a:gd name="T5" fmla="*/ 62 h 62"/>
                <a:gd name="T6" fmla="*/ 19 w 19"/>
                <a:gd name="T7" fmla="*/ 0 h 62"/>
                <a:gd name="T8" fmla="*/ 0 w 19"/>
                <a:gd name="T9" fmla="*/ 0 h 62"/>
              </a:gd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06"/>
            <p:cNvSpPr/>
            <p:nvPr/>
          </p:nvSpPr>
          <p:spPr bwMode="auto">
            <a:xfrm>
              <a:off x="9120188" y="1787526"/>
              <a:ext cx="36513" cy="231775"/>
            </a:xfrm>
            <a:custGeom>
              <a:gdLst>
                <a:gd name="T0" fmla="*/ 0 w 10"/>
                <a:gd name="T1" fmla="*/ 0 h 62"/>
                <a:gd name="T2" fmla="*/ 1 w 10"/>
                <a:gd name="T3" fmla="*/ 62 h 62"/>
                <a:gd name="T4" fmla="*/ 10 w 10"/>
                <a:gd name="T5" fmla="*/ 62 h 62"/>
                <a:gd name="T6" fmla="*/ 10 w 10"/>
                <a:gd name="T7" fmla="*/ 0 h 62"/>
                <a:gd name="T8" fmla="*/ 0 w 10"/>
                <a:gd name="T9" fmla="*/ 0 h 62"/>
              </a:gd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07"/>
            <p:cNvSpPr/>
            <p:nvPr/>
          </p:nvSpPr>
          <p:spPr bwMode="auto">
            <a:xfrm>
              <a:off x="9032876" y="1438276"/>
              <a:ext cx="106363" cy="120650"/>
            </a:xfrm>
            <a:custGeom>
              <a:gdLst>
                <a:gd name="T0" fmla="*/ 25 w 28"/>
                <a:gd name="T1" fmla="*/ 11 h 32"/>
                <a:gd name="T2" fmla="*/ 20 w 28"/>
                <a:gd name="T3" fmla="*/ 30 h 32"/>
                <a:gd name="T4" fmla="*/ 3 w 28"/>
                <a:gd name="T5" fmla="*/ 21 h 32"/>
                <a:gd name="T6" fmla="*/ 9 w 28"/>
                <a:gd name="T7" fmla="*/ 2 h 32"/>
                <a:gd name="T8" fmla="*/ 25 w 28"/>
                <a:gd name="T9" fmla="*/ 11 h 32"/>
              </a:gdLst>
              <a:cxnLst>
                <a:cxn ang="0">
                  <a:pos x="T0" y="T1"/>
                </a:cxn>
                <a:cxn ang="0">
                  <a:pos x="T2" y="T3"/>
                </a:cxn>
                <a:cxn ang="0">
                  <a:pos x="T4" y="T5"/>
                </a:cxn>
                <a:cxn ang="0">
                  <a:pos x="T6" y="T7"/>
                </a:cxn>
                <a:cxn ang="0">
                  <a:pos x="T8" y="T9"/>
                </a:cxn>
              </a:cxnLst>
              <a:rect l="0" t="0" r="r" b="b"/>
              <a:pathLst>
                <a:path w="28" h="32">
                  <a:moveTo>
                    <a:pt x="25" y="11"/>
                  </a:moveTo>
                  <a:cubicBezTo>
                    <a:pt x="28" y="19"/>
                    <a:pt x="26" y="27"/>
                    <a:pt x="20" y="30"/>
                  </a:cubicBezTo>
                  <a:cubicBezTo>
                    <a:pt x="14" y="32"/>
                    <a:pt x="6" y="28"/>
                    <a:pt x="3" y="21"/>
                  </a:cubicBezTo>
                  <a:cubicBezTo>
                    <a:pt x="0" y="13"/>
                    <a:pt x="2" y="5"/>
                    <a:pt x="9" y="2"/>
                  </a:cubicBezTo>
                  <a:cubicBezTo>
                    <a:pt x="15" y="0"/>
                    <a:pt x="22" y="4"/>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Rectangle 608"/>
            <p:cNvSpPr>
              <a:spLocks noChangeArrowheads="1"/>
            </p:cNvSpPr>
            <p:nvPr/>
          </p:nvSpPr>
          <p:spPr bwMode="auto">
            <a:xfrm>
              <a:off x="9112251"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Freeform 609"/>
            <p:cNvSpPr/>
            <p:nvPr/>
          </p:nvSpPr>
          <p:spPr bwMode="auto">
            <a:xfrm>
              <a:off x="8950326" y="1449388"/>
              <a:ext cx="319088" cy="363538"/>
            </a:xfrm>
            <a:custGeom>
              <a:gdLst>
                <a:gd name="T0" fmla="*/ 69 w 85"/>
                <a:gd name="T1" fmla="*/ 0 h 97"/>
                <a:gd name="T2" fmla="*/ 63 w 85"/>
                <a:gd name="T3" fmla="*/ 23 h 97"/>
                <a:gd name="T4" fmla="*/ 46 w 85"/>
                <a:gd name="T5" fmla="*/ 28 h 97"/>
                <a:gd name="T6" fmla="*/ 45 w 85"/>
                <a:gd name="T7" fmla="*/ 28 h 97"/>
                <a:gd name="T8" fmla="*/ 49 w 85"/>
                <a:gd name="T9" fmla="*/ 33 h 97"/>
                <a:gd name="T10" fmla="*/ 45 w 85"/>
                <a:gd name="T11" fmla="*/ 37 h 97"/>
                <a:gd name="T12" fmla="*/ 48 w 85"/>
                <a:gd name="T13" fmla="*/ 42 h 97"/>
                <a:gd name="T14" fmla="*/ 43 w 85"/>
                <a:gd name="T15" fmla="*/ 69 h 97"/>
                <a:gd name="T16" fmla="*/ 43 w 85"/>
                <a:gd name="T17" fmla="*/ 69 h 97"/>
                <a:gd name="T18" fmla="*/ 43 w 85"/>
                <a:gd name="T19" fmla="*/ 69 h 97"/>
                <a:gd name="T20" fmla="*/ 43 w 85"/>
                <a:gd name="T21" fmla="*/ 69 h 97"/>
                <a:gd name="T22" fmla="*/ 43 w 85"/>
                <a:gd name="T23" fmla="*/ 69 h 97"/>
                <a:gd name="T24" fmla="*/ 33 w 85"/>
                <a:gd name="T25" fmla="*/ 43 h 97"/>
                <a:gd name="T26" fmla="*/ 34 w 85"/>
                <a:gd name="T27" fmla="*/ 38 h 97"/>
                <a:gd name="T28" fmla="*/ 30 w 85"/>
                <a:gd name="T29" fmla="*/ 35 h 97"/>
                <a:gd name="T30" fmla="*/ 33 w 85"/>
                <a:gd name="T31" fmla="*/ 30 h 97"/>
                <a:gd name="T32" fmla="*/ 22 w 85"/>
                <a:gd name="T33" fmla="*/ 32 h 97"/>
                <a:gd name="T34" fmla="*/ 19 w 85"/>
                <a:gd name="T35" fmla="*/ 36 h 97"/>
                <a:gd name="T36" fmla="*/ 6 w 85"/>
                <a:gd name="T37" fmla="*/ 63 h 97"/>
                <a:gd name="T38" fmla="*/ 0 w 85"/>
                <a:gd name="T39" fmla="*/ 94 h 97"/>
                <a:gd name="T40" fmla="*/ 17 w 85"/>
                <a:gd name="T41" fmla="*/ 97 h 97"/>
                <a:gd name="T42" fmla="*/ 20 w 85"/>
                <a:gd name="T43" fmla="*/ 69 h 97"/>
                <a:gd name="T44" fmla="*/ 21 w 85"/>
                <a:gd name="T45" fmla="*/ 66 h 97"/>
                <a:gd name="T46" fmla="*/ 23 w 85"/>
                <a:gd name="T47" fmla="*/ 95 h 97"/>
                <a:gd name="T48" fmla="*/ 23 w 85"/>
                <a:gd name="T49" fmla="*/ 96 h 97"/>
                <a:gd name="T50" fmla="*/ 58 w 85"/>
                <a:gd name="T51" fmla="*/ 93 h 97"/>
                <a:gd name="T52" fmla="*/ 58 w 85"/>
                <a:gd name="T53" fmla="*/ 93 h 97"/>
                <a:gd name="T54" fmla="*/ 53 w 85"/>
                <a:gd name="T55" fmla="*/ 41 h 97"/>
                <a:gd name="T56" fmla="*/ 62 w 85"/>
                <a:gd name="T57" fmla="*/ 39 h 97"/>
                <a:gd name="T58" fmla="*/ 71 w 85"/>
                <a:gd name="T59" fmla="*/ 37 h 97"/>
                <a:gd name="T60" fmla="*/ 72 w 85"/>
                <a:gd name="T61" fmla="*/ 37 h 97"/>
                <a:gd name="T62" fmla="*/ 77 w 85"/>
                <a:gd name="T63" fmla="*/ 31 h 97"/>
                <a:gd name="T64" fmla="*/ 77 w 85"/>
                <a:gd name="T65" fmla="*/ 31 h 97"/>
                <a:gd name="T66" fmla="*/ 77 w 85"/>
                <a:gd name="T67" fmla="*/ 31 h 97"/>
                <a:gd name="T68" fmla="*/ 77 w 85"/>
                <a:gd name="T69" fmla="*/ 31 h 97"/>
                <a:gd name="T70" fmla="*/ 77 w 85"/>
                <a:gd name="T71" fmla="*/ 30 h 97"/>
                <a:gd name="T72" fmla="*/ 78 w 85"/>
                <a:gd name="T73" fmla="*/ 29 h 97"/>
                <a:gd name="T74" fmla="*/ 85 w 85"/>
                <a:gd name="T75" fmla="*/ 4 h 97"/>
                <a:gd name="T76" fmla="*/ 69 w 85"/>
                <a:gd name="T77" fmla="*/ 0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97">
                  <a:moveTo>
                    <a:pt x="69" y="0"/>
                  </a:moveTo>
                  <a:cubicBezTo>
                    <a:pt x="63" y="23"/>
                    <a:pt x="63" y="23"/>
                    <a:pt x="63" y="23"/>
                  </a:cubicBezTo>
                  <a:cubicBezTo>
                    <a:pt x="46" y="28"/>
                    <a:pt x="46" y="28"/>
                    <a:pt x="46" y="28"/>
                  </a:cubicBezTo>
                  <a:cubicBezTo>
                    <a:pt x="46" y="28"/>
                    <a:pt x="46" y="28"/>
                    <a:pt x="45" y="28"/>
                  </a:cubicBezTo>
                  <a:cubicBezTo>
                    <a:pt x="49" y="33"/>
                    <a:pt x="49" y="33"/>
                    <a:pt x="49" y="33"/>
                  </a:cubicBezTo>
                  <a:cubicBezTo>
                    <a:pt x="45" y="37"/>
                    <a:pt x="45" y="37"/>
                    <a:pt x="45" y="37"/>
                  </a:cubicBezTo>
                  <a:cubicBezTo>
                    <a:pt x="48" y="42"/>
                    <a:pt x="48" y="42"/>
                    <a:pt x="48" y="42"/>
                  </a:cubicBezTo>
                  <a:cubicBezTo>
                    <a:pt x="43" y="69"/>
                    <a:pt x="43" y="69"/>
                    <a:pt x="43" y="69"/>
                  </a:cubicBezTo>
                  <a:cubicBezTo>
                    <a:pt x="43" y="69"/>
                    <a:pt x="43" y="69"/>
                    <a:pt x="43" y="69"/>
                  </a:cubicBezTo>
                  <a:cubicBezTo>
                    <a:pt x="43" y="69"/>
                    <a:pt x="43" y="69"/>
                    <a:pt x="43" y="69"/>
                  </a:cubicBezTo>
                  <a:cubicBezTo>
                    <a:pt x="43" y="69"/>
                    <a:pt x="43" y="69"/>
                    <a:pt x="43" y="69"/>
                  </a:cubicBezTo>
                  <a:cubicBezTo>
                    <a:pt x="43" y="69"/>
                    <a:pt x="43" y="69"/>
                    <a:pt x="43" y="69"/>
                  </a:cubicBezTo>
                  <a:cubicBezTo>
                    <a:pt x="33" y="43"/>
                    <a:pt x="33" y="43"/>
                    <a:pt x="33" y="43"/>
                  </a:cubicBezTo>
                  <a:cubicBezTo>
                    <a:pt x="34" y="38"/>
                    <a:pt x="34" y="38"/>
                    <a:pt x="34" y="38"/>
                  </a:cubicBezTo>
                  <a:cubicBezTo>
                    <a:pt x="30" y="35"/>
                    <a:pt x="30" y="35"/>
                    <a:pt x="30" y="35"/>
                  </a:cubicBezTo>
                  <a:cubicBezTo>
                    <a:pt x="33" y="30"/>
                    <a:pt x="33" y="30"/>
                    <a:pt x="33" y="30"/>
                  </a:cubicBezTo>
                  <a:cubicBezTo>
                    <a:pt x="31" y="31"/>
                    <a:pt x="23" y="32"/>
                    <a:pt x="22" y="32"/>
                  </a:cubicBezTo>
                  <a:cubicBezTo>
                    <a:pt x="21" y="32"/>
                    <a:pt x="20" y="35"/>
                    <a:pt x="19" y="36"/>
                  </a:cubicBezTo>
                  <a:cubicBezTo>
                    <a:pt x="6" y="63"/>
                    <a:pt x="6" y="63"/>
                    <a:pt x="6" y="63"/>
                  </a:cubicBezTo>
                  <a:cubicBezTo>
                    <a:pt x="3" y="77"/>
                    <a:pt x="2" y="84"/>
                    <a:pt x="0" y="94"/>
                  </a:cubicBezTo>
                  <a:cubicBezTo>
                    <a:pt x="6" y="95"/>
                    <a:pt x="12" y="96"/>
                    <a:pt x="17" y="97"/>
                  </a:cubicBezTo>
                  <a:cubicBezTo>
                    <a:pt x="18" y="88"/>
                    <a:pt x="20" y="74"/>
                    <a:pt x="20" y="69"/>
                  </a:cubicBezTo>
                  <a:cubicBezTo>
                    <a:pt x="21" y="66"/>
                    <a:pt x="21" y="66"/>
                    <a:pt x="21" y="66"/>
                  </a:cubicBezTo>
                  <a:cubicBezTo>
                    <a:pt x="22" y="76"/>
                    <a:pt x="23" y="86"/>
                    <a:pt x="23" y="95"/>
                  </a:cubicBezTo>
                  <a:cubicBezTo>
                    <a:pt x="23" y="96"/>
                    <a:pt x="23" y="96"/>
                    <a:pt x="23" y="96"/>
                  </a:cubicBezTo>
                  <a:cubicBezTo>
                    <a:pt x="35" y="95"/>
                    <a:pt x="46" y="94"/>
                    <a:pt x="58" y="93"/>
                  </a:cubicBezTo>
                  <a:cubicBezTo>
                    <a:pt x="58" y="93"/>
                    <a:pt x="58" y="93"/>
                    <a:pt x="58" y="93"/>
                  </a:cubicBezTo>
                  <a:cubicBezTo>
                    <a:pt x="57" y="75"/>
                    <a:pt x="55" y="58"/>
                    <a:pt x="53" y="41"/>
                  </a:cubicBezTo>
                  <a:cubicBezTo>
                    <a:pt x="62" y="39"/>
                    <a:pt x="62" y="39"/>
                    <a:pt x="62" y="39"/>
                  </a:cubicBezTo>
                  <a:cubicBezTo>
                    <a:pt x="71" y="37"/>
                    <a:pt x="71" y="37"/>
                    <a:pt x="71" y="37"/>
                  </a:cubicBezTo>
                  <a:cubicBezTo>
                    <a:pt x="72" y="37"/>
                    <a:pt x="72" y="37"/>
                    <a:pt x="72" y="37"/>
                  </a:cubicBezTo>
                  <a:cubicBezTo>
                    <a:pt x="77" y="31"/>
                    <a:pt x="77" y="31"/>
                    <a:pt x="77" y="31"/>
                  </a:cubicBezTo>
                  <a:cubicBezTo>
                    <a:pt x="77" y="31"/>
                    <a:pt x="77" y="31"/>
                    <a:pt x="77" y="31"/>
                  </a:cubicBezTo>
                  <a:cubicBezTo>
                    <a:pt x="77" y="31"/>
                    <a:pt x="77" y="31"/>
                    <a:pt x="77" y="31"/>
                  </a:cubicBezTo>
                  <a:cubicBezTo>
                    <a:pt x="77" y="31"/>
                    <a:pt x="77" y="31"/>
                    <a:pt x="77" y="31"/>
                  </a:cubicBezTo>
                  <a:cubicBezTo>
                    <a:pt x="77" y="30"/>
                    <a:pt x="77" y="30"/>
                    <a:pt x="77" y="30"/>
                  </a:cubicBezTo>
                  <a:cubicBezTo>
                    <a:pt x="78" y="29"/>
                    <a:pt x="78" y="29"/>
                    <a:pt x="78" y="29"/>
                  </a:cubicBezTo>
                  <a:cubicBezTo>
                    <a:pt x="85" y="4"/>
                    <a:pt x="85" y="4"/>
                    <a:pt x="85" y="4"/>
                  </a:cubicBezTo>
                  <a:cubicBezTo>
                    <a:pt x="80" y="3"/>
                    <a:pt x="74" y="1"/>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10"/>
            <p:cNvSpPr/>
            <p:nvPr/>
          </p:nvSpPr>
          <p:spPr bwMode="auto">
            <a:xfrm>
              <a:off x="9090026" y="1558926"/>
              <a:ext cx="19050" cy="33338"/>
            </a:xfrm>
            <a:custGeom>
              <a:gdLst>
                <a:gd name="T0" fmla="*/ 9 w 12"/>
                <a:gd name="T1" fmla="*/ 0 h 21"/>
                <a:gd name="T2" fmla="*/ 12 w 12"/>
                <a:gd name="T3" fmla="*/ 11 h 21"/>
                <a:gd name="T4" fmla="*/ 7 w 12"/>
                <a:gd name="T5" fmla="*/ 21 h 21"/>
                <a:gd name="T6" fmla="*/ 0 w 12"/>
                <a:gd name="T7" fmla="*/ 14 h 21"/>
                <a:gd name="T8" fmla="*/ 2 w 12"/>
                <a:gd name="T9" fmla="*/ 0 h 21"/>
                <a:gd name="T10" fmla="*/ 9 w 12"/>
                <a:gd name="T11" fmla="*/ 0 h 21"/>
              </a:gdLst>
              <a:cxnLst>
                <a:cxn ang="0">
                  <a:pos x="T0" y="T1"/>
                </a:cxn>
                <a:cxn ang="0">
                  <a:pos x="T2" y="T3"/>
                </a:cxn>
                <a:cxn ang="0">
                  <a:pos x="T4" y="T5"/>
                </a:cxn>
                <a:cxn ang="0">
                  <a:pos x="T6" y="T7"/>
                </a:cxn>
                <a:cxn ang="0">
                  <a:pos x="T8" y="T9"/>
                </a:cxn>
                <a:cxn ang="0">
                  <a:pos x="T10" y="T11"/>
                </a:cxn>
              </a:cxnLst>
              <a:rect l="0" t="0" r="r" b="b"/>
              <a:pathLst>
                <a:path w="12" h="21">
                  <a:moveTo>
                    <a:pt x="9" y="0"/>
                  </a:moveTo>
                  <a:lnTo>
                    <a:pt x="12" y="11"/>
                  </a:lnTo>
                  <a:lnTo>
                    <a:pt x="7" y="21"/>
                  </a:lnTo>
                  <a:lnTo>
                    <a:pt x="0" y="14"/>
                  </a:lnTo>
                  <a:lnTo>
                    <a:pt x="2"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611"/>
            <p:cNvSpPr/>
            <p:nvPr/>
          </p:nvSpPr>
          <p:spPr bwMode="auto">
            <a:xfrm>
              <a:off x="9093201" y="1581151"/>
              <a:ext cx="30163" cy="138113"/>
            </a:xfrm>
            <a:custGeom>
              <a:gdLst>
                <a:gd name="T0" fmla="*/ 10 w 19"/>
                <a:gd name="T1" fmla="*/ 0 h 87"/>
                <a:gd name="T2" fmla="*/ 19 w 19"/>
                <a:gd name="T3" fmla="*/ 80 h 87"/>
                <a:gd name="T4" fmla="*/ 12 w 19"/>
                <a:gd name="T5" fmla="*/ 87 h 87"/>
                <a:gd name="T6" fmla="*/ 5 w 19"/>
                <a:gd name="T7" fmla="*/ 80 h 87"/>
                <a:gd name="T8" fmla="*/ 0 w 19"/>
                <a:gd name="T9" fmla="*/ 0 h 87"/>
                <a:gd name="T10" fmla="*/ 10 w 19"/>
                <a:gd name="T11" fmla="*/ 0 h 87"/>
              </a:gdLst>
              <a:cxnLst>
                <a:cxn ang="0">
                  <a:pos x="T0" y="T1"/>
                </a:cxn>
                <a:cxn ang="0">
                  <a:pos x="T2" y="T3"/>
                </a:cxn>
                <a:cxn ang="0">
                  <a:pos x="T4" y="T5"/>
                </a:cxn>
                <a:cxn ang="0">
                  <a:pos x="T6" y="T7"/>
                </a:cxn>
                <a:cxn ang="0">
                  <a:pos x="T8" y="T9"/>
                </a:cxn>
                <a:cxn ang="0">
                  <a:pos x="T10" y="T11"/>
                </a:cxn>
              </a:cxnLst>
              <a:rect l="0" t="0" r="r" b="b"/>
              <a:pathLst>
                <a:path w="19" h="87">
                  <a:moveTo>
                    <a:pt x="10" y="0"/>
                  </a:moveTo>
                  <a:lnTo>
                    <a:pt x="19" y="80"/>
                  </a:lnTo>
                  <a:lnTo>
                    <a:pt x="12" y="87"/>
                  </a:lnTo>
                  <a:lnTo>
                    <a:pt x="5" y="80"/>
                  </a:lnTo>
                  <a:lnTo>
                    <a:pt x="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12"/>
            <p:cNvSpPr/>
            <p:nvPr/>
          </p:nvSpPr>
          <p:spPr bwMode="auto">
            <a:xfrm>
              <a:off x="9434513" y="1787526"/>
              <a:ext cx="71438" cy="231775"/>
            </a:xfrm>
            <a:custGeom>
              <a:gdLst>
                <a:gd name="T0" fmla="*/ 0 w 19"/>
                <a:gd name="T1" fmla="*/ 0 h 62"/>
                <a:gd name="T2" fmla="*/ 2 w 19"/>
                <a:gd name="T3" fmla="*/ 62 h 62"/>
                <a:gd name="T4" fmla="*/ 19 w 19"/>
                <a:gd name="T5" fmla="*/ 62 h 62"/>
                <a:gd name="T6" fmla="*/ 19 w 19"/>
                <a:gd name="T7" fmla="*/ 0 h 62"/>
                <a:gd name="T8" fmla="*/ 0 w 19"/>
                <a:gd name="T9" fmla="*/ 0 h 62"/>
              </a:gd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13"/>
            <p:cNvSpPr/>
            <p:nvPr/>
          </p:nvSpPr>
          <p:spPr bwMode="auto">
            <a:xfrm>
              <a:off x="9390063" y="1787526"/>
              <a:ext cx="36513" cy="231775"/>
            </a:xfrm>
            <a:custGeom>
              <a:gdLst>
                <a:gd name="T0" fmla="*/ 0 w 10"/>
                <a:gd name="T1" fmla="*/ 0 h 62"/>
                <a:gd name="T2" fmla="*/ 1 w 10"/>
                <a:gd name="T3" fmla="*/ 62 h 62"/>
                <a:gd name="T4" fmla="*/ 10 w 10"/>
                <a:gd name="T5" fmla="*/ 62 h 62"/>
                <a:gd name="T6" fmla="*/ 10 w 10"/>
                <a:gd name="T7" fmla="*/ 0 h 62"/>
                <a:gd name="T8" fmla="*/ 0 w 10"/>
                <a:gd name="T9" fmla="*/ 0 h 62"/>
              </a:gd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14"/>
            <p:cNvSpPr/>
            <p:nvPr/>
          </p:nvSpPr>
          <p:spPr bwMode="auto">
            <a:xfrm>
              <a:off x="9409113" y="1438276"/>
              <a:ext cx="104775" cy="120650"/>
            </a:xfrm>
            <a:custGeom>
              <a:gdLst>
                <a:gd name="T0" fmla="*/ 3 w 28"/>
                <a:gd name="T1" fmla="*/ 11 h 32"/>
                <a:gd name="T2" fmla="*/ 8 w 28"/>
                <a:gd name="T3" fmla="*/ 30 h 32"/>
                <a:gd name="T4" fmla="*/ 25 w 28"/>
                <a:gd name="T5" fmla="*/ 21 h 32"/>
                <a:gd name="T6" fmla="*/ 20 w 28"/>
                <a:gd name="T7" fmla="*/ 2 h 32"/>
                <a:gd name="T8" fmla="*/ 3 w 28"/>
                <a:gd name="T9" fmla="*/ 11 h 32"/>
              </a:gdLst>
              <a:cxnLst>
                <a:cxn ang="0">
                  <a:pos x="T0" y="T1"/>
                </a:cxn>
                <a:cxn ang="0">
                  <a:pos x="T2" y="T3"/>
                </a:cxn>
                <a:cxn ang="0">
                  <a:pos x="T4" y="T5"/>
                </a:cxn>
                <a:cxn ang="0">
                  <a:pos x="T6" y="T7"/>
                </a:cxn>
                <a:cxn ang="0">
                  <a:pos x="T8" y="T9"/>
                </a:cxn>
              </a:cxnLst>
              <a:rect l="0" t="0" r="r" b="b"/>
              <a:pathLst>
                <a:path w="28" h="32">
                  <a:moveTo>
                    <a:pt x="3" y="11"/>
                  </a:moveTo>
                  <a:cubicBezTo>
                    <a:pt x="0" y="19"/>
                    <a:pt x="2" y="27"/>
                    <a:pt x="8" y="30"/>
                  </a:cubicBezTo>
                  <a:cubicBezTo>
                    <a:pt x="14" y="32"/>
                    <a:pt x="22" y="28"/>
                    <a:pt x="25" y="21"/>
                  </a:cubicBezTo>
                  <a:cubicBezTo>
                    <a:pt x="28" y="13"/>
                    <a:pt x="26" y="5"/>
                    <a:pt x="20" y="2"/>
                  </a:cubicBezTo>
                  <a:cubicBezTo>
                    <a:pt x="14" y="0"/>
                    <a:pt x="6" y="4"/>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Rectangle 615"/>
            <p:cNvSpPr>
              <a:spLocks noChangeArrowheads="1"/>
            </p:cNvSpPr>
            <p:nvPr/>
          </p:nvSpPr>
          <p:spPr bwMode="auto">
            <a:xfrm>
              <a:off x="9585326" y="16700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616"/>
            <p:cNvSpPr>
              <a:spLocks noChangeArrowheads="1"/>
            </p:cNvSpPr>
            <p:nvPr/>
          </p:nvSpPr>
          <p:spPr bwMode="auto">
            <a:xfrm>
              <a:off x="9434513"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Freeform 617"/>
            <p:cNvSpPr>
              <a:spLocks noEditPoints="1"/>
            </p:cNvSpPr>
            <p:nvPr/>
          </p:nvSpPr>
          <p:spPr bwMode="auto">
            <a:xfrm>
              <a:off x="9255126" y="1441451"/>
              <a:ext cx="330200" cy="371475"/>
            </a:xfrm>
            <a:custGeom>
              <a:gdLst>
                <a:gd name="T0" fmla="*/ 88 w 88"/>
                <a:gd name="T1" fmla="*/ 62 h 99"/>
                <a:gd name="T2" fmla="*/ 86 w 88"/>
                <a:gd name="T3" fmla="*/ 60 h 99"/>
                <a:gd name="T4" fmla="*/ 84 w 88"/>
                <a:gd name="T5" fmla="*/ 57 h 99"/>
                <a:gd name="T6" fmla="*/ 80 w 88"/>
                <a:gd name="T7" fmla="*/ 50 h 99"/>
                <a:gd name="T8" fmla="*/ 72 w 88"/>
                <a:gd name="T9" fmla="*/ 37 h 99"/>
                <a:gd name="T10" fmla="*/ 70 w 88"/>
                <a:gd name="T11" fmla="*/ 35 h 99"/>
                <a:gd name="T12" fmla="*/ 69 w 88"/>
                <a:gd name="T13" fmla="*/ 34 h 99"/>
                <a:gd name="T14" fmla="*/ 69 w 88"/>
                <a:gd name="T15" fmla="*/ 34 h 99"/>
                <a:gd name="T16" fmla="*/ 57 w 88"/>
                <a:gd name="T17" fmla="*/ 32 h 99"/>
                <a:gd name="T18" fmla="*/ 59 w 88"/>
                <a:gd name="T19" fmla="*/ 37 h 99"/>
                <a:gd name="T20" fmla="*/ 55 w 88"/>
                <a:gd name="T21" fmla="*/ 40 h 99"/>
                <a:gd name="T22" fmla="*/ 57 w 88"/>
                <a:gd name="T23" fmla="*/ 45 h 99"/>
                <a:gd name="T24" fmla="*/ 48 w 88"/>
                <a:gd name="T25" fmla="*/ 71 h 99"/>
                <a:gd name="T26" fmla="*/ 48 w 88"/>
                <a:gd name="T27" fmla="*/ 71 h 99"/>
                <a:gd name="T28" fmla="*/ 48 w 88"/>
                <a:gd name="T29" fmla="*/ 71 h 99"/>
                <a:gd name="T30" fmla="*/ 48 w 88"/>
                <a:gd name="T31" fmla="*/ 71 h 99"/>
                <a:gd name="T32" fmla="*/ 48 w 88"/>
                <a:gd name="T33" fmla="*/ 71 h 99"/>
                <a:gd name="T34" fmla="*/ 43 w 88"/>
                <a:gd name="T35" fmla="*/ 44 h 99"/>
                <a:gd name="T36" fmla="*/ 45 w 88"/>
                <a:gd name="T37" fmla="*/ 39 h 99"/>
                <a:gd name="T38" fmla="*/ 42 w 88"/>
                <a:gd name="T39" fmla="*/ 36 h 99"/>
                <a:gd name="T40" fmla="*/ 45 w 88"/>
                <a:gd name="T41" fmla="*/ 32 h 99"/>
                <a:gd name="T42" fmla="*/ 45 w 88"/>
                <a:gd name="T43" fmla="*/ 32 h 99"/>
                <a:gd name="T44" fmla="*/ 43 w 88"/>
                <a:gd name="T45" fmla="*/ 32 h 99"/>
                <a:gd name="T46" fmla="*/ 29 w 88"/>
                <a:gd name="T47" fmla="*/ 25 h 99"/>
                <a:gd name="T48" fmla="*/ 14 w 88"/>
                <a:gd name="T49" fmla="*/ 0 h 99"/>
                <a:gd name="T50" fmla="*/ 0 w 88"/>
                <a:gd name="T51" fmla="*/ 10 h 99"/>
                <a:gd name="T52" fmla="*/ 16 w 88"/>
                <a:gd name="T53" fmla="*/ 33 h 99"/>
                <a:gd name="T54" fmla="*/ 38 w 88"/>
                <a:gd name="T55" fmla="*/ 45 h 99"/>
                <a:gd name="T56" fmla="*/ 33 w 88"/>
                <a:gd name="T57" fmla="*/ 95 h 99"/>
                <a:gd name="T58" fmla="*/ 33 w 88"/>
                <a:gd name="T59" fmla="*/ 95 h 99"/>
                <a:gd name="T60" fmla="*/ 68 w 88"/>
                <a:gd name="T61" fmla="*/ 98 h 99"/>
                <a:gd name="T62" fmla="*/ 68 w 88"/>
                <a:gd name="T63" fmla="*/ 97 h 99"/>
                <a:gd name="T64" fmla="*/ 68 w 88"/>
                <a:gd name="T65" fmla="*/ 96 h 99"/>
                <a:gd name="T66" fmla="*/ 74 w 88"/>
                <a:gd name="T67" fmla="*/ 99 h 99"/>
                <a:gd name="T68" fmla="*/ 87 w 88"/>
                <a:gd name="T69" fmla="*/ 71 h 99"/>
                <a:gd name="T70" fmla="*/ 88 w 88"/>
                <a:gd name="T71" fmla="*/ 70 h 99"/>
                <a:gd name="T72" fmla="*/ 88 w 88"/>
                <a:gd name="T73" fmla="*/ 70 h 99"/>
                <a:gd name="T74" fmla="*/ 88 w 88"/>
                <a:gd name="T75" fmla="*/ 70 h 99"/>
                <a:gd name="T76" fmla="*/ 88 w 88"/>
                <a:gd name="T77" fmla="*/ 70 h 99"/>
                <a:gd name="T78" fmla="*/ 88 w 88"/>
                <a:gd name="T79" fmla="*/ 70 h 99"/>
                <a:gd name="T80" fmla="*/ 88 w 88"/>
                <a:gd name="T81" fmla="*/ 62 h 99"/>
                <a:gd name="T82" fmla="*/ 70 w 88"/>
                <a:gd name="T83" fmla="*/ 71 h 99"/>
                <a:gd name="T84" fmla="*/ 70 w 88"/>
                <a:gd name="T85" fmla="*/ 62 h 99"/>
                <a:gd name="T86" fmla="*/ 71 w 88"/>
                <a:gd name="T87" fmla="*/ 64 h 99"/>
                <a:gd name="T88" fmla="*/ 72 w 88"/>
                <a:gd name="T89" fmla="*/ 66 h 99"/>
                <a:gd name="T90" fmla="*/ 70 w 88"/>
                <a:gd name="T91" fmla="*/ 71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99">
                  <a:moveTo>
                    <a:pt x="88" y="62"/>
                  </a:moveTo>
                  <a:cubicBezTo>
                    <a:pt x="86" y="60"/>
                    <a:pt x="86" y="60"/>
                    <a:pt x="86" y="60"/>
                  </a:cubicBezTo>
                  <a:cubicBezTo>
                    <a:pt x="84" y="57"/>
                    <a:pt x="84" y="57"/>
                    <a:pt x="84" y="57"/>
                  </a:cubicBezTo>
                  <a:cubicBezTo>
                    <a:pt x="80" y="50"/>
                    <a:pt x="80" y="50"/>
                    <a:pt x="80" y="50"/>
                  </a:cubicBezTo>
                  <a:cubicBezTo>
                    <a:pt x="72" y="37"/>
                    <a:pt x="72" y="37"/>
                    <a:pt x="72" y="37"/>
                  </a:cubicBezTo>
                  <a:cubicBezTo>
                    <a:pt x="72" y="36"/>
                    <a:pt x="71" y="35"/>
                    <a:pt x="70" y="35"/>
                  </a:cubicBezTo>
                  <a:cubicBezTo>
                    <a:pt x="70" y="34"/>
                    <a:pt x="69" y="34"/>
                    <a:pt x="69" y="34"/>
                  </a:cubicBezTo>
                  <a:cubicBezTo>
                    <a:pt x="69" y="34"/>
                    <a:pt x="69" y="34"/>
                    <a:pt x="69" y="34"/>
                  </a:cubicBezTo>
                  <a:cubicBezTo>
                    <a:pt x="68" y="34"/>
                    <a:pt x="63" y="33"/>
                    <a:pt x="57" y="32"/>
                  </a:cubicBezTo>
                  <a:cubicBezTo>
                    <a:pt x="59" y="37"/>
                    <a:pt x="59" y="37"/>
                    <a:pt x="59" y="37"/>
                  </a:cubicBezTo>
                  <a:cubicBezTo>
                    <a:pt x="55" y="40"/>
                    <a:pt x="55" y="40"/>
                    <a:pt x="55" y="40"/>
                  </a:cubicBezTo>
                  <a:cubicBezTo>
                    <a:pt x="57" y="45"/>
                    <a:pt x="57" y="45"/>
                    <a:pt x="57" y="45"/>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3" y="44"/>
                    <a:pt x="43" y="44"/>
                    <a:pt x="43" y="44"/>
                  </a:cubicBezTo>
                  <a:cubicBezTo>
                    <a:pt x="45" y="39"/>
                    <a:pt x="45" y="39"/>
                    <a:pt x="45" y="39"/>
                  </a:cubicBezTo>
                  <a:cubicBezTo>
                    <a:pt x="42" y="36"/>
                    <a:pt x="42" y="36"/>
                    <a:pt x="42" y="36"/>
                  </a:cubicBezTo>
                  <a:cubicBezTo>
                    <a:pt x="45" y="32"/>
                    <a:pt x="45" y="32"/>
                    <a:pt x="45" y="32"/>
                  </a:cubicBezTo>
                  <a:cubicBezTo>
                    <a:pt x="45" y="32"/>
                    <a:pt x="45" y="32"/>
                    <a:pt x="45" y="32"/>
                  </a:cubicBezTo>
                  <a:cubicBezTo>
                    <a:pt x="45" y="32"/>
                    <a:pt x="44" y="32"/>
                    <a:pt x="43" y="32"/>
                  </a:cubicBezTo>
                  <a:cubicBezTo>
                    <a:pt x="37" y="29"/>
                    <a:pt x="29" y="25"/>
                    <a:pt x="29" y="25"/>
                  </a:cubicBezTo>
                  <a:cubicBezTo>
                    <a:pt x="14" y="0"/>
                    <a:pt x="14" y="0"/>
                    <a:pt x="14" y="0"/>
                  </a:cubicBezTo>
                  <a:cubicBezTo>
                    <a:pt x="9" y="3"/>
                    <a:pt x="4" y="6"/>
                    <a:pt x="0" y="10"/>
                  </a:cubicBezTo>
                  <a:cubicBezTo>
                    <a:pt x="16" y="33"/>
                    <a:pt x="16" y="33"/>
                    <a:pt x="16" y="33"/>
                  </a:cubicBezTo>
                  <a:cubicBezTo>
                    <a:pt x="26" y="41"/>
                    <a:pt x="32" y="42"/>
                    <a:pt x="38" y="45"/>
                  </a:cubicBezTo>
                  <a:cubicBezTo>
                    <a:pt x="36" y="61"/>
                    <a:pt x="35" y="78"/>
                    <a:pt x="33" y="95"/>
                  </a:cubicBezTo>
                  <a:cubicBezTo>
                    <a:pt x="33" y="95"/>
                    <a:pt x="33" y="95"/>
                    <a:pt x="33" y="95"/>
                  </a:cubicBezTo>
                  <a:cubicBezTo>
                    <a:pt x="45" y="96"/>
                    <a:pt x="56" y="97"/>
                    <a:pt x="68" y="98"/>
                  </a:cubicBezTo>
                  <a:cubicBezTo>
                    <a:pt x="68" y="98"/>
                    <a:pt x="68" y="98"/>
                    <a:pt x="68" y="97"/>
                  </a:cubicBezTo>
                  <a:cubicBezTo>
                    <a:pt x="68" y="97"/>
                    <a:pt x="68" y="96"/>
                    <a:pt x="68" y="96"/>
                  </a:cubicBezTo>
                  <a:cubicBezTo>
                    <a:pt x="70" y="97"/>
                    <a:pt x="72" y="98"/>
                    <a:pt x="74" y="99"/>
                  </a:cubicBezTo>
                  <a:cubicBezTo>
                    <a:pt x="87" y="71"/>
                    <a:pt x="87" y="71"/>
                    <a:pt x="87"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1"/>
                    <a:pt x="88" y="62"/>
                    <a:pt x="88" y="62"/>
                  </a:cubicBezTo>
                  <a:close/>
                  <a:moveTo>
                    <a:pt x="70" y="71"/>
                  </a:moveTo>
                  <a:cubicBezTo>
                    <a:pt x="70" y="68"/>
                    <a:pt x="70" y="65"/>
                    <a:pt x="70" y="62"/>
                  </a:cubicBezTo>
                  <a:cubicBezTo>
                    <a:pt x="71" y="64"/>
                    <a:pt x="71" y="64"/>
                    <a:pt x="71" y="64"/>
                  </a:cubicBezTo>
                  <a:cubicBezTo>
                    <a:pt x="72" y="66"/>
                    <a:pt x="72" y="66"/>
                    <a:pt x="72" y="66"/>
                  </a:cubicBezTo>
                  <a:lnTo>
                    <a:pt x="7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18"/>
            <p:cNvSpPr/>
            <p:nvPr/>
          </p:nvSpPr>
          <p:spPr bwMode="auto">
            <a:xfrm>
              <a:off x="9434513" y="1562101"/>
              <a:ext cx="19050" cy="33338"/>
            </a:xfrm>
            <a:custGeom>
              <a:gdLst>
                <a:gd name="T0" fmla="*/ 5 w 12"/>
                <a:gd name="T1" fmla="*/ 0 h 21"/>
                <a:gd name="T2" fmla="*/ 0 w 12"/>
                <a:gd name="T3" fmla="*/ 12 h 21"/>
                <a:gd name="T4" fmla="*/ 5 w 12"/>
                <a:gd name="T5" fmla="*/ 21 h 21"/>
                <a:gd name="T6" fmla="*/ 12 w 12"/>
                <a:gd name="T7" fmla="*/ 12 h 21"/>
                <a:gd name="T8" fmla="*/ 12 w 12"/>
                <a:gd name="T9" fmla="*/ 0 h 21"/>
                <a:gd name="T10" fmla="*/ 5 w 12"/>
                <a:gd name="T11" fmla="*/ 0 h 21"/>
              </a:gdLst>
              <a:cxnLst>
                <a:cxn ang="0">
                  <a:pos x="T0" y="T1"/>
                </a:cxn>
                <a:cxn ang="0">
                  <a:pos x="T2" y="T3"/>
                </a:cxn>
                <a:cxn ang="0">
                  <a:pos x="T4" y="T5"/>
                </a:cxn>
                <a:cxn ang="0">
                  <a:pos x="T6" y="T7"/>
                </a:cxn>
                <a:cxn ang="0">
                  <a:pos x="T8" y="T9"/>
                </a:cxn>
                <a:cxn ang="0">
                  <a:pos x="T10" y="T11"/>
                </a:cxn>
              </a:cxnLst>
              <a:rect l="0" t="0" r="r" b="b"/>
              <a:pathLst>
                <a:path w="12" h="21">
                  <a:moveTo>
                    <a:pt x="5" y="0"/>
                  </a:moveTo>
                  <a:lnTo>
                    <a:pt x="0" y="12"/>
                  </a:lnTo>
                  <a:lnTo>
                    <a:pt x="5" y="21"/>
                  </a:lnTo>
                  <a:lnTo>
                    <a:pt x="12" y="12"/>
                  </a:lnTo>
                  <a:lnTo>
                    <a:pt x="12"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19"/>
            <p:cNvSpPr/>
            <p:nvPr/>
          </p:nvSpPr>
          <p:spPr bwMode="auto">
            <a:xfrm>
              <a:off x="9423401" y="1584326"/>
              <a:ext cx="26988" cy="134938"/>
            </a:xfrm>
            <a:custGeom>
              <a:gdLst>
                <a:gd name="T0" fmla="*/ 9 w 17"/>
                <a:gd name="T1" fmla="*/ 0 h 85"/>
                <a:gd name="T2" fmla="*/ 0 w 17"/>
                <a:gd name="T3" fmla="*/ 78 h 85"/>
                <a:gd name="T4" fmla="*/ 7 w 17"/>
                <a:gd name="T5" fmla="*/ 85 h 85"/>
                <a:gd name="T6" fmla="*/ 12 w 17"/>
                <a:gd name="T7" fmla="*/ 78 h 85"/>
                <a:gd name="T8" fmla="*/ 17 w 17"/>
                <a:gd name="T9" fmla="*/ 0 h 85"/>
                <a:gd name="T10" fmla="*/ 9 w 17"/>
                <a:gd name="T11" fmla="*/ 0 h 85"/>
              </a:gdLst>
              <a:cxnLst>
                <a:cxn ang="0">
                  <a:pos x="T0" y="T1"/>
                </a:cxn>
                <a:cxn ang="0">
                  <a:pos x="T2" y="T3"/>
                </a:cxn>
                <a:cxn ang="0">
                  <a:pos x="T4" y="T5"/>
                </a:cxn>
                <a:cxn ang="0">
                  <a:pos x="T6" y="T7"/>
                </a:cxn>
                <a:cxn ang="0">
                  <a:pos x="T8" y="T9"/>
                </a:cxn>
                <a:cxn ang="0">
                  <a:pos x="T10" y="T11"/>
                </a:cxn>
              </a:cxnLst>
              <a:rect l="0" t="0" r="r" b="b"/>
              <a:pathLst>
                <a:path w="17" h="85">
                  <a:moveTo>
                    <a:pt x="9" y="0"/>
                  </a:moveTo>
                  <a:lnTo>
                    <a:pt x="0" y="78"/>
                  </a:lnTo>
                  <a:lnTo>
                    <a:pt x="7" y="85"/>
                  </a:lnTo>
                  <a:lnTo>
                    <a:pt x="12" y="78"/>
                  </a:lnTo>
                  <a:lnTo>
                    <a:pt x="17"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620"/>
            <p:cNvSpPr/>
            <p:nvPr/>
          </p:nvSpPr>
          <p:spPr bwMode="auto">
            <a:xfrm>
              <a:off x="9153526" y="1212851"/>
              <a:ext cx="220663" cy="192088"/>
            </a:xfrm>
            <a:custGeom>
              <a:gdLst>
                <a:gd name="T0" fmla="*/ 32 w 59"/>
                <a:gd name="T1" fmla="*/ 0 h 51"/>
                <a:gd name="T2" fmla="*/ 28 w 59"/>
                <a:gd name="T3" fmla="*/ 0 h 51"/>
                <a:gd name="T4" fmla="*/ 5 w 59"/>
                <a:gd name="T5" fmla="*/ 0 h 51"/>
                <a:gd name="T6" fmla="*/ 16 w 59"/>
                <a:gd name="T7" fmla="*/ 39 h 51"/>
                <a:gd name="T8" fmla="*/ 26 w 59"/>
                <a:gd name="T9" fmla="*/ 46 h 51"/>
                <a:gd name="T10" fmla="*/ 27 w 59"/>
                <a:gd name="T11" fmla="*/ 51 h 51"/>
                <a:gd name="T12" fmla="*/ 30 w 59"/>
                <a:gd name="T13" fmla="*/ 49 h 51"/>
                <a:gd name="T14" fmla="*/ 33 w 59"/>
                <a:gd name="T15" fmla="*/ 51 h 51"/>
                <a:gd name="T16" fmla="*/ 33 w 59"/>
                <a:gd name="T17" fmla="*/ 46 h 51"/>
                <a:gd name="T18" fmla="*/ 44 w 59"/>
                <a:gd name="T19" fmla="*/ 39 h 51"/>
                <a:gd name="T20" fmla="*/ 55 w 59"/>
                <a:gd name="T21" fmla="*/ 0 h 51"/>
                <a:gd name="T22" fmla="*/ 32 w 59"/>
                <a:gd name="T23" fmla="*/ 0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32" y="0"/>
                  </a:moveTo>
                  <a:cubicBezTo>
                    <a:pt x="30" y="0"/>
                    <a:pt x="29" y="0"/>
                    <a:pt x="28" y="0"/>
                  </a:cubicBezTo>
                  <a:cubicBezTo>
                    <a:pt x="20" y="0"/>
                    <a:pt x="12" y="0"/>
                    <a:pt x="5" y="0"/>
                  </a:cubicBezTo>
                  <a:cubicBezTo>
                    <a:pt x="6" y="0"/>
                    <a:pt x="0" y="31"/>
                    <a:pt x="16" y="39"/>
                  </a:cubicBezTo>
                  <a:cubicBezTo>
                    <a:pt x="23" y="42"/>
                    <a:pt x="26" y="44"/>
                    <a:pt x="26" y="46"/>
                  </a:cubicBezTo>
                  <a:cubicBezTo>
                    <a:pt x="27" y="50"/>
                    <a:pt x="27" y="51"/>
                    <a:pt x="27" y="51"/>
                  </a:cubicBezTo>
                  <a:cubicBezTo>
                    <a:pt x="28" y="50"/>
                    <a:pt x="29" y="50"/>
                    <a:pt x="30" y="49"/>
                  </a:cubicBezTo>
                  <a:cubicBezTo>
                    <a:pt x="31" y="50"/>
                    <a:pt x="32" y="50"/>
                    <a:pt x="33" y="51"/>
                  </a:cubicBezTo>
                  <a:cubicBezTo>
                    <a:pt x="33" y="51"/>
                    <a:pt x="33" y="50"/>
                    <a:pt x="33" y="46"/>
                  </a:cubicBezTo>
                  <a:cubicBezTo>
                    <a:pt x="34" y="44"/>
                    <a:pt x="37" y="42"/>
                    <a:pt x="44" y="39"/>
                  </a:cubicBezTo>
                  <a:cubicBezTo>
                    <a:pt x="59" y="31"/>
                    <a:pt x="53" y="0"/>
                    <a:pt x="55" y="0"/>
                  </a:cubicBezTo>
                  <a:cubicBezTo>
                    <a:pt x="47" y="0"/>
                    <a:pt x="39"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621"/>
            <p:cNvSpPr/>
            <p:nvPr/>
          </p:nvSpPr>
          <p:spPr bwMode="auto">
            <a:xfrm>
              <a:off x="9186863" y="1358901"/>
              <a:ext cx="153988" cy="106363"/>
            </a:xfrm>
            <a:custGeom>
              <a:gdLst>
                <a:gd name="T0" fmla="*/ 38 w 41"/>
                <a:gd name="T1" fmla="*/ 24 h 28"/>
                <a:gd name="T2" fmla="*/ 31 w 41"/>
                <a:gd name="T3" fmla="*/ 20 h 28"/>
                <a:gd name="T4" fmla="*/ 26 w 41"/>
                <a:gd name="T5" fmla="*/ 14 h 28"/>
                <a:gd name="T6" fmla="*/ 25 w 41"/>
                <a:gd name="T7" fmla="*/ 0 h 28"/>
                <a:gd name="T8" fmla="*/ 21 w 41"/>
                <a:gd name="T9" fmla="*/ 2 h 28"/>
                <a:gd name="T10" fmla="*/ 17 w 41"/>
                <a:gd name="T11" fmla="*/ 0 h 28"/>
                <a:gd name="T12" fmla="*/ 16 w 41"/>
                <a:gd name="T13" fmla="*/ 14 h 28"/>
                <a:gd name="T14" fmla="*/ 11 w 41"/>
                <a:gd name="T15" fmla="*/ 20 h 28"/>
                <a:gd name="T16" fmla="*/ 3 w 41"/>
                <a:gd name="T17" fmla="*/ 24 h 28"/>
                <a:gd name="T18" fmla="*/ 0 w 41"/>
                <a:gd name="T19" fmla="*/ 26 h 28"/>
                <a:gd name="T20" fmla="*/ 41 w 41"/>
                <a:gd name="T21" fmla="*/ 26 h 28"/>
                <a:gd name="T22" fmla="*/ 38 w 41"/>
                <a:gd name="T23" fmla="*/ 2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8">
                  <a:moveTo>
                    <a:pt x="38" y="24"/>
                  </a:moveTo>
                  <a:cubicBezTo>
                    <a:pt x="35" y="23"/>
                    <a:pt x="31" y="21"/>
                    <a:pt x="31" y="20"/>
                  </a:cubicBezTo>
                  <a:cubicBezTo>
                    <a:pt x="31" y="18"/>
                    <a:pt x="27" y="17"/>
                    <a:pt x="26" y="14"/>
                  </a:cubicBezTo>
                  <a:cubicBezTo>
                    <a:pt x="25" y="11"/>
                    <a:pt x="25" y="0"/>
                    <a:pt x="25" y="0"/>
                  </a:cubicBezTo>
                  <a:cubicBezTo>
                    <a:pt x="21" y="2"/>
                    <a:pt x="21" y="2"/>
                    <a:pt x="21" y="2"/>
                  </a:cubicBezTo>
                  <a:cubicBezTo>
                    <a:pt x="17" y="0"/>
                    <a:pt x="17" y="0"/>
                    <a:pt x="17" y="0"/>
                  </a:cubicBezTo>
                  <a:cubicBezTo>
                    <a:pt x="17" y="0"/>
                    <a:pt x="16" y="11"/>
                    <a:pt x="16" y="14"/>
                  </a:cubicBezTo>
                  <a:cubicBezTo>
                    <a:pt x="15" y="17"/>
                    <a:pt x="11" y="18"/>
                    <a:pt x="11" y="20"/>
                  </a:cubicBezTo>
                  <a:cubicBezTo>
                    <a:pt x="11" y="21"/>
                    <a:pt x="6" y="23"/>
                    <a:pt x="3" y="24"/>
                  </a:cubicBezTo>
                  <a:cubicBezTo>
                    <a:pt x="0" y="24"/>
                    <a:pt x="0" y="25"/>
                    <a:pt x="0" y="26"/>
                  </a:cubicBezTo>
                  <a:cubicBezTo>
                    <a:pt x="0" y="28"/>
                    <a:pt x="41" y="28"/>
                    <a:pt x="41" y="26"/>
                  </a:cubicBezTo>
                  <a:cubicBezTo>
                    <a:pt x="41" y="25"/>
                    <a:pt x="41" y="24"/>
                    <a:pt x="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Rectangle 622"/>
            <p:cNvSpPr>
              <a:spLocks noChangeArrowheads="1"/>
            </p:cNvSpPr>
            <p:nvPr/>
          </p:nvSpPr>
          <p:spPr bwMode="auto">
            <a:xfrm>
              <a:off x="9186863" y="1457326"/>
              <a:ext cx="153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Rectangle 623"/>
            <p:cNvSpPr>
              <a:spLocks noChangeArrowheads="1"/>
            </p:cNvSpPr>
            <p:nvPr/>
          </p:nvSpPr>
          <p:spPr bwMode="auto">
            <a:xfrm>
              <a:off x="9183688" y="1476376"/>
              <a:ext cx="1603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Freeform 624"/>
            <p:cNvSpPr>
              <a:spLocks noEditPoints="1"/>
            </p:cNvSpPr>
            <p:nvPr/>
          </p:nvSpPr>
          <p:spPr bwMode="auto">
            <a:xfrm>
              <a:off x="9120188" y="1228726"/>
              <a:ext cx="231775" cy="112713"/>
            </a:xfrm>
            <a:custGeom>
              <a:gdLst>
                <a:gd name="T0" fmla="*/ 28 w 62"/>
                <a:gd name="T1" fmla="*/ 30 h 30"/>
                <a:gd name="T2" fmla="*/ 1 w 62"/>
                <a:gd name="T3" fmla="*/ 9 h 30"/>
                <a:gd name="T4" fmla="*/ 1 w 62"/>
                <a:gd name="T5" fmla="*/ 2 h 30"/>
                <a:gd name="T6" fmla="*/ 7 w 62"/>
                <a:gd name="T7" fmla="*/ 0 h 30"/>
                <a:gd name="T8" fmla="*/ 8 w 62"/>
                <a:gd name="T9" fmla="*/ 0 h 30"/>
                <a:gd name="T10" fmla="*/ 39 w 62"/>
                <a:gd name="T11" fmla="*/ 0 h 30"/>
                <a:gd name="T12" fmla="*/ 62 w 62"/>
                <a:gd name="T13" fmla="*/ 0 h 30"/>
                <a:gd name="T14" fmla="*/ 62 w 62"/>
                <a:gd name="T15" fmla="*/ 2 h 30"/>
                <a:gd name="T16" fmla="*/ 62 w 62"/>
                <a:gd name="T17" fmla="*/ 3 h 30"/>
                <a:gd name="T18" fmla="*/ 32 w 62"/>
                <a:gd name="T19" fmla="*/ 30 h 30"/>
                <a:gd name="T20" fmla="*/ 28 w 62"/>
                <a:gd name="T21" fmla="*/ 30 h 30"/>
                <a:gd name="T22" fmla="*/ 7 w 62"/>
                <a:gd name="T23" fmla="*/ 4 h 30"/>
                <a:gd name="T24" fmla="*/ 5 w 62"/>
                <a:gd name="T25" fmla="*/ 5 h 30"/>
                <a:gd name="T26" fmla="*/ 5 w 62"/>
                <a:gd name="T27" fmla="*/ 7 h 30"/>
                <a:gd name="T28" fmla="*/ 5 w 62"/>
                <a:gd name="T29" fmla="*/ 8 h 30"/>
                <a:gd name="T30" fmla="*/ 28 w 62"/>
                <a:gd name="T31" fmla="*/ 26 h 30"/>
                <a:gd name="T32" fmla="*/ 31 w 62"/>
                <a:gd name="T33" fmla="*/ 25 h 30"/>
                <a:gd name="T34" fmla="*/ 31 w 62"/>
                <a:gd name="T35" fmla="*/ 25 h 30"/>
                <a:gd name="T36" fmla="*/ 32 w 62"/>
                <a:gd name="T37" fmla="*/ 25 h 30"/>
                <a:gd name="T38" fmla="*/ 57 w 62"/>
                <a:gd name="T39" fmla="*/ 4 h 30"/>
                <a:gd name="T40" fmla="*/ 39 w 62"/>
                <a:gd name="T41" fmla="*/ 4 h 30"/>
                <a:gd name="T42" fmla="*/ 8 w 62"/>
                <a:gd name="T43" fmla="*/ 4 h 30"/>
                <a:gd name="T44" fmla="*/ 7 w 62"/>
                <a:gd name="T45" fmla="*/ 4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28" y="30"/>
                  </a:moveTo>
                  <a:cubicBezTo>
                    <a:pt x="14" y="30"/>
                    <a:pt x="4" y="22"/>
                    <a:pt x="1" y="9"/>
                  </a:cubicBezTo>
                  <a:cubicBezTo>
                    <a:pt x="0" y="5"/>
                    <a:pt x="1" y="3"/>
                    <a:pt x="1" y="2"/>
                  </a:cubicBezTo>
                  <a:cubicBezTo>
                    <a:pt x="3" y="0"/>
                    <a:pt x="7" y="0"/>
                    <a:pt x="7" y="0"/>
                  </a:cubicBezTo>
                  <a:cubicBezTo>
                    <a:pt x="8" y="0"/>
                    <a:pt x="8" y="0"/>
                    <a:pt x="8" y="0"/>
                  </a:cubicBezTo>
                  <a:cubicBezTo>
                    <a:pt x="39" y="0"/>
                    <a:pt x="39" y="0"/>
                    <a:pt x="39" y="0"/>
                  </a:cubicBezTo>
                  <a:cubicBezTo>
                    <a:pt x="62" y="0"/>
                    <a:pt x="62" y="0"/>
                    <a:pt x="62" y="0"/>
                  </a:cubicBezTo>
                  <a:cubicBezTo>
                    <a:pt x="62" y="2"/>
                    <a:pt x="62" y="2"/>
                    <a:pt x="62" y="2"/>
                  </a:cubicBezTo>
                  <a:cubicBezTo>
                    <a:pt x="62" y="2"/>
                    <a:pt x="62" y="3"/>
                    <a:pt x="62" y="3"/>
                  </a:cubicBezTo>
                  <a:cubicBezTo>
                    <a:pt x="61" y="23"/>
                    <a:pt x="45" y="30"/>
                    <a:pt x="32" y="30"/>
                  </a:cubicBezTo>
                  <a:cubicBezTo>
                    <a:pt x="30" y="30"/>
                    <a:pt x="29" y="30"/>
                    <a:pt x="28" y="30"/>
                  </a:cubicBezTo>
                  <a:close/>
                  <a:moveTo>
                    <a:pt x="7" y="4"/>
                  </a:moveTo>
                  <a:cubicBezTo>
                    <a:pt x="7" y="4"/>
                    <a:pt x="6" y="5"/>
                    <a:pt x="5" y="5"/>
                  </a:cubicBezTo>
                  <a:cubicBezTo>
                    <a:pt x="5" y="6"/>
                    <a:pt x="5" y="6"/>
                    <a:pt x="5" y="7"/>
                  </a:cubicBezTo>
                  <a:cubicBezTo>
                    <a:pt x="5" y="8"/>
                    <a:pt x="5" y="8"/>
                    <a:pt x="5" y="8"/>
                  </a:cubicBezTo>
                  <a:cubicBezTo>
                    <a:pt x="8" y="19"/>
                    <a:pt x="17" y="26"/>
                    <a:pt x="28" y="26"/>
                  </a:cubicBezTo>
                  <a:cubicBezTo>
                    <a:pt x="29" y="26"/>
                    <a:pt x="30" y="26"/>
                    <a:pt x="31" y="25"/>
                  </a:cubicBezTo>
                  <a:cubicBezTo>
                    <a:pt x="31" y="25"/>
                    <a:pt x="31" y="25"/>
                    <a:pt x="31" y="25"/>
                  </a:cubicBezTo>
                  <a:cubicBezTo>
                    <a:pt x="32" y="25"/>
                    <a:pt x="32" y="25"/>
                    <a:pt x="32" y="25"/>
                  </a:cubicBezTo>
                  <a:cubicBezTo>
                    <a:pt x="43" y="25"/>
                    <a:pt x="55" y="20"/>
                    <a:pt x="57" y="4"/>
                  </a:cubicBezTo>
                  <a:cubicBezTo>
                    <a:pt x="39" y="4"/>
                    <a:pt x="39" y="4"/>
                    <a:pt x="39" y="4"/>
                  </a:cubicBezTo>
                  <a:cubicBezTo>
                    <a:pt x="8" y="4"/>
                    <a:pt x="8" y="4"/>
                    <a:pt x="8" y="4"/>
                  </a:cubicBezTo>
                  <a:cubicBezTo>
                    <a:pt x="7" y="4"/>
                    <a:pt x="7"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25"/>
            <p:cNvSpPr>
              <a:spLocks noEditPoints="1"/>
            </p:cNvSpPr>
            <p:nvPr/>
          </p:nvSpPr>
          <p:spPr bwMode="auto">
            <a:xfrm>
              <a:off x="9178926" y="1228726"/>
              <a:ext cx="233363" cy="112713"/>
            </a:xfrm>
            <a:custGeom>
              <a:gdLst>
                <a:gd name="T0" fmla="*/ 33 w 62"/>
                <a:gd name="T1" fmla="*/ 30 h 30"/>
                <a:gd name="T2" fmla="*/ 30 w 62"/>
                <a:gd name="T3" fmla="*/ 30 h 30"/>
                <a:gd name="T4" fmla="*/ 0 w 62"/>
                <a:gd name="T5" fmla="*/ 3 h 30"/>
                <a:gd name="T6" fmla="*/ 0 w 62"/>
                <a:gd name="T7" fmla="*/ 2 h 30"/>
                <a:gd name="T8" fmla="*/ 0 w 62"/>
                <a:gd name="T9" fmla="*/ 0 h 30"/>
                <a:gd name="T10" fmla="*/ 22 w 62"/>
                <a:gd name="T11" fmla="*/ 0 h 30"/>
                <a:gd name="T12" fmla="*/ 54 w 62"/>
                <a:gd name="T13" fmla="*/ 0 h 30"/>
                <a:gd name="T14" fmla="*/ 54 w 62"/>
                <a:gd name="T15" fmla="*/ 0 h 30"/>
                <a:gd name="T16" fmla="*/ 60 w 62"/>
                <a:gd name="T17" fmla="*/ 2 h 30"/>
                <a:gd name="T18" fmla="*/ 61 w 62"/>
                <a:gd name="T19" fmla="*/ 9 h 30"/>
                <a:gd name="T20" fmla="*/ 33 w 62"/>
                <a:gd name="T21" fmla="*/ 30 h 30"/>
                <a:gd name="T22" fmla="*/ 30 w 62"/>
                <a:gd name="T23" fmla="*/ 25 h 30"/>
                <a:gd name="T24" fmla="*/ 30 w 62"/>
                <a:gd name="T25" fmla="*/ 25 h 30"/>
                <a:gd name="T26" fmla="*/ 33 w 62"/>
                <a:gd name="T27" fmla="*/ 26 h 30"/>
                <a:gd name="T28" fmla="*/ 56 w 62"/>
                <a:gd name="T29" fmla="*/ 8 h 30"/>
                <a:gd name="T30" fmla="*/ 56 w 62"/>
                <a:gd name="T31" fmla="*/ 7 h 30"/>
                <a:gd name="T32" fmla="*/ 56 w 62"/>
                <a:gd name="T33" fmla="*/ 5 h 30"/>
                <a:gd name="T34" fmla="*/ 54 w 62"/>
                <a:gd name="T35" fmla="*/ 4 h 30"/>
                <a:gd name="T36" fmla="*/ 54 w 62"/>
                <a:gd name="T37" fmla="*/ 4 h 30"/>
                <a:gd name="T38" fmla="*/ 22 w 62"/>
                <a:gd name="T39" fmla="*/ 4 h 30"/>
                <a:gd name="T40" fmla="*/ 5 w 62"/>
                <a:gd name="T41" fmla="*/ 4 h 30"/>
                <a:gd name="T42" fmla="*/ 30 w 62"/>
                <a:gd name="T43" fmla="*/ 25 h 30"/>
                <a:gd name="T44" fmla="*/ 30 w 62"/>
                <a:gd name="T45" fmla="*/ 25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33" y="30"/>
                  </a:moveTo>
                  <a:cubicBezTo>
                    <a:pt x="32" y="30"/>
                    <a:pt x="31" y="30"/>
                    <a:pt x="30" y="30"/>
                  </a:cubicBezTo>
                  <a:cubicBezTo>
                    <a:pt x="16" y="30"/>
                    <a:pt x="1" y="23"/>
                    <a:pt x="0" y="3"/>
                  </a:cubicBezTo>
                  <a:cubicBezTo>
                    <a:pt x="0" y="3"/>
                    <a:pt x="0" y="2"/>
                    <a:pt x="0" y="2"/>
                  </a:cubicBezTo>
                  <a:cubicBezTo>
                    <a:pt x="0" y="0"/>
                    <a:pt x="0" y="0"/>
                    <a:pt x="0" y="0"/>
                  </a:cubicBezTo>
                  <a:cubicBezTo>
                    <a:pt x="22" y="0"/>
                    <a:pt x="22" y="0"/>
                    <a:pt x="22" y="0"/>
                  </a:cubicBezTo>
                  <a:cubicBezTo>
                    <a:pt x="54" y="0"/>
                    <a:pt x="54" y="0"/>
                    <a:pt x="54" y="0"/>
                  </a:cubicBezTo>
                  <a:cubicBezTo>
                    <a:pt x="54" y="0"/>
                    <a:pt x="54" y="0"/>
                    <a:pt x="54" y="0"/>
                  </a:cubicBezTo>
                  <a:cubicBezTo>
                    <a:pt x="55" y="0"/>
                    <a:pt x="58" y="0"/>
                    <a:pt x="60" y="2"/>
                  </a:cubicBezTo>
                  <a:cubicBezTo>
                    <a:pt x="61" y="3"/>
                    <a:pt x="62" y="5"/>
                    <a:pt x="61" y="9"/>
                  </a:cubicBezTo>
                  <a:cubicBezTo>
                    <a:pt x="58" y="22"/>
                    <a:pt x="47" y="30"/>
                    <a:pt x="33" y="30"/>
                  </a:cubicBezTo>
                  <a:close/>
                  <a:moveTo>
                    <a:pt x="30" y="25"/>
                  </a:moveTo>
                  <a:cubicBezTo>
                    <a:pt x="30" y="25"/>
                    <a:pt x="30" y="25"/>
                    <a:pt x="30" y="25"/>
                  </a:cubicBezTo>
                  <a:cubicBezTo>
                    <a:pt x="31" y="26"/>
                    <a:pt x="32" y="26"/>
                    <a:pt x="33" y="26"/>
                  </a:cubicBezTo>
                  <a:cubicBezTo>
                    <a:pt x="45" y="26"/>
                    <a:pt x="54" y="19"/>
                    <a:pt x="56" y="8"/>
                  </a:cubicBezTo>
                  <a:cubicBezTo>
                    <a:pt x="56" y="7"/>
                    <a:pt x="56" y="7"/>
                    <a:pt x="56" y="7"/>
                  </a:cubicBezTo>
                  <a:cubicBezTo>
                    <a:pt x="57" y="6"/>
                    <a:pt x="57" y="6"/>
                    <a:pt x="56" y="5"/>
                  </a:cubicBezTo>
                  <a:cubicBezTo>
                    <a:pt x="56" y="5"/>
                    <a:pt x="55" y="4"/>
                    <a:pt x="54" y="4"/>
                  </a:cubicBezTo>
                  <a:cubicBezTo>
                    <a:pt x="54" y="4"/>
                    <a:pt x="54" y="4"/>
                    <a:pt x="54" y="4"/>
                  </a:cubicBezTo>
                  <a:cubicBezTo>
                    <a:pt x="22" y="4"/>
                    <a:pt x="22" y="4"/>
                    <a:pt x="22" y="4"/>
                  </a:cubicBezTo>
                  <a:cubicBezTo>
                    <a:pt x="5" y="4"/>
                    <a:pt x="5" y="4"/>
                    <a:pt x="5" y="4"/>
                  </a:cubicBezTo>
                  <a:cubicBezTo>
                    <a:pt x="6" y="20"/>
                    <a:pt x="19" y="25"/>
                    <a:pt x="30" y="25"/>
                  </a:cubicBezTo>
                  <a:cubicBezTo>
                    <a:pt x="30" y="25"/>
                    <a:pt x="30" y="25"/>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Freeform 826"/>
          <p:cNvSpPr/>
          <p:nvPr/>
        </p:nvSpPr>
        <p:spPr bwMode="auto">
          <a:xfrm>
            <a:off x="3213271" y="2040640"/>
            <a:ext cx="406968" cy="400456"/>
          </a:xfrm>
          <a:custGeom>
            <a:gdLst>
              <a:gd name="T0" fmla="*/ 148 w 159"/>
              <a:gd name="T1" fmla="*/ 107 h 156"/>
              <a:gd name="T2" fmla="*/ 118 w 159"/>
              <a:gd name="T3" fmla="*/ 101 h 156"/>
              <a:gd name="T4" fmla="*/ 93 w 159"/>
              <a:gd name="T5" fmla="*/ 76 h 156"/>
              <a:gd name="T6" fmla="*/ 124 w 159"/>
              <a:gd name="T7" fmla="*/ 44 h 156"/>
              <a:gd name="T8" fmla="*/ 133 w 159"/>
              <a:gd name="T9" fmla="*/ 43 h 156"/>
              <a:gd name="T10" fmla="*/ 148 w 159"/>
              <a:gd name="T11" fmla="*/ 19 h 156"/>
              <a:gd name="T12" fmla="*/ 140 w 159"/>
              <a:gd name="T13" fmla="*/ 11 h 156"/>
              <a:gd name="T14" fmla="*/ 116 w 159"/>
              <a:gd name="T15" fmla="*/ 26 h 156"/>
              <a:gd name="T16" fmla="*/ 115 w 159"/>
              <a:gd name="T17" fmla="*/ 35 h 156"/>
              <a:gd name="T18" fmla="*/ 84 w 159"/>
              <a:gd name="T19" fmla="*/ 66 h 156"/>
              <a:gd name="T20" fmla="*/ 56 w 159"/>
              <a:gd name="T21" fmla="*/ 39 h 156"/>
              <a:gd name="T22" fmla="*/ 50 w 159"/>
              <a:gd name="T23" fmla="*/ 9 h 156"/>
              <a:gd name="T24" fmla="*/ 32 w 159"/>
              <a:gd name="T25" fmla="*/ 0 h 156"/>
              <a:gd name="T26" fmla="*/ 44 w 159"/>
              <a:gd name="T27" fmla="*/ 12 h 156"/>
              <a:gd name="T28" fmla="*/ 39 w 159"/>
              <a:gd name="T29" fmla="*/ 32 h 156"/>
              <a:gd name="T30" fmla="*/ 19 w 159"/>
              <a:gd name="T31" fmla="*/ 37 h 156"/>
              <a:gd name="T32" fmla="*/ 3 w 159"/>
              <a:gd name="T33" fmla="*/ 20 h 156"/>
              <a:gd name="T34" fmla="*/ 10 w 159"/>
              <a:gd name="T35" fmla="*/ 49 h 156"/>
              <a:gd name="T36" fmla="*/ 41 w 159"/>
              <a:gd name="T37" fmla="*/ 55 h 156"/>
              <a:gd name="T38" fmla="*/ 65 w 159"/>
              <a:gd name="T39" fmla="*/ 79 h 156"/>
              <a:gd name="T40" fmla="*/ 13 w 159"/>
              <a:gd name="T41" fmla="*/ 130 h 156"/>
              <a:gd name="T42" fmla="*/ 13 w 159"/>
              <a:gd name="T43" fmla="*/ 145 h 156"/>
              <a:gd name="T44" fmla="*/ 14 w 159"/>
              <a:gd name="T45" fmla="*/ 146 h 156"/>
              <a:gd name="T46" fmla="*/ 29 w 159"/>
              <a:gd name="T47" fmla="*/ 146 h 156"/>
              <a:gd name="T48" fmla="*/ 80 w 159"/>
              <a:gd name="T49" fmla="*/ 95 h 156"/>
              <a:gd name="T50" fmla="*/ 102 w 159"/>
              <a:gd name="T51" fmla="*/ 117 h 156"/>
              <a:gd name="T52" fmla="*/ 108 w 159"/>
              <a:gd name="T53" fmla="*/ 147 h 156"/>
              <a:gd name="T54" fmla="*/ 132 w 159"/>
              <a:gd name="T55" fmla="*/ 155 h 156"/>
              <a:gd name="T56" fmla="*/ 117 w 159"/>
              <a:gd name="T57" fmla="*/ 140 h 156"/>
              <a:gd name="T58" fmla="*/ 121 w 159"/>
              <a:gd name="T59" fmla="*/ 124 h 156"/>
              <a:gd name="T60" fmla="*/ 137 w 159"/>
              <a:gd name="T61" fmla="*/ 120 h 156"/>
              <a:gd name="T62" fmla="*/ 155 w 159"/>
              <a:gd name="T63" fmla="*/ 138 h 156"/>
              <a:gd name="T64" fmla="*/ 148 w 159"/>
              <a:gd name="T65" fmla="*/ 107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grpSp>
        <p:nvGrpSpPr>
          <p:cNvPr id="29" name="组合 28"/>
          <p:cNvGrpSpPr/>
          <p:nvPr/>
        </p:nvGrpSpPr>
        <p:grpSpPr>
          <a:xfrm>
            <a:off x="3180497" y="4141638"/>
            <a:ext cx="472517" cy="326921"/>
            <a:chOff x="952500" y="6732588"/>
            <a:chExt cx="839788" cy="581025"/>
          </a:xfrm>
          <a:solidFill>
            <a:schemeClr val="tx1">
              <a:lumMod val="65000"/>
              <a:lumOff val="35000"/>
            </a:schemeClr>
          </a:solidFill>
        </p:grpSpPr>
        <p:sp>
          <p:nvSpPr>
            <p:cNvPr id="30" name="Freeform 919"/>
            <p:cNvSpPr/>
            <p:nvPr/>
          </p:nvSpPr>
          <p:spPr bwMode="auto">
            <a:xfrm>
              <a:off x="1181100" y="7021513"/>
              <a:ext cx="509588" cy="292100"/>
            </a:xfrm>
            <a:custGeom>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20"/>
            <p:cNvSpPr/>
            <p:nvPr/>
          </p:nvSpPr>
          <p:spPr bwMode="auto">
            <a:xfrm>
              <a:off x="1103313" y="6732588"/>
              <a:ext cx="85725" cy="104775"/>
            </a:xfrm>
            <a:custGeom>
              <a:gdLst>
                <a:gd name="T0" fmla="*/ 10 w 23"/>
                <a:gd name="T1" fmla="*/ 28 h 28"/>
                <a:gd name="T2" fmla="*/ 23 w 23"/>
                <a:gd name="T3" fmla="*/ 15 h 28"/>
                <a:gd name="T4" fmla="*/ 13 w 23"/>
                <a:gd name="T5" fmla="*/ 1 h 28"/>
                <a:gd name="T6" fmla="*/ 1 w 23"/>
                <a:gd name="T7" fmla="*/ 13 h 28"/>
                <a:gd name="T8" fmla="*/ 10 w 23"/>
                <a:gd name="T9" fmla="*/ 28 h 28"/>
              </a:gd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921"/>
            <p:cNvSpPr/>
            <p:nvPr/>
          </p:nvSpPr>
          <p:spPr bwMode="auto">
            <a:xfrm>
              <a:off x="1544638" y="6751638"/>
              <a:ext cx="247650" cy="203200"/>
            </a:xfrm>
            <a:custGeom>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22"/>
            <p:cNvSpPr>
              <a:spLocks noEditPoints="1"/>
            </p:cNvSpPr>
            <p:nvPr/>
          </p:nvSpPr>
          <p:spPr bwMode="auto">
            <a:xfrm>
              <a:off x="952500" y="6842125"/>
              <a:ext cx="790575" cy="438150"/>
            </a:xfrm>
            <a:custGeom>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4" name="Freeform 939"/>
          <p:cNvSpPr>
            <a:spLocks noEditPoints="1"/>
          </p:cNvSpPr>
          <p:nvPr/>
        </p:nvSpPr>
        <p:spPr bwMode="auto">
          <a:xfrm>
            <a:off x="3188433" y="3043234"/>
            <a:ext cx="456645" cy="459499"/>
          </a:xfrm>
          <a:custGeom>
            <a:gdLst>
              <a:gd name="T0" fmla="*/ 802 w 949"/>
              <a:gd name="T1" fmla="*/ 0 h 955"/>
              <a:gd name="T2" fmla="*/ 802 w 949"/>
              <a:gd name="T3" fmla="*/ 955 h 955"/>
              <a:gd name="T4" fmla="*/ 701 w 949"/>
              <a:gd name="T5" fmla="*/ 629 h 955"/>
              <a:gd name="T6" fmla="*/ 913 w 949"/>
              <a:gd name="T7" fmla="*/ 478 h 955"/>
              <a:gd name="T8" fmla="*/ 701 w 949"/>
              <a:gd name="T9" fmla="*/ 327 h 955"/>
              <a:gd name="T10" fmla="*/ 754 w 949"/>
              <a:gd name="T11" fmla="*/ 575 h 955"/>
              <a:gd name="T12" fmla="*/ 802 w 949"/>
              <a:gd name="T13" fmla="*/ 749 h 955"/>
              <a:gd name="T14" fmla="*/ 802 w 949"/>
              <a:gd name="T15" fmla="*/ 207 h 955"/>
              <a:gd name="T16" fmla="*/ 754 w 949"/>
              <a:gd name="T17" fmla="*/ 381 h 955"/>
              <a:gd name="T18" fmla="*/ 858 w 949"/>
              <a:gd name="T19" fmla="*/ 478 h 955"/>
              <a:gd name="T20" fmla="*/ 754 w 949"/>
              <a:gd name="T21" fmla="*/ 575 h 955"/>
              <a:gd name="T22" fmla="*/ 778 w 949"/>
              <a:gd name="T23" fmla="*/ 422 h 955"/>
              <a:gd name="T24" fmla="*/ 778 w 949"/>
              <a:gd name="T25" fmla="*/ 533 h 955"/>
              <a:gd name="T26" fmla="*/ 831 w 949"/>
              <a:gd name="T27" fmla="*/ 478 h 955"/>
              <a:gd name="T28" fmla="*/ 185 w 949"/>
              <a:gd name="T29" fmla="*/ 534 h 955"/>
              <a:gd name="T30" fmla="*/ 578 w 949"/>
              <a:gd name="T31" fmla="*/ 564 h 955"/>
              <a:gd name="T32" fmla="*/ 578 w 949"/>
              <a:gd name="T33" fmla="*/ 400 h 955"/>
              <a:gd name="T34" fmla="*/ 185 w 949"/>
              <a:gd name="T35" fmla="*/ 430 h 955"/>
              <a:gd name="T36" fmla="*/ 0 w 949"/>
              <a:gd name="T37" fmla="*/ 347 h 955"/>
              <a:gd name="T38" fmla="*/ 544 w 949"/>
              <a:gd name="T39" fmla="*/ 475 h 955"/>
              <a:gd name="T40" fmla="*/ 36 w 949"/>
              <a:gd name="T41" fmla="*/ 487 h 955"/>
              <a:gd name="T42" fmla="*/ 164 w 949"/>
              <a:gd name="T43" fmla="*/ 601 h 955"/>
              <a:gd name="T44" fmla="*/ 457 w 949"/>
              <a:gd name="T45" fmla="*/ 736 h 955"/>
              <a:gd name="T46" fmla="*/ 661 w 949"/>
              <a:gd name="T47" fmla="*/ 631 h 955"/>
              <a:gd name="T48" fmla="*/ 631 w 949"/>
              <a:gd name="T49" fmla="*/ 580 h 955"/>
              <a:gd name="T50" fmla="*/ 438 w 949"/>
              <a:gd name="T51" fmla="*/ 704 h 955"/>
              <a:gd name="T52" fmla="*/ 330 w 949"/>
              <a:gd name="T53" fmla="*/ 732 h 955"/>
              <a:gd name="T54" fmla="*/ 627 w 949"/>
              <a:gd name="T55" fmla="*/ 613 h 955"/>
              <a:gd name="T56" fmla="*/ 373 w 949"/>
              <a:gd name="T57" fmla="*/ 765 h 955"/>
              <a:gd name="T58" fmla="*/ 458 w 949"/>
              <a:gd name="T59" fmla="*/ 763 h 955"/>
              <a:gd name="T60" fmla="*/ 633 w 949"/>
              <a:gd name="T61" fmla="*/ 371 h 955"/>
              <a:gd name="T62" fmla="*/ 738 w 949"/>
              <a:gd name="T63" fmla="*/ 414 h 955"/>
              <a:gd name="T64" fmla="*/ 649 w 949"/>
              <a:gd name="T65" fmla="*/ 344 h 955"/>
              <a:gd name="T66" fmla="*/ 453 w 949"/>
              <a:gd name="T67" fmla="*/ 200 h 955"/>
              <a:gd name="T68" fmla="*/ 368 w 949"/>
              <a:gd name="T69" fmla="*/ 197 h 955"/>
              <a:gd name="T70" fmla="*/ 623 w 949"/>
              <a:gd name="T71" fmla="*/ 349 h 955"/>
              <a:gd name="T72" fmla="*/ 325 w 949"/>
              <a:gd name="T73" fmla="*/ 231 h 955"/>
              <a:gd name="T74" fmla="*/ 433 w 949"/>
              <a:gd name="T75" fmla="*/ 259 h 9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9" h="955">
                <a:moveTo>
                  <a:pt x="665" y="300"/>
                </a:moveTo>
                <a:cubicBezTo>
                  <a:pt x="687" y="124"/>
                  <a:pt x="740" y="0"/>
                  <a:pt x="802" y="0"/>
                </a:cubicBezTo>
                <a:cubicBezTo>
                  <a:pt x="883" y="0"/>
                  <a:pt x="949" y="214"/>
                  <a:pt x="949" y="478"/>
                </a:cubicBezTo>
                <a:cubicBezTo>
                  <a:pt x="949" y="741"/>
                  <a:pt x="883" y="955"/>
                  <a:pt x="802" y="955"/>
                </a:cubicBezTo>
                <a:cubicBezTo>
                  <a:pt x="740" y="955"/>
                  <a:pt x="687" y="831"/>
                  <a:pt x="665" y="655"/>
                </a:cubicBezTo>
                <a:cubicBezTo>
                  <a:pt x="678" y="647"/>
                  <a:pt x="690" y="638"/>
                  <a:pt x="701" y="629"/>
                </a:cubicBezTo>
                <a:cubicBezTo>
                  <a:pt x="719" y="752"/>
                  <a:pt x="757" y="837"/>
                  <a:pt x="802" y="837"/>
                </a:cubicBezTo>
                <a:cubicBezTo>
                  <a:pt x="863" y="837"/>
                  <a:pt x="913" y="676"/>
                  <a:pt x="913" y="478"/>
                </a:cubicBezTo>
                <a:cubicBezTo>
                  <a:pt x="913" y="279"/>
                  <a:pt x="863" y="118"/>
                  <a:pt x="802" y="118"/>
                </a:cubicBezTo>
                <a:cubicBezTo>
                  <a:pt x="757" y="118"/>
                  <a:pt x="719" y="204"/>
                  <a:pt x="701" y="327"/>
                </a:cubicBezTo>
                <a:cubicBezTo>
                  <a:pt x="690" y="317"/>
                  <a:pt x="678" y="308"/>
                  <a:pt x="665" y="300"/>
                </a:cubicBezTo>
                <a:moveTo>
                  <a:pt x="754" y="575"/>
                </a:moveTo>
                <a:cubicBezTo>
                  <a:pt x="746" y="585"/>
                  <a:pt x="738" y="595"/>
                  <a:pt x="728" y="604"/>
                </a:cubicBezTo>
                <a:cubicBezTo>
                  <a:pt x="742" y="690"/>
                  <a:pt x="770" y="749"/>
                  <a:pt x="802" y="749"/>
                </a:cubicBezTo>
                <a:cubicBezTo>
                  <a:pt x="848" y="749"/>
                  <a:pt x="886" y="627"/>
                  <a:pt x="886" y="478"/>
                </a:cubicBezTo>
                <a:cubicBezTo>
                  <a:pt x="886" y="328"/>
                  <a:pt x="848" y="207"/>
                  <a:pt x="802" y="207"/>
                </a:cubicBezTo>
                <a:cubicBezTo>
                  <a:pt x="770" y="207"/>
                  <a:pt x="742" y="265"/>
                  <a:pt x="728" y="351"/>
                </a:cubicBezTo>
                <a:cubicBezTo>
                  <a:pt x="738" y="360"/>
                  <a:pt x="746" y="370"/>
                  <a:pt x="754" y="381"/>
                </a:cubicBezTo>
                <a:cubicBezTo>
                  <a:pt x="764" y="329"/>
                  <a:pt x="782" y="295"/>
                  <a:pt x="802" y="295"/>
                </a:cubicBezTo>
                <a:cubicBezTo>
                  <a:pt x="833" y="295"/>
                  <a:pt x="858" y="377"/>
                  <a:pt x="858" y="478"/>
                </a:cubicBezTo>
                <a:cubicBezTo>
                  <a:pt x="858" y="578"/>
                  <a:pt x="833" y="660"/>
                  <a:pt x="802" y="660"/>
                </a:cubicBezTo>
                <a:cubicBezTo>
                  <a:pt x="782" y="660"/>
                  <a:pt x="764" y="626"/>
                  <a:pt x="754" y="575"/>
                </a:cubicBezTo>
                <a:moveTo>
                  <a:pt x="802" y="383"/>
                </a:moveTo>
                <a:cubicBezTo>
                  <a:pt x="792" y="383"/>
                  <a:pt x="784" y="399"/>
                  <a:pt x="778" y="422"/>
                </a:cubicBezTo>
                <a:cubicBezTo>
                  <a:pt x="786" y="440"/>
                  <a:pt x="790" y="459"/>
                  <a:pt x="790" y="478"/>
                </a:cubicBezTo>
                <a:cubicBezTo>
                  <a:pt x="790" y="497"/>
                  <a:pt x="786" y="515"/>
                  <a:pt x="778" y="533"/>
                </a:cubicBezTo>
                <a:cubicBezTo>
                  <a:pt x="784" y="556"/>
                  <a:pt x="792" y="572"/>
                  <a:pt x="802" y="572"/>
                </a:cubicBezTo>
                <a:cubicBezTo>
                  <a:pt x="818" y="572"/>
                  <a:pt x="831" y="529"/>
                  <a:pt x="831" y="478"/>
                </a:cubicBezTo>
                <a:cubicBezTo>
                  <a:pt x="831" y="426"/>
                  <a:pt x="818" y="383"/>
                  <a:pt x="802" y="383"/>
                </a:cubicBezTo>
                <a:moveTo>
                  <a:pt x="185" y="534"/>
                </a:moveTo>
                <a:cubicBezTo>
                  <a:pt x="578" y="526"/>
                  <a:pt x="578" y="526"/>
                  <a:pt x="578" y="526"/>
                </a:cubicBezTo>
                <a:cubicBezTo>
                  <a:pt x="578" y="564"/>
                  <a:pt x="578" y="564"/>
                  <a:pt x="578" y="564"/>
                </a:cubicBezTo>
                <a:cubicBezTo>
                  <a:pt x="771" y="482"/>
                  <a:pt x="771" y="482"/>
                  <a:pt x="771" y="482"/>
                </a:cubicBezTo>
                <a:cubicBezTo>
                  <a:pt x="578" y="400"/>
                  <a:pt x="578" y="400"/>
                  <a:pt x="578" y="400"/>
                </a:cubicBezTo>
                <a:cubicBezTo>
                  <a:pt x="578" y="438"/>
                  <a:pt x="578" y="438"/>
                  <a:pt x="578" y="438"/>
                </a:cubicBezTo>
                <a:cubicBezTo>
                  <a:pt x="185" y="430"/>
                  <a:pt x="185" y="430"/>
                  <a:pt x="185" y="430"/>
                </a:cubicBezTo>
                <a:cubicBezTo>
                  <a:pt x="164" y="362"/>
                  <a:pt x="164" y="362"/>
                  <a:pt x="164" y="362"/>
                </a:cubicBezTo>
                <a:cubicBezTo>
                  <a:pt x="0" y="347"/>
                  <a:pt x="0" y="347"/>
                  <a:pt x="0" y="347"/>
                </a:cubicBezTo>
                <a:cubicBezTo>
                  <a:pt x="36" y="475"/>
                  <a:pt x="36" y="475"/>
                  <a:pt x="36" y="475"/>
                </a:cubicBezTo>
                <a:cubicBezTo>
                  <a:pt x="544" y="475"/>
                  <a:pt x="544" y="475"/>
                  <a:pt x="544" y="475"/>
                </a:cubicBezTo>
                <a:cubicBezTo>
                  <a:pt x="544" y="487"/>
                  <a:pt x="544" y="487"/>
                  <a:pt x="544" y="487"/>
                </a:cubicBezTo>
                <a:cubicBezTo>
                  <a:pt x="36" y="487"/>
                  <a:pt x="36" y="487"/>
                  <a:pt x="36" y="487"/>
                </a:cubicBezTo>
                <a:cubicBezTo>
                  <a:pt x="0" y="616"/>
                  <a:pt x="0" y="616"/>
                  <a:pt x="0" y="616"/>
                </a:cubicBezTo>
                <a:cubicBezTo>
                  <a:pt x="164" y="601"/>
                  <a:pt x="164" y="601"/>
                  <a:pt x="164" y="601"/>
                </a:cubicBezTo>
                <a:lnTo>
                  <a:pt x="185" y="534"/>
                </a:lnTo>
                <a:close/>
                <a:moveTo>
                  <a:pt x="457" y="736"/>
                </a:moveTo>
                <a:cubicBezTo>
                  <a:pt x="654" y="619"/>
                  <a:pt x="654" y="619"/>
                  <a:pt x="654" y="619"/>
                </a:cubicBezTo>
                <a:cubicBezTo>
                  <a:pt x="661" y="631"/>
                  <a:pt x="661" y="631"/>
                  <a:pt x="661" y="631"/>
                </a:cubicBezTo>
                <a:cubicBezTo>
                  <a:pt x="743" y="549"/>
                  <a:pt x="743" y="549"/>
                  <a:pt x="743" y="549"/>
                </a:cubicBezTo>
                <a:cubicBezTo>
                  <a:pt x="631" y="580"/>
                  <a:pt x="631" y="580"/>
                  <a:pt x="631" y="580"/>
                </a:cubicBezTo>
                <a:cubicBezTo>
                  <a:pt x="638" y="591"/>
                  <a:pt x="638" y="591"/>
                  <a:pt x="638" y="591"/>
                </a:cubicBezTo>
                <a:cubicBezTo>
                  <a:pt x="438" y="704"/>
                  <a:pt x="438" y="704"/>
                  <a:pt x="438" y="704"/>
                </a:cubicBezTo>
                <a:cubicBezTo>
                  <a:pt x="415" y="689"/>
                  <a:pt x="415" y="689"/>
                  <a:pt x="415" y="689"/>
                </a:cubicBezTo>
                <a:cubicBezTo>
                  <a:pt x="330" y="732"/>
                  <a:pt x="330" y="732"/>
                  <a:pt x="330" y="732"/>
                </a:cubicBezTo>
                <a:cubicBezTo>
                  <a:pt x="371" y="761"/>
                  <a:pt x="371" y="761"/>
                  <a:pt x="371" y="761"/>
                </a:cubicBezTo>
                <a:cubicBezTo>
                  <a:pt x="627" y="613"/>
                  <a:pt x="627" y="613"/>
                  <a:pt x="627" y="613"/>
                </a:cubicBezTo>
                <a:cubicBezTo>
                  <a:pt x="630" y="617"/>
                  <a:pt x="630" y="617"/>
                  <a:pt x="630" y="617"/>
                </a:cubicBezTo>
                <a:cubicBezTo>
                  <a:pt x="373" y="765"/>
                  <a:pt x="373" y="765"/>
                  <a:pt x="373" y="765"/>
                </a:cubicBezTo>
                <a:cubicBezTo>
                  <a:pt x="378" y="816"/>
                  <a:pt x="378" y="816"/>
                  <a:pt x="378" y="816"/>
                </a:cubicBezTo>
                <a:cubicBezTo>
                  <a:pt x="458" y="763"/>
                  <a:pt x="458" y="763"/>
                  <a:pt x="458" y="763"/>
                </a:cubicBezTo>
                <a:lnTo>
                  <a:pt x="457" y="736"/>
                </a:lnTo>
                <a:close/>
                <a:moveTo>
                  <a:pt x="633" y="371"/>
                </a:moveTo>
                <a:cubicBezTo>
                  <a:pt x="626" y="383"/>
                  <a:pt x="626" y="383"/>
                  <a:pt x="626" y="383"/>
                </a:cubicBezTo>
                <a:cubicBezTo>
                  <a:pt x="738" y="414"/>
                  <a:pt x="738" y="414"/>
                  <a:pt x="738" y="414"/>
                </a:cubicBezTo>
                <a:cubicBezTo>
                  <a:pt x="655" y="332"/>
                  <a:pt x="655" y="332"/>
                  <a:pt x="655" y="332"/>
                </a:cubicBezTo>
                <a:cubicBezTo>
                  <a:pt x="649" y="344"/>
                  <a:pt x="649" y="344"/>
                  <a:pt x="649" y="344"/>
                </a:cubicBezTo>
                <a:cubicBezTo>
                  <a:pt x="452" y="227"/>
                  <a:pt x="452" y="227"/>
                  <a:pt x="452" y="227"/>
                </a:cubicBezTo>
                <a:cubicBezTo>
                  <a:pt x="453" y="200"/>
                  <a:pt x="453" y="200"/>
                  <a:pt x="453" y="200"/>
                </a:cubicBezTo>
                <a:cubicBezTo>
                  <a:pt x="373" y="147"/>
                  <a:pt x="373" y="147"/>
                  <a:pt x="373" y="147"/>
                </a:cubicBezTo>
                <a:cubicBezTo>
                  <a:pt x="368" y="197"/>
                  <a:pt x="368" y="197"/>
                  <a:pt x="368" y="197"/>
                </a:cubicBezTo>
                <a:cubicBezTo>
                  <a:pt x="625" y="346"/>
                  <a:pt x="625" y="346"/>
                  <a:pt x="625" y="346"/>
                </a:cubicBezTo>
                <a:cubicBezTo>
                  <a:pt x="623" y="349"/>
                  <a:pt x="623" y="349"/>
                  <a:pt x="623" y="349"/>
                </a:cubicBezTo>
                <a:cubicBezTo>
                  <a:pt x="366" y="201"/>
                  <a:pt x="366" y="201"/>
                  <a:pt x="366" y="201"/>
                </a:cubicBezTo>
                <a:cubicBezTo>
                  <a:pt x="325" y="231"/>
                  <a:pt x="325" y="231"/>
                  <a:pt x="325" y="231"/>
                </a:cubicBezTo>
                <a:cubicBezTo>
                  <a:pt x="410" y="274"/>
                  <a:pt x="410" y="274"/>
                  <a:pt x="410" y="274"/>
                </a:cubicBezTo>
                <a:cubicBezTo>
                  <a:pt x="433" y="259"/>
                  <a:pt x="433" y="259"/>
                  <a:pt x="433" y="259"/>
                </a:cubicBezTo>
                <a:lnTo>
                  <a:pt x="633" y="37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TextBox 34"/>
          <p:cNvSpPr txBox="1"/>
          <p:nvPr/>
        </p:nvSpPr>
        <p:spPr>
          <a:xfrm>
            <a:off x="4150990" y="1904366"/>
            <a:ext cx="6408712" cy="673005"/>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4150990" y="2936481"/>
            <a:ext cx="6408712" cy="673005"/>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4150990" y="3968596"/>
            <a:ext cx="6408712" cy="673005"/>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4150990" y="5000710"/>
            <a:ext cx="6408712" cy="673005"/>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2" presetClass="entr" presetSubtype="8" decel="100000" fill="hold" grpId="0" nodeType="withEffect">
                                  <p:stCondLst>
                                    <p:cond delay="2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20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2" presetClass="entr" presetSubtype="8" decel="100000" fill="hold" grpId="0" nodeType="withEffect">
                                  <p:stCondLst>
                                    <p:cond delay="40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2" presetClass="entr" presetSubtype="8" fill="hold" grpId="0"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par>
                                <p:cTn id="29" presetID="10" presetClass="entr" presetSubtype="0" fill="hold" nodeType="withEffect">
                                  <p:stCondLst>
                                    <p:cond delay="4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 presetClass="entr" presetSubtype="8" decel="100000" fill="hold" grpId="0" nodeType="withEffect">
                                  <p:stCondLst>
                                    <p:cond delay="60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par>
                                <p:cTn id="36" presetID="22" presetClass="entr" presetSubtype="8" fill="hold" grpId="0" nodeType="withEffect">
                                  <p:stCondLst>
                                    <p:cond delay="60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par>
                                <p:cTn id="39" presetID="10" presetClass="entr" presetSubtype="0" fill="hold" nodeType="withEffect">
                                  <p:stCondLst>
                                    <p:cond delay="60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22" presetClass="entr" presetSubtype="8" fill="hold" grpId="0" nodeType="withEffect">
                                  <p:stCondLst>
                                    <p:cond delay="80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8" grpId="0" animBg="1"/>
      <p:bldP spid="34" grpId="0" animBg="1"/>
      <p:bldP spid="35" grpId="0"/>
      <p:bldP spid="36" grpId="0"/>
      <p:bldP spid="37" grpId="0"/>
      <p:bldP spid="38"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2" name="TextBox 41"/>
          <p:cNvSpPr txBox="1"/>
          <p:nvPr/>
        </p:nvSpPr>
        <p:spPr>
          <a:xfrm>
            <a:off x="5194959" y="476672"/>
            <a:ext cx="1800494"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可直接填色图标</a:t>
            </a:r>
            <a:endParaRPr lang="zh-CN" altLang="en-US">
              <a:solidFill>
                <a:srgbClr val="BE084E"/>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5248350" y="2953040"/>
            <a:ext cx="327481" cy="315219"/>
            <a:chOff x="8905876" y="3073401"/>
            <a:chExt cx="720725" cy="693738"/>
          </a:xfrm>
          <a:solidFill>
            <a:srgbClr val="D75980"/>
          </a:solidFill>
        </p:grpSpPr>
        <p:sp>
          <p:nvSpPr>
            <p:cNvPr id="41" name="Oval 585"/>
            <p:cNvSpPr>
              <a:spLocks noChangeArrowheads="1"/>
            </p:cNvSpPr>
            <p:nvPr/>
          </p:nvSpPr>
          <p:spPr bwMode="auto">
            <a:xfrm>
              <a:off x="9037638" y="3092451"/>
              <a:ext cx="101600"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586"/>
            <p:cNvSpPr>
              <a:spLocks noChangeArrowheads="1"/>
            </p:cNvSpPr>
            <p:nvPr/>
          </p:nvSpPr>
          <p:spPr bwMode="auto">
            <a:xfrm>
              <a:off x="9437688" y="3092451"/>
              <a:ext cx="98425"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87"/>
            <p:cNvSpPr>
              <a:spLocks noEditPoints="1"/>
            </p:cNvSpPr>
            <p:nvPr/>
          </p:nvSpPr>
          <p:spPr bwMode="auto">
            <a:xfrm>
              <a:off x="8905876" y="3227388"/>
              <a:ext cx="261938" cy="501650"/>
            </a:xfrm>
            <a:custGeom>
              <a:gdLst>
                <a:gd name="T0" fmla="*/ 65 w 70"/>
                <a:gd name="T1" fmla="*/ 79 h 134"/>
                <a:gd name="T2" fmla="*/ 60 w 70"/>
                <a:gd name="T3" fmla="*/ 79 h 134"/>
                <a:gd name="T4" fmla="*/ 66 w 70"/>
                <a:gd name="T5" fmla="*/ 7 h 134"/>
                <a:gd name="T6" fmla="*/ 68 w 70"/>
                <a:gd name="T7" fmla="*/ 2 h 134"/>
                <a:gd name="T8" fmla="*/ 67 w 70"/>
                <a:gd name="T9" fmla="*/ 1 h 134"/>
                <a:gd name="T10" fmla="*/ 66 w 70"/>
                <a:gd name="T11" fmla="*/ 1 h 134"/>
                <a:gd name="T12" fmla="*/ 60 w 70"/>
                <a:gd name="T13" fmla="*/ 1 h 134"/>
                <a:gd name="T14" fmla="*/ 60 w 70"/>
                <a:gd name="T15" fmla="*/ 1 h 134"/>
                <a:gd name="T16" fmla="*/ 65 w 70"/>
                <a:gd name="T17" fmla="*/ 6 h 134"/>
                <a:gd name="T18" fmla="*/ 58 w 70"/>
                <a:gd name="T19" fmla="*/ 9 h 134"/>
                <a:gd name="T20" fmla="*/ 62 w 70"/>
                <a:gd name="T21" fmla="*/ 14 h 134"/>
                <a:gd name="T22" fmla="*/ 53 w 70"/>
                <a:gd name="T23" fmla="*/ 33 h 134"/>
                <a:gd name="T24" fmla="*/ 52 w 70"/>
                <a:gd name="T25" fmla="*/ 6 h 134"/>
                <a:gd name="T26" fmla="*/ 53 w 70"/>
                <a:gd name="T27" fmla="*/ 5 h 134"/>
                <a:gd name="T28" fmla="*/ 51 w 70"/>
                <a:gd name="T29" fmla="*/ 0 h 134"/>
                <a:gd name="T30" fmla="*/ 46 w 70"/>
                <a:gd name="T31" fmla="*/ 0 h 134"/>
                <a:gd name="T32" fmla="*/ 44 w 70"/>
                <a:gd name="T33" fmla="*/ 5 h 134"/>
                <a:gd name="T34" fmla="*/ 45 w 70"/>
                <a:gd name="T35" fmla="*/ 6 h 134"/>
                <a:gd name="T36" fmla="*/ 44 w 70"/>
                <a:gd name="T37" fmla="*/ 33 h 134"/>
                <a:gd name="T38" fmla="*/ 35 w 70"/>
                <a:gd name="T39" fmla="*/ 14 h 134"/>
                <a:gd name="T40" fmla="*/ 39 w 70"/>
                <a:gd name="T41" fmla="*/ 9 h 134"/>
                <a:gd name="T42" fmla="*/ 32 w 70"/>
                <a:gd name="T43" fmla="*/ 6 h 134"/>
                <a:gd name="T44" fmla="*/ 37 w 70"/>
                <a:gd name="T45" fmla="*/ 1 h 134"/>
                <a:gd name="T46" fmla="*/ 37 w 70"/>
                <a:gd name="T47" fmla="*/ 1 h 134"/>
                <a:gd name="T48" fmla="*/ 31 w 70"/>
                <a:gd name="T49" fmla="*/ 1 h 134"/>
                <a:gd name="T50" fmla="*/ 30 w 70"/>
                <a:gd name="T51" fmla="*/ 1 h 134"/>
                <a:gd name="T52" fmla="*/ 25 w 70"/>
                <a:gd name="T53" fmla="*/ 4 h 134"/>
                <a:gd name="T54" fmla="*/ 2 w 70"/>
                <a:gd name="T55" fmla="*/ 28 h 134"/>
                <a:gd name="T56" fmla="*/ 2 w 70"/>
                <a:gd name="T57" fmla="*/ 28 h 134"/>
                <a:gd name="T58" fmla="*/ 2 w 70"/>
                <a:gd name="T59" fmla="*/ 28 h 134"/>
                <a:gd name="T60" fmla="*/ 1 w 70"/>
                <a:gd name="T61" fmla="*/ 38 h 134"/>
                <a:gd name="T62" fmla="*/ 1 w 70"/>
                <a:gd name="T63" fmla="*/ 38 h 134"/>
                <a:gd name="T64" fmla="*/ 1 w 70"/>
                <a:gd name="T65" fmla="*/ 38 h 134"/>
                <a:gd name="T66" fmla="*/ 1 w 70"/>
                <a:gd name="T67" fmla="*/ 38 h 134"/>
                <a:gd name="T68" fmla="*/ 2 w 70"/>
                <a:gd name="T69" fmla="*/ 38 h 134"/>
                <a:gd name="T70" fmla="*/ 2 w 70"/>
                <a:gd name="T71" fmla="*/ 39 h 134"/>
                <a:gd name="T72" fmla="*/ 3 w 70"/>
                <a:gd name="T73" fmla="*/ 41 h 134"/>
                <a:gd name="T74" fmla="*/ 5 w 70"/>
                <a:gd name="T75" fmla="*/ 45 h 134"/>
                <a:gd name="T76" fmla="*/ 9 w 70"/>
                <a:gd name="T77" fmla="*/ 52 h 134"/>
                <a:gd name="T78" fmla="*/ 16 w 70"/>
                <a:gd name="T79" fmla="*/ 67 h 134"/>
                <a:gd name="T80" fmla="*/ 26 w 70"/>
                <a:gd name="T81" fmla="*/ 61 h 134"/>
                <a:gd name="T82" fmla="*/ 26 w 70"/>
                <a:gd name="T83" fmla="*/ 71 h 134"/>
                <a:gd name="T84" fmla="*/ 26 w 70"/>
                <a:gd name="T85" fmla="*/ 71 h 134"/>
                <a:gd name="T86" fmla="*/ 28 w 70"/>
                <a:gd name="T87" fmla="*/ 71 h 134"/>
                <a:gd name="T88" fmla="*/ 29 w 70"/>
                <a:gd name="T89" fmla="*/ 134 h 134"/>
                <a:gd name="T90" fmla="*/ 47 w 70"/>
                <a:gd name="T91" fmla="*/ 134 h 134"/>
                <a:gd name="T92" fmla="*/ 48 w 70"/>
                <a:gd name="T93" fmla="*/ 71 h 134"/>
                <a:gd name="T94" fmla="*/ 49 w 70"/>
                <a:gd name="T95" fmla="*/ 71 h 134"/>
                <a:gd name="T96" fmla="*/ 51 w 70"/>
                <a:gd name="T97" fmla="*/ 134 h 134"/>
                <a:gd name="T98" fmla="*/ 69 w 70"/>
                <a:gd name="T99" fmla="*/ 134 h 134"/>
                <a:gd name="T100" fmla="*/ 70 w 70"/>
                <a:gd name="T101" fmla="*/ 79 h 134"/>
                <a:gd name="T102" fmla="*/ 65 w 70"/>
                <a:gd name="T103" fmla="*/ 79 h 134"/>
                <a:gd name="T104" fmla="*/ 26 w 70"/>
                <a:gd name="T105" fmla="*/ 47 h 134"/>
                <a:gd name="T106" fmla="*/ 24 w 70"/>
                <a:gd name="T107" fmla="*/ 44 h 134"/>
                <a:gd name="T108" fmla="*/ 20 w 70"/>
                <a:gd name="T109" fmla="*/ 37 h 134"/>
                <a:gd name="T110" fmla="*/ 19 w 70"/>
                <a:gd name="T111" fmla="*/ 35 h 134"/>
                <a:gd name="T112" fmla="*/ 27 w 70"/>
                <a:gd name="T113" fmla="*/ 25 h 134"/>
                <a:gd name="T114" fmla="*/ 26 w 70"/>
                <a:gd name="T115" fmla="*/ 47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134">
                  <a:moveTo>
                    <a:pt x="65" y="79"/>
                  </a:moveTo>
                  <a:cubicBezTo>
                    <a:pt x="60" y="79"/>
                    <a:pt x="60" y="79"/>
                    <a:pt x="60" y="79"/>
                  </a:cubicBezTo>
                  <a:cubicBezTo>
                    <a:pt x="66" y="7"/>
                    <a:pt x="66" y="7"/>
                    <a:pt x="66" y="7"/>
                  </a:cubicBezTo>
                  <a:cubicBezTo>
                    <a:pt x="66" y="5"/>
                    <a:pt x="67" y="3"/>
                    <a:pt x="68" y="2"/>
                  </a:cubicBezTo>
                  <a:cubicBezTo>
                    <a:pt x="67" y="1"/>
                    <a:pt x="67" y="1"/>
                    <a:pt x="67" y="1"/>
                  </a:cubicBezTo>
                  <a:cubicBezTo>
                    <a:pt x="66" y="1"/>
                    <a:pt x="66" y="1"/>
                    <a:pt x="66" y="1"/>
                  </a:cubicBezTo>
                  <a:cubicBezTo>
                    <a:pt x="64" y="1"/>
                    <a:pt x="62" y="1"/>
                    <a:pt x="60" y="1"/>
                  </a:cubicBezTo>
                  <a:cubicBezTo>
                    <a:pt x="60" y="1"/>
                    <a:pt x="60" y="1"/>
                    <a:pt x="60" y="1"/>
                  </a:cubicBezTo>
                  <a:cubicBezTo>
                    <a:pt x="65" y="6"/>
                    <a:pt x="65" y="6"/>
                    <a:pt x="65" y="6"/>
                  </a:cubicBezTo>
                  <a:cubicBezTo>
                    <a:pt x="58" y="9"/>
                    <a:pt x="58" y="9"/>
                    <a:pt x="58" y="9"/>
                  </a:cubicBezTo>
                  <a:cubicBezTo>
                    <a:pt x="62" y="14"/>
                    <a:pt x="62" y="14"/>
                    <a:pt x="62" y="14"/>
                  </a:cubicBezTo>
                  <a:cubicBezTo>
                    <a:pt x="53" y="33"/>
                    <a:pt x="53" y="33"/>
                    <a:pt x="53" y="33"/>
                  </a:cubicBezTo>
                  <a:cubicBezTo>
                    <a:pt x="52" y="6"/>
                    <a:pt x="52" y="6"/>
                    <a:pt x="52" y="6"/>
                  </a:cubicBezTo>
                  <a:cubicBezTo>
                    <a:pt x="53" y="5"/>
                    <a:pt x="53" y="5"/>
                    <a:pt x="53" y="5"/>
                  </a:cubicBezTo>
                  <a:cubicBezTo>
                    <a:pt x="51" y="0"/>
                    <a:pt x="51" y="0"/>
                    <a:pt x="51" y="0"/>
                  </a:cubicBezTo>
                  <a:cubicBezTo>
                    <a:pt x="46" y="0"/>
                    <a:pt x="46" y="0"/>
                    <a:pt x="46" y="0"/>
                  </a:cubicBezTo>
                  <a:cubicBezTo>
                    <a:pt x="44" y="5"/>
                    <a:pt x="44" y="5"/>
                    <a:pt x="44" y="5"/>
                  </a:cubicBezTo>
                  <a:cubicBezTo>
                    <a:pt x="45" y="6"/>
                    <a:pt x="45" y="6"/>
                    <a:pt x="45" y="6"/>
                  </a:cubicBezTo>
                  <a:cubicBezTo>
                    <a:pt x="44" y="33"/>
                    <a:pt x="44" y="33"/>
                    <a:pt x="44" y="33"/>
                  </a:cubicBezTo>
                  <a:cubicBezTo>
                    <a:pt x="35" y="14"/>
                    <a:pt x="35" y="14"/>
                    <a:pt x="35" y="14"/>
                  </a:cubicBezTo>
                  <a:cubicBezTo>
                    <a:pt x="39" y="9"/>
                    <a:pt x="39" y="9"/>
                    <a:pt x="39" y="9"/>
                  </a:cubicBezTo>
                  <a:cubicBezTo>
                    <a:pt x="32" y="6"/>
                    <a:pt x="32" y="6"/>
                    <a:pt x="32" y="6"/>
                  </a:cubicBezTo>
                  <a:cubicBezTo>
                    <a:pt x="37" y="1"/>
                    <a:pt x="37" y="1"/>
                    <a:pt x="37" y="1"/>
                  </a:cubicBezTo>
                  <a:cubicBezTo>
                    <a:pt x="37" y="1"/>
                    <a:pt x="37" y="1"/>
                    <a:pt x="37" y="1"/>
                  </a:cubicBezTo>
                  <a:cubicBezTo>
                    <a:pt x="35" y="1"/>
                    <a:pt x="33" y="1"/>
                    <a:pt x="31" y="1"/>
                  </a:cubicBezTo>
                  <a:cubicBezTo>
                    <a:pt x="31" y="1"/>
                    <a:pt x="31" y="1"/>
                    <a:pt x="30" y="1"/>
                  </a:cubicBezTo>
                  <a:cubicBezTo>
                    <a:pt x="28" y="1"/>
                    <a:pt x="26" y="2"/>
                    <a:pt x="25" y="4"/>
                  </a:cubicBezTo>
                  <a:cubicBezTo>
                    <a:pt x="2" y="28"/>
                    <a:pt x="2" y="28"/>
                    <a:pt x="2" y="28"/>
                  </a:cubicBezTo>
                  <a:cubicBezTo>
                    <a:pt x="2" y="28"/>
                    <a:pt x="2" y="28"/>
                    <a:pt x="2" y="28"/>
                  </a:cubicBezTo>
                  <a:cubicBezTo>
                    <a:pt x="2" y="28"/>
                    <a:pt x="2" y="28"/>
                    <a:pt x="2" y="28"/>
                  </a:cubicBezTo>
                  <a:cubicBezTo>
                    <a:pt x="0" y="47"/>
                    <a:pt x="2" y="33"/>
                    <a:pt x="1" y="38"/>
                  </a:cubicBezTo>
                  <a:cubicBezTo>
                    <a:pt x="1" y="38"/>
                    <a:pt x="1" y="38"/>
                    <a:pt x="1" y="38"/>
                  </a:cubicBezTo>
                  <a:cubicBezTo>
                    <a:pt x="1" y="38"/>
                    <a:pt x="1" y="38"/>
                    <a:pt x="1" y="38"/>
                  </a:cubicBezTo>
                  <a:cubicBezTo>
                    <a:pt x="1" y="38"/>
                    <a:pt x="1" y="38"/>
                    <a:pt x="1" y="38"/>
                  </a:cubicBezTo>
                  <a:cubicBezTo>
                    <a:pt x="2" y="38"/>
                    <a:pt x="2" y="38"/>
                    <a:pt x="2" y="38"/>
                  </a:cubicBezTo>
                  <a:cubicBezTo>
                    <a:pt x="2" y="39"/>
                    <a:pt x="2" y="39"/>
                    <a:pt x="2" y="39"/>
                  </a:cubicBezTo>
                  <a:cubicBezTo>
                    <a:pt x="3" y="41"/>
                    <a:pt x="3" y="41"/>
                    <a:pt x="3" y="41"/>
                  </a:cubicBezTo>
                  <a:cubicBezTo>
                    <a:pt x="5" y="45"/>
                    <a:pt x="5" y="45"/>
                    <a:pt x="5" y="45"/>
                  </a:cubicBezTo>
                  <a:cubicBezTo>
                    <a:pt x="9" y="52"/>
                    <a:pt x="9" y="52"/>
                    <a:pt x="9" y="52"/>
                  </a:cubicBezTo>
                  <a:cubicBezTo>
                    <a:pt x="16" y="67"/>
                    <a:pt x="16" y="67"/>
                    <a:pt x="16" y="67"/>
                  </a:cubicBezTo>
                  <a:cubicBezTo>
                    <a:pt x="19" y="65"/>
                    <a:pt x="23" y="63"/>
                    <a:pt x="26" y="61"/>
                  </a:cubicBezTo>
                  <a:cubicBezTo>
                    <a:pt x="26" y="64"/>
                    <a:pt x="26" y="68"/>
                    <a:pt x="26" y="71"/>
                  </a:cubicBezTo>
                  <a:cubicBezTo>
                    <a:pt x="26" y="71"/>
                    <a:pt x="26" y="71"/>
                    <a:pt x="26" y="71"/>
                  </a:cubicBezTo>
                  <a:cubicBezTo>
                    <a:pt x="26" y="71"/>
                    <a:pt x="27" y="71"/>
                    <a:pt x="28" y="71"/>
                  </a:cubicBezTo>
                  <a:cubicBezTo>
                    <a:pt x="29" y="134"/>
                    <a:pt x="29" y="134"/>
                    <a:pt x="29" y="134"/>
                  </a:cubicBezTo>
                  <a:cubicBezTo>
                    <a:pt x="47" y="134"/>
                    <a:pt x="47" y="134"/>
                    <a:pt x="47" y="134"/>
                  </a:cubicBezTo>
                  <a:cubicBezTo>
                    <a:pt x="48" y="116"/>
                    <a:pt x="48" y="84"/>
                    <a:pt x="48" y="71"/>
                  </a:cubicBezTo>
                  <a:cubicBezTo>
                    <a:pt x="48" y="71"/>
                    <a:pt x="49" y="71"/>
                    <a:pt x="49" y="71"/>
                  </a:cubicBezTo>
                  <a:cubicBezTo>
                    <a:pt x="51" y="134"/>
                    <a:pt x="51" y="134"/>
                    <a:pt x="51" y="134"/>
                  </a:cubicBezTo>
                  <a:cubicBezTo>
                    <a:pt x="69" y="134"/>
                    <a:pt x="69" y="134"/>
                    <a:pt x="69" y="134"/>
                  </a:cubicBezTo>
                  <a:cubicBezTo>
                    <a:pt x="70" y="119"/>
                    <a:pt x="70" y="95"/>
                    <a:pt x="70" y="79"/>
                  </a:cubicBezTo>
                  <a:cubicBezTo>
                    <a:pt x="68" y="79"/>
                    <a:pt x="66" y="79"/>
                    <a:pt x="65" y="79"/>
                  </a:cubicBezTo>
                  <a:close/>
                  <a:moveTo>
                    <a:pt x="26" y="47"/>
                  </a:moveTo>
                  <a:cubicBezTo>
                    <a:pt x="24" y="44"/>
                    <a:pt x="24" y="44"/>
                    <a:pt x="24" y="44"/>
                  </a:cubicBezTo>
                  <a:cubicBezTo>
                    <a:pt x="20" y="37"/>
                    <a:pt x="20" y="37"/>
                    <a:pt x="20" y="37"/>
                  </a:cubicBezTo>
                  <a:cubicBezTo>
                    <a:pt x="19" y="35"/>
                    <a:pt x="19" y="35"/>
                    <a:pt x="19" y="35"/>
                  </a:cubicBezTo>
                  <a:cubicBezTo>
                    <a:pt x="27" y="25"/>
                    <a:pt x="27" y="25"/>
                    <a:pt x="27" y="25"/>
                  </a:cubicBezTo>
                  <a:cubicBezTo>
                    <a:pt x="27" y="32"/>
                    <a:pt x="26" y="40"/>
                    <a:pt x="2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88"/>
            <p:cNvSpPr/>
            <p:nvPr/>
          </p:nvSpPr>
          <p:spPr bwMode="auto">
            <a:xfrm>
              <a:off x="9401176" y="3227388"/>
              <a:ext cx="225425" cy="501650"/>
            </a:xfrm>
            <a:custGeom>
              <a:gdLst>
                <a:gd name="T0" fmla="*/ 60 w 60"/>
                <a:gd name="T1" fmla="*/ 39 h 134"/>
                <a:gd name="T2" fmla="*/ 60 w 60"/>
                <a:gd name="T3" fmla="*/ 39 h 134"/>
                <a:gd name="T4" fmla="*/ 60 w 60"/>
                <a:gd name="T5" fmla="*/ 39 h 134"/>
                <a:gd name="T6" fmla="*/ 60 w 60"/>
                <a:gd name="T7" fmla="*/ 39 h 134"/>
                <a:gd name="T8" fmla="*/ 60 w 60"/>
                <a:gd name="T9" fmla="*/ 38 h 134"/>
                <a:gd name="T10" fmla="*/ 48 w 60"/>
                <a:gd name="T11" fmla="*/ 7 h 134"/>
                <a:gd name="T12" fmla="*/ 41 w 60"/>
                <a:gd name="T13" fmla="*/ 1 h 134"/>
                <a:gd name="T14" fmla="*/ 41 w 60"/>
                <a:gd name="T15" fmla="*/ 1 h 134"/>
                <a:gd name="T16" fmla="*/ 34 w 60"/>
                <a:gd name="T17" fmla="*/ 1 h 134"/>
                <a:gd name="T18" fmla="*/ 34 w 60"/>
                <a:gd name="T19" fmla="*/ 1 h 134"/>
                <a:gd name="T20" fmla="*/ 40 w 60"/>
                <a:gd name="T21" fmla="*/ 6 h 134"/>
                <a:gd name="T22" fmla="*/ 33 w 60"/>
                <a:gd name="T23" fmla="*/ 9 h 134"/>
                <a:gd name="T24" fmla="*/ 36 w 60"/>
                <a:gd name="T25" fmla="*/ 14 h 134"/>
                <a:gd name="T26" fmla="*/ 28 w 60"/>
                <a:gd name="T27" fmla="*/ 33 h 134"/>
                <a:gd name="T28" fmla="*/ 26 w 60"/>
                <a:gd name="T29" fmla="*/ 6 h 134"/>
                <a:gd name="T30" fmla="*/ 27 w 60"/>
                <a:gd name="T31" fmla="*/ 5 h 134"/>
                <a:gd name="T32" fmla="*/ 26 w 60"/>
                <a:gd name="T33" fmla="*/ 0 h 134"/>
                <a:gd name="T34" fmla="*/ 20 w 60"/>
                <a:gd name="T35" fmla="*/ 0 h 134"/>
                <a:gd name="T36" fmla="*/ 19 w 60"/>
                <a:gd name="T37" fmla="*/ 5 h 134"/>
                <a:gd name="T38" fmla="*/ 20 w 60"/>
                <a:gd name="T39" fmla="*/ 6 h 134"/>
                <a:gd name="T40" fmla="*/ 19 w 60"/>
                <a:gd name="T41" fmla="*/ 33 h 134"/>
                <a:gd name="T42" fmla="*/ 10 w 60"/>
                <a:gd name="T43" fmla="*/ 14 h 134"/>
                <a:gd name="T44" fmla="*/ 13 w 60"/>
                <a:gd name="T45" fmla="*/ 9 h 134"/>
                <a:gd name="T46" fmla="*/ 6 w 60"/>
                <a:gd name="T47" fmla="*/ 6 h 134"/>
                <a:gd name="T48" fmla="*/ 12 w 60"/>
                <a:gd name="T49" fmla="*/ 1 h 134"/>
                <a:gd name="T50" fmla="*/ 12 w 60"/>
                <a:gd name="T51" fmla="*/ 1 h 134"/>
                <a:gd name="T52" fmla="*/ 6 w 60"/>
                <a:gd name="T53" fmla="*/ 1 h 134"/>
                <a:gd name="T54" fmla="*/ 5 w 60"/>
                <a:gd name="T55" fmla="*/ 1 h 134"/>
                <a:gd name="T56" fmla="*/ 0 w 60"/>
                <a:gd name="T57" fmla="*/ 3 h 134"/>
                <a:gd name="T58" fmla="*/ 1 w 60"/>
                <a:gd name="T59" fmla="*/ 7 h 134"/>
                <a:gd name="T60" fmla="*/ 7 w 60"/>
                <a:gd name="T61" fmla="*/ 79 h 134"/>
                <a:gd name="T62" fmla="*/ 2 w 60"/>
                <a:gd name="T63" fmla="*/ 79 h 134"/>
                <a:gd name="T64" fmla="*/ 4 w 60"/>
                <a:gd name="T65" fmla="*/ 134 h 134"/>
                <a:gd name="T66" fmla="*/ 22 w 60"/>
                <a:gd name="T67" fmla="*/ 134 h 134"/>
                <a:gd name="T68" fmla="*/ 22 w 60"/>
                <a:gd name="T69" fmla="*/ 71 h 134"/>
                <a:gd name="T70" fmla="*/ 24 w 60"/>
                <a:gd name="T71" fmla="*/ 71 h 134"/>
                <a:gd name="T72" fmla="*/ 26 w 60"/>
                <a:gd name="T73" fmla="*/ 134 h 134"/>
                <a:gd name="T74" fmla="*/ 44 w 60"/>
                <a:gd name="T75" fmla="*/ 134 h 134"/>
                <a:gd name="T76" fmla="*/ 44 w 60"/>
                <a:gd name="T77" fmla="*/ 73 h 134"/>
                <a:gd name="T78" fmla="*/ 47 w 60"/>
                <a:gd name="T79" fmla="*/ 75 h 134"/>
                <a:gd name="T80" fmla="*/ 54 w 60"/>
                <a:gd name="T81" fmla="*/ 59 h 134"/>
                <a:gd name="T82" fmla="*/ 57 w 60"/>
                <a:gd name="T83" fmla="*/ 52 h 134"/>
                <a:gd name="T84" fmla="*/ 59 w 60"/>
                <a:gd name="T85" fmla="*/ 48 h 134"/>
                <a:gd name="T86" fmla="*/ 59 w 60"/>
                <a:gd name="T87" fmla="*/ 46 h 134"/>
                <a:gd name="T88" fmla="*/ 60 w 60"/>
                <a:gd name="T89" fmla="*/ 46 h 134"/>
                <a:gd name="T90" fmla="*/ 60 w 60"/>
                <a:gd name="T91" fmla="*/ 45 h 134"/>
                <a:gd name="T92" fmla="*/ 60 w 60"/>
                <a:gd name="T93" fmla="*/ 45 h 134"/>
                <a:gd name="T94" fmla="*/ 60 w 60"/>
                <a:gd name="T95" fmla="*/ 39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134">
                  <a:moveTo>
                    <a:pt x="60" y="39"/>
                  </a:moveTo>
                  <a:cubicBezTo>
                    <a:pt x="60" y="39"/>
                    <a:pt x="60" y="39"/>
                    <a:pt x="60" y="39"/>
                  </a:cubicBezTo>
                  <a:cubicBezTo>
                    <a:pt x="60" y="39"/>
                    <a:pt x="60" y="39"/>
                    <a:pt x="60" y="39"/>
                  </a:cubicBezTo>
                  <a:cubicBezTo>
                    <a:pt x="60" y="39"/>
                    <a:pt x="60" y="39"/>
                    <a:pt x="60" y="39"/>
                  </a:cubicBezTo>
                  <a:cubicBezTo>
                    <a:pt x="60" y="38"/>
                    <a:pt x="60" y="38"/>
                    <a:pt x="60" y="38"/>
                  </a:cubicBezTo>
                  <a:cubicBezTo>
                    <a:pt x="48" y="7"/>
                    <a:pt x="48" y="7"/>
                    <a:pt x="48" y="7"/>
                  </a:cubicBezTo>
                  <a:cubicBezTo>
                    <a:pt x="47" y="4"/>
                    <a:pt x="44" y="2"/>
                    <a:pt x="41" y="1"/>
                  </a:cubicBezTo>
                  <a:cubicBezTo>
                    <a:pt x="41" y="1"/>
                    <a:pt x="41" y="1"/>
                    <a:pt x="41" y="1"/>
                  </a:cubicBezTo>
                  <a:cubicBezTo>
                    <a:pt x="39" y="1"/>
                    <a:pt x="36" y="1"/>
                    <a:pt x="34" y="1"/>
                  </a:cubicBezTo>
                  <a:cubicBezTo>
                    <a:pt x="34" y="1"/>
                    <a:pt x="34" y="1"/>
                    <a:pt x="34" y="1"/>
                  </a:cubicBezTo>
                  <a:cubicBezTo>
                    <a:pt x="40" y="6"/>
                    <a:pt x="40" y="6"/>
                    <a:pt x="40" y="6"/>
                  </a:cubicBezTo>
                  <a:cubicBezTo>
                    <a:pt x="33" y="9"/>
                    <a:pt x="33" y="9"/>
                    <a:pt x="33" y="9"/>
                  </a:cubicBezTo>
                  <a:cubicBezTo>
                    <a:pt x="36" y="14"/>
                    <a:pt x="36" y="14"/>
                    <a:pt x="36" y="14"/>
                  </a:cubicBezTo>
                  <a:cubicBezTo>
                    <a:pt x="28" y="33"/>
                    <a:pt x="28" y="33"/>
                    <a:pt x="28" y="33"/>
                  </a:cubicBezTo>
                  <a:cubicBezTo>
                    <a:pt x="26" y="6"/>
                    <a:pt x="26" y="6"/>
                    <a:pt x="26" y="6"/>
                  </a:cubicBezTo>
                  <a:cubicBezTo>
                    <a:pt x="27" y="5"/>
                    <a:pt x="27" y="5"/>
                    <a:pt x="27" y="5"/>
                  </a:cubicBezTo>
                  <a:cubicBezTo>
                    <a:pt x="26" y="0"/>
                    <a:pt x="26" y="0"/>
                    <a:pt x="26" y="0"/>
                  </a:cubicBezTo>
                  <a:cubicBezTo>
                    <a:pt x="20" y="0"/>
                    <a:pt x="20" y="0"/>
                    <a:pt x="20" y="0"/>
                  </a:cubicBezTo>
                  <a:cubicBezTo>
                    <a:pt x="19" y="5"/>
                    <a:pt x="19" y="5"/>
                    <a:pt x="19" y="5"/>
                  </a:cubicBezTo>
                  <a:cubicBezTo>
                    <a:pt x="20" y="6"/>
                    <a:pt x="20" y="6"/>
                    <a:pt x="20" y="6"/>
                  </a:cubicBezTo>
                  <a:cubicBezTo>
                    <a:pt x="19" y="33"/>
                    <a:pt x="19" y="33"/>
                    <a:pt x="19" y="33"/>
                  </a:cubicBezTo>
                  <a:cubicBezTo>
                    <a:pt x="10" y="14"/>
                    <a:pt x="10" y="14"/>
                    <a:pt x="10" y="14"/>
                  </a:cubicBezTo>
                  <a:cubicBezTo>
                    <a:pt x="13" y="9"/>
                    <a:pt x="13" y="9"/>
                    <a:pt x="13" y="9"/>
                  </a:cubicBezTo>
                  <a:cubicBezTo>
                    <a:pt x="6" y="6"/>
                    <a:pt x="6" y="6"/>
                    <a:pt x="6" y="6"/>
                  </a:cubicBezTo>
                  <a:cubicBezTo>
                    <a:pt x="12" y="1"/>
                    <a:pt x="12" y="1"/>
                    <a:pt x="12" y="1"/>
                  </a:cubicBezTo>
                  <a:cubicBezTo>
                    <a:pt x="12" y="1"/>
                    <a:pt x="12" y="1"/>
                    <a:pt x="12" y="1"/>
                  </a:cubicBezTo>
                  <a:cubicBezTo>
                    <a:pt x="10" y="1"/>
                    <a:pt x="8" y="1"/>
                    <a:pt x="6" y="1"/>
                  </a:cubicBezTo>
                  <a:cubicBezTo>
                    <a:pt x="5" y="1"/>
                    <a:pt x="5" y="1"/>
                    <a:pt x="5" y="1"/>
                  </a:cubicBezTo>
                  <a:cubicBezTo>
                    <a:pt x="3" y="1"/>
                    <a:pt x="2" y="2"/>
                    <a:pt x="0" y="3"/>
                  </a:cubicBezTo>
                  <a:cubicBezTo>
                    <a:pt x="0" y="5"/>
                    <a:pt x="1" y="6"/>
                    <a:pt x="1" y="7"/>
                  </a:cubicBezTo>
                  <a:cubicBezTo>
                    <a:pt x="7" y="79"/>
                    <a:pt x="7" y="79"/>
                    <a:pt x="7" y="79"/>
                  </a:cubicBezTo>
                  <a:cubicBezTo>
                    <a:pt x="2" y="79"/>
                    <a:pt x="2" y="79"/>
                    <a:pt x="2" y="79"/>
                  </a:cubicBezTo>
                  <a:cubicBezTo>
                    <a:pt x="4" y="134"/>
                    <a:pt x="4" y="134"/>
                    <a:pt x="4" y="134"/>
                  </a:cubicBezTo>
                  <a:cubicBezTo>
                    <a:pt x="22" y="134"/>
                    <a:pt x="22" y="134"/>
                    <a:pt x="22" y="134"/>
                  </a:cubicBezTo>
                  <a:cubicBezTo>
                    <a:pt x="23" y="116"/>
                    <a:pt x="22" y="84"/>
                    <a:pt x="22" y="71"/>
                  </a:cubicBezTo>
                  <a:cubicBezTo>
                    <a:pt x="23" y="71"/>
                    <a:pt x="23" y="71"/>
                    <a:pt x="24" y="71"/>
                  </a:cubicBezTo>
                  <a:cubicBezTo>
                    <a:pt x="26" y="134"/>
                    <a:pt x="26" y="134"/>
                    <a:pt x="26" y="134"/>
                  </a:cubicBezTo>
                  <a:cubicBezTo>
                    <a:pt x="44" y="134"/>
                    <a:pt x="44" y="134"/>
                    <a:pt x="44" y="134"/>
                  </a:cubicBezTo>
                  <a:cubicBezTo>
                    <a:pt x="45" y="117"/>
                    <a:pt x="44" y="87"/>
                    <a:pt x="44" y="73"/>
                  </a:cubicBezTo>
                  <a:cubicBezTo>
                    <a:pt x="45" y="74"/>
                    <a:pt x="46" y="74"/>
                    <a:pt x="47" y="75"/>
                  </a:cubicBezTo>
                  <a:cubicBezTo>
                    <a:pt x="54" y="59"/>
                    <a:pt x="54" y="59"/>
                    <a:pt x="54" y="59"/>
                  </a:cubicBezTo>
                  <a:cubicBezTo>
                    <a:pt x="57" y="52"/>
                    <a:pt x="57" y="52"/>
                    <a:pt x="57" y="52"/>
                  </a:cubicBezTo>
                  <a:cubicBezTo>
                    <a:pt x="59" y="48"/>
                    <a:pt x="59" y="48"/>
                    <a:pt x="59" y="48"/>
                  </a:cubicBezTo>
                  <a:cubicBezTo>
                    <a:pt x="59" y="46"/>
                    <a:pt x="59" y="46"/>
                    <a:pt x="59" y="46"/>
                  </a:cubicBezTo>
                  <a:cubicBezTo>
                    <a:pt x="60" y="46"/>
                    <a:pt x="60" y="46"/>
                    <a:pt x="60" y="46"/>
                  </a:cubicBezTo>
                  <a:cubicBezTo>
                    <a:pt x="60" y="45"/>
                    <a:pt x="60" y="45"/>
                    <a:pt x="60" y="45"/>
                  </a:cubicBezTo>
                  <a:cubicBezTo>
                    <a:pt x="60" y="45"/>
                    <a:pt x="60" y="45"/>
                    <a:pt x="60" y="45"/>
                  </a:cubicBezTo>
                  <a:cubicBezTo>
                    <a:pt x="60" y="43"/>
                    <a:pt x="59" y="52"/>
                    <a:pt x="6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Oval 589"/>
            <p:cNvSpPr>
              <a:spLocks noChangeArrowheads="1"/>
            </p:cNvSpPr>
            <p:nvPr/>
          </p:nvSpPr>
          <p:spPr bwMode="auto">
            <a:xfrm>
              <a:off x="9224963" y="3073401"/>
              <a:ext cx="107950" cy="13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90"/>
            <p:cNvSpPr/>
            <p:nvPr/>
          </p:nvSpPr>
          <p:spPr bwMode="auto">
            <a:xfrm>
              <a:off x="9150351" y="3219451"/>
              <a:ext cx="258763" cy="547688"/>
            </a:xfrm>
            <a:custGeom>
              <a:gdLst>
                <a:gd name="T0" fmla="*/ 54 w 69"/>
                <a:gd name="T1" fmla="*/ 1 h 146"/>
                <a:gd name="T2" fmla="*/ 54 w 69"/>
                <a:gd name="T3" fmla="*/ 1 h 146"/>
                <a:gd name="T4" fmla="*/ 47 w 69"/>
                <a:gd name="T5" fmla="*/ 0 h 146"/>
                <a:gd name="T6" fmla="*/ 46 w 69"/>
                <a:gd name="T7" fmla="*/ 1 h 146"/>
                <a:gd name="T8" fmla="*/ 53 w 69"/>
                <a:gd name="T9" fmla="*/ 6 h 146"/>
                <a:gd name="T10" fmla="*/ 45 w 69"/>
                <a:gd name="T11" fmla="*/ 9 h 146"/>
                <a:gd name="T12" fmla="*/ 49 w 69"/>
                <a:gd name="T13" fmla="*/ 15 h 146"/>
                <a:gd name="T14" fmla="*/ 39 w 69"/>
                <a:gd name="T15" fmla="*/ 36 h 146"/>
                <a:gd name="T16" fmla="*/ 38 w 69"/>
                <a:gd name="T17" fmla="*/ 7 h 146"/>
                <a:gd name="T18" fmla="*/ 39 w 69"/>
                <a:gd name="T19" fmla="*/ 6 h 146"/>
                <a:gd name="T20" fmla="*/ 37 w 69"/>
                <a:gd name="T21" fmla="*/ 0 h 146"/>
                <a:gd name="T22" fmla="*/ 32 w 69"/>
                <a:gd name="T23" fmla="*/ 0 h 146"/>
                <a:gd name="T24" fmla="*/ 30 w 69"/>
                <a:gd name="T25" fmla="*/ 6 h 146"/>
                <a:gd name="T26" fmla="*/ 31 w 69"/>
                <a:gd name="T27" fmla="*/ 7 h 146"/>
                <a:gd name="T28" fmla="*/ 30 w 69"/>
                <a:gd name="T29" fmla="*/ 36 h 146"/>
                <a:gd name="T30" fmla="*/ 20 w 69"/>
                <a:gd name="T31" fmla="*/ 15 h 146"/>
                <a:gd name="T32" fmla="*/ 24 w 69"/>
                <a:gd name="T33" fmla="*/ 9 h 146"/>
                <a:gd name="T34" fmla="*/ 16 w 69"/>
                <a:gd name="T35" fmla="*/ 6 h 146"/>
                <a:gd name="T36" fmla="*/ 22 w 69"/>
                <a:gd name="T37" fmla="*/ 1 h 146"/>
                <a:gd name="T38" fmla="*/ 22 w 69"/>
                <a:gd name="T39" fmla="*/ 0 h 146"/>
                <a:gd name="T40" fmla="*/ 15 w 69"/>
                <a:gd name="T41" fmla="*/ 1 h 146"/>
                <a:gd name="T42" fmla="*/ 15 w 69"/>
                <a:gd name="T43" fmla="*/ 1 h 146"/>
                <a:gd name="T44" fmla="*/ 7 w 69"/>
                <a:gd name="T45" fmla="*/ 9 h 146"/>
                <a:gd name="T46" fmla="*/ 0 w 69"/>
                <a:gd name="T47" fmla="*/ 76 h 146"/>
                <a:gd name="T48" fmla="*/ 10 w 69"/>
                <a:gd name="T49" fmla="*/ 77 h 146"/>
                <a:gd name="T50" fmla="*/ 10 w 69"/>
                <a:gd name="T51" fmla="*/ 77 h 146"/>
                <a:gd name="T52" fmla="*/ 11 w 69"/>
                <a:gd name="T53" fmla="*/ 77 h 146"/>
                <a:gd name="T54" fmla="*/ 12 w 69"/>
                <a:gd name="T55" fmla="*/ 77 h 146"/>
                <a:gd name="T56" fmla="*/ 14 w 69"/>
                <a:gd name="T57" fmla="*/ 146 h 146"/>
                <a:gd name="T58" fmla="*/ 33 w 69"/>
                <a:gd name="T59" fmla="*/ 146 h 146"/>
                <a:gd name="T60" fmla="*/ 33 w 69"/>
                <a:gd name="T61" fmla="*/ 77 h 146"/>
                <a:gd name="T62" fmla="*/ 35 w 69"/>
                <a:gd name="T63" fmla="*/ 77 h 146"/>
                <a:gd name="T64" fmla="*/ 38 w 69"/>
                <a:gd name="T65" fmla="*/ 146 h 146"/>
                <a:gd name="T66" fmla="*/ 57 w 69"/>
                <a:gd name="T67" fmla="*/ 146 h 146"/>
                <a:gd name="T68" fmla="*/ 57 w 69"/>
                <a:gd name="T69" fmla="*/ 77 h 146"/>
                <a:gd name="T70" fmla="*/ 59 w 69"/>
                <a:gd name="T71" fmla="*/ 77 h 146"/>
                <a:gd name="T72" fmla="*/ 59 w 69"/>
                <a:gd name="T73" fmla="*/ 77 h 146"/>
                <a:gd name="T74" fmla="*/ 59 w 69"/>
                <a:gd name="T75" fmla="*/ 77 h 146"/>
                <a:gd name="T76" fmla="*/ 69 w 69"/>
                <a:gd name="T77" fmla="*/ 76 h 146"/>
                <a:gd name="T78" fmla="*/ 62 w 69"/>
                <a:gd name="T79" fmla="*/ 9 h 146"/>
                <a:gd name="T80" fmla="*/ 54 w 69"/>
                <a:gd name="T81" fmla="*/ 1 h 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146">
                  <a:moveTo>
                    <a:pt x="54" y="1"/>
                  </a:moveTo>
                  <a:cubicBezTo>
                    <a:pt x="54" y="1"/>
                    <a:pt x="54" y="1"/>
                    <a:pt x="54" y="1"/>
                  </a:cubicBezTo>
                  <a:cubicBezTo>
                    <a:pt x="51" y="1"/>
                    <a:pt x="49" y="1"/>
                    <a:pt x="47" y="0"/>
                  </a:cubicBezTo>
                  <a:cubicBezTo>
                    <a:pt x="46" y="1"/>
                    <a:pt x="46" y="1"/>
                    <a:pt x="46" y="1"/>
                  </a:cubicBezTo>
                  <a:cubicBezTo>
                    <a:pt x="53" y="6"/>
                    <a:pt x="53" y="6"/>
                    <a:pt x="53" y="6"/>
                  </a:cubicBezTo>
                  <a:cubicBezTo>
                    <a:pt x="45" y="9"/>
                    <a:pt x="45" y="9"/>
                    <a:pt x="45" y="9"/>
                  </a:cubicBezTo>
                  <a:cubicBezTo>
                    <a:pt x="49" y="15"/>
                    <a:pt x="49" y="15"/>
                    <a:pt x="49" y="15"/>
                  </a:cubicBezTo>
                  <a:cubicBezTo>
                    <a:pt x="39" y="36"/>
                    <a:pt x="39" y="36"/>
                    <a:pt x="39" y="36"/>
                  </a:cubicBezTo>
                  <a:cubicBezTo>
                    <a:pt x="38" y="7"/>
                    <a:pt x="38" y="7"/>
                    <a:pt x="38" y="7"/>
                  </a:cubicBezTo>
                  <a:cubicBezTo>
                    <a:pt x="39" y="6"/>
                    <a:pt x="39" y="6"/>
                    <a:pt x="39" y="6"/>
                  </a:cubicBezTo>
                  <a:cubicBezTo>
                    <a:pt x="37" y="0"/>
                    <a:pt x="37" y="0"/>
                    <a:pt x="37" y="0"/>
                  </a:cubicBezTo>
                  <a:cubicBezTo>
                    <a:pt x="32" y="0"/>
                    <a:pt x="32" y="0"/>
                    <a:pt x="32" y="0"/>
                  </a:cubicBezTo>
                  <a:cubicBezTo>
                    <a:pt x="30" y="6"/>
                    <a:pt x="30" y="6"/>
                    <a:pt x="30" y="6"/>
                  </a:cubicBezTo>
                  <a:cubicBezTo>
                    <a:pt x="31" y="7"/>
                    <a:pt x="31" y="7"/>
                    <a:pt x="31" y="7"/>
                  </a:cubicBezTo>
                  <a:cubicBezTo>
                    <a:pt x="30" y="36"/>
                    <a:pt x="30" y="36"/>
                    <a:pt x="30" y="36"/>
                  </a:cubicBezTo>
                  <a:cubicBezTo>
                    <a:pt x="20" y="15"/>
                    <a:pt x="20" y="15"/>
                    <a:pt x="20" y="15"/>
                  </a:cubicBezTo>
                  <a:cubicBezTo>
                    <a:pt x="24" y="9"/>
                    <a:pt x="24" y="9"/>
                    <a:pt x="24" y="9"/>
                  </a:cubicBezTo>
                  <a:cubicBezTo>
                    <a:pt x="16" y="6"/>
                    <a:pt x="16" y="6"/>
                    <a:pt x="16" y="6"/>
                  </a:cubicBezTo>
                  <a:cubicBezTo>
                    <a:pt x="22" y="1"/>
                    <a:pt x="22" y="1"/>
                    <a:pt x="22" y="1"/>
                  </a:cubicBezTo>
                  <a:cubicBezTo>
                    <a:pt x="22" y="0"/>
                    <a:pt x="22" y="0"/>
                    <a:pt x="22" y="0"/>
                  </a:cubicBezTo>
                  <a:cubicBezTo>
                    <a:pt x="20" y="1"/>
                    <a:pt x="18" y="1"/>
                    <a:pt x="15" y="1"/>
                  </a:cubicBezTo>
                  <a:cubicBezTo>
                    <a:pt x="15" y="1"/>
                    <a:pt x="15" y="1"/>
                    <a:pt x="15" y="1"/>
                  </a:cubicBezTo>
                  <a:cubicBezTo>
                    <a:pt x="11" y="1"/>
                    <a:pt x="7" y="4"/>
                    <a:pt x="7" y="9"/>
                  </a:cubicBezTo>
                  <a:cubicBezTo>
                    <a:pt x="0" y="76"/>
                    <a:pt x="0" y="76"/>
                    <a:pt x="0" y="76"/>
                  </a:cubicBezTo>
                  <a:cubicBezTo>
                    <a:pt x="3" y="77"/>
                    <a:pt x="7" y="77"/>
                    <a:pt x="10" y="77"/>
                  </a:cubicBezTo>
                  <a:cubicBezTo>
                    <a:pt x="10" y="77"/>
                    <a:pt x="10" y="77"/>
                    <a:pt x="10" y="77"/>
                  </a:cubicBezTo>
                  <a:cubicBezTo>
                    <a:pt x="10" y="77"/>
                    <a:pt x="10" y="77"/>
                    <a:pt x="11" y="77"/>
                  </a:cubicBezTo>
                  <a:cubicBezTo>
                    <a:pt x="11" y="77"/>
                    <a:pt x="11" y="77"/>
                    <a:pt x="12" y="77"/>
                  </a:cubicBezTo>
                  <a:cubicBezTo>
                    <a:pt x="14" y="146"/>
                    <a:pt x="14" y="146"/>
                    <a:pt x="14" y="146"/>
                  </a:cubicBezTo>
                  <a:cubicBezTo>
                    <a:pt x="33" y="146"/>
                    <a:pt x="33" y="146"/>
                    <a:pt x="33" y="146"/>
                  </a:cubicBezTo>
                  <a:cubicBezTo>
                    <a:pt x="34" y="126"/>
                    <a:pt x="34" y="91"/>
                    <a:pt x="33" y="77"/>
                  </a:cubicBezTo>
                  <a:cubicBezTo>
                    <a:pt x="34" y="77"/>
                    <a:pt x="35" y="77"/>
                    <a:pt x="35" y="77"/>
                  </a:cubicBezTo>
                  <a:cubicBezTo>
                    <a:pt x="38" y="146"/>
                    <a:pt x="38" y="146"/>
                    <a:pt x="38" y="146"/>
                  </a:cubicBezTo>
                  <a:cubicBezTo>
                    <a:pt x="57" y="146"/>
                    <a:pt x="57" y="146"/>
                    <a:pt x="57" y="146"/>
                  </a:cubicBezTo>
                  <a:cubicBezTo>
                    <a:pt x="58" y="126"/>
                    <a:pt x="57" y="91"/>
                    <a:pt x="57" y="77"/>
                  </a:cubicBezTo>
                  <a:cubicBezTo>
                    <a:pt x="58" y="77"/>
                    <a:pt x="58" y="77"/>
                    <a:pt x="59" y="77"/>
                  </a:cubicBezTo>
                  <a:cubicBezTo>
                    <a:pt x="59" y="77"/>
                    <a:pt x="59" y="77"/>
                    <a:pt x="59" y="77"/>
                  </a:cubicBezTo>
                  <a:cubicBezTo>
                    <a:pt x="59" y="77"/>
                    <a:pt x="59" y="77"/>
                    <a:pt x="59" y="77"/>
                  </a:cubicBezTo>
                  <a:cubicBezTo>
                    <a:pt x="62" y="77"/>
                    <a:pt x="66" y="77"/>
                    <a:pt x="69" y="76"/>
                  </a:cubicBezTo>
                  <a:cubicBezTo>
                    <a:pt x="62" y="9"/>
                    <a:pt x="62" y="9"/>
                    <a:pt x="62" y="9"/>
                  </a:cubicBezTo>
                  <a:cubicBezTo>
                    <a:pt x="62" y="4"/>
                    <a:pt x="58" y="1"/>
                    <a:pt x="5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 name="组合 47"/>
          <p:cNvGrpSpPr/>
          <p:nvPr/>
        </p:nvGrpSpPr>
        <p:grpSpPr>
          <a:xfrm>
            <a:off x="3822293" y="2914088"/>
            <a:ext cx="316661" cy="370760"/>
            <a:chOff x="5767388" y="2987676"/>
            <a:chExt cx="696913" cy="815975"/>
          </a:xfrm>
          <a:solidFill>
            <a:srgbClr val="D75980"/>
          </a:solidFill>
        </p:grpSpPr>
        <p:sp>
          <p:nvSpPr>
            <p:cNvPr id="49" name="Oval 591"/>
            <p:cNvSpPr>
              <a:spLocks noChangeArrowheads="1"/>
            </p:cNvSpPr>
            <p:nvPr/>
          </p:nvSpPr>
          <p:spPr bwMode="auto">
            <a:xfrm>
              <a:off x="5932488" y="2987676"/>
              <a:ext cx="127000" cy="157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92"/>
            <p:cNvSpPr>
              <a:spLocks noEditPoints="1"/>
            </p:cNvSpPr>
            <p:nvPr/>
          </p:nvSpPr>
          <p:spPr bwMode="auto">
            <a:xfrm>
              <a:off x="5767388" y="3159126"/>
              <a:ext cx="454025" cy="641350"/>
            </a:xfrm>
            <a:custGeom>
              <a:gdLst>
                <a:gd name="T0" fmla="*/ 120 w 121"/>
                <a:gd name="T1" fmla="*/ 26 h 171"/>
                <a:gd name="T2" fmla="*/ 120 w 121"/>
                <a:gd name="T3" fmla="*/ 26 h 171"/>
                <a:gd name="T4" fmla="*/ 114 w 121"/>
                <a:gd name="T5" fmla="*/ 21 h 171"/>
                <a:gd name="T6" fmla="*/ 90 w 121"/>
                <a:gd name="T7" fmla="*/ 3 h 171"/>
                <a:gd name="T8" fmla="*/ 84 w 121"/>
                <a:gd name="T9" fmla="*/ 1 h 171"/>
                <a:gd name="T10" fmla="*/ 75 w 121"/>
                <a:gd name="T11" fmla="*/ 1 h 171"/>
                <a:gd name="T12" fmla="*/ 74 w 121"/>
                <a:gd name="T13" fmla="*/ 11 h 171"/>
                <a:gd name="T14" fmla="*/ 67 w 121"/>
                <a:gd name="T15" fmla="*/ 42 h 171"/>
                <a:gd name="T16" fmla="*/ 67 w 121"/>
                <a:gd name="T17" fmla="*/ 7 h 171"/>
                <a:gd name="T18" fmla="*/ 58 w 121"/>
                <a:gd name="T19" fmla="*/ 0 h 171"/>
                <a:gd name="T20" fmla="*/ 57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2 w 121"/>
                <a:gd name="T33" fmla="*/ 35 h 171"/>
                <a:gd name="T34" fmla="*/ 1 w 121"/>
                <a:gd name="T35" fmla="*/ 48 h 171"/>
                <a:gd name="T36" fmla="*/ 1 w 121"/>
                <a:gd name="T37" fmla="*/ 48 h 171"/>
                <a:gd name="T38" fmla="*/ 2 w 121"/>
                <a:gd name="T39" fmla="*/ 50 h 171"/>
                <a:gd name="T40" fmla="*/ 6 w 121"/>
                <a:gd name="T41" fmla="*/ 57 h 171"/>
                <a:gd name="T42" fmla="*/ 20 w 121"/>
                <a:gd name="T43" fmla="*/ 84 h 171"/>
                <a:gd name="T44" fmla="*/ 32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3 w 121"/>
                <a:gd name="T63" fmla="*/ 44 h 171"/>
                <a:gd name="T64" fmla="*/ 33 w 121"/>
                <a:gd name="T65" fmla="*/ 60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93"/>
            <p:cNvSpPr/>
            <p:nvPr/>
          </p:nvSpPr>
          <p:spPr bwMode="auto">
            <a:xfrm>
              <a:off x="6007101" y="3692526"/>
              <a:ext cx="90488" cy="107950"/>
            </a:xfrm>
            <a:custGeom>
              <a:gdLst>
                <a:gd name="T0" fmla="*/ 0 w 24"/>
                <a:gd name="T1" fmla="*/ 0 h 29"/>
                <a:gd name="T2" fmla="*/ 1 w 24"/>
                <a:gd name="T3" fmla="*/ 29 h 29"/>
                <a:gd name="T4" fmla="*/ 24 w 24"/>
                <a:gd name="T5" fmla="*/ 29 h 29"/>
                <a:gd name="T6" fmla="*/ 24 w 24"/>
                <a:gd name="T7" fmla="*/ 26 h 29"/>
                <a:gd name="T8" fmla="*/ 0 w 24"/>
                <a:gd name="T9" fmla="*/ 0 h 29"/>
              </a:gdLst>
              <a:cxnLst>
                <a:cxn ang="0">
                  <a:pos x="T0" y="T1"/>
                </a:cxn>
                <a:cxn ang="0">
                  <a:pos x="T2" y="T3"/>
                </a:cxn>
                <a:cxn ang="0">
                  <a:pos x="T4" y="T5"/>
                </a:cxn>
                <a:cxn ang="0">
                  <a:pos x="T6" y="T7"/>
                </a:cxn>
                <a:cxn ang="0">
                  <a:pos x="T8" y="T9"/>
                </a:cxn>
              </a:cxnLst>
              <a:rect l="0" t="0" r="r" b="b"/>
              <a:pathLst>
                <a:path w="24" h="28">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94"/>
            <p:cNvSpPr>
              <a:spLocks noEditPoints="1"/>
            </p:cNvSpPr>
            <p:nvPr/>
          </p:nvSpPr>
          <p:spPr bwMode="auto">
            <a:xfrm>
              <a:off x="5999163" y="3340101"/>
              <a:ext cx="465138" cy="463550"/>
            </a:xfrm>
            <a:custGeom>
              <a:gdLst>
                <a:gd name="T0" fmla="*/ 62 w 124"/>
                <a:gd name="T1" fmla="*/ 0 h 124"/>
                <a:gd name="T2" fmla="*/ 0 w 124"/>
                <a:gd name="T3" fmla="*/ 62 h 124"/>
                <a:gd name="T4" fmla="*/ 62 w 124"/>
                <a:gd name="T5" fmla="*/ 124 h 124"/>
                <a:gd name="T6" fmla="*/ 124 w 124"/>
                <a:gd name="T7" fmla="*/ 62 h 124"/>
                <a:gd name="T8" fmla="*/ 62 w 124"/>
                <a:gd name="T9" fmla="*/ 0 h 124"/>
                <a:gd name="T10" fmla="*/ 68 w 124"/>
                <a:gd name="T11" fmla="*/ 112 h 124"/>
                <a:gd name="T12" fmla="*/ 68 w 124"/>
                <a:gd name="T13" fmla="*/ 100 h 124"/>
                <a:gd name="T14" fmla="*/ 62 w 124"/>
                <a:gd name="T15" fmla="*/ 101 h 124"/>
                <a:gd name="T16" fmla="*/ 56 w 124"/>
                <a:gd name="T17" fmla="*/ 100 h 124"/>
                <a:gd name="T18" fmla="*/ 56 w 124"/>
                <a:gd name="T19" fmla="*/ 112 h 124"/>
                <a:gd name="T20" fmla="*/ 12 w 124"/>
                <a:gd name="T21" fmla="*/ 67 h 124"/>
                <a:gd name="T22" fmla="*/ 24 w 124"/>
                <a:gd name="T23" fmla="*/ 67 h 124"/>
                <a:gd name="T24" fmla="*/ 23 w 124"/>
                <a:gd name="T25" fmla="*/ 62 h 124"/>
                <a:gd name="T26" fmla="*/ 24 w 124"/>
                <a:gd name="T27" fmla="*/ 56 h 124"/>
                <a:gd name="T28" fmla="*/ 12 w 124"/>
                <a:gd name="T29" fmla="*/ 56 h 124"/>
                <a:gd name="T30" fmla="*/ 56 w 124"/>
                <a:gd name="T31" fmla="*/ 11 h 124"/>
                <a:gd name="T32" fmla="*/ 56 w 124"/>
                <a:gd name="T33" fmla="*/ 23 h 124"/>
                <a:gd name="T34" fmla="*/ 62 w 124"/>
                <a:gd name="T35" fmla="*/ 23 h 124"/>
                <a:gd name="T36" fmla="*/ 68 w 124"/>
                <a:gd name="T37" fmla="*/ 23 h 124"/>
                <a:gd name="T38" fmla="*/ 68 w 124"/>
                <a:gd name="T39" fmla="*/ 11 h 124"/>
                <a:gd name="T40" fmla="*/ 112 w 124"/>
                <a:gd name="T41" fmla="*/ 56 h 124"/>
                <a:gd name="T42" fmla="*/ 101 w 124"/>
                <a:gd name="T43" fmla="*/ 56 h 124"/>
                <a:gd name="T44" fmla="*/ 101 w 124"/>
                <a:gd name="T45" fmla="*/ 62 h 124"/>
                <a:gd name="T46" fmla="*/ 101 w 124"/>
                <a:gd name="T47" fmla="*/ 67 h 124"/>
                <a:gd name="T48" fmla="*/ 112 w 124"/>
                <a:gd name="T49" fmla="*/ 67 h 124"/>
                <a:gd name="T50" fmla="*/ 68 w 124"/>
                <a:gd name="T51" fmla="*/ 11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95"/>
            <p:cNvSpPr/>
            <p:nvPr/>
          </p:nvSpPr>
          <p:spPr bwMode="auto">
            <a:xfrm>
              <a:off x="6138863" y="3409951"/>
              <a:ext cx="33338" cy="38100"/>
            </a:xfrm>
            <a:custGeom>
              <a:gdLst>
                <a:gd name="T0" fmla="*/ 3 w 9"/>
                <a:gd name="T1" fmla="*/ 10 h 10"/>
                <a:gd name="T2" fmla="*/ 9 w 9"/>
                <a:gd name="T3" fmla="*/ 7 h 10"/>
                <a:gd name="T4" fmla="*/ 6 w 9"/>
                <a:gd name="T5" fmla="*/ 2 h 10"/>
                <a:gd name="T6" fmla="*/ 3 w 9"/>
                <a:gd name="T7" fmla="*/ 0 h 10"/>
                <a:gd name="T8" fmla="*/ 2 w 9"/>
                <a:gd name="T9" fmla="*/ 1 h 10"/>
                <a:gd name="T10" fmla="*/ 0 w 9"/>
                <a:gd name="T11" fmla="*/ 3 h 10"/>
                <a:gd name="T12" fmla="*/ 1 w 9"/>
                <a:gd name="T13" fmla="*/ 5 h 10"/>
                <a:gd name="T14" fmla="*/ 3 w 9"/>
                <a:gd name="T15" fmla="*/ 10 h 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96"/>
            <p:cNvSpPr/>
            <p:nvPr/>
          </p:nvSpPr>
          <p:spPr bwMode="auto">
            <a:xfrm>
              <a:off x="6292851" y="3409951"/>
              <a:ext cx="33338" cy="38100"/>
            </a:xfrm>
            <a:custGeom>
              <a:gdLst>
                <a:gd name="T0" fmla="*/ 7 w 9"/>
                <a:gd name="T1" fmla="*/ 1 h 10"/>
                <a:gd name="T2" fmla="*/ 6 w 9"/>
                <a:gd name="T3" fmla="*/ 0 h 10"/>
                <a:gd name="T4" fmla="*/ 3 w 9"/>
                <a:gd name="T5" fmla="*/ 2 h 10"/>
                <a:gd name="T6" fmla="*/ 0 w 9"/>
                <a:gd name="T7" fmla="*/ 7 h 10"/>
                <a:gd name="T8" fmla="*/ 6 w 9"/>
                <a:gd name="T9" fmla="*/ 10 h 10"/>
                <a:gd name="T10" fmla="*/ 9 w 9"/>
                <a:gd name="T11" fmla="*/ 5 h 10"/>
                <a:gd name="T12" fmla="*/ 7 w 9"/>
                <a:gd name="T13" fmla="*/ 1 h 10"/>
              </a:gdLst>
              <a:cxnLst>
                <a:cxn ang="0">
                  <a:pos x="T0" y="T1"/>
                </a:cxn>
                <a:cxn ang="0">
                  <a:pos x="T2" y="T3"/>
                </a:cxn>
                <a:cxn ang="0">
                  <a:pos x="T4" y="T5"/>
                </a:cxn>
                <a:cxn ang="0">
                  <a:pos x="T6" y="T7"/>
                </a:cxn>
                <a:cxn ang="0">
                  <a:pos x="T8" y="T9"/>
                </a:cxn>
                <a:cxn ang="0">
                  <a:pos x="T10" y="T11"/>
                </a:cxn>
                <a:cxn ang="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97"/>
            <p:cNvSpPr/>
            <p:nvPr/>
          </p:nvSpPr>
          <p:spPr bwMode="auto">
            <a:xfrm>
              <a:off x="6351588" y="3475038"/>
              <a:ext cx="34925" cy="30163"/>
            </a:xfrm>
            <a:custGeom>
              <a:gdLst>
                <a:gd name="T0" fmla="*/ 8 w 9"/>
                <a:gd name="T1" fmla="*/ 6 h 8"/>
                <a:gd name="T2" fmla="*/ 9 w 9"/>
                <a:gd name="T3" fmla="*/ 4 h 8"/>
                <a:gd name="T4" fmla="*/ 9 w 9"/>
                <a:gd name="T5" fmla="*/ 1 h 8"/>
                <a:gd name="T6" fmla="*/ 6 w 9"/>
                <a:gd name="T7" fmla="*/ 0 h 8"/>
                <a:gd name="T8" fmla="*/ 5 w 9"/>
                <a:gd name="T9" fmla="*/ 0 h 8"/>
                <a:gd name="T10" fmla="*/ 0 w 9"/>
                <a:gd name="T11" fmla="*/ 3 h 8"/>
                <a:gd name="T12" fmla="*/ 3 w 9"/>
                <a:gd name="T13" fmla="*/ 8 h 8"/>
                <a:gd name="T14" fmla="*/ 8 w 9"/>
                <a:gd name="T15" fmla="*/ 6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98"/>
            <p:cNvSpPr/>
            <p:nvPr/>
          </p:nvSpPr>
          <p:spPr bwMode="auto">
            <a:xfrm>
              <a:off x="6078538" y="3475038"/>
              <a:ext cx="33338" cy="30163"/>
            </a:xfrm>
            <a:custGeom>
              <a:gdLst>
                <a:gd name="T0" fmla="*/ 3 w 9"/>
                <a:gd name="T1" fmla="*/ 0 h 8"/>
                <a:gd name="T2" fmla="*/ 0 w 9"/>
                <a:gd name="T3" fmla="*/ 1 h 8"/>
                <a:gd name="T4" fmla="*/ 0 w 9"/>
                <a:gd name="T5" fmla="*/ 4 h 8"/>
                <a:gd name="T6" fmla="*/ 1 w 9"/>
                <a:gd name="T7" fmla="*/ 6 h 8"/>
                <a:gd name="T8" fmla="*/ 6 w 9"/>
                <a:gd name="T9" fmla="*/ 8 h 8"/>
                <a:gd name="T10" fmla="*/ 9 w 9"/>
                <a:gd name="T11" fmla="*/ 3 h 8"/>
                <a:gd name="T12" fmla="*/ 4 w 9"/>
                <a:gd name="T13" fmla="*/ 0 h 8"/>
                <a:gd name="T14" fmla="*/ 3 w 9"/>
                <a:gd name="T15" fmla="*/ 0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99"/>
            <p:cNvSpPr/>
            <p:nvPr/>
          </p:nvSpPr>
          <p:spPr bwMode="auto">
            <a:xfrm>
              <a:off x="6351588" y="3635376"/>
              <a:ext cx="34925" cy="30163"/>
            </a:xfrm>
            <a:custGeom>
              <a:gdLst>
                <a:gd name="T0" fmla="*/ 0 w 9"/>
                <a:gd name="T1" fmla="*/ 5 h 8"/>
                <a:gd name="T2" fmla="*/ 5 w 9"/>
                <a:gd name="T3" fmla="*/ 8 h 8"/>
                <a:gd name="T4" fmla="*/ 6 w 9"/>
                <a:gd name="T5" fmla="*/ 8 h 8"/>
                <a:gd name="T6" fmla="*/ 9 w 9"/>
                <a:gd name="T7" fmla="*/ 7 h 8"/>
                <a:gd name="T8" fmla="*/ 9 w 9"/>
                <a:gd name="T9" fmla="*/ 5 h 8"/>
                <a:gd name="T10" fmla="*/ 8 w 9"/>
                <a:gd name="T11" fmla="*/ 3 h 8"/>
                <a:gd name="T12" fmla="*/ 3 w 9"/>
                <a:gd name="T13" fmla="*/ 0 h 8"/>
                <a:gd name="T14" fmla="*/ 0 w 9"/>
                <a:gd name="T15" fmla="*/ 5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00"/>
            <p:cNvSpPr/>
            <p:nvPr/>
          </p:nvSpPr>
          <p:spPr bwMode="auto">
            <a:xfrm>
              <a:off x="6078538" y="3635376"/>
              <a:ext cx="33338" cy="30163"/>
            </a:xfrm>
            <a:custGeom>
              <a:gdLst>
                <a:gd name="T0" fmla="*/ 1 w 9"/>
                <a:gd name="T1" fmla="*/ 3 h 8"/>
                <a:gd name="T2" fmla="*/ 0 w 9"/>
                <a:gd name="T3" fmla="*/ 5 h 8"/>
                <a:gd name="T4" fmla="*/ 0 w 9"/>
                <a:gd name="T5" fmla="*/ 7 h 8"/>
                <a:gd name="T6" fmla="*/ 3 w 9"/>
                <a:gd name="T7" fmla="*/ 8 h 8"/>
                <a:gd name="T8" fmla="*/ 4 w 9"/>
                <a:gd name="T9" fmla="*/ 8 h 8"/>
                <a:gd name="T10" fmla="*/ 9 w 9"/>
                <a:gd name="T11" fmla="*/ 5 h 8"/>
                <a:gd name="T12" fmla="*/ 6 w 9"/>
                <a:gd name="T13" fmla="*/ 0 h 8"/>
                <a:gd name="T14" fmla="*/ 1 w 9"/>
                <a:gd name="T15" fmla="*/ 3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01"/>
            <p:cNvSpPr/>
            <p:nvPr/>
          </p:nvSpPr>
          <p:spPr bwMode="auto">
            <a:xfrm>
              <a:off x="6292851" y="3692526"/>
              <a:ext cx="33338" cy="36513"/>
            </a:xfrm>
            <a:custGeom>
              <a:gdLst>
                <a:gd name="T0" fmla="*/ 6 w 9"/>
                <a:gd name="T1" fmla="*/ 0 h 10"/>
                <a:gd name="T2" fmla="*/ 0 w 9"/>
                <a:gd name="T3" fmla="*/ 3 h 10"/>
                <a:gd name="T4" fmla="*/ 3 w 9"/>
                <a:gd name="T5" fmla="*/ 8 h 10"/>
                <a:gd name="T6" fmla="*/ 6 w 9"/>
                <a:gd name="T7" fmla="*/ 10 h 10"/>
                <a:gd name="T8" fmla="*/ 7 w 9"/>
                <a:gd name="T9" fmla="*/ 9 h 10"/>
                <a:gd name="T10" fmla="*/ 9 w 9"/>
                <a:gd name="T11" fmla="*/ 5 h 10"/>
                <a:gd name="T12" fmla="*/ 6 w 9"/>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02"/>
            <p:cNvSpPr/>
            <p:nvPr/>
          </p:nvSpPr>
          <p:spPr bwMode="auto">
            <a:xfrm>
              <a:off x="6138863" y="3692526"/>
              <a:ext cx="33338" cy="36513"/>
            </a:xfrm>
            <a:custGeom>
              <a:gdLst>
                <a:gd name="T0" fmla="*/ 1 w 9"/>
                <a:gd name="T1" fmla="*/ 5 h 10"/>
                <a:gd name="T2" fmla="*/ 0 w 9"/>
                <a:gd name="T3" fmla="*/ 8 h 10"/>
                <a:gd name="T4" fmla="*/ 2 w 9"/>
                <a:gd name="T5" fmla="*/ 9 h 10"/>
                <a:gd name="T6" fmla="*/ 3 w 9"/>
                <a:gd name="T7" fmla="*/ 10 h 10"/>
                <a:gd name="T8" fmla="*/ 6 w 9"/>
                <a:gd name="T9" fmla="*/ 8 h 10"/>
                <a:gd name="T10" fmla="*/ 9 w 9"/>
                <a:gd name="T11" fmla="*/ 3 h 10"/>
                <a:gd name="T12" fmla="*/ 3 w 9"/>
                <a:gd name="T13" fmla="*/ 0 h 10"/>
                <a:gd name="T14" fmla="*/ 1 w 9"/>
                <a:gd name="T15" fmla="*/ 5 h 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Oval 603"/>
            <p:cNvSpPr>
              <a:spLocks noChangeArrowheads="1"/>
            </p:cNvSpPr>
            <p:nvPr/>
          </p:nvSpPr>
          <p:spPr bwMode="auto">
            <a:xfrm>
              <a:off x="6213476" y="3552826"/>
              <a:ext cx="33338"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04"/>
            <p:cNvSpPr/>
            <p:nvPr/>
          </p:nvSpPr>
          <p:spPr bwMode="auto">
            <a:xfrm>
              <a:off x="6164263" y="3455988"/>
              <a:ext cx="82550" cy="96838"/>
            </a:xfrm>
            <a:custGeom>
              <a:gdLst>
                <a:gd name="T0" fmla="*/ 22 w 22"/>
                <a:gd name="T1" fmla="*/ 25 h 26"/>
                <a:gd name="T2" fmla="*/ 21 w 22"/>
                <a:gd name="T3" fmla="*/ 7 h 26"/>
                <a:gd name="T4" fmla="*/ 18 w 22"/>
                <a:gd name="T5" fmla="*/ 3 h 26"/>
                <a:gd name="T6" fmla="*/ 14 w 22"/>
                <a:gd name="T7" fmla="*/ 7 h 26"/>
                <a:gd name="T8" fmla="*/ 14 w 22"/>
                <a:gd name="T9" fmla="*/ 17 h 26"/>
                <a:gd name="T10" fmla="*/ 5 w 22"/>
                <a:gd name="T11" fmla="*/ 1 h 26"/>
                <a:gd name="T12" fmla="*/ 2 w 22"/>
                <a:gd name="T13" fmla="*/ 1 h 26"/>
                <a:gd name="T14" fmla="*/ 1 w 22"/>
                <a:gd name="T15" fmla="*/ 4 h 26"/>
                <a:gd name="T16" fmla="*/ 13 w 22"/>
                <a:gd name="T17" fmla="*/ 26 h 26"/>
                <a:gd name="T18" fmla="*/ 18 w 22"/>
                <a:gd name="T19" fmla="*/ 24 h 26"/>
                <a:gd name="T20" fmla="*/ 22 w 22"/>
                <a:gd name="T21" fmla="*/ 25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3" name="组合 62"/>
          <p:cNvGrpSpPr/>
          <p:nvPr/>
        </p:nvGrpSpPr>
        <p:grpSpPr>
          <a:xfrm>
            <a:off x="5268547" y="2107649"/>
            <a:ext cx="289251" cy="366432"/>
            <a:chOff x="8950326" y="1212851"/>
            <a:chExt cx="636588" cy="806450"/>
          </a:xfrm>
          <a:solidFill>
            <a:srgbClr val="D75980"/>
          </a:solidFill>
        </p:grpSpPr>
        <p:sp>
          <p:nvSpPr>
            <p:cNvPr id="64" name="Freeform 605"/>
            <p:cNvSpPr/>
            <p:nvPr/>
          </p:nvSpPr>
          <p:spPr bwMode="auto">
            <a:xfrm>
              <a:off x="9040813" y="1787526"/>
              <a:ext cx="71438" cy="231775"/>
            </a:xfrm>
            <a:custGeom>
              <a:gdLst>
                <a:gd name="T0" fmla="*/ 0 w 19"/>
                <a:gd name="T1" fmla="*/ 0 h 62"/>
                <a:gd name="T2" fmla="*/ 2 w 19"/>
                <a:gd name="T3" fmla="*/ 62 h 62"/>
                <a:gd name="T4" fmla="*/ 19 w 19"/>
                <a:gd name="T5" fmla="*/ 62 h 62"/>
                <a:gd name="T6" fmla="*/ 19 w 19"/>
                <a:gd name="T7" fmla="*/ 0 h 62"/>
                <a:gd name="T8" fmla="*/ 0 w 19"/>
                <a:gd name="T9" fmla="*/ 0 h 62"/>
              </a:gd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06"/>
            <p:cNvSpPr/>
            <p:nvPr/>
          </p:nvSpPr>
          <p:spPr bwMode="auto">
            <a:xfrm>
              <a:off x="9120188" y="1787526"/>
              <a:ext cx="36513" cy="231775"/>
            </a:xfrm>
            <a:custGeom>
              <a:gdLst>
                <a:gd name="T0" fmla="*/ 0 w 10"/>
                <a:gd name="T1" fmla="*/ 0 h 62"/>
                <a:gd name="T2" fmla="*/ 1 w 10"/>
                <a:gd name="T3" fmla="*/ 62 h 62"/>
                <a:gd name="T4" fmla="*/ 10 w 10"/>
                <a:gd name="T5" fmla="*/ 62 h 62"/>
                <a:gd name="T6" fmla="*/ 10 w 10"/>
                <a:gd name="T7" fmla="*/ 0 h 62"/>
                <a:gd name="T8" fmla="*/ 0 w 10"/>
                <a:gd name="T9" fmla="*/ 0 h 62"/>
              </a:gd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07"/>
            <p:cNvSpPr/>
            <p:nvPr/>
          </p:nvSpPr>
          <p:spPr bwMode="auto">
            <a:xfrm>
              <a:off x="9032876" y="1438276"/>
              <a:ext cx="106363" cy="120650"/>
            </a:xfrm>
            <a:custGeom>
              <a:gdLst>
                <a:gd name="T0" fmla="*/ 25 w 28"/>
                <a:gd name="T1" fmla="*/ 11 h 32"/>
                <a:gd name="T2" fmla="*/ 20 w 28"/>
                <a:gd name="T3" fmla="*/ 30 h 32"/>
                <a:gd name="T4" fmla="*/ 3 w 28"/>
                <a:gd name="T5" fmla="*/ 21 h 32"/>
                <a:gd name="T6" fmla="*/ 9 w 28"/>
                <a:gd name="T7" fmla="*/ 2 h 32"/>
                <a:gd name="T8" fmla="*/ 25 w 28"/>
                <a:gd name="T9" fmla="*/ 11 h 32"/>
              </a:gdLst>
              <a:cxnLst>
                <a:cxn ang="0">
                  <a:pos x="T0" y="T1"/>
                </a:cxn>
                <a:cxn ang="0">
                  <a:pos x="T2" y="T3"/>
                </a:cxn>
                <a:cxn ang="0">
                  <a:pos x="T4" y="T5"/>
                </a:cxn>
                <a:cxn ang="0">
                  <a:pos x="T6" y="T7"/>
                </a:cxn>
                <a:cxn ang="0">
                  <a:pos x="T8" y="T9"/>
                </a:cxn>
              </a:cxnLst>
              <a:rect l="0" t="0" r="r" b="b"/>
              <a:pathLst>
                <a:path w="28" h="32">
                  <a:moveTo>
                    <a:pt x="25" y="11"/>
                  </a:moveTo>
                  <a:cubicBezTo>
                    <a:pt x="28" y="19"/>
                    <a:pt x="26" y="27"/>
                    <a:pt x="20" y="30"/>
                  </a:cubicBezTo>
                  <a:cubicBezTo>
                    <a:pt x="14" y="32"/>
                    <a:pt x="6" y="28"/>
                    <a:pt x="3" y="21"/>
                  </a:cubicBezTo>
                  <a:cubicBezTo>
                    <a:pt x="0" y="13"/>
                    <a:pt x="2" y="5"/>
                    <a:pt x="9" y="2"/>
                  </a:cubicBezTo>
                  <a:cubicBezTo>
                    <a:pt x="15" y="0"/>
                    <a:pt x="22" y="4"/>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Rectangle 608"/>
            <p:cNvSpPr>
              <a:spLocks noChangeArrowheads="1"/>
            </p:cNvSpPr>
            <p:nvPr/>
          </p:nvSpPr>
          <p:spPr bwMode="auto">
            <a:xfrm>
              <a:off x="9112251"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Freeform 609"/>
            <p:cNvSpPr/>
            <p:nvPr/>
          </p:nvSpPr>
          <p:spPr bwMode="auto">
            <a:xfrm>
              <a:off x="8950326" y="1449388"/>
              <a:ext cx="319088" cy="363538"/>
            </a:xfrm>
            <a:custGeom>
              <a:gdLst>
                <a:gd name="T0" fmla="*/ 69 w 85"/>
                <a:gd name="T1" fmla="*/ 0 h 97"/>
                <a:gd name="T2" fmla="*/ 63 w 85"/>
                <a:gd name="T3" fmla="*/ 23 h 97"/>
                <a:gd name="T4" fmla="*/ 46 w 85"/>
                <a:gd name="T5" fmla="*/ 28 h 97"/>
                <a:gd name="T6" fmla="*/ 45 w 85"/>
                <a:gd name="T7" fmla="*/ 28 h 97"/>
                <a:gd name="T8" fmla="*/ 49 w 85"/>
                <a:gd name="T9" fmla="*/ 33 h 97"/>
                <a:gd name="T10" fmla="*/ 45 w 85"/>
                <a:gd name="T11" fmla="*/ 37 h 97"/>
                <a:gd name="T12" fmla="*/ 48 w 85"/>
                <a:gd name="T13" fmla="*/ 42 h 97"/>
                <a:gd name="T14" fmla="*/ 43 w 85"/>
                <a:gd name="T15" fmla="*/ 69 h 97"/>
                <a:gd name="T16" fmla="*/ 43 w 85"/>
                <a:gd name="T17" fmla="*/ 69 h 97"/>
                <a:gd name="T18" fmla="*/ 43 w 85"/>
                <a:gd name="T19" fmla="*/ 69 h 97"/>
                <a:gd name="T20" fmla="*/ 43 w 85"/>
                <a:gd name="T21" fmla="*/ 69 h 97"/>
                <a:gd name="T22" fmla="*/ 43 w 85"/>
                <a:gd name="T23" fmla="*/ 69 h 97"/>
                <a:gd name="T24" fmla="*/ 33 w 85"/>
                <a:gd name="T25" fmla="*/ 43 h 97"/>
                <a:gd name="T26" fmla="*/ 34 w 85"/>
                <a:gd name="T27" fmla="*/ 38 h 97"/>
                <a:gd name="T28" fmla="*/ 30 w 85"/>
                <a:gd name="T29" fmla="*/ 35 h 97"/>
                <a:gd name="T30" fmla="*/ 33 w 85"/>
                <a:gd name="T31" fmla="*/ 30 h 97"/>
                <a:gd name="T32" fmla="*/ 22 w 85"/>
                <a:gd name="T33" fmla="*/ 32 h 97"/>
                <a:gd name="T34" fmla="*/ 19 w 85"/>
                <a:gd name="T35" fmla="*/ 36 h 97"/>
                <a:gd name="T36" fmla="*/ 6 w 85"/>
                <a:gd name="T37" fmla="*/ 63 h 97"/>
                <a:gd name="T38" fmla="*/ 0 w 85"/>
                <a:gd name="T39" fmla="*/ 94 h 97"/>
                <a:gd name="T40" fmla="*/ 17 w 85"/>
                <a:gd name="T41" fmla="*/ 97 h 97"/>
                <a:gd name="T42" fmla="*/ 20 w 85"/>
                <a:gd name="T43" fmla="*/ 69 h 97"/>
                <a:gd name="T44" fmla="*/ 21 w 85"/>
                <a:gd name="T45" fmla="*/ 66 h 97"/>
                <a:gd name="T46" fmla="*/ 23 w 85"/>
                <a:gd name="T47" fmla="*/ 95 h 97"/>
                <a:gd name="T48" fmla="*/ 23 w 85"/>
                <a:gd name="T49" fmla="*/ 96 h 97"/>
                <a:gd name="T50" fmla="*/ 58 w 85"/>
                <a:gd name="T51" fmla="*/ 93 h 97"/>
                <a:gd name="T52" fmla="*/ 58 w 85"/>
                <a:gd name="T53" fmla="*/ 93 h 97"/>
                <a:gd name="T54" fmla="*/ 53 w 85"/>
                <a:gd name="T55" fmla="*/ 41 h 97"/>
                <a:gd name="T56" fmla="*/ 62 w 85"/>
                <a:gd name="T57" fmla="*/ 39 h 97"/>
                <a:gd name="T58" fmla="*/ 71 w 85"/>
                <a:gd name="T59" fmla="*/ 37 h 97"/>
                <a:gd name="T60" fmla="*/ 72 w 85"/>
                <a:gd name="T61" fmla="*/ 37 h 97"/>
                <a:gd name="T62" fmla="*/ 77 w 85"/>
                <a:gd name="T63" fmla="*/ 31 h 97"/>
                <a:gd name="T64" fmla="*/ 77 w 85"/>
                <a:gd name="T65" fmla="*/ 31 h 97"/>
                <a:gd name="T66" fmla="*/ 77 w 85"/>
                <a:gd name="T67" fmla="*/ 31 h 97"/>
                <a:gd name="T68" fmla="*/ 77 w 85"/>
                <a:gd name="T69" fmla="*/ 31 h 97"/>
                <a:gd name="T70" fmla="*/ 77 w 85"/>
                <a:gd name="T71" fmla="*/ 30 h 97"/>
                <a:gd name="T72" fmla="*/ 78 w 85"/>
                <a:gd name="T73" fmla="*/ 29 h 97"/>
                <a:gd name="T74" fmla="*/ 85 w 85"/>
                <a:gd name="T75" fmla="*/ 4 h 97"/>
                <a:gd name="T76" fmla="*/ 69 w 85"/>
                <a:gd name="T77" fmla="*/ 0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97">
                  <a:moveTo>
                    <a:pt x="69" y="0"/>
                  </a:moveTo>
                  <a:cubicBezTo>
                    <a:pt x="63" y="23"/>
                    <a:pt x="63" y="23"/>
                    <a:pt x="63" y="23"/>
                  </a:cubicBezTo>
                  <a:cubicBezTo>
                    <a:pt x="46" y="28"/>
                    <a:pt x="46" y="28"/>
                    <a:pt x="46" y="28"/>
                  </a:cubicBezTo>
                  <a:cubicBezTo>
                    <a:pt x="46" y="28"/>
                    <a:pt x="46" y="28"/>
                    <a:pt x="45" y="28"/>
                  </a:cubicBezTo>
                  <a:cubicBezTo>
                    <a:pt x="49" y="33"/>
                    <a:pt x="49" y="33"/>
                    <a:pt x="49" y="33"/>
                  </a:cubicBezTo>
                  <a:cubicBezTo>
                    <a:pt x="45" y="37"/>
                    <a:pt x="45" y="37"/>
                    <a:pt x="45" y="37"/>
                  </a:cubicBezTo>
                  <a:cubicBezTo>
                    <a:pt x="48" y="42"/>
                    <a:pt x="48" y="42"/>
                    <a:pt x="48" y="42"/>
                  </a:cubicBezTo>
                  <a:cubicBezTo>
                    <a:pt x="43" y="69"/>
                    <a:pt x="43" y="69"/>
                    <a:pt x="43" y="69"/>
                  </a:cubicBezTo>
                  <a:cubicBezTo>
                    <a:pt x="43" y="69"/>
                    <a:pt x="43" y="69"/>
                    <a:pt x="43" y="69"/>
                  </a:cubicBezTo>
                  <a:cubicBezTo>
                    <a:pt x="43" y="69"/>
                    <a:pt x="43" y="69"/>
                    <a:pt x="43" y="69"/>
                  </a:cubicBezTo>
                  <a:cubicBezTo>
                    <a:pt x="43" y="69"/>
                    <a:pt x="43" y="69"/>
                    <a:pt x="43" y="69"/>
                  </a:cubicBezTo>
                  <a:cubicBezTo>
                    <a:pt x="43" y="69"/>
                    <a:pt x="43" y="69"/>
                    <a:pt x="43" y="69"/>
                  </a:cubicBezTo>
                  <a:cubicBezTo>
                    <a:pt x="33" y="43"/>
                    <a:pt x="33" y="43"/>
                    <a:pt x="33" y="43"/>
                  </a:cubicBezTo>
                  <a:cubicBezTo>
                    <a:pt x="34" y="38"/>
                    <a:pt x="34" y="38"/>
                    <a:pt x="34" y="38"/>
                  </a:cubicBezTo>
                  <a:cubicBezTo>
                    <a:pt x="30" y="35"/>
                    <a:pt x="30" y="35"/>
                    <a:pt x="30" y="35"/>
                  </a:cubicBezTo>
                  <a:cubicBezTo>
                    <a:pt x="33" y="30"/>
                    <a:pt x="33" y="30"/>
                    <a:pt x="33" y="30"/>
                  </a:cubicBezTo>
                  <a:cubicBezTo>
                    <a:pt x="31" y="31"/>
                    <a:pt x="23" y="32"/>
                    <a:pt x="22" y="32"/>
                  </a:cubicBezTo>
                  <a:cubicBezTo>
                    <a:pt x="21" y="32"/>
                    <a:pt x="20" y="35"/>
                    <a:pt x="19" y="36"/>
                  </a:cubicBezTo>
                  <a:cubicBezTo>
                    <a:pt x="6" y="63"/>
                    <a:pt x="6" y="63"/>
                    <a:pt x="6" y="63"/>
                  </a:cubicBezTo>
                  <a:cubicBezTo>
                    <a:pt x="3" y="77"/>
                    <a:pt x="2" y="84"/>
                    <a:pt x="0" y="94"/>
                  </a:cubicBezTo>
                  <a:cubicBezTo>
                    <a:pt x="6" y="95"/>
                    <a:pt x="12" y="96"/>
                    <a:pt x="17" y="97"/>
                  </a:cubicBezTo>
                  <a:cubicBezTo>
                    <a:pt x="18" y="88"/>
                    <a:pt x="20" y="74"/>
                    <a:pt x="20" y="69"/>
                  </a:cubicBezTo>
                  <a:cubicBezTo>
                    <a:pt x="21" y="66"/>
                    <a:pt x="21" y="66"/>
                    <a:pt x="21" y="66"/>
                  </a:cubicBezTo>
                  <a:cubicBezTo>
                    <a:pt x="22" y="76"/>
                    <a:pt x="23" y="86"/>
                    <a:pt x="23" y="95"/>
                  </a:cubicBezTo>
                  <a:cubicBezTo>
                    <a:pt x="23" y="96"/>
                    <a:pt x="23" y="96"/>
                    <a:pt x="23" y="96"/>
                  </a:cubicBezTo>
                  <a:cubicBezTo>
                    <a:pt x="35" y="95"/>
                    <a:pt x="46" y="94"/>
                    <a:pt x="58" y="93"/>
                  </a:cubicBezTo>
                  <a:cubicBezTo>
                    <a:pt x="58" y="93"/>
                    <a:pt x="58" y="93"/>
                    <a:pt x="58" y="93"/>
                  </a:cubicBezTo>
                  <a:cubicBezTo>
                    <a:pt x="57" y="75"/>
                    <a:pt x="55" y="58"/>
                    <a:pt x="53" y="41"/>
                  </a:cubicBezTo>
                  <a:cubicBezTo>
                    <a:pt x="62" y="39"/>
                    <a:pt x="62" y="39"/>
                    <a:pt x="62" y="39"/>
                  </a:cubicBezTo>
                  <a:cubicBezTo>
                    <a:pt x="71" y="37"/>
                    <a:pt x="71" y="37"/>
                    <a:pt x="71" y="37"/>
                  </a:cubicBezTo>
                  <a:cubicBezTo>
                    <a:pt x="72" y="37"/>
                    <a:pt x="72" y="37"/>
                    <a:pt x="72" y="37"/>
                  </a:cubicBezTo>
                  <a:cubicBezTo>
                    <a:pt x="77" y="31"/>
                    <a:pt x="77" y="31"/>
                    <a:pt x="77" y="31"/>
                  </a:cubicBezTo>
                  <a:cubicBezTo>
                    <a:pt x="77" y="31"/>
                    <a:pt x="77" y="31"/>
                    <a:pt x="77" y="31"/>
                  </a:cubicBezTo>
                  <a:cubicBezTo>
                    <a:pt x="77" y="31"/>
                    <a:pt x="77" y="31"/>
                    <a:pt x="77" y="31"/>
                  </a:cubicBezTo>
                  <a:cubicBezTo>
                    <a:pt x="77" y="31"/>
                    <a:pt x="77" y="31"/>
                    <a:pt x="77" y="31"/>
                  </a:cubicBezTo>
                  <a:cubicBezTo>
                    <a:pt x="77" y="30"/>
                    <a:pt x="77" y="30"/>
                    <a:pt x="77" y="30"/>
                  </a:cubicBezTo>
                  <a:cubicBezTo>
                    <a:pt x="78" y="29"/>
                    <a:pt x="78" y="29"/>
                    <a:pt x="78" y="29"/>
                  </a:cubicBezTo>
                  <a:cubicBezTo>
                    <a:pt x="85" y="4"/>
                    <a:pt x="85" y="4"/>
                    <a:pt x="85" y="4"/>
                  </a:cubicBezTo>
                  <a:cubicBezTo>
                    <a:pt x="80" y="3"/>
                    <a:pt x="74" y="1"/>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10"/>
            <p:cNvSpPr/>
            <p:nvPr/>
          </p:nvSpPr>
          <p:spPr bwMode="auto">
            <a:xfrm>
              <a:off x="9090026" y="1558926"/>
              <a:ext cx="19050" cy="33338"/>
            </a:xfrm>
            <a:custGeom>
              <a:gdLst>
                <a:gd name="T0" fmla="*/ 9 w 12"/>
                <a:gd name="T1" fmla="*/ 0 h 21"/>
                <a:gd name="T2" fmla="*/ 12 w 12"/>
                <a:gd name="T3" fmla="*/ 11 h 21"/>
                <a:gd name="T4" fmla="*/ 7 w 12"/>
                <a:gd name="T5" fmla="*/ 21 h 21"/>
                <a:gd name="T6" fmla="*/ 0 w 12"/>
                <a:gd name="T7" fmla="*/ 14 h 21"/>
                <a:gd name="T8" fmla="*/ 2 w 12"/>
                <a:gd name="T9" fmla="*/ 0 h 21"/>
                <a:gd name="T10" fmla="*/ 9 w 12"/>
                <a:gd name="T11" fmla="*/ 0 h 21"/>
              </a:gdLst>
              <a:cxnLst>
                <a:cxn ang="0">
                  <a:pos x="T0" y="T1"/>
                </a:cxn>
                <a:cxn ang="0">
                  <a:pos x="T2" y="T3"/>
                </a:cxn>
                <a:cxn ang="0">
                  <a:pos x="T4" y="T5"/>
                </a:cxn>
                <a:cxn ang="0">
                  <a:pos x="T6" y="T7"/>
                </a:cxn>
                <a:cxn ang="0">
                  <a:pos x="T8" y="T9"/>
                </a:cxn>
                <a:cxn ang="0">
                  <a:pos x="T10" y="T11"/>
                </a:cxn>
              </a:cxnLst>
              <a:rect l="0" t="0" r="r" b="b"/>
              <a:pathLst>
                <a:path w="12" h="21">
                  <a:moveTo>
                    <a:pt x="9" y="0"/>
                  </a:moveTo>
                  <a:lnTo>
                    <a:pt x="12" y="11"/>
                  </a:lnTo>
                  <a:lnTo>
                    <a:pt x="7" y="21"/>
                  </a:lnTo>
                  <a:lnTo>
                    <a:pt x="0" y="14"/>
                  </a:lnTo>
                  <a:lnTo>
                    <a:pt x="2"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11"/>
            <p:cNvSpPr/>
            <p:nvPr/>
          </p:nvSpPr>
          <p:spPr bwMode="auto">
            <a:xfrm>
              <a:off x="9093201" y="1581151"/>
              <a:ext cx="30163" cy="138113"/>
            </a:xfrm>
            <a:custGeom>
              <a:gdLst>
                <a:gd name="T0" fmla="*/ 10 w 19"/>
                <a:gd name="T1" fmla="*/ 0 h 87"/>
                <a:gd name="T2" fmla="*/ 19 w 19"/>
                <a:gd name="T3" fmla="*/ 80 h 87"/>
                <a:gd name="T4" fmla="*/ 12 w 19"/>
                <a:gd name="T5" fmla="*/ 87 h 87"/>
                <a:gd name="T6" fmla="*/ 5 w 19"/>
                <a:gd name="T7" fmla="*/ 80 h 87"/>
                <a:gd name="T8" fmla="*/ 0 w 19"/>
                <a:gd name="T9" fmla="*/ 0 h 87"/>
                <a:gd name="T10" fmla="*/ 10 w 19"/>
                <a:gd name="T11" fmla="*/ 0 h 87"/>
              </a:gdLst>
              <a:cxnLst>
                <a:cxn ang="0">
                  <a:pos x="T0" y="T1"/>
                </a:cxn>
                <a:cxn ang="0">
                  <a:pos x="T2" y="T3"/>
                </a:cxn>
                <a:cxn ang="0">
                  <a:pos x="T4" y="T5"/>
                </a:cxn>
                <a:cxn ang="0">
                  <a:pos x="T6" y="T7"/>
                </a:cxn>
                <a:cxn ang="0">
                  <a:pos x="T8" y="T9"/>
                </a:cxn>
                <a:cxn ang="0">
                  <a:pos x="T10" y="T11"/>
                </a:cxn>
              </a:cxnLst>
              <a:rect l="0" t="0" r="r" b="b"/>
              <a:pathLst>
                <a:path w="19" h="87">
                  <a:moveTo>
                    <a:pt x="10" y="0"/>
                  </a:moveTo>
                  <a:lnTo>
                    <a:pt x="19" y="80"/>
                  </a:lnTo>
                  <a:lnTo>
                    <a:pt x="12" y="87"/>
                  </a:lnTo>
                  <a:lnTo>
                    <a:pt x="5" y="80"/>
                  </a:lnTo>
                  <a:lnTo>
                    <a:pt x="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12"/>
            <p:cNvSpPr/>
            <p:nvPr/>
          </p:nvSpPr>
          <p:spPr bwMode="auto">
            <a:xfrm>
              <a:off x="9434513" y="1787526"/>
              <a:ext cx="71438" cy="231775"/>
            </a:xfrm>
            <a:custGeom>
              <a:gdLst>
                <a:gd name="T0" fmla="*/ 0 w 19"/>
                <a:gd name="T1" fmla="*/ 0 h 62"/>
                <a:gd name="T2" fmla="*/ 2 w 19"/>
                <a:gd name="T3" fmla="*/ 62 h 62"/>
                <a:gd name="T4" fmla="*/ 19 w 19"/>
                <a:gd name="T5" fmla="*/ 62 h 62"/>
                <a:gd name="T6" fmla="*/ 19 w 19"/>
                <a:gd name="T7" fmla="*/ 0 h 62"/>
                <a:gd name="T8" fmla="*/ 0 w 19"/>
                <a:gd name="T9" fmla="*/ 0 h 62"/>
              </a:gd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13"/>
            <p:cNvSpPr/>
            <p:nvPr/>
          </p:nvSpPr>
          <p:spPr bwMode="auto">
            <a:xfrm>
              <a:off x="9390063" y="1787526"/>
              <a:ext cx="36513" cy="231775"/>
            </a:xfrm>
            <a:custGeom>
              <a:gdLst>
                <a:gd name="T0" fmla="*/ 0 w 10"/>
                <a:gd name="T1" fmla="*/ 0 h 62"/>
                <a:gd name="T2" fmla="*/ 1 w 10"/>
                <a:gd name="T3" fmla="*/ 62 h 62"/>
                <a:gd name="T4" fmla="*/ 10 w 10"/>
                <a:gd name="T5" fmla="*/ 62 h 62"/>
                <a:gd name="T6" fmla="*/ 10 w 10"/>
                <a:gd name="T7" fmla="*/ 0 h 62"/>
                <a:gd name="T8" fmla="*/ 0 w 10"/>
                <a:gd name="T9" fmla="*/ 0 h 62"/>
              </a:gd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14"/>
            <p:cNvSpPr/>
            <p:nvPr/>
          </p:nvSpPr>
          <p:spPr bwMode="auto">
            <a:xfrm>
              <a:off x="9409113" y="1438276"/>
              <a:ext cx="104775" cy="120650"/>
            </a:xfrm>
            <a:custGeom>
              <a:gdLst>
                <a:gd name="T0" fmla="*/ 3 w 28"/>
                <a:gd name="T1" fmla="*/ 11 h 32"/>
                <a:gd name="T2" fmla="*/ 8 w 28"/>
                <a:gd name="T3" fmla="*/ 30 h 32"/>
                <a:gd name="T4" fmla="*/ 25 w 28"/>
                <a:gd name="T5" fmla="*/ 21 h 32"/>
                <a:gd name="T6" fmla="*/ 20 w 28"/>
                <a:gd name="T7" fmla="*/ 2 h 32"/>
                <a:gd name="T8" fmla="*/ 3 w 28"/>
                <a:gd name="T9" fmla="*/ 11 h 32"/>
              </a:gdLst>
              <a:cxnLst>
                <a:cxn ang="0">
                  <a:pos x="T0" y="T1"/>
                </a:cxn>
                <a:cxn ang="0">
                  <a:pos x="T2" y="T3"/>
                </a:cxn>
                <a:cxn ang="0">
                  <a:pos x="T4" y="T5"/>
                </a:cxn>
                <a:cxn ang="0">
                  <a:pos x="T6" y="T7"/>
                </a:cxn>
                <a:cxn ang="0">
                  <a:pos x="T8" y="T9"/>
                </a:cxn>
              </a:cxnLst>
              <a:rect l="0" t="0" r="r" b="b"/>
              <a:pathLst>
                <a:path w="28" h="32">
                  <a:moveTo>
                    <a:pt x="3" y="11"/>
                  </a:moveTo>
                  <a:cubicBezTo>
                    <a:pt x="0" y="19"/>
                    <a:pt x="2" y="27"/>
                    <a:pt x="8" y="30"/>
                  </a:cubicBezTo>
                  <a:cubicBezTo>
                    <a:pt x="14" y="32"/>
                    <a:pt x="22" y="28"/>
                    <a:pt x="25" y="21"/>
                  </a:cubicBezTo>
                  <a:cubicBezTo>
                    <a:pt x="28" y="13"/>
                    <a:pt x="26" y="5"/>
                    <a:pt x="20" y="2"/>
                  </a:cubicBezTo>
                  <a:cubicBezTo>
                    <a:pt x="14" y="0"/>
                    <a:pt x="6" y="4"/>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Rectangle 615"/>
            <p:cNvSpPr>
              <a:spLocks noChangeArrowheads="1"/>
            </p:cNvSpPr>
            <p:nvPr/>
          </p:nvSpPr>
          <p:spPr bwMode="auto">
            <a:xfrm>
              <a:off x="9585326" y="16700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Rectangle 616"/>
            <p:cNvSpPr>
              <a:spLocks noChangeArrowheads="1"/>
            </p:cNvSpPr>
            <p:nvPr/>
          </p:nvSpPr>
          <p:spPr bwMode="auto">
            <a:xfrm>
              <a:off x="9434513"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Freeform 617"/>
            <p:cNvSpPr>
              <a:spLocks noEditPoints="1"/>
            </p:cNvSpPr>
            <p:nvPr/>
          </p:nvSpPr>
          <p:spPr bwMode="auto">
            <a:xfrm>
              <a:off x="9255126" y="1441451"/>
              <a:ext cx="330200" cy="371475"/>
            </a:xfrm>
            <a:custGeom>
              <a:gdLst>
                <a:gd name="T0" fmla="*/ 88 w 88"/>
                <a:gd name="T1" fmla="*/ 62 h 99"/>
                <a:gd name="T2" fmla="*/ 86 w 88"/>
                <a:gd name="T3" fmla="*/ 60 h 99"/>
                <a:gd name="T4" fmla="*/ 84 w 88"/>
                <a:gd name="T5" fmla="*/ 57 h 99"/>
                <a:gd name="T6" fmla="*/ 80 w 88"/>
                <a:gd name="T7" fmla="*/ 50 h 99"/>
                <a:gd name="T8" fmla="*/ 72 w 88"/>
                <a:gd name="T9" fmla="*/ 37 h 99"/>
                <a:gd name="T10" fmla="*/ 70 w 88"/>
                <a:gd name="T11" fmla="*/ 35 h 99"/>
                <a:gd name="T12" fmla="*/ 69 w 88"/>
                <a:gd name="T13" fmla="*/ 34 h 99"/>
                <a:gd name="T14" fmla="*/ 69 w 88"/>
                <a:gd name="T15" fmla="*/ 34 h 99"/>
                <a:gd name="T16" fmla="*/ 57 w 88"/>
                <a:gd name="T17" fmla="*/ 32 h 99"/>
                <a:gd name="T18" fmla="*/ 59 w 88"/>
                <a:gd name="T19" fmla="*/ 37 h 99"/>
                <a:gd name="T20" fmla="*/ 55 w 88"/>
                <a:gd name="T21" fmla="*/ 40 h 99"/>
                <a:gd name="T22" fmla="*/ 57 w 88"/>
                <a:gd name="T23" fmla="*/ 45 h 99"/>
                <a:gd name="T24" fmla="*/ 48 w 88"/>
                <a:gd name="T25" fmla="*/ 71 h 99"/>
                <a:gd name="T26" fmla="*/ 48 w 88"/>
                <a:gd name="T27" fmla="*/ 71 h 99"/>
                <a:gd name="T28" fmla="*/ 48 w 88"/>
                <a:gd name="T29" fmla="*/ 71 h 99"/>
                <a:gd name="T30" fmla="*/ 48 w 88"/>
                <a:gd name="T31" fmla="*/ 71 h 99"/>
                <a:gd name="T32" fmla="*/ 48 w 88"/>
                <a:gd name="T33" fmla="*/ 71 h 99"/>
                <a:gd name="T34" fmla="*/ 43 w 88"/>
                <a:gd name="T35" fmla="*/ 44 h 99"/>
                <a:gd name="T36" fmla="*/ 45 w 88"/>
                <a:gd name="T37" fmla="*/ 39 h 99"/>
                <a:gd name="T38" fmla="*/ 42 w 88"/>
                <a:gd name="T39" fmla="*/ 36 h 99"/>
                <a:gd name="T40" fmla="*/ 45 w 88"/>
                <a:gd name="T41" fmla="*/ 32 h 99"/>
                <a:gd name="T42" fmla="*/ 45 w 88"/>
                <a:gd name="T43" fmla="*/ 32 h 99"/>
                <a:gd name="T44" fmla="*/ 43 w 88"/>
                <a:gd name="T45" fmla="*/ 32 h 99"/>
                <a:gd name="T46" fmla="*/ 29 w 88"/>
                <a:gd name="T47" fmla="*/ 25 h 99"/>
                <a:gd name="T48" fmla="*/ 14 w 88"/>
                <a:gd name="T49" fmla="*/ 0 h 99"/>
                <a:gd name="T50" fmla="*/ 0 w 88"/>
                <a:gd name="T51" fmla="*/ 10 h 99"/>
                <a:gd name="T52" fmla="*/ 16 w 88"/>
                <a:gd name="T53" fmla="*/ 33 h 99"/>
                <a:gd name="T54" fmla="*/ 38 w 88"/>
                <a:gd name="T55" fmla="*/ 45 h 99"/>
                <a:gd name="T56" fmla="*/ 33 w 88"/>
                <a:gd name="T57" fmla="*/ 95 h 99"/>
                <a:gd name="T58" fmla="*/ 33 w 88"/>
                <a:gd name="T59" fmla="*/ 95 h 99"/>
                <a:gd name="T60" fmla="*/ 68 w 88"/>
                <a:gd name="T61" fmla="*/ 98 h 99"/>
                <a:gd name="T62" fmla="*/ 68 w 88"/>
                <a:gd name="T63" fmla="*/ 97 h 99"/>
                <a:gd name="T64" fmla="*/ 68 w 88"/>
                <a:gd name="T65" fmla="*/ 96 h 99"/>
                <a:gd name="T66" fmla="*/ 74 w 88"/>
                <a:gd name="T67" fmla="*/ 99 h 99"/>
                <a:gd name="T68" fmla="*/ 87 w 88"/>
                <a:gd name="T69" fmla="*/ 71 h 99"/>
                <a:gd name="T70" fmla="*/ 88 w 88"/>
                <a:gd name="T71" fmla="*/ 70 h 99"/>
                <a:gd name="T72" fmla="*/ 88 w 88"/>
                <a:gd name="T73" fmla="*/ 70 h 99"/>
                <a:gd name="T74" fmla="*/ 88 w 88"/>
                <a:gd name="T75" fmla="*/ 70 h 99"/>
                <a:gd name="T76" fmla="*/ 88 w 88"/>
                <a:gd name="T77" fmla="*/ 70 h 99"/>
                <a:gd name="T78" fmla="*/ 88 w 88"/>
                <a:gd name="T79" fmla="*/ 70 h 99"/>
                <a:gd name="T80" fmla="*/ 88 w 88"/>
                <a:gd name="T81" fmla="*/ 62 h 99"/>
                <a:gd name="T82" fmla="*/ 70 w 88"/>
                <a:gd name="T83" fmla="*/ 71 h 99"/>
                <a:gd name="T84" fmla="*/ 70 w 88"/>
                <a:gd name="T85" fmla="*/ 62 h 99"/>
                <a:gd name="T86" fmla="*/ 71 w 88"/>
                <a:gd name="T87" fmla="*/ 64 h 99"/>
                <a:gd name="T88" fmla="*/ 72 w 88"/>
                <a:gd name="T89" fmla="*/ 66 h 99"/>
                <a:gd name="T90" fmla="*/ 70 w 88"/>
                <a:gd name="T91" fmla="*/ 71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99">
                  <a:moveTo>
                    <a:pt x="88" y="62"/>
                  </a:moveTo>
                  <a:cubicBezTo>
                    <a:pt x="86" y="60"/>
                    <a:pt x="86" y="60"/>
                    <a:pt x="86" y="60"/>
                  </a:cubicBezTo>
                  <a:cubicBezTo>
                    <a:pt x="84" y="57"/>
                    <a:pt x="84" y="57"/>
                    <a:pt x="84" y="57"/>
                  </a:cubicBezTo>
                  <a:cubicBezTo>
                    <a:pt x="80" y="50"/>
                    <a:pt x="80" y="50"/>
                    <a:pt x="80" y="50"/>
                  </a:cubicBezTo>
                  <a:cubicBezTo>
                    <a:pt x="72" y="37"/>
                    <a:pt x="72" y="37"/>
                    <a:pt x="72" y="37"/>
                  </a:cubicBezTo>
                  <a:cubicBezTo>
                    <a:pt x="72" y="36"/>
                    <a:pt x="71" y="35"/>
                    <a:pt x="70" y="35"/>
                  </a:cubicBezTo>
                  <a:cubicBezTo>
                    <a:pt x="70" y="34"/>
                    <a:pt x="69" y="34"/>
                    <a:pt x="69" y="34"/>
                  </a:cubicBezTo>
                  <a:cubicBezTo>
                    <a:pt x="69" y="34"/>
                    <a:pt x="69" y="34"/>
                    <a:pt x="69" y="34"/>
                  </a:cubicBezTo>
                  <a:cubicBezTo>
                    <a:pt x="68" y="34"/>
                    <a:pt x="63" y="33"/>
                    <a:pt x="57" y="32"/>
                  </a:cubicBezTo>
                  <a:cubicBezTo>
                    <a:pt x="59" y="37"/>
                    <a:pt x="59" y="37"/>
                    <a:pt x="59" y="37"/>
                  </a:cubicBezTo>
                  <a:cubicBezTo>
                    <a:pt x="55" y="40"/>
                    <a:pt x="55" y="40"/>
                    <a:pt x="55" y="40"/>
                  </a:cubicBezTo>
                  <a:cubicBezTo>
                    <a:pt x="57" y="45"/>
                    <a:pt x="57" y="45"/>
                    <a:pt x="57" y="45"/>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3" y="44"/>
                    <a:pt x="43" y="44"/>
                    <a:pt x="43" y="44"/>
                  </a:cubicBezTo>
                  <a:cubicBezTo>
                    <a:pt x="45" y="39"/>
                    <a:pt x="45" y="39"/>
                    <a:pt x="45" y="39"/>
                  </a:cubicBezTo>
                  <a:cubicBezTo>
                    <a:pt x="42" y="36"/>
                    <a:pt x="42" y="36"/>
                    <a:pt x="42" y="36"/>
                  </a:cubicBezTo>
                  <a:cubicBezTo>
                    <a:pt x="45" y="32"/>
                    <a:pt x="45" y="32"/>
                    <a:pt x="45" y="32"/>
                  </a:cubicBezTo>
                  <a:cubicBezTo>
                    <a:pt x="45" y="32"/>
                    <a:pt x="45" y="32"/>
                    <a:pt x="45" y="32"/>
                  </a:cubicBezTo>
                  <a:cubicBezTo>
                    <a:pt x="45" y="32"/>
                    <a:pt x="44" y="32"/>
                    <a:pt x="43" y="32"/>
                  </a:cubicBezTo>
                  <a:cubicBezTo>
                    <a:pt x="37" y="29"/>
                    <a:pt x="29" y="25"/>
                    <a:pt x="29" y="25"/>
                  </a:cubicBezTo>
                  <a:cubicBezTo>
                    <a:pt x="14" y="0"/>
                    <a:pt x="14" y="0"/>
                    <a:pt x="14" y="0"/>
                  </a:cubicBezTo>
                  <a:cubicBezTo>
                    <a:pt x="9" y="3"/>
                    <a:pt x="4" y="6"/>
                    <a:pt x="0" y="10"/>
                  </a:cubicBezTo>
                  <a:cubicBezTo>
                    <a:pt x="16" y="33"/>
                    <a:pt x="16" y="33"/>
                    <a:pt x="16" y="33"/>
                  </a:cubicBezTo>
                  <a:cubicBezTo>
                    <a:pt x="26" y="41"/>
                    <a:pt x="32" y="42"/>
                    <a:pt x="38" y="45"/>
                  </a:cubicBezTo>
                  <a:cubicBezTo>
                    <a:pt x="36" y="61"/>
                    <a:pt x="35" y="78"/>
                    <a:pt x="33" y="95"/>
                  </a:cubicBezTo>
                  <a:cubicBezTo>
                    <a:pt x="33" y="95"/>
                    <a:pt x="33" y="95"/>
                    <a:pt x="33" y="95"/>
                  </a:cubicBezTo>
                  <a:cubicBezTo>
                    <a:pt x="45" y="96"/>
                    <a:pt x="56" y="97"/>
                    <a:pt x="68" y="98"/>
                  </a:cubicBezTo>
                  <a:cubicBezTo>
                    <a:pt x="68" y="98"/>
                    <a:pt x="68" y="98"/>
                    <a:pt x="68" y="97"/>
                  </a:cubicBezTo>
                  <a:cubicBezTo>
                    <a:pt x="68" y="97"/>
                    <a:pt x="68" y="96"/>
                    <a:pt x="68" y="96"/>
                  </a:cubicBezTo>
                  <a:cubicBezTo>
                    <a:pt x="70" y="97"/>
                    <a:pt x="72" y="98"/>
                    <a:pt x="74" y="99"/>
                  </a:cubicBezTo>
                  <a:cubicBezTo>
                    <a:pt x="87" y="71"/>
                    <a:pt x="87" y="71"/>
                    <a:pt x="87"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1"/>
                    <a:pt x="88" y="62"/>
                    <a:pt x="88" y="62"/>
                  </a:cubicBezTo>
                  <a:close/>
                  <a:moveTo>
                    <a:pt x="70" y="71"/>
                  </a:moveTo>
                  <a:cubicBezTo>
                    <a:pt x="70" y="68"/>
                    <a:pt x="70" y="65"/>
                    <a:pt x="70" y="62"/>
                  </a:cubicBezTo>
                  <a:cubicBezTo>
                    <a:pt x="71" y="64"/>
                    <a:pt x="71" y="64"/>
                    <a:pt x="71" y="64"/>
                  </a:cubicBezTo>
                  <a:cubicBezTo>
                    <a:pt x="72" y="66"/>
                    <a:pt x="72" y="66"/>
                    <a:pt x="72" y="66"/>
                  </a:cubicBezTo>
                  <a:lnTo>
                    <a:pt x="7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618"/>
            <p:cNvSpPr/>
            <p:nvPr/>
          </p:nvSpPr>
          <p:spPr bwMode="auto">
            <a:xfrm>
              <a:off x="9434513" y="1562101"/>
              <a:ext cx="19050" cy="33338"/>
            </a:xfrm>
            <a:custGeom>
              <a:gdLst>
                <a:gd name="T0" fmla="*/ 5 w 12"/>
                <a:gd name="T1" fmla="*/ 0 h 21"/>
                <a:gd name="T2" fmla="*/ 0 w 12"/>
                <a:gd name="T3" fmla="*/ 12 h 21"/>
                <a:gd name="T4" fmla="*/ 5 w 12"/>
                <a:gd name="T5" fmla="*/ 21 h 21"/>
                <a:gd name="T6" fmla="*/ 12 w 12"/>
                <a:gd name="T7" fmla="*/ 12 h 21"/>
                <a:gd name="T8" fmla="*/ 12 w 12"/>
                <a:gd name="T9" fmla="*/ 0 h 21"/>
                <a:gd name="T10" fmla="*/ 5 w 12"/>
                <a:gd name="T11" fmla="*/ 0 h 21"/>
              </a:gdLst>
              <a:cxnLst>
                <a:cxn ang="0">
                  <a:pos x="T0" y="T1"/>
                </a:cxn>
                <a:cxn ang="0">
                  <a:pos x="T2" y="T3"/>
                </a:cxn>
                <a:cxn ang="0">
                  <a:pos x="T4" y="T5"/>
                </a:cxn>
                <a:cxn ang="0">
                  <a:pos x="T6" y="T7"/>
                </a:cxn>
                <a:cxn ang="0">
                  <a:pos x="T8" y="T9"/>
                </a:cxn>
                <a:cxn ang="0">
                  <a:pos x="T10" y="T11"/>
                </a:cxn>
              </a:cxnLst>
              <a:rect l="0" t="0" r="r" b="b"/>
              <a:pathLst>
                <a:path w="12" h="21">
                  <a:moveTo>
                    <a:pt x="5" y="0"/>
                  </a:moveTo>
                  <a:lnTo>
                    <a:pt x="0" y="12"/>
                  </a:lnTo>
                  <a:lnTo>
                    <a:pt x="5" y="21"/>
                  </a:lnTo>
                  <a:lnTo>
                    <a:pt x="12" y="12"/>
                  </a:lnTo>
                  <a:lnTo>
                    <a:pt x="12"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619"/>
            <p:cNvSpPr/>
            <p:nvPr/>
          </p:nvSpPr>
          <p:spPr bwMode="auto">
            <a:xfrm>
              <a:off x="9423401" y="1584326"/>
              <a:ext cx="26988" cy="134938"/>
            </a:xfrm>
            <a:custGeom>
              <a:gdLst>
                <a:gd name="T0" fmla="*/ 9 w 17"/>
                <a:gd name="T1" fmla="*/ 0 h 85"/>
                <a:gd name="T2" fmla="*/ 0 w 17"/>
                <a:gd name="T3" fmla="*/ 78 h 85"/>
                <a:gd name="T4" fmla="*/ 7 w 17"/>
                <a:gd name="T5" fmla="*/ 85 h 85"/>
                <a:gd name="T6" fmla="*/ 12 w 17"/>
                <a:gd name="T7" fmla="*/ 78 h 85"/>
                <a:gd name="T8" fmla="*/ 17 w 17"/>
                <a:gd name="T9" fmla="*/ 0 h 85"/>
                <a:gd name="T10" fmla="*/ 9 w 17"/>
                <a:gd name="T11" fmla="*/ 0 h 85"/>
              </a:gdLst>
              <a:cxnLst>
                <a:cxn ang="0">
                  <a:pos x="T0" y="T1"/>
                </a:cxn>
                <a:cxn ang="0">
                  <a:pos x="T2" y="T3"/>
                </a:cxn>
                <a:cxn ang="0">
                  <a:pos x="T4" y="T5"/>
                </a:cxn>
                <a:cxn ang="0">
                  <a:pos x="T6" y="T7"/>
                </a:cxn>
                <a:cxn ang="0">
                  <a:pos x="T8" y="T9"/>
                </a:cxn>
                <a:cxn ang="0">
                  <a:pos x="T10" y="T11"/>
                </a:cxn>
              </a:cxnLst>
              <a:rect l="0" t="0" r="r" b="b"/>
              <a:pathLst>
                <a:path w="17" h="85">
                  <a:moveTo>
                    <a:pt x="9" y="0"/>
                  </a:moveTo>
                  <a:lnTo>
                    <a:pt x="0" y="78"/>
                  </a:lnTo>
                  <a:lnTo>
                    <a:pt x="7" y="85"/>
                  </a:lnTo>
                  <a:lnTo>
                    <a:pt x="12" y="78"/>
                  </a:lnTo>
                  <a:lnTo>
                    <a:pt x="17"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620"/>
            <p:cNvSpPr/>
            <p:nvPr/>
          </p:nvSpPr>
          <p:spPr bwMode="auto">
            <a:xfrm>
              <a:off x="9153526" y="1212851"/>
              <a:ext cx="220663" cy="192088"/>
            </a:xfrm>
            <a:custGeom>
              <a:gdLst>
                <a:gd name="T0" fmla="*/ 32 w 59"/>
                <a:gd name="T1" fmla="*/ 0 h 51"/>
                <a:gd name="T2" fmla="*/ 28 w 59"/>
                <a:gd name="T3" fmla="*/ 0 h 51"/>
                <a:gd name="T4" fmla="*/ 5 w 59"/>
                <a:gd name="T5" fmla="*/ 0 h 51"/>
                <a:gd name="T6" fmla="*/ 16 w 59"/>
                <a:gd name="T7" fmla="*/ 39 h 51"/>
                <a:gd name="T8" fmla="*/ 26 w 59"/>
                <a:gd name="T9" fmla="*/ 46 h 51"/>
                <a:gd name="T10" fmla="*/ 27 w 59"/>
                <a:gd name="T11" fmla="*/ 51 h 51"/>
                <a:gd name="T12" fmla="*/ 30 w 59"/>
                <a:gd name="T13" fmla="*/ 49 h 51"/>
                <a:gd name="T14" fmla="*/ 33 w 59"/>
                <a:gd name="T15" fmla="*/ 51 h 51"/>
                <a:gd name="T16" fmla="*/ 33 w 59"/>
                <a:gd name="T17" fmla="*/ 46 h 51"/>
                <a:gd name="T18" fmla="*/ 44 w 59"/>
                <a:gd name="T19" fmla="*/ 39 h 51"/>
                <a:gd name="T20" fmla="*/ 55 w 59"/>
                <a:gd name="T21" fmla="*/ 0 h 51"/>
                <a:gd name="T22" fmla="*/ 32 w 59"/>
                <a:gd name="T23" fmla="*/ 0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32" y="0"/>
                  </a:moveTo>
                  <a:cubicBezTo>
                    <a:pt x="30" y="0"/>
                    <a:pt x="29" y="0"/>
                    <a:pt x="28" y="0"/>
                  </a:cubicBezTo>
                  <a:cubicBezTo>
                    <a:pt x="20" y="0"/>
                    <a:pt x="12" y="0"/>
                    <a:pt x="5" y="0"/>
                  </a:cubicBezTo>
                  <a:cubicBezTo>
                    <a:pt x="6" y="0"/>
                    <a:pt x="0" y="31"/>
                    <a:pt x="16" y="39"/>
                  </a:cubicBezTo>
                  <a:cubicBezTo>
                    <a:pt x="23" y="42"/>
                    <a:pt x="26" y="44"/>
                    <a:pt x="26" y="46"/>
                  </a:cubicBezTo>
                  <a:cubicBezTo>
                    <a:pt x="27" y="50"/>
                    <a:pt x="27" y="51"/>
                    <a:pt x="27" y="51"/>
                  </a:cubicBezTo>
                  <a:cubicBezTo>
                    <a:pt x="28" y="50"/>
                    <a:pt x="29" y="50"/>
                    <a:pt x="30" y="49"/>
                  </a:cubicBezTo>
                  <a:cubicBezTo>
                    <a:pt x="31" y="50"/>
                    <a:pt x="32" y="50"/>
                    <a:pt x="33" y="51"/>
                  </a:cubicBezTo>
                  <a:cubicBezTo>
                    <a:pt x="33" y="51"/>
                    <a:pt x="33" y="50"/>
                    <a:pt x="33" y="46"/>
                  </a:cubicBezTo>
                  <a:cubicBezTo>
                    <a:pt x="34" y="44"/>
                    <a:pt x="37" y="42"/>
                    <a:pt x="44" y="39"/>
                  </a:cubicBezTo>
                  <a:cubicBezTo>
                    <a:pt x="59" y="31"/>
                    <a:pt x="53" y="0"/>
                    <a:pt x="55" y="0"/>
                  </a:cubicBezTo>
                  <a:cubicBezTo>
                    <a:pt x="47" y="0"/>
                    <a:pt x="39"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621"/>
            <p:cNvSpPr/>
            <p:nvPr/>
          </p:nvSpPr>
          <p:spPr bwMode="auto">
            <a:xfrm>
              <a:off x="9186863" y="1358901"/>
              <a:ext cx="153988" cy="106363"/>
            </a:xfrm>
            <a:custGeom>
              <a:gdLst>
                <a:gd name="T0" fmla="*/ 38 w 41"/>
                <a:gd name="T1" fmla="*/ 24 h 28"/>
                <a:gd name="T2" fmla="*/ 31 w 41"/>
                <a:gd name="T3" fmla="*/ 20 h 28"/>
                <a:gd name="T4" fmla="*/ 26 w 41"/>
                <a:gd name="T5" fmla="*/ 14 h 28"/>
                <a:gd name="T6" fmla="*/ 25 w 41"/>
                <a:gd name="T7" fmla="*/ 0 h 28"/>
                <a:gd name="T8" fmla="*/ 21 w 41"/>
                <a:gd name="T9" fmla="*/ 2 h 28"/>
                <a:gd name="T10" fmla="*/ 17 w 41"/>
                <a:gd name="T11" fmla="*/ 0 h 28"/>
                <a:gd name="T12" fmla="*/ 16 w 41"/>
                <a:gd name="T13" fmla="*/ 14 h 28"/>
                <a:gd name="T14" fmla="*/ 11 w 41"/>
                <a:gd name="T15" fmla="*/ 20 h 28"/>
                <a:gd name="T16" fmla="*/ 3 w 41"/>
                <a:gd name="T17" fmla="*/ 24 h 28"/>
                <a:gd name="T18" fmla="*/ 0 w 41"/>
                <a:gd name="T19" fmla="*/ 26 h 28"/>
                <a:gd name="T20" fmla="*/ 41 w 41"/>
                <a:gd name="T21" fmla="*/ 26 h 28"/>
                <a:gd name="T22" fmla="*/ 38 w 41"/>
                <a:gd name="T23" fmla="*/ 2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8">
                  <a:moveTo>
                    <a:pt x="38" y="24"/>
                  </a:moveTo>
                  <a:cubicBezTo>
                    <a:pt x="35" y="23"/>
                    <a:pt x="31" y="21"/>
                    <a:pt x="31" y="20"/>
                  </a:cubicBezTo>
                  <a:cubicBezTo>
                    <a:pt x="31" y="18"/>
                    <a:pt x="27" y="17"/>
                    <a:pt x="26" y="14"/>
                  </a:cubicBezTo>
                  <a:cubicBezTo>
                    <a:pt x="25" y="11"/>
                    <a:pt x="25" y="0"/>
                    <a:pt x="25" y="0"/>
                  </a:cubicBezTo>
                  <a:cubicBezTo>
                    <a:pt x="21" y="2"/>
                    <a:pt x="21" y="2"/>
                    <a:pt x="21" y="2"/>
                  </a:cubicBezTo>
                  <a:cubicBezTo>
                    <a:pt x="17" y="0"/>
                    <a:pt x="17" y="0"/>
                    <a:pt x="17" y="0"/>
                  </a:cubicBezTo>
                  <a:cubicBezTo>
                    <a:pt x="17" y="0"/>
                    <a:pt x="16" y="11"/>
                    <a:pt x="16" y="14"/>
                  </a:cubicBezTo>
                  <a:cubicBezTo>
                    <a:pt x="15" y="17"/>
                    <a:pt x="11" y="18"/>
                    <a:pt x="11" y="20"/>
                  </a:cubicBezTo>
                  <a:cubicBezTo>
                    <a:pt x="11" y="21"/>
                    <a:pt x="6" y="23"/>
                    <a:pt x="3" y="24"/>
                  </a:cubicBezTo>
                  <a:cubicBezTo>
                    <a:pt x="0" y="24"/>
                    <a:pt x="0" y="25"/>
                    <a:pt x="0" y="26"/>
                  </a:cubicBezTo>
                  <a:cubicBezTo>
                    <a:pt x="0" y="28"/>
                    <a:pt x="41" y="28"/>
                    <a:pt x="41" y="26"/>
                  </a:cubicBezTo>
                  <a:cubicBezTo>
                    <a:pt x="41" y="25"/>
                    <a:pt x="41" y="24"/>
                    <a:pt x="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Rectangle 622"/>
            <p:cNvSpPr>
              <a:spLocks noChangeArrowheads="1"/>
            </p:cNvSpPr>
            <p:nvPr/>
          </p:nvSpPr>
          <p:spPr bwMode="auto">
            <a:xfrm>
              <a:off x="9186863" y="1457326"/>
              <a:ext cx="153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Rectangle 623"/>
            <p:cNvSpPr>
              <a:spLocks noChangeArrowheads="1"/>
            </p:cNvSpPr>
            <p:nvPr/>
          </p:nvSpPr>
          <p:spPr bwMode="auto">
            <a:xfrm>
              <a:off x="9183688" y="1476376"/>
              <a:ext cx="1603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Freeform 624"/>
            <p:cNvSpPr>
              <a:spLocks noEditPoints="1"/>
            </p:cNvSpPr>
            <p:nvPr/>
          </p:nvSpPr>
          <p:spPr bwMode="auto">
            <a:xfrm>
              <a:off x="9120188" y="1228726"/>
              <a:ext cx="231775" cy="112713"/>
            </a:xfrm>
            <a:custGeom>
              <a:gdLst>
                <a:gd name="T0" fmla="*/ 28 w 62"/>
                <a:gd name="T1" fmla="*/ 30 h 30"/>
                <a:gd name="T2" fmla="*/ 1 w 62"/>
                <a:gd name="T3" fmla="*/ 9 h 30"/>
                <a:gd name="T4" fmla="*/ 1 w 62"/>
                <a:gd name="T5" fmla="*/ 2 h 30"/>
                <a:gd name="T6" fmla="*/ 7 w 62"/>
                <a:gd name="T7" fmla="*/ 0 h 30"/>
                <a:gd name="T8" fmla="*/ 8 w 62"/>
                <a:gd name="T9" fmla="*/ 0 h 30"/>
                <a:gd name="T10" fmla="*/ 39 w 62"/>
                <a:gd name="T11" fmla="*/ 0 h 30"/>
                <a:gd name="T12" fmla="*/ 62 w 62"/>
                <a:gd name="T13" fmla="*/ 0 h 30"/>
                <a:gd name="T14" fmla="*/ 62 w 62"/>
                <a:gd name="T15" fmla="*/ 2 h 30"/>
                <a:gd name="T16" fmla="*/ 62 w 62"/>
                <a:gd name="T17" fmla="*/ 3 h 30"/>
                <a:gd name="T18" fmla="*/ 32 w 62"/>
                <a:gd name="T19" fmla="*/ 30 h 30"/>
                <a:gd name="T20" fmla="*/ 28 w 62"/>
                <a:gd name="T21" fmla="*/ 30 h 30"/>
                <a:gd name="T22" fmla="*/ 7 w 62"/>
                <a:gd name="T23" fmla="*/ 4 h 30"/>
                <a:gd name="T24" fmla="*/ 5 w 62"/>
                <a:gd name="T25" fmla="*/ 5 h 30"/>
                <a:gd name="T26" fmla="*/ 5 w 62"/>
                <a:gd name="T27" fmla="*/ 7 h 30"/>
                <a:gd name="T28" fmla="*/ 5 w 62"/>
                <a:gd name="T29" fmla="*/ 8 h 30"/>
                <a:gd name="T30" fmla="*/ 28 w 62"/>
                <a:gd name="T31" fmla="*/ 26 h 30"/>
                <a:gd name="T32" fmla="*/ 31 w 62"/>
                <a:gd name="T33" fmla="*/ 25 h 30"/>
                <a:gd name="T34" fmla="*/ 31 w 62"/>
                <a:gd name="T35" fmla="*/ 25 h 30"/>
                <a:gd name="T36" fmla="*/ 32 w 62"/>
                <a:gd name="T37" fmla="*/ 25 h 30"/>
                <a:gd name="T38" fmla="*/ 57 w 62"/>
                <a:gd name="T39" fmla="*/ 4 h 30"/>
                <a:gd name="T40" fmla="*/ 39 w 62"/>
                <a:gd name="T41" fmla="*/ 4 h 30"/>
                <a:gd name="T42" fmla="*/ 8 w 62"/>
                <a:gd name="T43" fmla="*/ 4 h 30"/>
                <a:gd name="T44" fmla="*/ 7 w 62"/>
                <a:gd name="T45" fmla="*/ 4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28" y="30"/>
                  </a:moveTo>
                  <a:cubicBezTo>
                    <a:pt x="14" y="30"/>
                    <a:pt x="4" y="22"/>
                    <a:pt x="1" y="9"/>
                  </a:cubicBezTo>
                  <a:cubicBezTo>
                    <a:pt x="0" y="5"/>
                    <a:pt x="1" y="3"/>
                    <a:pt x="1" y="2"/>
                  </a:cubicBezTo>
                  <a:cubicBezTo>
                    <a:pt x="3" y="0"/>
                    <a:pt x="7" y="0"/>
                    <a:pt x="7" y="0"/>
                  </a:cubicBezTo>
                  <a:cubicBezTo>
                    <a:pt x="8" y="0"/>
                    <a:pt x="8" y="0"/>
                    <a:pt x="8" y="0"/>
                  </a:cubicBezTo>
                  <a:cubicBezTo>
                    <a:pt x="39" y="0"/>
                    <a:pt x="39" y="0"/>
                    <a:pt x="39" y="0"/>
                  </a:cubicBezTo>
                  <a:cubicBezTo>
                    <a:pt x="62" y="0"/>
                    <a:pt x="62" y="0"/>
                    <a:pt x="62" y="0"/>
                  </a:cubicBezTo>
                  <a:cubicBezTo>
                    <a:pt x="62" y="2"/>
                    <a:pt x="62" y="2"/>
                    <a:pt x="62" y="2"/>
                  </a:cubicBezTo>
                  <a:cubicBezTo>
                    <a:pt x="62" y="2"/>
                    <a:pt x="62" y="3"/>
                    <a:pt x="62" y="3"/>
                  </a:cubicBezTo>
                  <a:cubicBezTo>
                    <a:pt x="61" y="23"/>
                    <a:pt x="45" y="30"/>
                    <a:pt x="32" y="30"/>
                  </a:cubicBezTo>
                  <a:cubicBezTo>
                    <a:pt x="30" y="30"/>
                    <a:pt x="29" y="30"/>
                    <a:pt x="28" y="30"/>
                  </a:cubicBezTo>
                  <a:close/>
                  <a:moveTo>
                    <a:pt x="7" y="4"/>
                  </a:moveTo>
                  <a:cubicBezTo>
                    <a:pt x="7" y="4"/>
                    <a:pt x="6" y="5"/>
                    <a:pt x="5" y="5"/>
                  </a:cubicBezTo>
                  <a:cubicBezTo>
                    <a:pt x="5" y="6"/>
                    <a:pt x="5" y="6"/>
                    <a:pt x="5" y="7"/>
                  </a:cubicBezTo>
                  <a:cubicBezTo>
                    <a:pt x="5" y="8"/>
                    <a:pt x="5" y="8"/>
                    <a:pt x="5" y="8"/>
                  </a:cubicBezTo>
                  <a:cubicBezTo>
                    <a:pt x="8" y="19"/>
                    <a:pt x="17" y="26"/>
                    <a:pt x="28" y="26"/>
                  </a:cubicBezTo>
                  <a:cubicBezTo>
                    <a:pt x="29" y="26"/>
                    <a:pt x="30" y="26"/>
                    <a:pt x="31" y="25"/>
                  </a:cubicBezTo>
                  <a:cubicBezTo>
                    <a:pt x="31" y="25"/>
                    <a:pt x="31" y="25"/>
                    <a:pt x="31" y="25"/>
                  </a:cubicBezTo>
                  <a:cubicBezTo>
                    <a:pt x="32" y="25"/>
                    <a:pt x="32" y="25"/>
                    <a:pt x="32" y="25"/>
                  </a:cubicBezTo>
                  <a:cubicBezTo>
                    <a:pt x="43" y="25"/>
                    <a:pt x="55" y="20"/>
                    <a:pt x="57" y="4"/>
                  </a:cubicBezTo>
                  <a:cubicBezTo>
                    <a:pt x="39" y="4"/>
                    <a:pt x="39" y="4"/>
                    <a:pt x="39" y="4"/>
                  </a:cubicBezTo>
                  <a:cubicBezTo>
                    <a:pt x="8" y="4"/>
                    <a:pt x="8" y="4"/>
                    <a:pt x="8" y="4"/>
                  </a:cubicBezTo>
                  <a:cubicBezTo>
                    <a:pt x="7" y="4"/>
                    <a:pt x="7"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625"/>
            <p:cNvSpPr>
              <a:spLocks noEditPoints="1"/>
            </p:cNvSpPr>
            <p:nvPr/>
          </p:nvSpPr>
          <p:spPr bwMode="auto">
            <a:xfrm>
              <a:off x="9178926" y="1228726"/>
              <a:ext cx="233363" cy="112713"/>
            </a:xfrm>
            <a:custGeom>
              <a:gdLst>
                <a:gd name="T0" fmla="*/ 33 w 62"/>
                <a:gd name="T1" fmla="*/ 30 h 30"/>
                <a:gd name="T2" fmla="*/ 30 w 62"/>
                <a:gd name="T3" fmla="*/ 30 h 30"/>
                <a:gd name="T4" fmla="*/ 0 w 62"/>
                <a:gd name="T5" fmla="*/ 3 h 30"/>
                <a:gd name="T6" fmla="*/ 0 w 62"/>
                <a:gd name="T7" fmla="*/ 2 h 30"/>
                <a:gd name="T8" fmla="*/ 0 w 62"/>
                <a:gd name="T9" fmla="*/ 0 h 30"/>
                <a:gd name="T10" fmla="*/ 22 w 62"/>
                <a:gd name="T11" fmla="*/ 0 h 30"/>
                <a:gd name="T12" fmla="*/ 54 w 62"/>
                <a:gd name="T13" fmla="*/ 0 h 30"/>
                <a:gd name="T14" fmla="*/ 54 w 62"/>
                <a:gd name="T15" fmla="*/ 0 h 30"/>
                <a:gd name="T16" fmla="*/ 60 w 62"/>
                <a:gd name="T17" fmla="*/ 2 h 30"/>
                <a:gd name="T18" fmla="*/ 61 w 62"/>
                <a:gd name="T19" fmla="*/ 9 h 30"/>
                <a:gd name="T20" fmla="*/ 33 w 62"/>
                <a:gd name="T21" fmla="*/ 30 h 30"/>
                <a:gd name="T22" fmla="*/ 30 w 62"/>
                <a:gd name="T23" fmla="*/ 25 h 30"/>
                <a:gd name="T24" fmla="*/ 30 w 62"/>
                <a:gd name="T25" fmla="*/ 25 h 30"/>
                <a:gd name="T26" fmla="*/ 33 w 62"/>
                <a:gd name="T27" fmla="*/ 26 h 30"/>
                <a:gd name="T28" fmla="*/ 56 w 62"/>
                <a:gd name="T29" fmla="*/ 8 h 30"/>
                <a:gd name="T30" fmla="*/ 56 w 62"/>
                <a:gd name="T31" fmla="*/ 7 h 30"/>
                <a:gd name="T32" fmla="*/ 56 w 62"/>
                <a:gd name="T33" fmla="*/ 5 h 30"/>
                <a:gd name="T34" fmla="*/ 54 w 62"/>
                <a:gd name="T35" fmla="*/ 4 h 30"/>
                <a:gd name="T36" fmla="*/ 54 w 62"/>
                <a:gd name="T37" fmla="*/ 4 h 30"/>
                <a:gd name="T38" fmla="*/ 22 w 62"/>
                <a:gd name="T39" fmla="*/ 4 h 30"/>
                <a:gd name="T40" fmla="*/ 5 w 62"/>
                <a:gd name="T41" fmla="*/ 4 h 30"/>
                <a:gd name="T42" fmla="*/ 30 w 62"/>
                <a:gd name="T43" fmla="*/ 25 h 30"/>
                <a:gd name="T44" fmla="*/ 30 w 62"/>
                <a:gd name="T45" fmla="*/ 25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33" y="30"/>
                  </a:moveTo>
                  <a:cubicBezTo>
                    <a:pt x="32" y="30"/>
                    <a:pt x="31" y="30"/>
                    <a:pt x="30" y="30"/>
                  </a:cubicBezTo>
                  <a:cubicBezTo>
                    <a:pt x="16" y="30"/>
                    <a:pt x="1" y="23"/>
                    <a:pt x="0" y="3"/>
                  </a:cubicBezTo>
                  <a:cubicBezTo>
                    <a:pt x="0" y="3"/>
                    <a:pt x="0" y="2"/>
                    <a:pt x="0" y="2"/>
                  </a:cubicBezTo>
                  <a:cubicBezTo>
                    <a:pt x="0" y="0"/>
                    <a:pt x="0" y="0"/>
                    <a:pt x="0" y="0"/>
                  </a:cubicBezTo>
                  <a:cubicBezTo>
                    <a:pt x="22" y="0"/>
                    <a:pt x="22" y="0"/>
                    <a:pt x="22" y="0"/>
                  </a:cubicBezTo>
                  <a:cubicBezTo>
                    <a:pt x="54" y="0"/>
                    <a:pt x="54" y="0"/>
                    <a:pt x="54" y="0"/>
                  </a:cubicBezTo>
                  <a:cubicBezTo>
                    <a:pt x="54" y="0"/>
                    <a:pt x="54" y="0"/>
                    <a:pt x="54" y="0"/>
                  </a:cubicBezTo>
                  <a:cubicBezTo>
                    <a:pt x="55" y="0"/>
                    <a:pt x="58" y="0"/>
                    <a:pt x="60" y="2"/>
                  </a:cubicBezTo>
                  <a:cubicBezTo>
                    <a:pt x="61" y="3"/>
                    <a:pt x="62" y="5"/>
                    <a:pt x="61" y="9"/>
                  </a:cubicBezTo>
                  <a:cubicBezTo>
                    <a:pt x="58" y="22"/>
                    <a:pt x="47" y="30"/>
                    <a:pt x="33" y="30"/>
                  </a:cubicBezTo>
                  <a:close/>
                  <a:moveTo>
                    <a:pt x="30" y="25"/>
                  </a:moveTo>
                  <a:cubicBezTo>
                    <a:pt x="30" y="25"/>
                    <a:pt x="30" y="25"/>
                    <a:pt x="30" y="25"/>
                  </a:cubicBezTo>
                  <a:cubicBezTo>
                    <a:pt x="31" y="26"/>
                    <a:pt x="32" y="26"/>
                    <a:pt x="33" y="26"/>
                  </a:cubicBezTo>
                  <a:cubicBezTo>
                    <a:pt x="45" y="26"/>
                    <a:pt x="54" y="19"/>
                    <a:pt x="56" y="8"/>
                  </a:cubicBezTo>
                  <a:cubicBezTo>
                    <a:pt x="56" y="7"/>
                    <a:pt x="56" y="7"/>
                    <a:pt x="56" y="7"/>
                  </a:cubicBezTo>
                  <a:cubicBezTo>
                    <a:pt x="57" y="6"/>
                    <a:pt x="57" y="6"/>
                    <a:pt x="56" y="5"/>
                  </a:cubicBezTo>
                  <a:cubicBezTo>
                    <a:pt x="56" y="5"/>
                    <a:pt x="55" y="4"/>
                    <a:pt x="54" y="4"/>
                  </a:cubicBezTo>
                  <a:cubicBezTo>
                    <a:pt x="54" y="4"/>
                    <a:pt x="54" y="4"/>
                    <a:pt x="54" y="4"/>
                  </a:cubicBezTo>
                  <a:cubicBezTo>
                    <a:pt x="22" y="4"/>
                    <a:pt x="22" y="4"/>
                    <a:pt x="22" y="4"/>
                  </a:cubicBezTo>
                  <a:cubicBezTo>
                    <a:pt x="5" y="4"/>
                    <a:pt x="5" y="4"/>
                    <a:pt x="5" y="4"/>
                  </a:cubicBezTo>
                  <a:cubicBezTo>
                    <a:pt x="6" y="20"/>
                    <a:pt x="19" y="25"/>
                    <a:pt x="30" y="25"/>
                  </a:cubicBezTo>
                  <a:cubicBezTo>
                    <a:pt x="30" y="25"/>
                    <a:pt x="30" y="25"/>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5" name="组合 84"/>
          <p:cNvGrpSpPr/>
          <p:nvPr/>
        </p:nvGrpSpPr>
        <p:grpSpPr>
          <a:xfrm>
            <a:off x="2363777" y="2104763"/>
            <a:ext cx="342629" cy="369318"/>
            <a:chOff x="2557463" y="1206501"/>
            <a:chExt cx="754063" cy="812800"/>
          </a:xfrm>
          <a:solidFill>
            <a:srgbClr val="D75980"/>
          </a:solidFill>
        </p:grpSpPr>
        <p:sp>
          <p:nvSpPr>
            <p:cNvPr id="86" name="Freeform 626"/>
            <p:cNvSpPr/>
            <p:nvPr/>
          </p:nvSpPr>
          <p:spPr bwMode="auto">
            <a:xfrm>
              <a:off x="2719388" y="1573213"/>
              <a:ext cx="176213" cy="198438"/>
            </a:xfrm>
            <a:custGeom>
              <a:gdLst>
                <a:gd name="T0" fmla="*/ 42 w 47"/>
                <a:gd name="T1" fmla="*/ 19 h 53"/>
                <a:gd name="T2" fmla="*/ 33 w 47"/>
                <a:gd name="T3" fmla="*/ 49 h 53"/>
                <a:gd name="T4" fmla="*/ 5 w 47"/>
                <a:gd name="T5" fmla="*/ 34 h 53"/>
                <a:gd name="T6" fmla="*/ 14 w 47"/>
                <a:gd name="T7" fmla="*/ 4 h 53"/>
                <a:gd name="T8" fmla="*/ 42 w 47"/>
                <a:gd name="T9" fmla="*/ 19 h 53"/>
              </a:gdLst>
              <a:cxnLst>
                <a:cxn ang="0">
                  <a:pos x="T0" y="T1"/>
                </a:cxn>
                <a:cxn ang="0">
                  <a:pos x="T2" y="T3"/>
                </a:cxn>
                <a:cxn ang="0">
                  <a:pos x="T4" y="T5"/>
                </a:cxn>
                <a:cxn ang="0">
                  <a:pos x="T6" y="T7"/>
                </a:cxn>
                <a:cxn ang="0">
                  <a:pos x="T8" y="T9"/>
                </a:cxn>
              </a:cxnLst>
              <a:rect l="0" t="0" r="r" b="b"/>
              <a:pathLst>
                <a:path w="47" h="52">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627"/>
            <p:cNvSpPr/>
            <p:nvPr/>
          </p:nvSpPr>
          <p:spPr bwMode="auto">
            <a:xfrm>
              <a:off x="2557463" y="1670051"/>
              <a:ext cx="434975" cy="349250"/>
            </a:xfrm>
            <a:custGeom>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628"/>
            <p:cNvSpPr/>
            <p:nvPr/>
          </p:nvSpPr>
          <p:spPr bwMode="auto">
            <a:xfrm flipH="1">
              <a:off x="2854326" y="2016126"/>
              <a:ext cx="0" cy="3175"/>
            </a:xfrm>
            <a:custGeom>
              <a:gdLst>
                <a:gd name="T0" fmla="*/ 2 h 2"/>
                <a:gd name="T1" fmla="*/ 0 h 2"/>
                <a:gd name="T2" fmla="*/ 2 h 2"/>
                <a:gd name="T3" fmla="*/ 0 h 2"/>
                <a:gd name="T4" fmla="*/ 2 h 2"/>
              </a:gdLst>
              <a:cxnLst>
                <a:cxn ang="0">
                  <a:pos x="0" y="T0"/>
                </a:cxn>
                <a:cxn ang="0">
                  <a:pos x="0" y="T1"/>
                </a:cxn>
                <a:cxn ang="0">
                  <a:pos x="0" y="T2"/>
                </a:cxn>
                <a:cxn ang="0">
                  <a:pos x="0" y="T3"/>
                </a:cxn>
                <a:cxn ang="0">
                  <a:pos x="0" y="T4"/>
                </a:cxn>
              </a:cxnLst>
              <a:rect l="0" t="0" r="r" b="b"/>
              <a:pathLst>
                <a:path h="2">
                  <a:moveTo>
                    <a:pt x="0" y="2"/>
                  </a:moveTo>
                  <a:lnTo>
                    <a:pt x="0" y="0"/>
                  </a:ln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29"/>
            <p:cNvSpPr/>
            <p:nvPr/>
          </p:nvSpPr>
          <p:spPr bwMode="auto">
            <a:xfrm>
              <a:off x="2824163" y="1776413"/>
              <a:ext cx="25400" cy="55563"/>
            </a:xfrm>
            <a:custGeom>
              <a:gdLst>
                <a:gd name="T0" fmla="*/ 12 w 16"/>
                <a:gd name="T1" fmla="*/ 0 h 35"/>
                <a:gd name="T2" fmla="*/ 16 w 16"/>
                <a:gd name="T3" fmla="*/ 21 h 35"/>
                <a:gd name="T4" fmla="*/ 9 w 16"/>
                <a:gd name="T5" fmla="*/ 35 h 35"/>
                <a:gd name="T6" fmla="*/ 0 w 16"/>
                <a:gd name="T7" fmla="*/ 21 h 35"/>
                <a:gd name="T8" fmla="*/ 2 w 16"/>
                <a:gd name="T9" fmla="*/ 0 h 35"/>
                <a:gd name="T10" fmla="*/ 12 w 16"/>
                <a:gd name="T11" fmla="*/ 0 h 35"/>
              </a:gdLst>
              <a:cxnLst>
                <a:cxn ang="0">
                  <a:pos x="T0" y="T1"/>
                </a:cxn>
                <a:cxn ang="0">
                  <a:pos x="T2" y="T3"/>
                </a:cxn>
                <a:cxn ang="0">
                  <a:pos x="T4" y="T5"/>
                </a:cxn>
                <a:cxn ang="0">
                  <a:pos x="T6" y="T7"/>
                </a:cxn>
                <a:cxn ang="0">
                  <a:pos x="T8" y="T9"/>
                </a:cxn>
                <a:cxn ang="0">
                  <a:pos x="T10" y="T11"/>
                </a:cxn>
              </a:cxnLst>
              <a:rect l="0" t="0" r="r" b="b"/>
              <a:pathLst>
                <a:path w="16" h="35">
                  <a:moveTo>
                    <a:pt x="12" y="0"/>
                  </a:moveTo>
                  <a:lnTo>
                    <a:pt x="16" y="21"/>
                  </a:lnTo>
                  <a:lnTo>
                    <a:pt x="9" y="35"/>
                  </a:lnTo>
                  <a:lnTo>
                    <a:pt x="0" y="21"/>
                  </a:lnTo>
                  <a:lnTo>
                    <a:pt x="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630"/>
            <p:cNvSpPr/>
            <p:nvPr/>
          </p:nvSpPr>
          <p:spPr bwMode="auto">
            <a:xfrm>
              <a:off x="2827338" y="1812926"/>
              <a:ext cx="41275" cy="206375"/>
            </a:xfrm>
            <a:custGeom>
              <a:gdLst>
                <a:gd name="T0" fmla="*/ 12 w 26"/>
                <a:gd name="T1" fmla="*/ 0 h 130"/>
                <a:gd name="T2" fmla="*/ 26 w 26"/>
                <a:gd name="T3" fmla="*/ 128 h 130"/>
                <a:gd name="T4" fmla="*/ 17 w 26"/>
                <a:gd name="T5" fmla="*/ 130 h 130"/>
                <a:gd name="T6" fmla="*/ 7 w 26"/>
                <a:gd name="T7" fmla="*/ 130 h 130"/>
                <a:gd name="T8" fmla="*/ 0 w 26"/>
                <a:gd name="T9" fmla="*/ 0 h 130"/>
                <a:gd name="T10" fmla="*/ 12 w 26"/>
                <a:gd name="T11" fmla="*/ 0 h 130"/>
              </a:gdLst>
              <a:cxnLst>
                <a:cxn ang="0">
                  <a:pos x="T0" y="T1"/>
                </a:cxn>
                <a:cxn ang="0">
                  <a:pos x="T2" y="T3"/>
                </a:cxn>
                <a:cxn ang="0">
                  <a:pos x="T4" y="T5"/>
                </a:cxn>
                <a:cxn ang="0">
                  <a:pos x="T6" y="T7"/>
                </a:cxn>
                <a:cxn ang="0">
                  <a:pos x="T8" y="T9"/>
                </a:cxn>
                <a:cxn ang="0">
                  <a:pos x="T10" y="T11"/>
                </a:cxn>
              </a:cxnLst>
              <a:rect l="0" t="0" r="r" b="b"/>
              <a:pathLst>
                <a:path w="26" h="130">
                  <a:moveTo>
                    <a:pt x="12" y="0"/>
                  </a:moveTo>
                  <a:lnTo>
                    <a:pt x="26" y="128"/>
                  </a:lnTo>
                  <a:lnTo>
                    <a:pt x="17" y="130"/>
                  </a:lnTo>
                  <a:lnTo>
                    <a:pt x="7" y="130"/>
                  </a:lnTo>
                  <a:lnTo>
                    <a:pt x="0"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631"/>
            <p:cNvSpPr/>
            <p:nvPr/>
          </p:nvSpPr>
          <p:spPr bwMode="auto">
            <a:xfrm>
              <a:off x="2962276" y="1416051"/>
              <a:ext cx="131763" cy="261938"/>
            </a:xfrm>
            <a:custGeom>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Rectangle 632"/>
            <p:cNvSpPr>
              <a:spLocks noChangeArrowheads="1"/>
            </p:cNvSpPr>
            <p:nvPr/>
          </p:nvSpPr>
          <p:spPr bwMode="auto">
            <a:xfrm>
              <a:off x="2947988" y="1738313"/>
              <a:ext cx="14922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 name="Freeform 633"/>
            <p:cNvSpPr>
              <a:spLocks noEditPoints="1"/>
            </p:cNvSpPr>
            <p:nvPr/>
          </p:nvSpPr>
          <p:spPr bwMode="auto">
            <a:xfrm>
              <a:off x="2868613" y="1344613"/>
              <a:ext cx="311150" cy="374650"/>
            </a:xfrm>
            <a:custGeom>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634"/>
            <p:cNvSpPr/>
            <p:nvPr/>
          </p:nvSpPr>
          <p:spPr bwMode="auto">
            <a:xfrm>
              <a:off x="2973388" y="1793876"/>
              <a:ext cx="98425" cy="30163"/>
            </a:xfrm>
            <a:custGeom>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Rectangle 635"/>
            <p:cNvSpPr>
              <a:spLocks noChangeArrowheads="1"/>
            </p:cNvSpPr>
            <p:nvPr/>
          </p:nvSpPr>
          <p:spPr bwMode="auto">
            <a:xfrm>
              <a:off x="2940051" y="1735138"/>
              <a:ext cx="165100"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 name="Rectangle 636"/>
            <p:cNvSpPr>
              <a:spLocks noChangeArrowheads="1"/>
            </p:cNvSpPr>
            <p:nvPr/>
          </p:nvSpPr>
          <p:spPr bwMode="auto">
            <a:xfrm>
              <a:off x="2940051" y="1757363"/>
              <a:ext cx="1651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 name="Freeform 637"/>
            <p:cNvSpPr/>
            <p:nvPr/>
          </p:nvSpPr>
          <p:spPr bwMode="auto">
            <a:xfrm>
              <a:off x="2940051" y="1782763"/>
              <a:ext cx="165100" cy="30163"/>
            </a:xfrm>
            <a:custGeom>
              <a:gdLst>
                <a:gd name="T0" fmla="*/ 0 w 44"/>
                <a:gd name="T1" fmla="*/ 0 h 8"/>
                <a:gd name="T2" fmla="*/ 11 w 44"/>
                <a:gd name="T3" fmla="*/ 8 h 8"/>
                <a:gd name="T4" fmla="*/ 34 w 44"/>
                <a:gd name="T5" fmla="*/ 8 h 8"/>
                <a:gd name="T6" fmla="*/ 44 w 44"/>
                <a:gd name="T7" fmla="*/ 0 h 8"/>
                <a:gd name="T8" fmla="*/ 0 w 44"/>
                <a:gd name="T9" fmla="*/ 0 h 8"/>
              </a:gd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638"/>
            <p:cNvSpPr/>
            <p:nvPr/>
          </p:nvSpPr>
          <p:spPr bwMode="auto">
            <a:xfrm>
              <a:off x="3014663" y="1206501"/>
              <a:ext cx="33338" cy="85725"/>
            </a:xfrm>
            <a:custGeom>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639"/>
            <p:cNvSpPr/>
            <p:nvPr/>
          </p:nvSpPr>
          <p:spPr bwMode="auto">
            <a:xfrm>
              <a:off x="2876551" y="1235076"/>
              <a:ext cx="63500" cy="82550"/>
            </a:xfrm>
            <a:custGeom>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40"/>
            <p:cNvSpPr/>
            <p:nvPr/>
          </p:nvSpPr>
          <p:spPr bwMode="auto">
            <a:xfrm>
              <a:off x="2774951" y="1333501"/>
              <a:ext cx="82550" cy="60325"/>
            </a:xfrm>
            <a:custGeom>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641"/>
            <p:cNvSpPr/>
            <p:nvPr/>
          </p:nvSpPr>
          <p:spPr bwMode="auto">
            <a:xfrm>
              <a:off x="2736851" y="1468438"/>
              <a:ext cx="82550" cy="33338"/>
            </a:xfrm>
            <a:custGeom>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642"/>
            <p:cNvSpPr/>
            <p:nvPr/>
          </p:nvSpPr>
          <p:spPr bwMode="auto">
            <a:xfrm>
              <a:off x="3187701" y="1592263"/>
              <a:ext cx="85725" cy="60325"/>
            </a:xfrm>
            <a:custGeom>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643"/>
            <p:cNvSpPr/>
            <p:nvPr/>
          </p:nvSpPr>
          <p:spPr bwMode="auto">
            <a:xfrm>
              <a:off x="3224213" y="1487488"/>
              <a:ext cx="87313" cy="30163"/>
            </a:xfrm>
            <a:custGeom>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644"/>
            <p:cNvSpPr/>
            <p:nvPr/>
          </p:nvSpPr>
          <p:spPr bwMode="auto">
            <a:xfrm>
              <a:off x="3198813" y="1347788"/>
              <a:ext cx="82550" cy="60325"/>
            </a:xfrm>
            <a:custGeom>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645"/>
            <p:cNvSpPr/>
            <p:nvPr/>
          </p:nvSpPr>
          <p:spPr bwMode="auto">
            <a:xfrm>
              <a:off x="3119438" y="1243013"/>
              <a:ext cx="63500" cy="82550"/>
            </a:xfrm>
            <a:custGeom>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6" name="组合 105"/>
          <p:cNvGrpSpPr/>
          <p:nvPr/>
        </p:nvGrpSpPr>
        <p:grpSpPr>
          <a:xfrm>
            <a:off x="3822293" y="2114862"/>
            <a:ext cx="305120" cy="345514"/>
            <a:chOff x="5767388" y="1228726"/>
            <a:chExt cx="671513" cy="760413"/>
          </a:xfrm>
          <a:solidFill>
            <a:srgbClr val="D75980"/>
          </a:solidFill>
        </p:grpSpPr>
        <p:sp>
          <p:nvSpPr>
            <p:cNvPr id="107" name="Oval 646"/>
            <p:cNvSpPr>
              <a:spLocks noChangeArrowheads="1"/>
            </p:cNvSpPr>
            <p:nvPr/>
          </p:nvSpPr>
          <p:spPr bwMode="auto">
            <a:xfrm>
              <a:off x="5921376" y="1228726"/>
              <a:ext cx="115888" cy="146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647"/>
            <p:cNvSpPr/>
            <p:nvPr/>
          </p:nvSpPr>
          <p:spPr bwMode="auto">
            <a:xfrm>
              <a:off x="6111876" y="1595438"/>
              <a:ext cx="46038" cy="82550"/>
            </a:xfrm>
            <a:custGeom>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48"/>
            <p:cNvSpPr/>
            <p:nvPr/>
          </p:nvSpPr>
          <p:spPr bwMode="auto">
            <a:xfrm>
              <a:off x="6318251" y="1595438"/>
              <a:ext cx="46038" cy="82550"/>
            </a:xfrm>
            <a:custGeom>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649"/>
            <p:cNvSpPr>
              <a:spLocks noEditPoints="1"/>
            </p:cNvSpPr>
            <p:nvPr/>
          </p:nvSpPr>
          <p:spPr bwMode="auto">
            <a:xfrm>
              <a:off x="6040438" y="1625601"/>
              <a:ext cx="398463" cy="357188"/>
            </a:xfrm>
            <a:custGeom>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Rectangle 650"/>
            <p:cNvSpPr>
              <a:spLocks noChangeArrowheads="1"/>
            </p:cNvSpPr>
            <p:nvPr/>
          </p:nvSpPr>
          <p:spPr bwMode="auto">
            <a:xfrm>
              <a:off x="6092826" y="1790701"/>
              <a:ext cx="793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Rectangle 651"/>
            <p:cNvSpPr>
              <a:spLocks noChangeArrowheads="1"/>
            </p:cNvSpPr>
            <p:nvPr/>
          </p:nvSpPr>
          <p:spPr bwMode="auto">
            <a:xfrm>
              <a:off x="6199188" y="1790701"/>
              <a:ext cx="777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 name="Rectangle 652"/>
            <p:cNvSpPr>
              <a:spLocks noChangeArrowheads="1"/>
            </p:cNvSpPr>
            <p:nvPr/>
          </p:nvSpPr>
          <p:spPr bwMode="auto">
            <a:xfrm>
              <a:off x="6299201" y="1790701"/>
              <a:ext cx="793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 name="Rectangle 653"/>
            <p:cNvSpPr>
              <a:spLocks noChangeArrowheads="1"/>
            </p:cNvSpPr>
            <p:nvPr/>
          </p:nvSpPr>
          <p:spPr bwMode="auto">
            <a:xfrm>
              <a:off x="6092826" y="1843088"/>
              <a:ext cx="79375"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5" name="Rectangle 654"/>
            <p:cNvSpPr>
              <a:spLocks noChangeArrowheads="1"/>
            </p:cNvSpPr>
            <p:nvPr/>
          </p:nvSpPr>
          <p:spPr bwMode="auto">
            <a:xfrm>
              <a:off x="6199188" y="1843088"/>
              <a:ext cx="7778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 name="Rectangle 655"/>
            <p:cNvSpPr>
              <a:spLocks noChangeArrowheads="1"/>
            </p:cNvSpPr>
            <p:nvPr/>
          </p:nvSpPr>
          <p:spPr bwMode="auto">
            <a:xfrm>
              <a:off x="6299201" y="1843088"/>
              <a:ext cx="79375"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 name="Rectangle 656"/>
            <p:cNvSpPr>
              <a:spLocks noChangeArrowheads="1"/>
            </p:cNvSpPr>
            <p:nvPr/>
          </p:nvSpPr>
          <p:spPr bwMode="auto">
            <a:xfrm>
              <a:off x="6092826" y="1892301"/>
              <a:ext cx="793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8" name="Rectangle 657"/>
            <p:cNvSpPr>
              <a:spLocks noChangeArrowheads="1"/>
            </p:cNvSpPr>
            <p:nvPr/>
          </p:nvSpPr>
          <p:spPr bwMode="auto">
            <a:xfrm>
              <a:off x="6199188" y="1892301"/>
              <a:ext cx="7778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 name="Rectangle 658"/>
            <p:cNvSpPr>
              <a:spLocks noChangeArrowheads="1"/>
            </p:cNvSpPr>
            <p:nvPr/>
          </p:nvSpPr>
          <p:spPr bwMode="auto">
            <a:xfrm>
              <a:off x="6299201" y="1892301"/>
              <a:ext cx="793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 name="Rectangle 659"/>
            <p:cNvSpPr>
              <a:spLocks noChangeArrowheads="1"/>
            </p:cNvSpPr>
            <p:nvPr/>
          </p:nvSpPr>
          <p:spPr bwMode="auto">
            <a:xfrm>
              <a:off x="5976938" y="1581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 name="Freeform 660"/>
            <p:cNvSpPr>
              <a:spLocks noEditPoints="1"/>
            </p:cNvSpPr>
            <p:nvPr/>
          </p:nvSpPr>
          <p:spPr bwMode="auto">
            <a:xfrm>
              <a:off x="5767388" y="1393826"/>
              <a:ext cx="420688" cy="595313"/>
            </a:xfrm>
            <a:custGeom>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661"/>
            <p:cNvSpPr/>
            <p:nvPr/>
          </p:nvSpPr>
          <p:spPr bwMode="auto">
            <a:xfrm>
              <a:off x="5957888" y="1385888"/>
              <a:ext cx="41275" cy="44450"/>
            </a:xfrm>
            <a:custGeom>
              <a:gdLst>
                <a:gd name="T0" fmla="*/ 22 w 26"/>
                <a:gd name="T1" fmla="*/ 0 h 28"/>
                <a:gd name="T2" fmla="*/ 26 w 26"/>
                <a:gd name="T3" fmla="*/ 17 h 28"/>
                <a:gd name="T4" fmla="*/ 12 w 26"/>
                <a:gd name="T5" fmla="*/ 28 h 28"/>
                <a:gd name="T6" fmla="*/ 0 w 26"/>
                <a:gd name="T7" fmla="*/ 17 h 28"/>
                <a:gd name="T8" fmla="*/ 5 w 26"/>
                <a:gd name="T9" fmla="*/ 0 h 28"/>
                <a:gd name="T10" fmla="*/ 22 w 26"/>
                <a:gd name="T11" fmla="*/ 0 h 28"/>
              </a:gdLst>
              <a:cxnLst>
                <a:cxn ang="0">
                  <a:pos x="T0" y="T1"/>
                </a:cxn>
                <a:cxn ang="0">
                  <a:pos x="T2" y="T3"/>
                </a:cxn>
                <a:cxn ang="0">
                  <a:pos x="T4" y="T5"/>
                </a:cxn>
                <a:cxn ang="0">
                  <a:pos x="T6" y="T7"/>
                </a:cxn>
                <a:cxn ang="0">
                  <a:pos x="T8" y="T9"/>
                </a:cxn>
                <a:cxn ang="0">
                  <a:pos x="T10" y="T11"/>
                </a:cxn>
              </a:cxnLst>
              <a:rect l="0" t="0" r="r" b="b"/>
              <a:pathLst>
                <a:path w="26" h="28">
                  <a:moveTo>
                    <a:pt x="22" y="0"/>
                  </a:moveTo>
                  <a:lnTo>
                    <a:pt x="26" y="17"/>
                  </a:lnTo>
                  <a:lnTo>
                    <a:pt x="12" y="28"/>
                  </a:lnTo>
                  <a:lnTo>
                    <a:pt x="0" y="17"/>
                  </a:lnTo>
                  <a:lnTo>
                    <a:pt x="5"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662"/>
            <p:cNvSpPr/>
            <p:nvPr/>
          </p:nvSpPr>
          <p:spPr bwMode="auto">
            <a:xfrm>
              <a:off x="5957888" y="1416051"/>
              <a:ext cx="41275" cy="184150"/>
            </a:xfrm>
            <a:custGeom>
              <a:gdLst>
                <a:gd name="T0" fmla="*/ 22 w 26"/>
                <a:gd name="T1" fmla="*/ 0 h 116"/>
                <a:gd name="T2" fmla="*/ 26 w 26"/>
                <a:gd name="T3" fmla="*/ 104 h 116"/>
                <a:gd name="T4" fmla="*/ 12 w 26"/>
                <a:gd name="T5" fmla="*/ 116 h 116"/>
                <a:gd name="T6" fmla="*/ 0 w 26"/>
                <a:gd name="T7" fmla="*/ 104 h 116"/>
                <a:gd name="T8" fmla="*/ 5 w 26"/>
                <a:gd name="T9" fmla="*/ 0 h 116"/>
                <a:gd name="T10" fmla="*/ 22 w 26"/>
                <a:gd name="T11" fmla="*/ 0 h 116"/>
              </a:gdLst>
              <a:cxnLst>
                <a:cxn ang="0">
                  <a:pos x="T0" y="T1"/>
                </a:cxn>
                <a:cxn ang="0">
                  <a:pos x="T2" y="T3"/>
                </a:cxn>
                <a:cxn ang="0">
                  <a:pos x="T4" y="T5"/>
                </a:cxn>
                <a:cxn ang="0">
                  <a:pos x="T6" y="T7"/>
                </a:cxn>
                <a:cxn ang="0">
                  <a:pos x="T8" y="T9"/>
                </a:cxn>
                <a:cxn ang="0">
                  <a:pos x="T10" y="T11"/>
                </a:cxn>
              </a:cxnLst>
              <a:rect l="0" t="0" r="r" b="b"/>
              <a:pathLst>
                <a:path w="26" h="115">
                  <a:moveTo>
                    <a:pt x="22" y="0"/>
                  </a:moveTo>
                  <a:lnTo>
                    <a:pt x="26" y="104"/>
                  </a:lnTo>
                  <a:lnTo>
                    <a:pt x="12" y="116"/>
                  </a:lnTo>
                  <a:lnTo>
                    <a:pt x="0" y="104"/>
                  </a:lnTo>
                  <a:lnTo>
                    <a:pt x="5"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4" name="组合 123"/>
          <p:cNvGrpSpPr/>
          <p:nvPr/>
        </p:nvGrpSpPr>
        <p:grpSpPr>
          <a:xfrm>
            <a:off x="2383974" y="2964580"/>
            <a:ext cx="305120" cy="310169"/>
            <a:chOff x="2601913" y="3098801"/>
            <a:chExt cx="671513" cy="682625"/>
          </a:xfrm>
          <a:solidFill>
            <a:srgbClr val="D75980"/>
          </a:solidFill>
        </p:grpSpPr>
        <p:sp>
          <p:nvSpPr>
            <p:cNvPr id="125" name="Freeform 663"/>
            <p:cNvSpPr>
              <a:spLocks noEditPoints="1"/>
            </p:cNvSpPr>
            <p:nvPr/>
          </p:nvSpPr>
          <p:spPr bwMode="auto">
            <a:xfrm>
              <a:off x="2636838" y="3125788"/>
              <a:ext cx="603250" cy="314325"/>
            </a:xfrm>
            <a:custGeom>
              <a:gdLst>
                <a:gd name="T0" fmla="*/ 380 w 380"/>
                <a:gd name="T1" fmla="*/ 198 h 198"/>
                <a:gd name="T2" fmla="*/ 0 w 380"/>
                <a:gd name="T3" fmla="*/ 198 h 198"/>
                <a:gd name="T4" fmla="*/ 0 w 380"/>
                <a:gd name="T5" fmla="*/ 0 h 198"/>
                <a:gd name="T6" fmla="*/ 380 w 380"/>
                <a:gd name="T7" fmla="*/ 0 h 198"/>
                <a:gd name="T8" fmla="*/ 380 w 380"/>
                <a:gd name="T9" fmla="*/ 198 h 198"/>
                <a:gd name="T10" fmla="*/ 380 w 380"/>
                <a:gd name="T11" fmla="*/ 198 h 198"/>
                <a:gd name="T12" fmla="*/ 14 w 380"/>
                <a:gd name="T13" fmla="*/ 187 h 198"/>
                <a:gd name="T14" fmla="*/ 368 w 380"/>
                <a:gd name="T15" fmla="*/ 187 h 198"/>
                <a:gd name="T16" fmla="*/ 368 w 380"/>
                <a:gd name="T17" fmla="*/ 12 h 198"/>
                <a:gd name="T18" fmla="*/ 14 w 380"/>
                <a:gd name="T19" fmla="*/ 12 h 198"/>
                <a:gd name="T20" fmla="*/ 14 w 380"/>
                <a:gd name="T21" fmla="*/ 187 h 198"/>
                <a:gd name="T22" fmla="*/ 14 w 380"/>
                <a:gd name="T23" fmla="*/ 187 h 1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198">
                  <a:moveTo>
                    <a:pt x="380" y="198"/>
                  </a:moveTo>
                  <a:lnTo>
                    <a:pt x="0" y="198"/>
                  </a:lnTo>
                  <a:lnTo>
                    <a:pt x="0" y="0"/>
                  </a:lnTo>
                  <a:lnTo>
                    <a:pt x="380" y="0"/>
                  </a:lnTo>
                  <a:lnTo>
                    <a:pt x="380" y="198"/>
                  </a:lnTo>
                  <a:lnTo>
                    <a:pt x="380" y="198"/>
                  </a:lnTo>
                  <a:close/>
                  <a:moveTo>
                    <a:pt x="14" y="187"/>
                  </a:moveTo>
                  <a:lnTo>
                    <a:pt x="368" y="187"/>
                  </a:lnTo>
                  <a:lnTo>
                    <a:pt x="368" y="12"/>
                  </a:lnTo>
                  <a:lnTo>
                    <a:pt x="14" y="12"/>
                  </a:lnTo>
                  <a:lnTo>
                    <a:pt x="14" y="187"/>
                  </a:lnTo>
                  <a:lnTo>
                    <a:pt x="14" y="1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664"/>
            <p:cNvSpPr>
              <a:spLocks noChangeArrowheads="1"/>
            </p:cNvSpPr>
            <p:nvPr/>
          </p:nvSpPr>
          <p:spPr bwMode="auto">
            <a:xfrm>
              <a:off x="2601913" y="3098801"/>
              <a:ext cx="671513"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665"/>
            <p:cNvSpPr>
              <a:spLocks noEditPoints="1"/>
            </p:cNvSpPr>
            <p:nvPr/>
          </p:nvSpPr>
          <p:spPr bwMode="auto">
            <a:xfrm>
              <a:off x="2865438" y="3263901"/>
              <a:ext cx="344488" cy="269875"/>
            </a:xfrm>
            <a:custGeom>
              <a:gdLst>
                <a:gd name="T0" fmla="*/ 91 w 92"/>
                <a:gd name="T1" fmla="*/ 40 h 72"/>
                <a:gd name="T2" fmla="*/ 91 w 92"/>
                <a:gd name="T3" fmla="*/ 40 h 72"/>
                <a:gd name="T4" fmla="*/ 91 w 92"/>
                <a:gd name="T5" fmla="*/ 40 h 72"/>
                <a:gd name="T6" fmla="*/ 91 w 92"/>
                <a:gd name="T7" fmla="*/ 40 h 72"/>
                <a:gd name="T8" fmla="*/ 90 w 92"/>
                <a:gd name="T9" fmla="*/ 40 h 72"/>
                <a:gd name="T10" fmla="*/ 89 w 92"/>
                <a:gd name="T11" fmla="*/ 37 h 72"/>
                <a:gd name="T12" fmla="*/ 75 w 92"/>
                <a:gd name="T13" fmla="*/ 17 h 72"/>
                <a:gd name="T14" fmla="*/ 71 w 92"/>
                <a:gd name="T15" fmla="*/ 14 h 72"/>
                <a:gd name="T16" fmla="*/ 65 w 92"/>
                <a:gd name="T17" fmla="*/ 14 h 72"/>
                <a:gd name="T18" fmla="*/ 65 w 92"/>
                <a:gd name="T19" fmla="*/ 14 h 72"/>
                <a:gd name="T20" fmla="*/ 70 w 92"/>
                <a:gd name="T21" fmla="*/ 18 h 72"/>
                <a:gd name="T22" fmla="*/ 64 w 92"/>
                <a:gd name="T23" fmla="*/ 21 h 72"/>
                <a:gd name="T24" fmla="*/ 67 w 92"/>
                <a:gd name="T25" fmla="*/ 25 h 72"/>
                <a:gd name="T26" fmla="*/ 57 w 92"/>
                <a:gd name="T27" fmla="*/ 49 h 72"/>
                <a:gd name="T28" fmla="*/ 57 w 92"/>
                <a:gd name="T29" fmla="*/ 49 h 72"/>
                <a:gd name="T30" fmla="*/ 57 w 92"/>
                <a:gd name="T31" fmla="*/ 49 h 72"/>
                <a:gd name="T32" fmla="*/ 57 w 92"/>
                <a:gd name="T33" fmla="*/ 49 h 72"/>
                <a:gd name="T34" fmla="*/ 57 w 92"/>
                <a:gd name="T35" fmla="*/ 49 h 72"/>
                <a:gd name="T36" fmla="*/ 46 w 92"/>
                <a:gd name="T37" fmla="*/ 26 h 72"/>
                <a:gd name="T38" fmla="*/ 48 w 92"/>
                <a:gd name="T39" fmla="*/ 21 h 72"/>
                <a:gd name="T40" fmla="*/ 43 w 92"/>
                <a:gd name="T41" fmla="*/ 19 h 72"/>
                <a:gd name="T42" fmla="*/ 47 w 92"/>
                <a:gd name="T43" fmla="*/ 15 h 72"/>
                <a:gd name="T44" fmla="*/ 47 w 92"/>
                <a:gd name="T45" fmla="*/ 15 h 72"/>
                <a:gd name="T46" fmla="*/ 42 w 92"/>
                <a:gd name="T47" fmla="*/ 15 h 72"/>
                <a:gd name="T48" fmla="*/ 29 w 92"/>
                <a:gd name="T49" fmla="*/ 14 h 72"/>
                <a:gd name="T50" fmla="*/ 26 w 92"/>
                <a:gd name="T51" fmla="*/ 12 h 72"/>
                <a:gd name="T52" fmla="*/ 8 w 92"/>
                <a:gd name="T53" fmla="*/ 0 h 72"/>
                <a:gd name="T54" fmla="*/ 0 w 92"/>
                <a:gd name="T55" fmla="*/ 12 h 72"/>
                <a:gd name="T56" fmla="*/ 19 w 92"/>
                <a:gd name="T57" fmla="*/ 23 h 72"/>
                <a:gd name="T58" fmla="*/ 38 w 92"/>
                <a:gd name="T59" fmla="*/ 27 h 72"/>
                <a:gd name="T60" fmla="*/ 38 w 92"/>
                <a:gd name="T61" fmla="*/ 72 h 72"/>
                <a:gd name="T62" fmla="*/ 38 w 92"/>
                <a:gd name="T63" fmla="*/ 72 h 72"/>
                <a:gd name="T64" fmla="*/ 78 w 92"/>
                <a:gd name="T65" fmla="*/ 71 h 72"/>
                <a:gd name="T66" fmla="*/ 78 w 92"/>
                <a:gd name="T67" fmla="*/ 70 h 72"/>
                <a:gd name="T68" fmla="*/ 78 w 92"/>
                <a:gd name="T69" fmla="*/ 63 h 72"/>
                <a:gd name="T70" fmla="*/ 82 w 92"/>
                <a:gd name="T71" fmla="*/ 66 h 72"/>
                <a:gd name="T72" fmla="*/ 91 w 92"/>
                <a:gd name="T73" fmla="*/ 48 h 72"/>
                <a:gd name="T74" fmla="*/ 91 w 92"/>
                <a:gd name="T75" fmla="*/ 47 h 72"/>
                <a:gd name="T76" fmla="*/ 91 w 92"/>
                <a:gd name="T77" fmla="*/ 47 h 72"/>
                <a:gd name="T78" fmla="*/ 91 w 92"/>
                <a:gd name="T79" fmla="*/ 40 h 72"/>
                <a:gd name="T80" fmla="*/ 77 w 92"/>
                <a:gd name="T81" fmla="*/ 45 h 72"/>
                <a:gd name="T82" fmla="*/ 77 w 92"/>
                <a:gd name="T83" fmla="*/ 43 h 72"/>
                <a:gd name="T84" fmla="*/ 77 w 92"/>
                <a:gd name="T85" fmla="*/ 44 h 72"/>
                <a:gd name="T86" fmla="*/ 77 w 92"/>
                <a:gd name="T87" fmla="*/ 45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Rectangle 666"/>
            <p:cNvSpPr>
              <a:spLocks noChangeArrowheads="1"/>
            </p:cNvSpPr>
            <p:nvPr/>
          </p:nvSpPr>
          <p:spPr bwMode="auto">
            <a:xfrm>
              <a:off x="3078163" y="34480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9" name="Freeform 667"/>
            <p:cNvSpPr/>
            <p:nvPr/>
          </p:nvSpPr>
          <p:spPr bwMode="auto">
            <a:xfrm>
              <a:off x="3063876" y="3316288"/>
              <a:ext cx="25400" cy="30163"/>
            </a:xfrm>
            <a:custGeom>
              <a:gdLst>
                <a:gd name="T0" fmla="*/ 2 w 16"/>
                <a:gd name="T1" fmla="*/ 0 h 19"/>
                <a:gd name="T2" fmla="*/ 0 w 16"/>
                <a:gd name="T3" fmla="*/ 12 h 19"/>
                <a:gd name="T4" fmla="*/ 7 w 16"/>
                <a:gd name="T5" fmla="*/ 19 h 19"/>
                <a:gd name="T6" fmla="*/ 16 w 16"/>
                <a:gd name="T7" fmla="*/ 12 h 19"/>
                <a:gd name="T8" fmla="*/ 12 w 16"/>
                <a:gd name="T9" fmla="*/ 0 h 19"/>
                <a:gd name="T10" fmla="*/ 2 w 16"/>
                <a:gd name="T11" fmla="*/ 0 h 19"/>
              </a:gdLst>
              <a:cxnLst>
                <a:cxn ang="0">
                  <a:pos x="T0" y="T1"/>
                </a:cxn>
                <a:cxn ang="0">
                  <a:pos x="T2" y="T3"/>
                </a:cxn>
                <a:cxn ang="0">
                  <a:pos x="T4" y="T5"/>
                </a:cxn>
                <a:cxn ang="0">
                  <a:pos x="T6" y="T7"/>
                </a:cxn>
                <a:cxn ang="0">
                  <a:pos x="T8" y="T9"/>
                </a:cxn>
                <a:cxn ang="0">
                  <a:pos x="T10" y="T11"/>
                </a:cxn>
              </a:cxnLst>
              <a:rect l="0" t="0" r="r" b="b"/>
              <a:pathLst>
                <a:path w="16" h="19">
                  <a:moveTo>
                    <a:pt x="2" y="0"/>
                  </a:moveTo>
                  <a:lnTo>
                    <a:pt x="0" y="12"/>
                  </a:lnTo>
                  <a:lnTo>
                    <a:pt x="7" y="19"/>
                  </a:lnTo>
                  <a:lnTo>
                    <a:pt x="16" y="12"/>
                  </a:lnTo>
                  <a:lnTo>
                    <a:pt x="1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668"/>
            <p:cNvSpPr/>
            <p:nvPr/>
          </p:nvSpPr>
          <p:spPr bwMode="auto">
            <a:xfrm>
              <a:off x="3063876" y="3335338"/>
              <a:ext cx="30163" cy="123825"/>
            </a:xfrm>
            <a:custGeom>
              <a:gdLst>
                <a:gd name="T0" fmla="*/ 2 w 19"/>
                <a:gd name="T1" fmla="*/ 0 h 78"/>
                <a:gd name="T2" fmla="*/ 0 w 19"/>
                <a:gd name="T3" fmla="*/ 71 h 78"/>
                <a:gd name="T4" fmla="*/ 9 w 19"/>
                <a:gd name="T5" fmla="*/ 78 h 78"/>
                <a:gd name="T6" fmla="*/ 19 w 19"/>
                <a:gd name="T7" fmla="*/ 71 h 78"/>
                <a:gd name="T8" fmla="*/ 14 w 19"/>
                <a:gd name="T9" fmla="*/ 0 h 78"/>
                <a:gd name="T10" fmla="*/ 2 w 19"/>
                <a:gd name="T11" fmla="*/ 0 h 78"/>
              </a:gdLst>
              <a:cxnLst>
                <a:cxn ang="0">
                  <a:pos x="T0" y="T1"/>
                </a:cxn>
                <a:cxn ang="0">
                  <a:pos x="T2" y="T3"/>
                </a:cxn>
                <a:cxn ang="0">
                  <a:pos x="T4" y="T5"/>
                </a:cxn>
                <a:cxn ang="0">
                  <a:pos x="T6" y="T7"/>
                </a:cxn>
                <a:cxn ang="0">
                  <a:pos x="T8" y="T9"/>
                </a:cxn>
                <a:cxn ang="0">
                  <a:pos x="T10" y="T11"/>
                </a:cxn>
              </a:cxnLst>
              <a:rect l="0" t="0" r="r" b="b"/>
              <a:pathLst>
                <a:path w="19" h="78">
                  <a:moveTo>
                    <a:pt x="2" y="0"/>
                  </a:moveTo>
                  <a:lnTo>
                    <a:pt x="0" y="71"/>
                  </a:lnTo>
                  <a:lnTo>
                    <a:pt x="9" y="78"/>
                  </a:lnTo>
                  <a:lnTo>
                    <a:pt x="19" y="71"/>
                  </a:lnTo>
                  <a:lnTo>
                    <a:pt x="14"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669"/>
            <p:cNvSpPr/>
            <p:nvPr/>
          </p:nvSpPr>
          <p:spPr bwMode="auto">
            <a:xfrm>
              <a:off x="3033713" y="3200401"/>
              <a:ext cx="93663" cy="109538"/>
            </a:xfrm>
            <a:custGeom>
              <a:gdLst>
                <a:gd name="T0" fmla="*/ 2 w 25"/>
                <a:gd name="T1" fmla="*/ 11 h 29"/>
                <a:gd name="T2" fmla="*/ 8 w 25"/>
                <a:gd name="T3" fmla="*/ 27 h 29"/>
                <a:gd name="T4" fmla="*/ 23 w 25"/>
                <a:gd name="T5" fmla="*/ 18 h 29"/>
                <a:gd name="T6" fmla="*/ 17 w 25"/>
                <a:gd name="T7" fmla="*/ 2 h 29"/>
                <a:gd name="T8" fmla="*/ 2 w 25"/>
                <a:gd name="T9" fmla="*/ 11 h 29"/>
              </a:gdLst>
              <a:cxnLst>
                <a:cxn ang="0">
                  <a:pos x="T0" y="T1"/>
                </a:cxn>
                <a:cxn ang="0">
                  <a:pos x="T2" y="T3"/>
                </a:cxn>
                <a:cxn ang="0">
                  <a:pos x="T4" y="T5"/>
                </a:cxn>
                <a:cxn ang="0">
                  <a:pos x="T6" y="T7"/>
                </a:cxn>
                <a:cxn ang="0">
                  <a:pos x="T8" y="T9"/>
                </a:cxn>
              </a:cxnLst>
              <a:rect l="0" t="0" r="r" b="b"/>
              <a:pathLst>
                <a:path w="25" h="28">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Oval 670"/>
            <p:cNvSpPr>
              <a:spLocks noChangeArrowheads="1"/>
            </p:cNvSpPr>
            <p:nvPr/>
          </p:nvSpPr>
          <p:spPr bwMode="auto">
            <a:xfrm>
              <a:off x="2667001" y="3549651"/>
              <a:ext cx="77788" cy="968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671"/>
            <p:cNvSpPr/>
            <p:nvPr/>
          </p:nvSpPr>
          <p:spPr bwMode="auto">
            <a:xfrm>
              <a:off x="2617788" y="3654426"/>
              <a:ext cx="176213" cy="127000"/>
            </a:xfrm>
            <a:custGeom>
              <a:gdLst>
                <a:gd name="T0" fmla="*/ 38 w 47"/>
                <a:gd name="T1" fmla="*/ 2 h 34"/>
                <a:gd name="T2" fmla="*/ 38 w 47"/>
                <a:gd name="T3" fmla="*/ 2 h 34"/>
                <a:gd name="T4" fmla="*/ 9 w 47"/>
                <a:gd name="T5" fmla="*/ 2 h 34"/>
                <a:gd name="T6" fmla="*/ 9 w 47"/>
                <a:gd name="T7" fmla="*/ 2 h 34"/>
                <a:gd name="T8" fmla="*/ 9 w 47"/>
                <a:gd name="T9" fmla="*/ 2 h 34"/>
                <a:gd name="T10" fmla="*/ 2 w 47"/>
                <a:gd name="T11" fmla="*/ 8 h 34"/>
                <a:gd name="T12" fmla="*/ 0 w 47"/>
                <a:gd name="T13" fmla="*/ 34 h 34"/>
                <a:gd name="T14" fmla="*/ 47 w 47"/>
                <a:gd name="T15" fmla="*/ 34 h 34"/>
                <a:gd name="T16" fmla="*/ 45 w 47"/>
                <a:gd name="T17" fmla="*/ 8 h 34"/>
                <a:gd name="T18" fmla="*/ 39 w 47"/>
                <a:gd name="T19" fmla="*/ 2 h 34"/>
                <a:gd name="T20" fmla="*/ 38 w 47"/>
                <a:gd name="T21" fmla="*/ 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Oval 672"/>
            <p:cNvSpPr>
              <a:spLocks noChangeArrowheads="1"/>
            </p:cNvSpPr>
            <p:nvPr/>
          </p:nvSpPr>
          <p:spPr bwMode="auto">
            <a:xfrm>
              <a:off x="2868613" y="3549651"/>
              <a:ext cx="79375" cy="968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673"/>
            <p:cNvSpPr/>
            <p:nvPr/>
          </p:nvSpPr>
          <p:spPr bwMode="auto">
            <a:xfrm>
              <a:off x="2824163" y="3654426"/>
              <a:ext cx="171450" cy="127000"/>
            </a:xfrm>
            <a:custGeom>
              <a:gdLst>
                <a:gd name="T0" fmla="*/ 38 w 46"/>
                <a:gd name="T1" fmla="*/ 2 h 34"/>
                <a:gd name="T2" fmla="*/ 37 w 46"/>
                <a:gd name="T3" fmla="*/ 2 h 34"/>
                <a:gd name="T4" fmla="*/ 9 w 46"/>
                <a:gd name="T5" fmla="*/ 2 h 34"/>
                <a:gd name="T6" fmla="*/ 8 w 46"/>
                <a:gd name="T7" fmla="*/ 2 h 34"/>
                <a:gd name="T8" fmla="*/ 8 w 46"/>
                <a:gd name="T9" fmla="*/ 2 h 34"/>
                <a:gd name="T10" fmla="*/ 2 w 46"/>
                <a:gd name="T11" fmla="*/ 8 h 34"/>
                <a:gd name="T12" fmla="*/ 0 w 46"/>
                <a:gd name="T13" fmla="*/ 34 h 34"/>
                <a:gd name="T14" fmla="*/ 46 w 46"/>
                <a:gd name="T15" fmla="*/ 34 h 34"/>
                <a:gd name="T16" fmla="*/ 44 w 46"/>
                <a:gd name="T17" fmla="*/ 8 h 34"/>
                <a:gd name="T18" fmla="*/ 38 w 46"/>
                <a:gd name="T19" fmla="*/ 2 h 34"/>
                <a:gd name="T20" fmla="*/ 38 w 46"/>
                <a:gd name="T21" fmla="*/ 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Oval 674"/>
            <p:cNvSpPr>
              <a:spLocks noChangeArrowheads="1"/>
            </p:cNvSpPr>
            <p:nvPr/>
          </p:nvSpPr>
          <p:spPr bwMode="auto">
            <a:xfrm>
              <a:off x="3074988" y="3549651"/>
              <a:ext cx="79375" cy="968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675"/>
            <p:cNvSpPr/>
            <p:nvPr/>
          </p:nvSpPr>
          <p:spPr bwMode="auto">
            <a:xfrm>
              <a:off x="3025776" y="3654426"/>
              <a:ext cx="176213" cy="127000"/>
            </a:xfrm>
            <a:custGeom>
              <a:gdLst>
                <a:gd name="T0" fmla="*/ 38 w 47"/>
                <a:gd name="T1" fmla="*/ 2 h 34"/>
                <a:gd name="T2" fmla="*/ 37 w 47"/>
                <a:gd name="T3" fmla="*/ 2 h 34"/>
                <a:gd name="T4" fmla="*/ 9 w 47"/>
                <a:gd name="T5" fmla="*/ 2 h 34"/>
                <a:gd name="T6" fmla="*/ 8 w 47"/>
                <a:gd name="T7" fmla="*/ 2 h 34"/>
                <a:gd name="T8" fmla="*/ 8 w 47"/>
                <a:gd name="T9" fmla="*/ 2 h 34"/>
                <a:gd name="T10" fmla="*/ 2 w 47"/>
                <a:gd name="T11" fmla="*/ 8 h 34"/>
                <a:gd name="T12" fmla="*/ 0 w 47"/>
                <a:gd name="T13" fmla="*/ 34 h 34"/>
                <a:gd name="T14" fmla="*/ 47 w 47"/>
                <a:gd name="T15" fmla="*/ 34 h 34"/>
                <a:gd name="T16" fmla="*/ 44 w 47"/>
                <a:gd name="T17" fmla="*/ 8 h 34"/>
                <a:gd name="T18" fmla="*/ 38 w 47"/>
                <a:gd name="T19" fmla="*/ 2 h 34"/>
                <a:gd name="T20" fmla="*/ 38 w 47"/>
                <a:gd name="T21" fmla="*/ 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676"/>
            <p:cNvSpPr>
              <a:spLocks noChangeArrowheads="1"/>
            </p:cNvSpPr>
            <p:nvPr/>
          </p:nvSpPr>
          <p:spPr bwMode="auto">
            <a:xfrm>
              <a:off x="2747963" y="3305176"/>
              <a:ext cx="46038"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Rectangle 677"/>
            <p:cNvSpPr>
              <a:spLocks noChangeArrowheads="1"/>
            </p:cNvSpPr>
            <p:nvPr/>
          </p:nvSpPr>
          <p:spPr bwMode="auto">
            <a:xfrm>
              <a:off x="2692401" y="3279776"/>
              <a:ext cx="41275" cy="101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0" name="Rectangle 678"/>
            <p:cNvSpPr>
              <a:spLocks noChangeArrowheads="1"/>
            </p:cNvSpPr>
            <p:nvPr/>
          </p:nvSpPr>
          <p:spPr bwMode="auto">
            <a:xfrm>
              <a:off x="2808288" y="3230563"/>
              <a:ext cx="41275" cy="150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41" name="组合 140"/>
          <p:cNvGrpSpPr/>
          <p:nvPr/>
        </p:nvGrpSpPr>
        <p:grpSpPr>
          <a:xfrm>
            <a:off x="3113233" y="2176175"/>
            <a:ext cx="291415" cy="258955"/>
            <a:chOff x="4206876" y="1363663"/>
            <a:chExt cx="641350" cy="569913"/>
          </a:xfrm>
          <a:solidFill>
            <a:srgbClr val="D75980"/>
          </a:solidFill>
        </p:grpSpPr>
        <p:sp>
          <p:nvSpPr>
            <p:cNvPr id="142" name="Freeform 679"/>
            <p:cNvSpPr>
              <a:spLocks noEditPoints="1"/>
            </p:cNvSpPr>
            <p:nvPr/>
          </p:nvSpPr>
          <p:spPr bwMode="auto">
            <a:xfrm>
              <a:off x="4206876" y="1363663"/>
              <a:ext cx="641350" cy="569913"/>
            </a:xfrm>
            <a:custGeom>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1 h 152"/>
                <a:gd name="T20" fmla="*/ 139 w 171"/>
                <a:gd name="T21" fmla="*/ 19 h 152"/>
                <a:gd name="T22" fmla="*/ 132 w 171"/>
                <a:gd name="T23" fmla="*/ 26 h 152"/>
                <a:gd name="T24" fmla="*/ 125 w 171"/>
                <a:gd name="T25" fmla="*/ 19 h 152"/>
                <a:gd name="T26" fmla="*/ 132 w 171"/>
                <a:gd name="T27" fmla="*/ 11 h 152"/>
                <a:gd name="T28" fmla="*/ 111 w 171"/>
                <a:gd name="T29" fmla="*/ 11 h 152"/>
                <a:gd name="T30" fmla="*/ 118 w 171"/>
                <a:gd name="T31" fmla="*/ 19 h 152"/>
                <a:gd name="T32" fmla="*/ 111 w 171"/>
                <a:gd name="T33" fmla="*/ 26 h 152"/>
                <a:gd name="T34" fmla="*/ 104 w 171"/>
                <a:gd name="T35" fmla="*/ 19 h 152"/>
                <a:gd name="T36" fmla="*/ 111 w 171"/>
                <a:gd name="T37" fmla="*/ 11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1 h 152"/>
                <a:gd name="T54" fmla="*/ 160 w 171"/>
                <a:gd name="T55" fmla="*/ 19 h 152"/>
                <a:gd name="T56" fmla="*/ 153 w 171"/>
                <a:gd name="T57"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1"/>
                  </a:moveTo>
                  <a:cubicBezTo>
                    <a:pt x="136" y="11"/>
                    <a:pt x="139" y="15"/>
                    <a:pt x="139" y="19"/>
                  </a:cubicBezTo>
                  <a:cubicBezTo>
                    <a:pt x="139" y="23"/>
                    <a:pt x="136" y="26"/>
                    <a:pt x="132" y="26"/>
                  </a:cubicBezTo>
                  <a:cubicBezTo>
                    <a:pt x="128" y="26"/>
                    <a:pt x="125" y="23"/>
                    <a:pt x="125" y="19"/>
                  </a:cubicBezTo>
                  <a:cubicBezTo>
                    <a:pt x="125" y="15"/>
                    <a:pt x="128" y="11"/>
                    <a:pt x="132" y="11"/>
                  </a:cubicBezTo>
                  <a:close/>
                  <a:moveTo>
                    <a:pt x="111" y="11"/>
                  </a:moveTo>
                  <a:cubicBezTo>
                    <a:pt x="115" y="11"/>
                    <a:pt x="118" y="15"/>
                    <a:pt x="118" y="19"/>
                  </a:cubicBezTo>
                  <a:cubicBezTo>
                    <a:pt x="118" y="23"/>
                    <a:pt x="115" y="26"/>
                    <a:pt x="111" y="26"/>
                  </a:cubicBezTo>
                  <a:cubicBezTo>
                    <a:pt x="107" y="26"/>
                    <a:pt x="104" y="23"/>
                    <a:pt x="104" y="19"/>
                  </a:cubicBezTo>
                  <a:cubicBezTo>
                    <a:pt x="104" y="15"/>
                    <a:pt x="107" y="11"/>
                    <a:pt x="111" y="11"/>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1"/>
                    <a:pt x="153" y="11"/>
                  </a:cubicBezTo>
                  <a:cubicBezTo>
                    <a:pt x="157" y="11"/>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Oval 680"/>
            <p:cNvSpPr>
              <a:spLocks noChangeArrowheads="1"/>
            </p:cNvSpPr>
            <p:nvPr/>
          </p:nvSpPr>
          <p:spPr bwMode="auto">
            <a:xfrm>
              <a:off x="4473576" y="1790701"/>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Oval 681"/>
            <p:cNvSpPr>
              <a:spLocks noChangeArrowheads="1"/>
            </p:cNvSpPr>
            <p:nvPr/>
          </p:nvSpPr>
          <p:spPr bwMode="auto">
            <a:xfrm>
              <a:off x="4570413" y="1790701"/>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682"/>
            <p:cNvSpPr/>
            <p:nvPr/>
          </p:nvSpPr>
          <p:spPr bwMode="auto">
            <a:xfrm>
              <a:off x="4341813" y="1562101"/>
              <a:ext cx="338138" cy="206375"/>
            </a:xfrm>
            <a:custGeom>
              <a:gdLst>
                <a:gd name="T0" fmla="*/ 79 w 90"/>
                <a:gd name="T1" fmla="*/ 55 h 55"/>
                <a:gd name="T2" fmla="*/ 33 w 90"/>
                <a:gd name="T3" fmla="*/ 55 h 55"/>
                <a:gd name="T4" fmla="*/ 28 w 90"/>
                <a:gd name="T5" fmla="*/ 51 h 55"/>
                <a:gd name="T6" fmla="*/ 19 w 90"/>
                <a:gd name="T7" fmla="*/ 11 h 55"/>
                <a:gd name="T8" fmla="*/ 6 w 90"/>
                <a:gd name="T9" fmla="*/ 11 h 55"/>
                <a:gd name="T10" fmla="*/ 0 w 90"/>
                <a:gd name="T11" fmla="*/ 5 h 55"/>
                <a:gd name="T12" fmla="*/ 6 w 90"/>
                <a:gd name="T13" fmla="*/ 0 h 55"/>
                <a:gd name="T14" fmla="*/ 23 w 90"/>
                <a:gd name="T15" fmla="*/ 0 h 55"/>
                <a:gd name="T16" fmla="*/ 28 w 90"/>
                <a:gd name="T17" fmla="*/ 4 h 55"/>
                <a:gd name="T18" fmla="*/ 37 w 90"/>
                <a:gd name="T19" fmla="*/ 44 h 55"/>
                <a:gd name="T20" fmla="*/ 74 w 90"/>
                <a:gd name="T21" fmla="*/ 44 h 55"/>
                <a:gd name="T22" fmla="*/ 79 w 90"/>
                <a:gd name="T23" fmla="*/ 17 h 55"/>
                <a:gd name="T24" fmla="*/ 85 w 90"/>
                <a:gd name="T25" fmla="*/ 12 h 55"/>
                <a:gd name="T26" fmla="*/ 90 w 90"/>
                <a:gd name="T27" fmla="*/ 19 h 55"/>
                <a:gd name="T28" fmla="*/ 84 w 90"/>
                <a:gd name="T29" fmla="*/ 51 h 55"/>
                <a:gd name="T30" fmla="*/ 79 w 90"/>
                <a:gd name="T31" fmla="*/ 55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55">
                  <a:moveTo>
                    <a:pt x="79" y="55"/>
                  </a:moveTo>
                  <a:cubicBezTo>
                    <a:pt x="33" y="55"/>
                    <a:pt x="33" y="55"/>
                    <a:pt x="33" y="55"/>
                  </a:cubicBezTo>
                  <a:cubicBezTo>
                    <a:pt x="30" y="55"/>
                    <a:pt x="28" y="53"/>
                    <a:pt x="28" y="51"/>
                  </a:cubicBezTo>
                  <a:cubicBezTo>
                    <a:pt x="19" y="11"/>
                    <a:pt x="19" y="11"/>
                    <a:pt x="19" y="11"/>
                  </a:cubicBezTo>
                  <a:cubicBezTo>
                    <a:pt x="6" y="11"/>
                    <a:pt x="6" y="11"/>
                    <a:pt x="6" y="11"/>
                  </a:cubicBezTo>
                  <a:cubicBezTo>
                    <a:pt x="3" y="11"/>
                    <a:pt x="0" y="8"/>
                    <a:pt x="0" y="5"/>
                  </a:cubicBezTo>
                  <a:cubicBezTo>
                    <a:pt x="0" y="2"/>
                    <a:pt x="3" y="0"/>
                    <a:pt x="6" y="0"/>
                  </a:cubicBezTo>
                  <a:cubicBezTo>
                    <a:pt x="23" y="0"/>
                    <a:pt x="23" y="0"/>
                    <a:pt x="23" y="0"/>
                  </a:cubicBezTo>
                  <a:cubicBezTo>
                    <a:pt x="25" y="0"/>
                    <a:pt x="28" y="2"/>
                    <a:pt x="28" y="4"/>
                  </a:cubicBezTo>
                  <a:cubicBezTo>
                    <a:pt x="37" y="44"/>
                    <a:pt x="37" y="44"/>
                    <a:pt x="37" y="44"/>
                  </a:cubicBezTo>
                  <a:cubicBezTo>
                    <a:pt x="74" y="44"/>
                    <a:pt x="74" y="44"/>
                    <a:pt x="74" y="44"/>
                  </a:cubicBezTo>
                  <a:cubicBezTo>
                    <a:pt x="79" y="17"/>
                    <a:pt x="79" y="17"/>
                    <a:pt x="79" y="17"/>
                  </a:cubicBezTo>
                  <a:cubicBezTo>
                    <a:pt x="80" y="14"/>
                    <a:pt x="83" y="12"/>
                    <a:pt x="85" y="12"/>
                  </a:cubicBezTo>
                  <a:cubicBezTo>
                    <a:pt x="88" y="13"/>
                    <a:pt x="90" y="16"/>
                    <a:pt x="90" y="19"/>
                  </a:cubicBezTo>
                  <a:cubicBezTo>
                    <a:pt x="84" y="51"/>
                    <a:pt x="84" y="51"/>
                    <a:pt x="84" y="51"/>
                  </a:cubicBezTo>
                  <a:cubicBezTo>
                    <a:pt x="83" y="53"/>
                    <a:pt x="81" y="55"/>
                    <a:pt x="7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683"/>
            <p:cNvSpPr/>
            <p:nvPr/>
          </p:nvSpPr>
          <p:spPr bwMode="auto">
            <a:xfrm>
              <a:off x="4421188" y="1606551"/>
              <a:ext cx="258763" cy="41275"/>
            </a:xfrm>
            <a:custGeom>
              <a:gdLst>
                <a:gd name="T0" fmla="*/ 63 w 69"/>
                <a:gd name="T1" fmla="*/ 11 h 11"/>
                <a:gd name="T2" fmla="*/ 5 w 69"/>
                <a:gd name="T3" fmla="*/ 11 h 11"/>
                <a:gd name="T4" fmla="*/ 0 w 69"/>
                <a:gd name="T5" fmla="*/ 6 h 11"/>
                <a:gd name="T6" fmla="*/ 5 w 69"/>
                <a:gd name="T7" fmla="*/ 0 h 11"/>
                <a:gd name="T8" fmla="*/ 63 w 69"/>
                <a:gd name="T9" fmla="*/ 0 h 11"/>
                <a:gd name="T10" fmla="*/ 69 w 69"/>
                <a:gd name="T11" fmla="*/ 6 h 11"/>
                <a:gd name="T12" fmla="*/ 63 w 69"/>
                <a:gd name="T13" fmla="*/ 11 h 11"/>
              </a:gdLst>
              <a:cxnLst>
                <a:cxn ang="0">
                  <a:pos x="T0" y="T1"/>
                </a:cxn>
                <a:cxn ang="0">
                  <a:pos x="T2" y="T3"/>
                </a:cxn>
                <a:cxn ang="0">
                  <a:pos x="T4" y="T5"/>
                </a:cxn>
                <a:cxn ang="0">
                  <a:pos x="T6" y="T7"/>
                </a:cxn>
                <a:cxn ang="0">
                  <a:pos x="T8" y="T9"/>
                </a:cxn>
                <a:cxn ang="0">
                  <a:pos x="T10" y="T11"/>
                </a:cxn>
                <a:cxn ang="0">
                  <a:pos x="T12" y="T13"/>
                </a:cxn>
              </a:cxnLst>
              <a:rect l="0" t="0" r="r" b="b"/>
              <a:pathLst>
                <a:path w="69" h="11">
                  <a:moveTo>
                    <a:pt x="63" y="11"/>
                  </a:moveTo>
                  <a:cubicBezTo>
                    <a:pt x="5" y="11"/>
                    <a:pt x="5" y="11"/>
                    <a:pt x="5" y="11"/>
                  </a:cubicBezTo>
                  <a:cubicBezTo>
                    <a:pt x="2" y="11"/>
                    <a:pt x="0" y="8"/>
                    <a:pt x="0" y="6"/>
                  </a:cubicBezTo>
                  <a:cubicBezTo>
                    <a:pt x="0" y="3"/>
                    <a:pt x="2" y="0"/>
                    <a:pt x="5" y="0"/>
                  </a:cubicBezTo>
                  <a:cubicBezTo>
                    <a:pt x="63" y="0"/>
                    <a:pt x="63" y="0"/>
                    <a:pt x="63" y="0"/>
                  </a:cubicBezTo>
                  <a:cubicBezTo>
                    <a:pt x="66" y="0"/>
                    <a:pt x="69" y="3"/>
                    <a:pt x="69" y="6"/>
                  </a:cubicBezTo>
                  <a:cubicBezTo>
                    <a:pt x="69" y="8"/>
                    <a:pt x="66" y="11"/>
                    <a:pt x="6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7" name="组合 146"/>
          <p:cNvGrpSpPr/>
          <p:nvPr/>
        </p:nvGrpSpPr>
        <p:grpSpPr>
          <a:xfrm>
            <a:off x="2377483" y="1327177"/>
            <a:ext cx="320268" cy="320990"/>
            <a:chOff x="2587626" y="-504824"/>
            <a:chExt cx="704850" cy="706438"/>
          </a:xfrm>
          <a:solidFill>
            <a:srgbClr val="D75980"/>
          </a:solidFill>
        </p:grpSpPr>
        <p:sp>
          <p:nvSpPr>
            <p:cNvPr id="148" name="Freeform 684"/>
            <p:cNvSpPr>
              <a:spLocks noEditPoints="1"/>
            </p:cNvSpPr>
            <p:nvPr/>
          </p:nvSpPr>
          <p:spPr bwMode="auto">
            <a:xfrm>
              <a:off x="2651126" y="-436562"/>
              <a:ext cx="573088" cy="573088"/>
            </a:xfrm>
            <a:custGeom>
              <a:gdLst>
                <a:gd name="T0" fmla="*/ 77 w 153"/>
                <a:gd name="T1" fmla="*/ 10 h 153"/>
                <a:gd name="T2" fmla="*/ 143 w 153"/>
                <a:gd name="T3" fmla="*/ 76 h 153"/>
                <a:gd name="T4" fmla="*/ 77 w 153"/>
                <a:gd name="T5" fmla="*/ 142 h 153"/>
                <a:gd name="T6" fmla="*/ 11 w 153"/>
                <a:gd name="T7" fmla="*/ 76 h 153"/>
                <a:gd name="T8" fmla="*/ 77 w 153"/>
                <a:gd name="T9" fmla="*/ 10 h 153"/>
                <a:gd name="T10" fmla="*/ 77 w 153"/>
                <a:gd name="T11" fmla="*/ 0 h 153"/>
                <a:gd name="T12" fmla="*/ 0 w 153"/>
                <a:gd name="T13" fmla="*/ 76 h 153"/>
                <a:gd name="T14" fmla="*/ 77 w 153"/>
                <a:gd name="T15" fmla="*/ 153 h 153"/>
                <a:gd name="T16" fmla="*/ 153 w 153"/>
                <a:gd name="T17" fmla="*/ 76 h 153"/>
                <a:gd name="T18" fmla="*/ 77 w 153"/>
                <a:gd name="T19" fmla="*/ 0 h 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153">
                  <a:moveTo>
                    <a:pt x="77" y="10"/>
                  </a:moveTo>
                  <a:cubicBezTo>
                    <a:pt x="113" y="10"/>
                    <a:pt x="143" y="40"/>
                    <a:pt x="143" y="76"/>
                  </a:cubicBezTo>
                  <a:cubicBezTo>
                    <a:pt x="143" y="113"/>
                    <a:pt x="113" y="142"/>
                    <a:pt x="77" y="142"/>
                  </a:cubicBezTo>
                  <a:cubicBezTo>
                    <a:pt x="40" y="142"/>
                    <a:pt x="11" y="113"/>
                    <a:pt x="11" y="76"/>
                  </a:cubicBezTo>
                  <a:cubicBezTo>
                    <a:pt x="11" y="40"/>
                    <a:pt x="40" y="10"/>
                    <a:pt x="77" y="10"/>
                  </a:cubicBezTo>
                  <a:moveTo>
                    <a:pt x="77" y="0"/>
                  </a:moveTo>
                  <a:cubicBezTo>
                    <a:pt x="34" y="0"/>
                    <a:pt x="0" y="34"/>
                    <a:pt x="0" y="76"/>
                  </a:cubicBezTo>
                  <a:cubicBezTo>
                    <a:pt x="0" y="119"/>
                    <a:pt x="34" y="153"/>
                    <a:pt x="77" y="153"/>
                  </a:cubicBezTo>
                  <a:cubicBezTo>
                    <a:pt x="119" y="153"/>
                    <a:pt x="153" y="119"/>
                    <a:pt x="153" y="76"/>
                  </a:cubicBezTo>
                  <a:cubicBezTo>
                    <a:pt x="153" y="34"/>
                    <a:pt x="119" y="0"/>
                    <a:pt x="7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685"/>
            <p:cNvSpPr/>
            <p:nvPr/>
          </p:nvSpPr>
          <p:spPr bwMode="auto">
            <a:xfrm>
              <a:off x="3135313" y="-69849"/>
              <a:ext cx="52388" cy="68263"/>
            </a:xfrm>
            <a:custGeom>
              <a:gdLst>
                <a:gd name="T0" fmla="*/ 14 w 14"/>
                <a:gd name="T1" fmla="*/ 1 h 18"/>
                <a:gd name="T2" fmla="*/ 14 w 14"/>
                <a:gd name="T3" fmla="*/ 2 h 18"/>
                <a:gd name="T4" fmla="*/ 14 w 14"/>
                <a:gd name="T5" fmla="*/ 2 h 18"/>
                <a:gd name="T6" fmla="*/ 7 w 14"/>
                <a:gd name="T7" fmla="*/ 16 h 18"/>
                <a:gd name="T8" fmla="*/ 5 w 14"/>
                <a:gd name="T9" fmla="*/ 17 h 18"/>
                <a:gd name="T10" fmla="*/ 2 w 14"/>
                <a:gd name="T11" fmla="*/ 18 h 18"/>
                <a:gd name="T12" fmla="*/ 1 w 14"/>
                <a:gd name="T13" fmla="*/ 18 h 18"/>
                <a:gd name="T14" fmla="*/ 1 w 14"/>
                <a:gd name="T15" fmla="*/ 15 h 18"/>
                <a:gd name="T16" fmla="*/ 0 w 14"/>
                <a:gd name="T17" fmla="*/ 13 h 18"/>
                <a:gd name="T18" fmla="*/ 0 w 14"/>
                <a:gd name="T19" fmla="*/ 9 h 18"/>
                <a:gd name="T20" fmla="*/ 2 w 14"/>
                <a:gd name="T21" fmla="*/ 8 h 18"/>
                <a:gd name="T22" fmla="*/ 3 w 14"/>
                <a:gd name="T23" fmla="*/ 6 h 18"/>
                <a:gd name="T24" fmla="*/ 4 w 14"/>
                <a:gd name="T25" fmla="*/ 6 h 18"/>
                <a:gd name="T26" fmla="*/ 4 w 14"/>
                <a:gd name="T27" fmla="*/ 4 h 18"/>
                <a:gd name="T28" fmla="*/ 6 w 14"/>
                <a:gd name="T29" fmla="*/ 4 h 18"/>
                <a:gd name="T30" fmla="*/ 7 w 14"/>
                <a:gd name="T31" fmla="*/ 2 h 18"/>
                <a:gd name="T32" fmla="*/ 10 w 14"/>
                <a:gd name="T33" fmla="*/ 1 h 18"/>
                <a:gd name="T34" fmla="*/ 10 w 14"/>
                <a:gd name="T35" fmla="*/ 0 h 18"/>
                <a:gd name="T36" fmla="*/ 14 w 14"/>
                <a:gd name="T37" fmla="*/ 0 h 18"/>
                <a:gd name="T38" fmla="*/ 14 w 14"/>
                <a:gd name="T39" fmla="*/ 1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8">
                  <a:moveTo>
                    <a:pt x="14" y="1"/>
                  </a:moveTo>
                  <a:cubicBezTo>
                    <a:pt x="14" y="1"/>
                    <a:pt x="14" y="1"/>
                    <a:pt x="14" y="2"/>
                  </a:cubicBezTo>
                  <a:cubicBezTo>
                    <a:pt x="14" y="2"/>
                    <a:pt x="14" y="2"/>
                    <a:pt x="14" y="2"/>
                  </a:cubicBezTo>
                  <a:cubicBezTo>
                    <a:pt x="12" y="7"/>
                    <a:pt x="9" y="12"/>
                    <a:pt x="7" y="16"/>
                  </a:cubicBezTo>
                  <a:cubicBezTo>
                    <a:pt x="6" y="16"/>
                    <a:pt x="6" y="17"/>
                    <a:pt x="5" y="17"/>
                  </a:cubicBezTo>
                  <a:cubicBezTo>
                    <a:pt x="4" y="17"/>
                    <a:pt x="3" y="18"/>
                    <a:pt x="2" y="18"/>
                  </a:cubicBezTo>
                  <a:cubicBezTo>
                    <a:pt x="1" y="18"/>
                    <a:pt x="1" y="18"/>
                    <a:pt x="1" y="18"/>
                  </a:cubicBezTo>
                  <a:cubicBezTo>
                    <a:pt x="1" y="16"/>
                    <a:pt x="1" y="16"/>
                    <a:pt x="1" y="15"/>
                  </a:cubicBezTo>
                  <a:cubicBezTo>
                    <a:pt x="1" y="14"/>
                    <a:pt x="1" y="14"/>
                    <a:pt x="0" y="13"/>
                  </a:cubicBezTo>
                  <a:cubicBezTo>
                    <a:pt x="1" y="12"/>
                    <a:pt x="0" y="10"/>
                    <a:pt x="0" y="9"/>
                  </a:cubicBezTo>
                  <a:cubicBezTo>
                    <a:pt x="0" y="9"/>
                    <a:pt x="1" y="9"/>
                    <a:pt x="2" y="8"/>
                  </a:cubicBezTo>
                  <a:cubicBezTo>
                    <a:pt x="3" y="8"/>
                    <a:pt x="2" y="6"/>
                    <a:pt x="3" y="6"/>
                  </a:cubicBezTo>
                  <a:cubicBezTo>
                    <a:pt x="4" y="5"/>
                    <a:pt x="4" y="6"/>
                    <a:pt x="4" y="6"/>
                  </a:cubicBezTo>
                  <a:cubicBezTo>
                    <a:pt x="5" y="6"/>
                    <a:pt x="4" y="5"/>
                    <a:pt x="4" y="4"/>
                  </a:cubicBezTo>
                  <a:cubicBezTo>
                    <a:pt x="5" y="4"/>
                    <a:pt x="6" y="4"/>
                    <a:pt x="6" y="4"/>
                  </a:cubicBezTo>
                  <a:cubicBezTo>
                    <a:pt x="7" y="4"/>
                    <a:pt x="7" y="3"/>
                    <a:pt x="7" y="2"/>
                  </a:cubicBezTo>
                  <a:cubicBezTo>
                    <a:pt x="8" y="1"/>
                    <a:pt x="9" y="1"/>
                    <a:pt x="10" y="1"/>
                  </a:cubicBezTo>
                  <a:cubicBezTo>
                    <a:pt x="10" y="1"/>
                    <a:pt x="10" y="0"/>
                    <a:pt x="10" y="0"/>
                  </a:cubicBezTo>
                  <a:cubicBezTo>
                    <a:pt x="11" y="0"/>
                    <a:pt x="13" y="0"/>
                    <a:pt x="14" y="0"/>
                  </a:cubicBezTo>
                  <a:cubicBezTo>
                    <a:pt x="14" y="1"/>
                    <a:pt x="14" y="1"/>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686"/>
            <p:cNvSpPr/>
            <p:nvPr/>
          </p:nvSpPr>
          <p:spPr bwMode="auto">
            <a:xfrm>
              <a:off x="2681288" y="-342899"/>
              <a:ext cx="168275" cy="409575"/>
            </a:xfrm>
            <a:custGeom>
              <a:gdLst>
                <a:gd name="T0" fmla="*/ 18 w 45"/>
                <a:gd name="T1" fmla="*/ 6 h 109"/>
                <a:gd name="T2" fmla="*/ 18 w 45"/>
                <a:gd name="T3" fmla="*/ 3 h 109"/>
                <a:gd name="T4" fmla="*/ 22 w 45"/>
                <a:gd name="T5" fmla="*/ 8 h 109"/>
                <a:gd name="T6" fmla="*/ 23 w 45"/>
                <a:gd name="T7" fmla="*/ 0 h 109"/>
                <a:gd name="T8" fmla="*/ 28 w 45"/>
                <a:gd name="T9" fmla="*/ 2 h 109"/>
                <a:gd name="T10" fmla="*/ 32 w 45"/>
                <a:gd name="T11" fmla="*/ 5 h 109"/>
                <a:gd name="T12" fmla="*/ 34 w 45"/>
                <a:gd name="T13" fmla="*/ 8 h 109"/>
                <a:gd name="T14" fmla="*/ 32 w 45"/>
                <a:gd name="T15" fmla="*/ 9 h 109"/>
                <a:gd name="T16" fmla="*/ 28 w 45"/>
                <a:gd name="T17" fmla="*/ 11 h 109"/>
                <a:gd name="T18" fmla="*/ 28 w 45"/>
                <a:gd name="T19" fmla="*/ 6 h 109"/>
                <a:gd name="T20" fmla="*/ 25 w 45"/>
                <a:gd name="T21" fmla="*/ 6 h 109"/>
                <a:gd name="T22" fmla="*/ 21 w 45"/>
                <a:gd name="T23" fmla="*/ 11 h 109"/>
                <a:gd name="T24" fmla="*/ 17 w 45"/>
                <a:gd name="T25" fmla="*/ 16 h 109"/>
                <a:gd name="T26" fmla="*/ 21 w 45"/>
                <a:gd name="T27" fmla="*/ 20 h 109"/>
                <a:gd name="T28" fmla="*/ 24 w 45"/>
                <a:gd name="T29" fmla="*/ 20 h 109"/>
                <a:gd name="T30" fmla="*/ 25 w 45"/>
                <a:gd name="T31" fmla="*/ 13 h 109"/>
                <a:gd name="T32" fmla="*/ 29 w 45"/>
                <a:gd name="T33" fmla="*/ 14 h 109"/>
                <a:gd name="T34" fmla="*/ 31 w 45"/>
                <a:gd name="T35" fmla="*/ 15 h 109"/>
                <a:gd name="T36" fmla="*/ 34 w 45"/>
                <a:gd name="T37" fmla="*/ 22 h 109"/>
                <a:gd name="T38" fmla="*/ 37 w 45"/>
                <a:gd name="T39" fmla="*/ 27 h 109"/>
                <a:gd name="T40" fmla="*/ 35 w 45"/>
                <a:gd name="T41" fmla="*/ 28 h 109"/>
                <a:gd name="T42" fmla="*/ 32 w 45"/>
                <a:gd name="T43" fmla="*/ 25 h 109"/>
                <a:gd name="T44" fmla="*/ 32 w 45"/>
                <a:gd name="T45" fmla="*/ 29 h 109"/>
                <a:gd name="T46" fmla="*/ 27 w 45"/>
                <a:gd name="T47" fmla="*/ 31 h 109"/>
                <a:gd name="T48" fmla="*/ 24 w 45"/>
                <a:gd name="T49" fmla="*/ 37 h 109"/>
                <a:gd name="T50" fmla="*/ 20 w 45"/>
                <a:gd name="T51" fmla="*/ 42 h 109"/>
                <a:gd name="T52" fmla="*/ 19 w 45"/>
                <a:gd name="T53" fmla="*/ 43 h 109"/>
                <a:gd name="T54" fmla="*/ 13 w 45"/>
                <a:gd name="T55" fmla="*/ 43 h 109"/>
                <a:gd name="T56" fmla="*/ 14 w 45"/>
                <a:gd name="T57" fmla="*/ 48 h 109"/>
                <a:gd name="T58" fmla="*/ 19 w 45"/>
                <a:gd name="T59" fmla="*/ 53 h 109"/>
                <a:gd name="T60" fmla="*/ 21 w 45"/>
                <a:gd name="T61" fmla="*/ 58 h 109"/>
                <a:gd name="T62" fmla="*/ 25 w 45"/>
                <a:gd name="T63" fmla="*/ 55 h 109"/>
                <a:gd name="T64" fmla="*/ 29 w 45"/>
                <a:gd name="T65" fmla="*/ 56 h 109"/>
                <a:gd name="T66" fmla="*/ 36 w 45"/>
                <a:gd name="T67" fmla="*/ 64 h 109"/>
                <a:gd name="T68" fmla="*/ 41 w 45"/>
                <a:gd name="T69" fmla="*/ 66 h 109"/>
                <a:gd name="T70" fmla="*/ 45 w 45"/>
                <a:gd name="T71" fmla="*/ 70 h 109"/>
                <a:gd name="T72" fmla="*/ 43 w 45"/>
                <a:gd name="T73" fmla="*/ 75 h 109"/>
                <a:gd name="T74" fmla="*/ 42 w 45"/>
                <a:gd name="T75" fmla="*/ 82 h 109"/>
                <a:gd name="T76" fmla="*/ 38 w 45"/>
                <a:gd name="T77" fmla="*/ 86 h 109"/>
                <a:gd name="T78" fmla="*/ 35 w 45"/>
                <a:gd name="T79" fmla="*/ 90 h 109"/>
                <a:gd name="T80" fmla="*/ 32 w 45"/>
                <a:gd name="T81" fmla="*/ 94 h 109"/>
                <a:gd name="T82" fmla="*/ 30 w 45"/>
                <a:gd name="T83" fmla="*/ 102 h 109"/>
                <a:gd name="T84" fmla="*/ 29 w 45"/>
                <a:gd name="T85" fmla="*/ 107 h 109"/>
                <a:gd name="T86" fmla="*/ 27 w 45"/>
                <a:gd name="T87" fmla="*/ 107 h 109"/>
                <a:gd name="T88" fmla="*/ 25 w 45"/>
                <a:gd name="T89" fmla="*/ 104 h 109"/>
                <a:gd name="T90" fmla="*/ 24 w 45"/>
                <a:gd name="T91" fmla="*/ 96 h 109"/>
                <a:gd name="T92" fmla="*/ 26 w 45"/>
                <a:gd name="T93" fmla="*/ 88 h 109"/>
                <a:gd name="T94" fmla="*/ 26 w 45"/>
                <a:gd name="T95" fmla="*/ 81 h 109"/>
                <a:gd name="T96" fmla="*/ 22 w 45"/>
                <a:gd name="T97" fmla="*/ 74 h 109"/>
                <a:gd name="T98" fmla="*/ 20 w 45"/>
                <a:gd name="T99" fmla="*/ 68 h 109"/>
                <a:gd name="T100" fmla="*/ 21 w 45"/>
                <a:gd name="T101" fmla="*/ 61 h 109"/>
                <a:gd name="T102" fmla="*/ 17 w 45"/>
                <a:gd name="T103" fmla="*/ 57 h 109"/>
                <a:gd name="T104" fmla="*/ 14 w 45"/>
                <a:gd name="T105" fmla="*/ 55 h 109"/>
                <a:gd name="T106" fmla="*/ 6 w 45"/>
                <a:gd name="T107" fmla="*/ 48 h 109"/>
                <a:gd name="T108" fmla="*/ 5 w 45"/>
                <a:gd name="T109" fmla="*/ 47 h 109"/>
                <a:gd name="T110" fmla="*/ 2 w 45"/>
                <a:gd name="T111" fmla="*/ 43 h 109"/>
                <a:gd name="T112" fmla="*/ 15 w 45"/>
                <a:gd name="T113" fmla="*/ 7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 h="109">
                  <a:moveTo>
                    <a:pt x="15" y="7"/>
                  </a:moveTo>
                  <a:cubicBezTo>
                    <a:pt x="15" y="7"/>
                    <a:pt x="15" y="7"/>
                    <a:pt x="16" y="7"/>
                  </a:cubicBezTo>
                  <a:cubicBezTo>
                    <a:pt x="17" y="7"/>
                    <a:pt x="17" y="6"/>
                    <a:pt x="18" y="6"/>
                  </a:cubicBezTo>
                  <a:cubicBezTo>
                    <a:pt x="18" y="7"/>
                    <a:pt x="18" y="7"/>
                    <a:pt x="18" y="7"/>
                  </a:cubicBezTo>
                  <a:cubicBezTo>
                    <a:pt x="19" y="7"/>
                    <a:pt x="19" y="5"/>
                    <a:pt x="18" y="4"/>
                  </a:cubicBezTo>
                  <a:cubicBezTo>
                    <a:pt x="18" y="3"/>
                    <a:pt x="18" y="4"/>
                    <a:pt x="18" y="3"/>
                  </a:cubicBezTo>
                  <a:cubicBezTo>
                    <a:pt x="20" y="2"/>
                    <a:pt x="19" y="4"/>
                    <a:pt x="20" y="3"/>
                  </a:cubicBezTo>
                  <a:cubicBezTo>
                    <a:pt x="21" y="5"/>
                    <a:pt x="21" y="5"/>
                    <a:pt x="22" y="6"/>
                  </a:cubicBezTo>
                  <a:cubicBezTo>
                    <a:pt x="22" y="7"/>
                    <a:pt x="21" y="7"/>
                    <a:pt x="22" y="8"/>
                  </a:cubicBezTo>
                  <a:cubicBezTo>
                    <a:pt x="22" y="7"/>
                    <a:pt x="23" y="6"/>
                    <a:pt x="23" y="6"/>
                  </a:cubicBezTo>
                  <a:cubicBezTo>
                    <a:pt x="23" y="5"/>
                    <a:pt x="22" y="5"/>
                    <a:pt x="22" y="5"/>
                  </a:cubicBezTo>
                  <a:cubicBezTo>
                    <a:pt x="20" y="4"/>
                    <a:pt x="22" y="1"/>
                    <a:pt x="23" y="0"/>
                  </a:cubicBezTo>
                  <a:cubicBezTo>
                    <a:pt x="24" y="0"/>
                    <a:pt x="24" y="1"/>
                    <a:pt x="24" y="2"/>
                  </a:cubicBezTo>
                  <a:cubicBezTo>
                    <a:pt x="24" y="1"/>
                    <a:pt x="26" y="0"/>
                    <a:pt x="26" y="2"/>
                  </a:cubicBezTo>
                  <a:cubicBezTo>
                    <a:pt x="27" y="2"/>
                    <a:pt x="27" y="2"/>
                    <a:pt x="28" y="2"/>
                  </a:cubicBezTo>
                  <a:cubicBezTo>
                    <a:pt x="29" y="2"/>
                    <a:pt x="29" y="2"/>
                    <a:pt x="29" y="3"/>
                  </a:cubicBezTo>
                  <a:cubicBezTo>
                    <a:pt x="30" y="3"/>
                    <a:pt x="31" y="3"/>
                    <a:pt x="31" y="3"/>
                  </a:cubicBezTo>
                  <a:cubicBezTo>
                    <a:pt x="31" y="4"/>
                    <a:pt x="32" y="4"/>
                    <a:pt x="32" y="5"/>
                  </a:cubicBezTo>
                  <a:cubicBezTo>
                    <a:pt x="32" y="6"/>
                    <a:pt x="32" y="6"/>
                    <a:pt x="32" y="6"/>
                  </a:cubicBezTo>
                  <a:cubicBezTo>
                    <a:pt x="32" y="6"/>
                    <a:pt x="33" y="7"/>
                    <a:pt x="34" y="7"/>
                  </a:cubicBezTo>
                  <a:cubicBezTo>
                    <a:pt x="34" y="7"/>
                    <a:pt x="34" y="8"/>
                    <a:pt x="34" y="8"/>
                  </a:cubicBezTo>
                  <a:cubicBezTo>
                    <a:pt x="34" y="8"/>
                    <a:pt x="34" y="9"/>
                    <a:pt x="34" y="9"/>
                  </a:cubicBezTo>
                  <a:cubicBezTo>
                    <a:pt x="33" y="9"/>
                    <a:pt x="33" y="10"/>
                    <a:pt x="33" y="11"/>
                  </a:cubicBezTo>
                  <a:cubicBezTo>
                    <a:pt x="33" y="10"/>
                    <a:pt x="32" y="10"/>
                    <a:pt x="32" y="9"/>
                  </a:cubicBezTo>
                  <a:cubicBezTo>
                    <a:pt x="32" y="10"/>
                    <a:pt x="32" y="10"/>
                    <a:pt x="32" y="11"/>
                  </a:cubicBezTo>
                  <a:cubicBezTo>
                    <a:pt x="32" y="13"/>
                    <a:pt x="31" y="13"/>
                    <a:pt x="32" y="14"/>
                  </a:cubicBezTo>
                  <a:cubicBezTo>
                    <a:pt x="30" y="14"/>
                    <a:pt x="29" y="12"/>
                    <a:pt x="28" y="11"/>
                  </a:cubicBezTo>
                  <a:cubicBezTo>
                    <a:pt x="27" y="11"/>
                    <a:pt x="26" y="11"/>
                    <a:pt x="26" y="11"/>
                  </a:cubicBezTo>
                  <a:cubicBezTo>
                    <a:pt x="26" y="9"/>
                    <a:pt x="28" y="10"/>
                    <a:pt x="29" y="8"/>
                  </a:cubicBezTo>
                  <a:cubicBezTo>
                    <a:pt x="29" y="6"/>
                    <a:pt x="27" y="7"/>
                    <a:pt x="28" y="6"/>
                  </a:cubicBezTo>
                  <a:cubicBezTo>
                    <a:pt x="27" y="6"/>
                    <a:pt x="26" y="5"/>
                    <a:pt x="26" y="6"/>
                  </a:cubicBezTo>
                  <a:cubicBezTo>
                    <a:pt x="26" y="5"/>
                    <a:pt x="25" y="5"/>
                    <a:pt x="24" y="5"/>
                  </a:cubicBezTo>
                  <a:cubicBezTo>
                    <a:pt x="24" y="5"/>
                    <a:pt x="25" y="5"/>
                    <a:pt x="25" y="6"/>
                  </a:cubicBezTo>
                  <a:cubicBezTo>
                    <a:pt x="25" y="7"/>
                    <a:pt x="25" y="8"/>
                    <a:pt x="25" y="9"/>
                  </a:cubicBezTo>
                  <a:cubicBezTo>
                    <a:pt x="24" y="9"/>
                    <a:pt x="23" y="9"/>
                    <a:pt x="21" y="10"/>
                  </a:cubicBezTo>
                  <a:cubicBezTo>
                    <a:pt x="21" y="10"/>
                    <a:pt x="21" y="10"/>
                    <a:pt x="21" y="11"/>
                  </a:cubicBezTo>
                  <a:cubicBezTo>
                    <a:pt x="20" y="11"/>
                    <a:pt x="20" y="12"/>
                    <a:pt x="19" y="13"/>
                  </a:cubicBezTo>
                  <a:cubicBezTo>
                    <a:pt x="19" y="13"/>
                    <a:pt x="18" y="14"/>
                    <a:pt x="17" y="15"/>
                  </a:cubicBezTo>
                  <a:cubicBezTo>
                    <a:pt x="17" y="15"/>
                    <a:pt x="18" y="16"/>
                    <a:pt x="17" y="16"/>
                  </a:cubicBezTo>
                  <a:cubicBezTo>
                    <a:pt x="17" y="17"/>
                    <a:pt x="18" y="16"/>
                    <a:pt x="18" y="18"/>
                  </a:cubicBezTo>
                  <a:cubicBezTo>
                    <a:pt x="19" y="18"/>
                    <a:pt x="20" y="19"/>
                    <a:pt x="20" y="20"/>
                  </a:cubicBezTo>
                  <a:cubicBezTo>
                    <a:pt x="21" y="20"/>
                    <a:pt x="21" y="19"/>
                    <a:pt x="21" y="20"/>
                  </a:cubicBezTo>
                  <a:cubicBezTo>
                    <a:pt x="22" y="20"/>
                    <a:pt x="22" y="19"/>
                    <a:pt x="22" y="20"/>
                  </a:cubicBezTo>
                  <a:cubicBezTo>
                    <a:pt x="22" y="21"/>
                    <a:pt x="23" y="22"/>
                    <a:pt x="23" y="23"/>
                  </a:cubicBezTo>
                  <a:cubicBezTo>
                    <a:pt x="23" y="22"/>
                    <a:pt x="23" y="20"/>
                    <a:pt x="24" y="20"/>
                  </a:cubicBezTo>
                  <a:cubicBezTo>
                    <a:pt x="24" y="19"/>
                    <a:pt x="24" y="20"/>
                    <a:pt x="23" y="19"/>
                  </a:cubicBezTo>
                  <a:cubicBezTo>
                    <a:pt x="24" y="18"/>
                    <a:pt x="24" y="19"/>
                    <a:pt x="25" y="19"/>
                  </a:cubicBezTo>
                  <a:cubicBezTo>
                    <a:pt x="24" y="17"/>
                    <a:pt x="25" y="15"/>
                    <a:pt x="25" y="13"/>
                  </a:cubicBezTo>
                  <a:cubicBezTo>
                    <a:pt x="26" y="13"/>
                    <a:pt x="26" y="12"/>
                    <a:pt x="26" y="12"/>
                  </a:cubicBezTo>
                  <a:cubicBezTo>
                    <a:pt x="27" y="12"/>
                    <a:pt x="27" y="13"/>
                    <a:pt x="27" y="13"/>
                  </a:cubicBezTo>
                  <a:cubicBezTo>
                    <a:pt x="28" y="13"/>
                    <a:pt x="28" y="14"/>
                    <a:pt x="29" y="14"/>
                  </a:cubicBezTo>
                  <a:cubicBezTo>
                    <a:pt x="29" y="14"/>
                    <a:pt x="29" y="15"/>
                    <a:pt x="29" y="16"/>
                  </a:cubicBezTo>
                  <a:cubicBezTo>
                    <a:pt x="29" y="17"/>
                    <a:pt x="31" y="16"/>
                    <a:pt x="31" y="17"/>
                  </a:cubicBezTo>
                  <a:cubicBezTo>
                    <a:pt x="32" y="17"/>
                    <a:pt x="31" y="16"/>
                    <a:pt x="31" y="15"/>
                  </a:cubicBezTo>
                  <a:cubicBezTo>
                    <a:pt x="33" y="15"/>
                    <a:pt x="32" y="17"/>
                    <a:pt x="33" y="18"/>
                  </a:cubicBezTo>
                  <a:cubicBezTo>
                    <a:pt x="33" y="18"/>
                    <a:pt x="33" y="19"/>
                    <a:pt x="33" y="19"/>
                  </a:cubicBezTo>
                  <a:cubicBezTo>
                    <a:pt x="33" y="20"/>
                    <a:pt x="34" y="20"/>
                    <a:pt x="34" y="22"/>
                  </a:cubicBezTo>
                  <a:cubicBezTo>
                    <a:pt x="35" y="21"/>
                    <a:pt x="35" y="21"/>
                    <a:pt x="35" y="22"/>
                  </a:cubicBezTo>
                  <a:cubicBezTo>
                    <a:pt x="35" y="23"/>
                    <a:pt x="35" y="23"/>
                    <a:pt x="35" y="25"/>
                  </a:cubicBezTo>
                  <a:cubicBezTo>
                    <a:pt x="36" y="26"/>
                    <a:pt x="36" y="27"/>
                    <a:pt x="37" y="27"/>
                  </a:cubicBezTo>
                  <a:cubicBezTo>
                    <a:pt x="36" y="27"/>
                    <a:pt x="37" y="28"/>
                    <a:pt x="37" y="29"/>
                  </a:cubicBezTo>
                  <a:cubicBezTo>
                    <a:pt x="36" y="29"/>
                    <a:pt x="35" y="28"/>
                    <a:pt x="35" y="29"/>
                  </a:cubicBezTo>
                  <a:cubicBezTo>
                    <a:pt x="35" y="29"/>
                    <a:pt x="35" y="28"/>
                    <a:pt x="35" y="28"/>
                  </a:cubicBezTo>
                  <a:cubicBezTo>
                    <a:pt x="34" y="27"/>
                    <a:pt x="34" y="28"/>
                    <a:pt x="33" y="28"/>
                  </a:cubicBezTo>
                  <a:cubicBezTo>
                    <a:pt x="33" y="26"/>
                    <a:pt x="34" y="25"/>
                    <a:pt x="35" y="24"/>
                  </a:cubicBezTo>
                  <a:cubicBezTo>
                    <a:pt x="34" y="23"/>
                    <a:pt x="33" y="26"/>
                    <a:pt x="32" y="25"/>
                  </a:cubicBezTo>
                  <a:cubicBezTo>
                    <a:pt x="32" y="26"/>
                    <a:pt x="32" y="25"/>
                    <a:pt x="32" y="26"/>
                  </a:cubicBezTo>
                  <a:cubicBezTo>
                    <a:pt x="31" y="26"/>
                    <a:pt x="31" y="26"/>
                    <a:pt x="31" y="27"/>
                  </a:cubicBezTo>
                  <a:cubicBezTo>
                    <a:pt x="30" y="28"/>
                    <a:pt x="32" y="28"/>
                    <a:pt x="32" y="29"/>
                  </a:cubicBezTo>
                  <a:cubicBezTo>
                    <a:pt x="32" y="29"/>
                    <a:pt x="31" y="30"/>
                    <a:pt x="30" y="30"/>
                  </a:cubicBezTo>
                  <a:cubicBezTo>
                    <a:pt x="30" y="30"/>
                    <a:pt x="30" y="30"/>
                    <a:pt x="30" y="29"/>
                  </a:cubicBezTo>
                  <a:cubicBezTo>
                    <a:pt x="29" y="30"/>
                    <a:pt x="28" y="30"/>
                    <a:pt x="27" y="31"/>
                  </a:cubicBezTo>
                  <a:cubicBezTo>
                    <a:pt x="27" y="32"/>
                    <a:pt x="27" y="32"/>
                    <a:pt x="27" y="32"/>
                  </a:cubicBezTo>
                  <a:cubicBezTo>
                    <a:pt x="26" y="33"/>
                    <a:pt x="26" y="33"/>
                    <a:pt x="25" y="34"/>
                  </a:cubicBezTo>
                  <a:cubicBezTo>
                    <a:pt x="25" y="35"/>
                    <a:pt x="24" y="35"/>
                    <a:pt x="24" y="37"/>
                  </a:cubicBezTo>
                  <a:cubicBezTo>
                    <a:pt x="24" y="37"/>
                    <a:pt x="24" y="37"/>
                    <a:pt x="23" y="37"/>
                  </a:cubicBezTo>
                  <a:cubicBezTo>
                    <a:pt x="24" y="38"/>
                    <a:pt x="24" y="38"/>
                    <a:pt x="23" y="38"/>
                  </a:cubicBezTo>
                  <a:cubicBezTo>
                    <a:pt x="22" y="39"/>
                    <a:pt x="21" y="40"/>
                    <a:pt x="20" y="42"/>
                  </a:cubicBezTo>
                  <a:cubicBezTo>
                    <a:pt x="20" y="42"/>
                    <a:pt x="21" y="43"/>
                    <a:pt x="21" y="43"/>
                  </a:cubicBezTo>
                  <a:cubicBezTo>
                    <a:pt x="21" y="44"/>
                    <a:pt x="21" y="44"/>
                    <a:pt x="21" y="46"/>
                  </a:cubicBezTo>
                  <a:cubicBezTo>
                    <a:pt x="20" y="46"/>
                    <a:pt x="19" y="45"/>
                    <a:pt x="19" y="43"/>
                  </a:cubicBezTo>
                  <a:cubicBezTo>
                    <a:pt x="19" y="42"/>
                    <a:pt x="18" y="43"/>
                    <a:pt x="17" y="43"/>
                  </a:cubicBezTo>
                  <a:cubicBezTo>
                    <a:pt x="16" y="43"/>
                    <a:pt x="16" y="43"/>
                    <a:pt x="16" y="43"/>
                  </a:cubicBezTo>
                  <a:cubicBezTo>
                    <a:pt x="15" y="43"/>
                    <a:pt x="15" y="42"/>
                    <a:pt x="13" y="43"/>
                  </a:cubicBezTo>
                  <a:cubicBezTo>
                    <a:pt x="13" y="43"/>
                    <a:pt x="12" y="43"/>
                    <a:pt x="11" y="44"/>
                  </a:cubicBezTo>
                  <a:cubicBezTo>
                    <a:pt x="12" y="46"/>
                    <a:pt x="10" y="51"/>
                    <a:pt x="13" y="51"/>
                  </a:cubicBezTo>
                  <a:cubicBezTo>
                    <a:pt x="14" y="50"/>
                    <a:pt x="14" y="49"/>
                    <a:pt x="14" y="48"/>
                  </a:cubicBezTo>
                  <a:cubicBezTo>
                    <a:pt x="15" y="48"/>
                    <a:pt x="15" y="48"/>
                    <a:pt x="17" y="48"/>
                  </a:cubicBezTo>
                  <a:cubicBezTo>
                    <a:pt x="17" y="50"/>
                    <a:pt x="16" y="51"/>
                    <a:pt x="16" y="52"/>
                  </a:cubicBezTo>
                  <a:cubicBezTo>
                    <a:pt x="17" y="52"/>
                    <a:pt x="18" y="52"/>
                    <a:pt x="19" y="53"/>
                  </a:cubicBezTo>
                  <a:cubicBezTo>
                    <a:pt x="19" y="55"/>
                    <a:pt x="18" y="56"/>
                    <a:pt x="19" y="57"/>
                  </a:cubicBezTo>
                  <a:cubicBezTo>
                    <a:pt x="19" y="57"/>
                    <a:pt x="20" y="57"/>
                    <a:pt x="20" y="56"/>
                  </a:cubicBezTo>
                  <a:cubicBezTo>
                    <a:pt x="21" y="56"/>
                    <a:pt x="21" y="57"/>
                    <a:pt x="21" y="58"/>
                  </a:cubicBezTo>
                  <a:cubicBezTo>
                    <a:pt x="22" y="57"/>
                    <a:pt x="23" y="56"/>
                    <a:pt x="23" y="55"/>
                  </a:cubicBezTo>
                  <a:cubicBezTo>
                    <a:pt x="24" y="55"/>
                    <a:pt x="24" y="55"/>
                    <a:pt x="24" y="54"/>
                  </a:cubicBezTo>
                  <a:cubicBezTo>
                    <a:pt x="25" y="55"/>
                    <a:pt x="25" y="55"/>
                    <a:pt x="25" y="55"/>
                  </a:cubicBezTo>
                  <a:cubicBezTo>
                    <a:pt x="26" y="55"/>
                    <a:pt x="26" y="54"/>
                    <a:pt x="26" y="55"/>
                  </a:cubicBezTo>
                  <a:cubicBezTo>
                    <a:pt x="27" y="56"/>
                    <a:pt x="28" y="56"/>
                    <a:pt x="28" y="57"/>
                  </a:cubicBezTo>
                  <a:cubicBezTo>
                    <a:pt x="28" y="57"/>
                    <a:pt x="28" y="56"/>
                    <a:pt x="29" y="56"/>
                  </a:cubicBezTo>
                  <a:cubicBezTo>
                    <a:pt x="30" y="57"/>
                    <a:pt x="31" y="57"/>
                    <a:pt x="32" y="58"/>
                  </a:cubicBezTo>
                  <a:cubicBezTo>
                    <a:pt x="32" y="59"/>
                    <a:pt x="33" y="60"/>
                    <a:pt x="33" y="60"/>
                  </a:cubicBezTo>
                  <a:cubicBezTo>
                    <a:pt x="36" y="59"/>
                    <a:pt x="37" y="63"/>
                    <a:pt x="36" y="64"/>
                  </a:cubicBezTo>
                  <a:cubicBezTo>
                    <a:pt x="36" y="65"/>
                    <a:pt x="37" y="64"/>
                    <a:pt x="38" y="64"/>
                  </a:cubicBezTo>
                  <a:cubicBezTo>
                    <a:pt x="38" y="66"/>
                    <a:pt x="39" y="65"/>
                    <a:pt x="40" y="66"/>
                  </a:cubicBezTo>
                  <a:cubicBezTo>
                    <a:pt x="40" y="66"/>
                    <a:pt x="41" y="66"/>
                    <a:pt x="41" y="66"/>
                  </a:cubicBezTo>
                  <a:cubicBezTo>
                    <a:pt x="42" y="66"/>
                    <a:pt x="43" y="67"/>
                    <a:pt x="43" y="67"/>
                  </a:cubicBezTo>
                  <a:cubicBezTo>
                    <a:pt x="44" y="67"/>
                    <a:pt x="44" y="67"/>
                    <a:pt x="45" y="67"/>
                  </a:cubicBezTo>
                  <a:cubicBezTo>
                    <a:pt x="45" y="68"/>
                    <a:pt x="45" y="69"/>
                    <a:pt x="45" y="70"/>
                  </a:cubicBezTo>
                  <a:cubicBezTo>
                    <a:pt x="45" y="70"/>
                    <a:pt x="45" y="70"/>
                    <a:pt x="45" y="71"/>
                  </a:cubicBezTo>
                  <a:cubicBezTo>
                    <a:pt x="44" y="72"/>
                    <a:pt x="45" y="72"/>
                    <a:pt x="44" y="73"/>
                  </a:cubicBezTo>
                  <a:cubicBezTo>
                    <a:pt x="44" y="74"/>
                    <a:pt x="43" y="74"/>
                    <a:pt x="43" y="75"/>
                  </a:cubicBezTo>
                  <a:cubicBezTo>
                    <a:pt x="43" y="75"/>
                    <a:pt x="43" y="75"/>
                    <a:pt x="43" y="75"/>
                  </a:cubicBezTo>
                  <a:cubicBezTo>
                    <a:pt x="43" y="76"/>
                    <a:pt x="42" y="76"/>
                    <a:pt x="42" y="77"/>
                  </a:cubicBezTo>
                  <a:cubicBezTo>
                    <a:pt x="43" y="78"/>
                    <a:pt x="42" y="80"/>
                    <a:pt x="42" y="82"/>
                  </a:cubicBezTo>
                  <a:cubicBezTo>
                    <a:pt x="41" y="82"/>
                    <a:pt x="41" y="82"/>
                    <a:pt x="39" y="83"/>
                  </a:cubicBezTo>
                  <a:cubicBezTo>
                    <a:pt x="39" y="83"/>
                    <a:pt x="39" y="84"/>
                    <a:pt x="38" y="84"/>
                  </a:cubicBezTo>
                  <a:cubicBezTo>
                    <a:pt x="38" y="85"/>
                    <a:pt x="38" y="85"/>
                    <a:pt x="38" y="86"/>
                  </a:cubicBezTo>
                  <a:cubicBezTo>
                    <a:pt x="38" y="87"/>
                    <a:pt x="37" y="87"/>
                    <a:pt x="37" y="89"/>
                  </a:cubicBezTo>
                  <a:cubicBezTo>
                    <a:pt x="36" y="89"/>
                    <a:pt x="36" y="90"/>
                    <a:pt x="36" y="90"/>
                  </a:cubicBezTo>
                  <a:cubicBezTo>
                    <a:pt x="36" y="90"/>
                    <a:pt x="35" y="90"/>
                    <a:pt x="35" y="90"/>
                  </a:cubicBezTo>
                  <a:cubicBezTo>
                    <a:pt x="35" y="90"/>
                    <a:pt x="34" y="90"/>
                    <a:pt x="34" y="90"/>
                  </a:cubicBezTo>
                  <a:cubicBezTo>
                    <a:pt x="34" y="91"/>
                    <a:pt x="34" y="92"/>
                    <a:pt x="34" y="93"/>
                  </a:cubicBezTo>
                  <a:cubicBezTo>
                    <a:pt x="33" y="94"/>
                    <a:pt x="33" y="94"/>
                    <a:pt x="32" y="94"/>
                  </a:cubicBezTo>
                  <a:cubicBezTo>
                    <a:pt x="31" y="95"/>
                    <a:pt x="31" y="97"/>
                    <a:pt x="30" y="96"/>
                  </a:cubicBezTo>
                  <a:cubicBezTo>
                    <a:pt x="31" y="96"/>
                    <a:pt x="30" y="99"/>
                    <a:pt x="30" y="100"/>
                  </a:cubicBezTo>
                  <a:cubicBezTo>
                    <a:pt x="30" y="101"/>
                    <a:pt x="30" y="101"/>
                    <a:pt x="30" y="102"/>
                  </a:cubicBezTo>
                  <a:cubicBezTo>
                    <a:pt x="30" y="102"/>
                    <a:pt x="30" y="103"/>
                    <a:pt x="29" y="103"/>
                  </a:cubicBezTo>
                  <a:cubicBezTo>
                    <a:pt x="29" y="104"/>
                    <a:pt x="29" y="104"/>
                    <a:pt x="29" y="105"/>
                  </a:cubicBezTo>
                  <a:cubicBezTo>
                    <a:pt x="28" y="106"/>
                    <a:pt x="30" y="106"/>
                    <a:pt x="29" y="107"/>
                  </a:cubicBezTo>
                  <a:cubicBezTo>
                    <a:pt x="30" y="107"/>
                    <a:pt x="30" y="108"/>
                    <a:pt x="31" y="108"/>
                  </a:cubicBezTo>
                  <a:cubicBezTo>
                    <a:pt x="31" y="109"/>
                    <a:pt x="29" y="108"/>
                    <a:pt x="28" y="108"/>
                  </a:cubicBezTo>
                  <a:cubicBezTo>
                    <a:pt x="28" y="108"/>
                    <a:pt x="27" y="108"/>
                    <a:pt x="27" y="107"/>
                  </a:cubicBezTo>
                  <a:cubicBezTo>
                    <a:pt x="27" y="107"/>
                    <a:pt x="27" y="107"/>
                    <a:pt x="27" y="107"/>
                  </a:cubicBezTo>
                  <a:cubicBezTo>
                    <a:pt x="27" y="107"/>
                    <a:pt x="27" y="107"/>
                    <a:pt x="27" y="106"/>
                  </a:cubicBezTo>
                  <a:cubicBezTo>
                    <a:pt x="26" y="106"/>
                    <a:pt x="26" y="104"/>
                    <a:pt x="25" y="104"/>
                  </a:cubicBezTo>
                  <a:cubicBezTo>
                    <a:pt x="26" y="102"/>
                    <a:pt x="25" y="101"/>
                    <a:pt x="25" y="99"/>
                  </a:cubicBezTo>
                  <a:cubicBezTo>
                    <a:pt x="25" y="98"/>
                    <a:pt x="25" y="98"/>
                    <a:pt x="25" y="97"/>
                  </a:cubicBezTo>
                  <a:cubicBezTo>
                    <a:pt x="25" y="96"/>
                    <a:pt x="24" y="97"/>
                    <a:pt x="24" y="96"/>
                  </a:cubicBezTo>
                  <a:cubicBezTo>
                    <a:pt x="25" y="95"/>
                    <a:pt x="26" y="95"/>
                    <a:pt x="26" y="94"/>
                  </a:cubicBezTo>
                  <a:cubicBezTo>
                    <a:pt x="25" y="93"/>
                    <a:pt x="25" y="95"/>
                    <a:pt x="24" y="94"/>
                  </a:cubicBezTo>
                  <a:cubicBezTo>
                    <a:pt x="25" y="92"/>
                    <a:pt x="24" y="89"/>
                    <a:pt x="26" y="88"/>
                  </a:cubicBezTo>
                  <a:cubicBezTo>
                    <a:pt x="26" y="86"/>
                    <a:pt x="25" y="85"/>
                    <a:pt x="26" y="84"/>
                  </a:cubicBezTo>
                  <a:cubicBezTo>
                    <a:pt x="26" y="83"/>
                    <a:pt x="26" y="83"/>
                    <a:pt x="25" y="83"/>
                  </a:cubicBezTo>
                  <a:cubicBezTo>
                    <a:pt x="25" y="82"/>
                    <a:pt x="25" y="82"/>
                    <a:pt x="26" y="81"/>
                  </a:cubicBezTo>
                  <a:cubicBezTo>
                    <a:pt x="26" y="79"/>
                    <a:pt x="25" y="79"/>
                    <a:pt x="24" y="77"/>
                  </a:cubicBezTo>
                  <a:cubicBezTo>
                    <a:pt x="23" y="77"/>
                    <a:pt x="23" y="76"/>
                    <a:pt x="22" y="75"/>
                  </a:cubicBezTo>
                  <a:cubicBezTo>
                    <a:pt x="22" y="74"/>
                    <a:pt x="22" y="74"/>
                    <a:pt x="22" y="74"/>
                  </a:cubicBezTo>
                  <a:cubicBezTo>
                    <a:pt x="21" y="73"/>
                    <a:pt x="20" y="72"/>
                    <a:pt x="20" y="70"/>
                  </a:cubicBezTo>
                  <a:cubicBezTo>
                    <a:pt x="20" y="70"/>
                    <a:pt x="21" y="70"/>
                    <a:pt x="21" y="69"/>
                  </a:cubicBezTo>
                  <a:cubicBezTo>
                    <a:pt x="21" y="69"/>
                    <a:pt x="20" y="69"/>
                    <a:pt x="20" y="68"/>
                  </a:cubicBezTo>
                  <a:cubicBezTo>
                    <a:pt x="21" y="67"/>
                    <a:pt x="19" y="66"/>
                    <a:pt x="20" y="64"/>
                  </a:cubicBezTo>
                  <a:cubicBezTo>
                    <a:pt x="20" y="63"/>
                    <a:pt x="21" y="63"/>
                    <a:pt x="21" y="62"/>
                  </a:cubicBezTo>
                  <a:cubicBezTo>
                    <a:pt x="20" y="61"/>
                    <a:pt x="21" y="61"/>
                    <a:pt x="21" y="61"/>
                  </a:cubicBezTo>
                  <a:cubicBezTo>
                    <a:pt x="21" y="60"/>
                    <a:pt x="20" y="59"/>
                    <a:pt x="20" y="58"/>
                  </a:cubicBezTo>
                  <a:cubicBezTo>
                    <a:pt x="20" y="58"/>
                    <a:pt x="20" y="59"/>
                    <a:pt x="20" y="59"/>
                  </a:cubicBezTo>
                  <a:cubicBezTo>
                    <a:pt x="18" y="59"/>
                    <a:pt x="18" y="58"/>
                    <a:pt x="17" y="57"/>
                  </a:cubicBezTo>
                  <a:cubicBezTo>
                    <a:pt x="17" y="57"/>
                    <a:pt x="17" y="57"/>
                    <a:pt x="17" y="57"/>
                  </a:cubicBezTo>
                  <a:cubicBezTo>
                    <a:pt x="16" y="56"/>
                    <a:pt x="16" y="56"/>
                    <a:pt x="16" y="55"/>
                  </a:cubicBezTo>
                  <a:cubicBezTo>
                    <a:pt x="15" y="55"/>
                    <a:pt x="15" y="55"/>
                    <a:pt x="14" y="55"/>
                  </a:cubicBezTo>
                  <a:cubicBezTo>
                    <a:pt x="13" y="54"/>
                    <a:pt x="13" y="54"/>
                    <a:pt x="13" y="53"/>
                  </a:cubicBezTo>
                  <a:cubicBezTo>
                    <a:pt x="10" y="54"/>
                    <a:pt x="9" y="52"/>
                    <a:pt x="7" y="52"/>
                  </a:cubicBezTo>
                  <a:cubicBezTo>
                    <a:pt x="7" y="50"/>
                    <a:pt x="6" y="49"/>
                    <a:pt x="6" y="48"/>
                  </a:cubicBezTo>
                  <a:cubicBezTo>
                    <a:pt x="6" y="47"/>
                    <a:pt x="5" y="46"/>
                    <a:pt x="5" y="45"/>
                  </a:cubicBezTo>
                  <a:cubicBezTo>
                    <a:pt x="5" y="45"/>
                    <a:pt x="5" y="44"/>
                    <a:pt x="4" y="44"/>
                  </a:cubicBezTo>
                  <a:cubicBezTo>
                    <a:pt x="4" y="46"/>
                    <a:pt x="5" y="46"/>
                    <a:pt x="5" y="47"/>
                  </a:cubicBezTo>
                  <a:cubicBezTo>
                    <a:pt x="4" y="47"/>
                    <a:pt x="4" y="46"/>
                    <a:pt x="3" y="47"/>
                  </a:cubicBezTo>
                  <a:cubicBezTo>
                    <a:pt x="3" y="46"/>
                    <a:pt x="3" y="44"/>
                    <a:pt x="2" y="44"/>
                  </a:cubicBezTo>
                  <a:cubicBezTo>
                    <a:pt x="2" y="44"/>
                    <a:pt x="2" y="43"/>
                    <a:pt x="2" y="43"/>
                  </a:cubicBezTo>
                  <a:cubicBezTo>
                    <a:pt x="1" y="42"/>
                    <a:pt x="1" y="40"/>
                    <a:pt x="0" y="39"/>
                  </a:cubicBezTo>
                  <a:cubicBezTo>
                    <a:pt x="0" y="39"/>
                    <a:pt x="0" y="39"/>
                    <a:pt x="0" y="39"/>
                  </a:cubicBezTo>
                  <a:cubicBezTo>
                    <a:pt x="2" y="27"/>
                    <a:pt x="7" y="16"/>
                    <a:pt x="1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687"/>
            <p:cNvSpPr/>
            <p:nvPr/>
          </p:nvSpPr>
          <p:spPr bwMode="auto">
            <a:xfrm>
              <a:off x="2763838" y="-384174"/>
              <a:ext cx="55563" cy="44450"/>
            </a:xfrm>
            <a:custGeom>
              <a:gdLst>
                <a:gd name="T0" fmla="*/ 1 w 15"/>
                <a:gd name="T1" fmla="*/ 9 h 12"/>
                <a:gd name="T2" fmla="*/ 14 w 15"/>
                <a:gd name="T3" fmla="*/ 0 h 12"/>
                <a:gd name="T4" fmla="*/ 15 w 15"/>
                <a:gd name="T5" fmla="*/ 1 h 12"/>
                <a:gd name="T6" fmla="*/ 12 w 15"/>
                <a:gd name="T7" fmla="*/ 2 h 12"/>
                <a:gd name="T8" fmla="*/ 12 w 15"/>
                <a:gd name="T9" fmla="*/ 3 h 12"/>
                <a:gd name="T10" fmla="*/ 10 w 15"/>
                <a:gd name="T11" fmla="*/ 5 h 12"/>
                <a:gd name="T12" fmla="*/ 8 w 15"/>
                <a:gd name="T13" fmla="*/ 6 h 12"/>
                <a:gd name="T14" fmla="*/ 6 w 15"/>
                <a:gd name="T15" fmla="*/ 9 h 12"/>
                <a:gd name="T16" fmla="*/ 5 w 15"/>
                <a:gd name="T17" fmla="*/ 9 h 12"/>
                <a:gd name="T18" fmla="*/ 6 w 15"/>
                <a:gd name="T19" fmla="*/ 9 h 12"/>
                <a:gd name="T20" fmla="*/ 5 w 15"/>
                <a:gd name="T21" fmla="*/ 10 h 12"/>
                <a:gd name="T22" fmla="*/ 0 w 15"/>
                <a:gd name="T23" fmla="*/ 11 h 12"/>
                <a:gd name="T24" fmla="*/ 0 w 15"/>
                <a:gd name="T25" fmla="*/ 10 h 12"/>
                <a:gd name="T26" fmla="*/ 1 w 15"/>
                <a:gd name="T27" fmla="*/ 10 h 12"/>
                <a:gd name="T28" fmla="*/ 3 w 15"/>
                <a:gd name="T29" fmla="*/ 10 h 12"/>
                <a:gd name="T30" fmla="*/ 1 w 15"/>
                <a:gd name="T31" fmla="*/ 9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2">
                  <a:moveTo>
                    <a:pt x="1" y="9"/>
                  </a:moveTo>
                  <a:cubicBezTo>
                    <a:pt x="5" y="6"/>
                    <a:pt x="10" y="3"/>
                    <a:pt x="14" y="0"/>
                  </a:cubicBezTo>
                  <a:cubicBezTo>
                    <a:pt x="14" y="1"/>
                    <a:pt x="15" y="0"/>
                    <a:pt x="15" y="1"/>
                  </a:cubicBezTo>
                  <a:cubicBezTo>
                    <a:pt x="15" y="2"/>
                    <a:pt x="13" y="2"/>
                    <a:pt x="12" y="2"/>
                  </a:cubicBezTo>
                  <a:cubicBezTo>
                    <a:pt x="12" y="2"/>
                    <a:pt x="12" y="3"/>
                    <a:pt x="12" y="3"/>
                  </a:cubicBezTo>
                  <a:cubicBezTo>
                    <a:pt x="11" y="3"/>
                    <a:pt x="11" y="4"/>
                    <a:pt x="10" y="5"/>
                  </a:cubicBezTo>
                  <a:cubicBezTo>
                    <a:pt x="9" y="4"/>
                    <a:pt x="9" y="6"/>
                    <a:pt x="8" y="6"/>
                  </a:cubicBezTo>
                  <a:cubicBezTo>
                    <a:pt x="8" y="7"/>
                    <a:pt x="6" y="7"/>
                    <a:pt x="6" y="9"/>
                  </a:cubicBezTo>
                  <a:cubicBezTo>
                    <a:pt x="6" y="9"/>
                    <a:pt x="5" y="9"/>
                    <a:pt x="5" y="9"/>
                  </a:cubicBezTo>
                  <a:cubicBezTo>
                    <a:pt x="5" y="9"/>
                    <a:pt x="6" y="8"/>
                    <a:pt x="6" y="9"/>
                  </a:cubicBezTo>
                  <a:cubicBezTo>
                    <a:pt x="6" y="10"/>
                    <a:pt x="5" y="10"/>
                    <a:pt x="5" y="10"/>
                  </a:cubicBezTo>
                  <a:cubicBezTo>
                    <a:pt x="4" y="12"/>
                    <a:pt x="2" y="11"/>
                    <a:pt x="0" y="11"/>
                  </a:cubicBezTo>
                  <a:cubicBezTo>
                    <a:pt x="0" y="11"/>
                    <a:pt x="0" y="10"/>
                    <a:pt x="0" y="10"/>
                  </a:cubicBezTo>
                  <a:cubicBezTo>
                    <a:pt x="0" y="10"/>
                    <a:pt x="0" y="10"/>
                    <a:pt x="1" y="10"/>
                  </a:cubicBezTo>
                  <a:cubicBezTo>
                    <a:pt x="1" y="10"/>
                    <a:pt x="2" y="10"/>
                    <a:pt x="3" y="10"/>
                  </a:cubicBezTo>
                  <a:cubicBezTo>
                    <a:pt x="3" y="9"/>
                    <a:pt x="2"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688"/>
            <p:cNvSpPr/>
            <p:nvPr/>
          </p:nvSpPr>
          <p:spPr bwMode="auto">
            <a:xfrm>
              <a:off x="2871788" y="-357187"/>
              <a:ext cx="307975" cy="355600"/>
            </a:xfrm>
            <a:custGeom>
              <a:gdLst>
                <a:gd name="T0" fmla="*/ 82 w 82"/>
                <a:gd name="T1" fmla="*/ 27 h 95"/>
                <a:gd name="T2" fmla="*/ 78 w 82"/>
                <a:gd name="T3" fmla="*/ 42 h 95"/>
                <a:gd name="T4" fmla="*/ 74 w 82"/>
                <a:gd name="T5" fmla="*/ 40 h 95"/>
                <a:gd name="T6" fmla="*/ 74 w 82"/>
                <a:gd name="T7" fmla="*/ 48 h 95"/>
                <a:gd name="T8" fmla="*/ 70 w 82"/>
                <a:gd name="T9" fmla="*/ 54 h 95"/>
                <a:gd name="T10" fmla="*/ 64 w 82"/>
                <a:gd name="T11" fmla="*/ 59 h 95"/>
                <a:gd name="T12" fmla="*/ 63 w 82"/>
                <a:gd name="T13" fmla="*/ 64 h 95"/>
                <a:gd name="T14" fmla="*/ 62 w 82"/>
                <a:gd name="T15" fmla="*/ 57 h 95"/>
                <a:gd name="T16" fmla="*/ 57 w 82"/>
                <a:gd name="T17" fmla="*/ 53 h 95"/>
                <a:gd name="T18" fmla="*/ 53 w 82"/>
                <a:gd name="T19" fmla="*/ 57 h 95"/>
                <a:gd name="T20" fmla="*/ 50 w 82"/>
                <a:gd name="T21" fmla="*/ 59 h 95"/>
                <a:gd name="T22" fmla="*/ 47 w 82"/>
                <a:gd name="T23" fmla="*/ 52 h 95"/>
                <a:gd name="T24" fmla="*/ 41 w 82"/>
                <a:gd name="T25" fmla="*/ 49 h 95"/>
                <a:gd name="T26" fmla="*/ 38 w 82"/>
                <a:gd name="T27" fmla="*/ 50 h 95"/>
                <a:gd name="T28" fmla="*/ 39 w 82"/>
                <a:gd name="T29" fmla="*/ 56 h 95"/>
                <a:gd name="T30" fmla="*/ 29 w 82"/>
                <a:gd name="T31" fmla="*/ 52 h 95"/>
                <a:gd name="T32" fmla="*/ 31 w 82"/>
                <a:gd name="T33" fmla="*/ 56 h 95"/>
                <a:gd name="T34" fmla="*/ 37 w 82"/>
                <a:gd name="T35" fmla="*/ 62 h 95"/>
                <a:gd name="T36" fmla="*/ 31 w 82"/>
                <a:gd name="T37" fmla="*/ 81 h 95"/>
                <a:gd name="T38" fmla="*/ 24 w 82"/>
                <a:gd name="T39" fmla="*/ 93 h 95"/>
                <a:gd name="T40" fmla="*/ 15 w 82"/>
                <a:gd name="T41" fmla="*/ 83 h 95"/>
                <a:gd name="T42" fmla="*/ 14 w 82"/>
                <a:gd name="T43" fmla="*/ 65 h 95"/>
                <a:gd name="T44" fmla="*/ 8 w 82"/>
                <a:gd name="T45" fmla="*/ 65 h 95"/>
                <a:gd name="T46" fmla="*/ 0 w 82"/>
                <a:gd name="T47" fmla="*/ 53 h 95"/>
                <a:gd name="T48" fmla="*/ 6 w 82"/>
                <a:gd name="T49" fmla="*/ 41 h 95"/>
                <a:gd name="T50" fmla="*/ 15 w 82"/>
                <a:gd name="T51" fmla="*/ 41 h 95"/>
                <a:gd name="T52" fmla="*/ 27 w 82"/>
                <a:gd name="T53" fmla="*/ 45 h 95"/>
                <a:gd name="T54" fmla="*/ 26 w 82"/>
                <a:gd name="T55" fmla="*/ 41 h 95"/>
                <a:gd name="T56" fmla="*/ 22 w 82"/>
                <a:gd name="T57" fmla="*/ 38 h 95"/>
                <a:gd name="T58" fmla="*/ 22 w 82"/>
                <a:gd name="T59" fmla="*/ 41 h 95"/>
                <a:gd name="T60" fmla="*/ 19 w 82"/>
                <a:gd name="T61" fmla="*/ 37 h 95"/>
                <a:gd name="T62" fmla="*/ 19 w 82"/>
                <a:gd name="T63" fmla="*/ 38 h 95"/>
                <a:gd name="T64" fmla="*/ 15 w 82"/>
                <a:gd name="T65" fmla="*/ 37 h 95"/>
                <a:gd name="T66" fmla="*/ 12 w 82"/>
                <a:gd name="T67" fmla="*/ 35 h 95"/>
                <a:gd name="T68" fmla="*/ 4 w 82"/>
                <a:gd name="T69" fmla="*/ 40 h 95"/>
                <a:gd name="T70" fmla="*/ 8 w 82"/>
                <a:gd name="T71" fmla="*/ 34 h 95"/>
                <a:gd name="T72" fmla="*/ 9 w 82"/>
                <a:gd name="T73" fmla="*/ 29 h 95"/>
                <a:gd name="T74" fmla="*/ 6 w 82"/>
                <a:gd name="T75" fmla="*/ 26 h 95"/>
                <a:gd name="T76" fmla="*/ 8 w 82"/>
                <a:gd name="T77" fmla="*/ 20 h 95"/>
                <a:gd name="T78" fmla="*/ 10 w 82"/>
                <a:gd name="T79" fmla="*/ 26 h 95"/>
                <a:gd name="T80" fmla="*/ 13 w 82"/>
                <a:gd name="T81" fmla="*/ 25 h 95"/>
                <a:gd name="T82" fmla="*/ 12 w 82"/>
                <a:gd name="T83" fmla="*/ 18 h 95"/>
                <a:gd name="T84" fmla="*/ 16 w 82"/>
                <a:gd name="T85" fmla="*/ 12 h 95"/>
                <a:gd name="T86" fmla="*/ 23 w 82"/>
                <a:gd name="T87" fmla="*/ 7 h 95"/>
                <a:gd name="T88" fmla="*/ 30 w 82"/>
                <a:gd name="T89" fmla="*/ 10 h 95"/>
                <a:gd name="T90" fmla="*/ 38 w 82"/>
                <a:gd name="T91" fmla="*/ 10 h 95"/>
                <a:gd name="T92" fmla="*/ 44 w 82"/>
                <a:gd name="T93" fmla="*/ 7 h 95"/>
                <a:gd name="T94" fmla="*/ 49 w 82"/>
                <a:gd name="T95" fmla="*/ 7 h 95"/>
                <a:gd name="T96" fmla="*/ 51 w 82"/>
                <a:gd name="T97" fmla="*/ 3 h 95"/>
                <a:gd name="T98" fmla="*/ 57 w 82"/>
                <a:gd name="T99" fmla="*/ 0 h 95"/>
                <a:gd name="T100" fmla="*/ 62 w 82"/>
                <a:gd name="T101" fmla="*/ 4 h 95"/>
                <a:gd name="T102" fmla="*/ 80 w 82"/>
                <a:gd name="T103" fmla="*/ 23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95">
                  <a:moveTo>
                    <a:pt x="80" y="23"/>
                  </a:moveTo>
                  <a:cubicBezTo>
                    <a:pt x="79" y="23"/>
                    <a:pt x="79" y="24"/>
                    <a:pt x="79" y="24"/>
                  </a:cubicBezTo>
                  <a:cubicBezTo>
                    <a:pt x="79" y="25"/>
                    <a:pt x="80" y="25"/>
                    <a:pt x="81" y="24"/>
                  </a:cubicBezTo>
                  <a:cubicBezTo>
                    <a:pt x="81" y="25"/>
                    <a:pt x="81" y="26"/>
                    <a:pt x="82" y="27"/>
                  </a:cubicBezTo>
                  <a:cubicBezTo>
                    <a:pt x="82" y="28"/>
                    <a:pt x="82" y="30"/>
                    <a:pt x="82" y="31"/>
                  </a:cubicBezTo>
                  <a:cubicBezTo>
                    <a:pt x="81" y="32"/>
                    <a:pt x="81" y="34"/>
                    <a:pt x="80" y="35"/>
                  </a:cubicBezTo>
                  <a:cubicBezTo>
                    <a:pt x="79" y="35"/>
                    <a:pt x="79" y="35"/>
                    <a:pt x="78" y="36"/>
                  </a:cubicBezTo>
                  <a:cubicBezTo>
                    <a:pt x="77" y="38"/>
                    <a:pt x="79" y="41"/>
                    <a:pt x="78" y="42"/>
                  </a:cubicBezTo>
                  <a:cubicBezTo>
                    <a:pt x="77" y="42"/>
                    <a:pt x="76" y="41"/>
                    <a:pt x="76" y="40"/>
                  </a:cubicBezTo>
                  <a:cubicBezTo>
                    <a:pt x="76" y="39"/>
                    <a:pt x="75" y="39"/>
                    <a:pt x="75" y="38"/>
                  </a:cubicBezTo>
                  <a:cubicBezTo>
                    <a:pt x="73" y="38"/>
                    <a:pt x="75" y="39"/>
                    <a:pt x="74" y="40"/>
                  </a:cubicBezTo>
                  <a:cubicBezTo>
                    <a:pt x="75" y="40"/>
                    <a:pt x="74" y="40"/>
                    <a:pt x="74" y="40"/>
                  </a:cubicBezTo>
                  <a:cubicBezTo>
                    <a:pt x="74" y="41"/>
                    <a:pt x="73" y="41"/>
                    <a:pt x="74" y="42"/>
                  </a:cubicBezTo>
                  <a:cubicBezTo>
                    <a:pt x="74" y="42"/>
                    <a:pt x="74" y="43"/>
                    <a:pt x="74" y="43"/>
                  </a:cubicBezTo>
                  <a:cubicBezTo>
                    <a:pt x="74" y="44"/>
                    <a:pt x="75" y="44"/>
                    <a:pt x="75" y="45"/>
                  </a:cubicBezTo>
                  <a:cubicBezTo>
                    <a:pt x="74" y="45"/>
                    <a:pt x="75" y="47"/>
                    <a:pt x="74" y="48"/>
                  </a:cubicBezTo>
                  <a:cubicBezTo>
                    <a:pt x="74" y="49"/>
                    <a:pt x="74" y="49"/>
                    <a:pt x="74" y="49"/>
                  </a:cubicBezTo>
                  <a:cubicBezTo>
                    <a:pt x="73" y="51"/>
                    <a:pt x="72" y="52"/>
                    <a:pt x="72" y="53"/>
                  </a:cubicBezTo>
                  <a:cubicBezTo>
                    <a:pt x="70" y="53"/>
                    <a:pt x="69" y="53"/>
                    <a:pt x="69" y="54"/>
                  </a:cubicBezTo>
                  <a:cubicBezTo>
                    <a:pt x="70" y="54"/>
                    <a:pt x="70" y="54"/>
                    <a:pt x="70" y="54"/>
                  </a:cubicBezTo>
                  <a:cubicBezTo>
                    <a:pt x="70" y="55"/>
                    <a:pt x="70" y="56"/>
                    <a:pt x="69" y="56"/>
                  </a:cubicBezTo>
                  <a:cubicBezTo>
                    <a:pt x="69" y="59"/>
                    <a:pt x="69" y="62"/>
                    <a:pt x="67" y="62"/>
                  </a:cubicBezTo>
                  <a:cubicBezTo>
                    <a:pt x="67" y="61"/>
                    <a:pt x="66" y="61"/>
                    <a:pt x="66" y="61"/>
                  </a:cubicBezTo>
                  <a:cubicBezTo>
                    <a:pt x="65" y="61"/>
                    <a:pt x="65" y="60"/>
                    <a:pt x="64" y="59"/>
                  </a:cubicBezTo>
                  <a:cubicBezTo>
                    <a:pt x="64" y="59"/>
                    <a:pt x="64" y="60"/>
                    <a:pt x="64" y="61"/>
                  </a:cubicBezTo>
                  <a:cubicBezTo>
                    <a:pt x="64" y="62"/>
                    <a:pt x="65" y="63"/>
                    <a:pt x="66" y="63"/>
                  </a:cubicBezTo>
                  <a:cubicBezTo>
                    <a:pt x="66" y="65"/>
                    <a:pt x="67" y="65"/>
                    <a:pt x="67" y="67"/>
                  </a:cubicBezTo>
                  <a:cubicBezTo>
                    <a:pt x="65" y="66"/>
                    <a:pt x="64" y="65"/>
                    <a:pt x="63" y="64"/>
                  </a:cubicBezTo>
                  <a:cubicBezTo>
                    <a:pt x="64" y="63"/>
                    <a:pt x="63" y="62"/>
                    <a:pt x="63" y="62"/>
                  </a:cubicBezTo>
                  <a:cubicBezTo>
                    <a:pt x="63" y="61"/>
                    <a:pt x="63" y="61"/>
                    <a:pt x="63" y="60"/>
                  </a:cubicBezTo>
                  <a:cubicBezTo>
                    <a:pt x="63" y="59"/>
                    <a:pt x="63" y="59"/>
                    <a:pt x="62" y="59"/>
                  </a:cubicBezTo>
                  <a:cubicBezTo>
                    <a:pt x="62" y="58"/>
                    <a:pt x="62" y="58"/>
                    <a:pt x="62" y="57"/>
                  </a:cubicBezTo>
                  <a:cubicBezTo>
                    <a:pt x="62" y="56"/>
                    <a:pt x="60" y="57"/>
                    <a:pt x="60" y="56"/>
                  </a:cubicBezTo>
                  <a:cubicBezTo>
                    <a:pt x="60" y="55"/>
                    <a:pt x="60" y="55"/>
                    <a:pt x="60" y="55"/>
                  </a:cubicBezTo>
                  <a:cubicBezTo>
                    <a:pt x="59" y="54"/>
                    <a:pt x="59" y="53"/>
                    <a:pt x="59" y="52"/>
                  </a:cubicBezTo>
                  <a:cubicBezTo>
                    <a:pt x="58" y="52"/>
                    <a:pt x="57" y="53"/>
                    <a:pt x="57" y="53"/>
                  </a:cubicBezTo>
                  <a:cubicBezTo>
                    <a:pt x="56" y="54"/>
                    <a:pt x="55" y="54"/>
                    <a:pt x="56" y="56"/>
                  </a:cubicBezTo>
                  <a:cubicBezTo>
                    <a:pt x="55" y="55"/>
                    <a:pt x="55" y="57"/>
                    <a:pt x="54" y="56"/>
                  </a:cubicBezTo>
                  <a:cubicBezTo>
                    <a:pt x="54" y="57"/>
                    <a:pt x="54" y="57"/>
                    <a:pt x="54" y="57"/>
                  </a:cubicBezTo>
                  <a:cubicBezTo>
                    <a:pt x="54" y="57"/>
                    <a:pt x="54" y="57"/>
                    <a:pt x="53" y="57"/>
                  </a:cubicBezTo>
                  <a:cubicBezTo>
                    <a:pt x="54" y="60"/>
                    <a:pt x="53" y="61"/>
                    <a:pt x="52" y="62"/>
                  </a:cubicBezTo>
                  <a:cubicBezTo>
                    <a:pt x="52" y="62"/>
                    <a:pt x="51" y="63"/>
                    <a:pt x="51" y="62"/>
                  </a:cubicBezTo>
                  <a:cubicBezTo>
                    <a:pt x="51" y="62"/>
                    <a:pt x="51" y="61"/>
                    <a:pt x="51" y="61"/>
                  </a:cubicBezTo>
                  <a:cubicBezTo>
                    <a:pt x="51" y="60"/>
                    <a:pt x="50" y="59"/>
                    <a:pt x="50" y="59"/>
                  </a:cubicBezTo>
                  <a:cubicBezTo>
                    <a:pt x="49" y="57"/>
                    <a:pt x="49" y="56"/>
                    <a:pt x="48" y="55"/>
                  </a:cubicBezTo>
                  <a:cubicBezTo>
                    <a:pt x="48" y="54"/>
                    <a:pt x="48" y="54"/>
                    <a:pt x="48" y="53"/>
                  </a:cubicBezTo>
                  <a:cubicBezTo>
                    <a:pt x="48" y="53"/>
                    <a:pt x="47" y="53"/>
                    <a:pt x="47" y="52"/>
                  </a:cubicBezTo>
                  <a:cubicBezTo>
                    <a:pt x="47" y="52"/>
                    <a:pt x="47" y="52"/>
                    <a:pt x="47" y="52"/>
                  </a:cubicBezTo>
                  <a:cubicBezTo>
                    <a:pt x="46" y="51"/>
                    <a:pt x="46" y="50"/>
                    <a:pt x="44" y="50"/>
                  </a:cubicBezTo>
                  <a:cubicBezTo>
                    <a:pt x="44" y="50"/>
                    <a:pt x="44" y="50"/>
                    <a:pt x="43" y="50"/>
                  </a:cubicBezTo>
                  <a:cubicBezTo>
                    <a:pt x="42" y="50"/>
                    <a:pt x="42" y="51"/>
                    <a:pt x="41" y="51"/>
                  </a:cubicBezTo>
                  <a:cubicBezTo>
                    <a:pt x="41" y="50"/>
                    <a:pt x="41" y="50"/>
                    <a:pt x="41" y="49"/>
                  </a:cubicBezTo>
                  <a:cubicBezTo>
                    <a:pt x="38" y="50"/>
                    <a:pt x="39" y="47"/>
                    <a:pt x="37" y="46"/>
                  </a:cubicBezTo>
                  <a:cubicBezTo>
                    <a:pt x="37" y="46"/>
                    <a:pt x="37" y="46"/>
                    <a:pt x="36" y="46"/>
                  </a:cubicBezTo>
                  <a:cubicBezTo>
                    <a:pt x="37" y="47"/>
                    <a:pt x="37" y="47"/>
                    <a:pt x="38" y="47"/>
                  </a:cubicBezTo>
                  <a:cubicBezTo>
                    <a:pt x="37" y="49"/>
                    <a:pt x="38" y="49"/>
                    <a:pt x="38" y="50"/>
                  </a:cubicBezTo>
                  <a:cubicBezTo>
                    <a:pt x="39" y="50"/>
                    <a:pt x="39" y="49"/>
                    <a:pt x="40" y="50"/>
                  </a:cubicBezTo>
                  <a:cubicBezTo>
                    <a:pt x="40" y="51"/>
                    <a:pt x="41" y="51"/>
                    <a:pt x="42" y="52"/>
                  </a:cubicBezTo>
                  <a:cubicBezTo>
                    <a:pt x="42" y="53"/>
                    <a:pt x="41" y="53"/>
                    <a:pt x="41" y="55"/>
                  </a:cubicBezTo>
                  <a:cubicBezTo>
                    <a:pt x="40" y="55"/>
                    <a:pt x="40" y="56"/>
                    <a:pt x="39" y="56"/>
                  </a:cubicBezTo>
                  <a:cubicBezTo>
                    <a:pt x="38" y="56"/>
                    <a:pt x="39" y="57"/>
                    <a:pt x="38" y="57"/>
                  </a:cubicBezTo>
                  <a:cubicBezTo>
                    <a:pt x="36" y="57"/>
                    <a:pt x="35" y="59"/>
                    <a:pt x="34" y="59"/>
                  </a:cubicBezTo>
                  <a:cubicBezTo>
                    <a:pt x="32" y="58"/>
                    <a:pt x="32" y="56"/>
                    <a:pt x="32" y="55"/>
                  </a:cubicBezTo>
                  <a:cubicBezTo>
                    <a:pt x="31" y="54"/>
                    <a:pt x="30" y="53"/>
                    <a:pt x="29" y="52"/>
                  </a:cubicBezTo>
                  <a:cubicBezTo>
                    <a:pt x="30" y="51"/>
                    <a:pt x="29" y="50"/>
                    <a:pt x="28" y="49"/>
                  </a:cubicBezTo>
                  <a:cubicBezTo>
                    <a:pt x="28" y="49"/>
                    <a:pt x="29" y="50"/>
                    <a:pt x="28" y="51"/>
                  </a:cubicBezTo>
                  <a:cubicBezTo>
                    <a:pt x="29" y="52"/>
                    <a:pt x="29" y="52"/>
                    <a:pt x="30" y="53"/>
                  </a:cubicBezTo>
                  <a:cubicBezTo>
                    <a:pt x="29" y="55"/>
                    <a:pt x="31" y="55"/>
                    <a:pt x="31" y="56"/>
                  </a:cubicBezTo>
                  <a:cubicBezTo>
                    <a:pt x="32" y="57"/>
                    <a:pt x="33" y="58"/>
                    <a:pt x="33" y="60"/>
                  </a:cubicBezTo>
                  <a:cubicBezTo>
                    <a:pt x="34" y="60"/>
                    <a:pt x="34" y="60"/>
                    <a:pt x="35" y="60"/>
                  </a:cubicBezTo>
                  <a:cubicBezTo>
                    <a:pt x="36" y="60"/>
                    <a:pt x="36" y="59"/>
                    <a:pt x="37" y="59"/>
                  </a:cubicBezTo>
                  <a:cubicBezTo>
                    <a:pt x="38" y="60"/>
                    <a:pt x="37" y="61"/>
                    <a:pt x="37" y="62"/>
                  </a:cubicBezTo>
                  <a:cubicBezTo>
                    <a:pt x="36" y="64"/>
                    <a:pt x="35" y="66"/>
                    <a:pt x="34" y="68"/>
                  </a:cubicBezTo>
                  <a:cubicBezTo>
                    <a:pt x="33" y="68"/>
                    <a:pt x="33" y="69"/>
                    <a:pt x="32" y="69"/>
                  </a:cubicBezTo>
                  <a:cubicBezTo>
                    <a:pt x="32" y="71"/>
                    <a:pt x="31" y="72"/>
                    <a:pt x="31" y="73"/>
                  </a:cubicBezTo>
                  <a:cubicBezTo>
                    <a:pt x="31" y="75"/>
                    <a:pt x="31" y="78"/>
                    <a:pt x="31" y="81"/>
                  </a:cubicBezTo>
                  <a:cubicBezTo>
                    <a:pt x="29" y="82"/>
                    <a:pt x="28" y="84"/>
                    <a:pt x="28" y="87"/>
                  </a:cubicBezTo>
                  <a:cubicBezTo>
                    <a:pt x="27" y="87"/>
                    <a:pt x="27" y="87"/>
                    <a:pt x="27" y="87"/>
                  </a:cubicBezTo>
                  <a:cubicBezTo>
                    <a:pt x="27" y="88"/>
                    <a:pt x="26" y="89"/>
                    <a:pt x="27" y="90"/>
                  </a:cubicBezTo>
                  <a:cubicBezTo>
                    <a:pt x="25" y="91"/>
                    <a:pt x="25" y="92"/>
                    <a:pt x="24" y="93"/>
                  </a:cubicBezTo>
                  <a:cubicBezTo>
                    <a:pt x="22" y="94"/>
                    <a:pt x="21" y="95"/>
                    <a:pt x="19" y="95"/>
                  </a:cubicBezTo>
                  <a:cubicBezTo>
                    <a:pt x="18" y="94"/>
                    <a:pt x="18" y="91"/>
                    <a:pt x="17" y="90"/>
                  </a:cubicBezTo>
                  <a:cubicBezTo>
                    <a:pt x="17" y="89"/>
                    <a:pt x="17" y="88"/>
                    <a:pt x="17" y="87"/>
                  </a:cubicBezTo>
                  <a:cubicBezTo>
                    <a:pt x="17" y="86"/>
                    <a:pt x="16" y="84"/>
                    <a:pt x="15" y="83"/>
                  </a:cubicBezTo>
                  <a:cubicBezTo>
                    <a:pt x="15" y="82"/>
                    <a:pt x="15" y="80"/>
                    <a:pt x="16" y="78"/>
                  </a:cubicBezTo>
                  <a:cubicBezTo>
                    <a:pt x="15" y="77"/>
                    <a:pt x="15" y="75"/>
                    <a:pt x="15" y="74"/>
                  </a:cubicBezTo>
                  <a:cubicBezTo>
                    <a:pt x="15" y="73"/>
                    <a:pt x="14" y="72"/>
                    <a:pt x="13" y="70"/>
                  </a:cubicBezTo>
                  <a:cubicBezTo>
                    <a:pt x="13" y="68"/>
                    <a:pt x="14" y="67"/>
                    <a:pt x="14" y="65"/>
                  </a:cubicBezTo>
                  <a:cubicBezTo>
                    <a:pt x="13" y="65"/>
                    <a:pt x="13" y="65"/>
                    <a:pt x="12" y="66"/>
                  </a:cubicBezTo>
                  <a:cubicBezTo>
                    <a:pt x="12" y="66"/>
                    <a:pt x="11" y="65"/>
                    <a:pt x="10" y="65"/>
                  </a:cubicBezTo>
                  <a:cubicBezTo>
                    <a:pt x="10" y="65"/>
                    <a:pt x="10" y="64"/>
                    <a:pt x="10" y="64"/>
                  </a:cubicBezTo>
                  <a:cubicBezTo>
                    <a:pt x="9" y="64"/>
                    <a:pt x="9" y="65"/>
                    <a:pt x="8" y="65"/>
                  </a:cubicBezTo>
                  <a:cubicBezTo>
                    <a:pt x="7" y="65"/>
                    <a:pt x="6" y="65"/>
                    <a:pt x="5" y="66"/>
                  </a:cubicBezTo>
                  <a:cubicBezTo>
                    <a:pt x="3" y="65"/>
                    <a:pt x="3" y="64"/>
                    <a:pt x="2" y="64"/>
                  </a:cubicBezTo>
                  <a:cubicBezTo>
                    <a:pt x="1" y="62"/>
                    <a:pt x="1" y="61"/>
                    <a:pt x="0" y="60"/>
                  </a:cubicBezTo>
                  <a:cubicBezTo>
                    <a:pt x="0" y="57"/>
                    <a:pt x="0" y="55"/>
                    <a:pt x="0" y="53"/>
                  </a:cubicBezTo>
                  <a:cubicBezTo>
                    <a:pt x="0" y="52"/>
                    <a:pt x="1" y="51"/>
                    <a:pt x="1" y="49"/>
                  </a:cubicBezTo>
                  <a:cubicBezTo>
                    <a:pt x="2" y="48"/>
                    <a:pt x="3" y="48"/>
                    <a:pt x="3" y="47"/>
                  </a:cubicBezTo>
                  <a:cubicBezTo>
                    <a:pt x="4" y="46"/>
                    <a:pt x="3" y="44"/>
                    <a:pt x="4" y="43"/>
                  </a:cubicBezTo>
                  <a:cubicBezTo>
                    <a:pt x="5" y="42"/>
                    <a:pt x="5" y="42"/>
                    <a:pt x="6" y="41"/>
                  </a:cubicBezTo>
                  <a:cubicBezTo>
                    <a:pt x="6" y="41"/>
                    <a:pt x="7" y="41"/>
                    <a:pt x="7" y="42"/>
                  </a:cubicBezTo>
                  <a:cubicBezTo>
                    <a:pt x="8" y="41"/>
                    <a:pt x="10" y="41"/>
                    <a:pt x="12" y="41"/>
                  </a:cubicBezTo>
                  <a:cubicBezTo>
                    <a:pt x="12" y="40"/>
                    <a:pt x="14" y="40"/>
                    <a:pt x="15" y="40"/>
                  </a:cubicBezTo>
                  <a:cubicBezTo>
                    <a:pt x="15" y="40"/>
                    <a:pt x="15" y="41"/>
                    <a:pt x="15" y="41"/>
                  </a:cubicBezTo>
                  <a:cubicBezTo>
                    <a:pt x="15" y="42"/>
                    <a:pt x="15" y="42"/>
                    <a:pt x="15" y="43"/>
                  </a:cubicBezTo>
                  <a:cubicBezTo>
                    <a:pt x="16" y="44"/>
                    <a:pt x="18" y="44"/>
                    <a:pt x="19" y="45"/>
                  </a:cubicBezTo>
                  <a:cubicBezTo>
                    <a:pt x="20" y="45"/>
                    <a:pt x="20" y="44"/>
                    <a:pt x="21" y="44"/>
                  </a:cubicBezTo>
                  <a:cubicBezTo>
                    <a:pt x="23" y="44"/>
                    <a:pt x="25" y="44"/>
                    <a:pt x="27" y="45"/>
                  </a:cubicBezTo>
                  <a:cubicBezTo>
                    <a:pt x="28" y="45"/>
                    <a:pt x="27" y="43"/>
                    <a:pt x="28" y="42"/>
                  </a:cubicBezTo>
                  <a:cubicBezTo>
                    <a:pt x="28" y="42"/>
                    <a:pt x="28" y="41"/>
                    <a:pt x="28" y="41"/>
                  </a:cubicBezTo>
                  <a:cubicBezTo>
                    <a:pt x="27" y="40"/>
                    <a:pt x="28" y="42"/>
                    <a:pt x="27" y="42"/>
                  </a:cubicBezTo>
                  <a:cubicBezTo>
                    <a:pt x="26" y="42"/>
                    <a:pt x="27" y="41"/>
                    <a:pt x="26" y="41"/>
                  </a:cubicBezTo>
                  <a:cubicBezTo>
                    <a:pt x="26" y="41"/>
                    <a:pt x="24" y="42"/>
                    <a:pt x="23" y="41"/>
                  </a:cubicBezTo>
                  <a:cubicBezTo>
                    <a:pt x="23" y="41"/>
                    <a:pt x="23" y="40"/>
                    <a:pt x="23" y="40"/>
                  </a:cubicBezTo>
                  <a:cubicBezTo>
                    <a:pt x="23" y="39"/>
                    <a:pt x="23" y="39"/>
                    <a:pt x="23" y="38"/>
                  </a:cubicBezTo>
                  <a:cubicBezTo>
                    <a:pt x="23" y="38"/>
                    <a:pt x="22" y="38"/>
                    <a:pt x="22" y="38"/>
                  </a:cubicBezTo>
                  <a:cubicBezTo>
                    <a:pt x="21" y="39"/>
                    <a:pt x="22" y="40"/>
                    <a:pt x="22" y="41"/>
                  </a:cubicBezTo>
                  <a:cubicBezTo>
                    <a:pt x="23" y="41"/>
                    <a:pt x="23" y="41"/>
                    <a:pt x="23" y="42"/>
                  </a:cubicBezTo>
                  <a:cubicBezTo>
                    <a:pt x="22" y="41"/>
                    <a:pt x="22" y="42"/>
                    <a:pt x="22" y="41"/>
                  </a:cubicBezTo>
                  <a:cubicBezTo>
                    <a:pt x="22" y="41"/>
                    <a:pt x="22" y="41"/>
                    <a:pt x="22" y="41"/>
                  </a:cubicBezTo>
                  <a:cubicBezTo>
                    <a:pt x="21" y="41"/>
                    <a:pt x="21" y="41"/>
                    <a:pt x="20" y="41"/>
                  </a:cubicBezTo>
                  <a:cubicBezTo>
                    <a:pt x="20" y="40"/>
                    <a:pt x="20" y="39"/>
                    <a:pt x="20" y="39"/>
                  </a:cubicBezTo>
                  <a:cubicBezTo>
                    <a:pt x="20" y="38"/>
                    <a:pt x="20" y="38"/>
                    <a:pt x="20" y="38"/>
                  </a:cubicBezTo>
                  <a:cubicBezTo>
                    <a:pt x="20" y="38"/>
                    <a:pt x="19" y="37"/>
                    <a:pt x="19" y="37"/>
                  </a:cubicBezTo>
                  <a:cubicBezTo>
                    <a:pt x="18" y="36"/>
                    <a:pt x="17" y="35"/>
                    <a:pt x="16" y="34"/>
                  </a:cubicBezTo>
                  <a:cubicBezTo>
                    <a:pt x="16" y="36"/>
                    <a:pt x="19" y="36"/>
                    <a:pt x="19" y="38"/>
                  </a:cubicBezTo>
                  <a:cubicBezTo>
                    <a:pt x="19" y="38"/>
                    <a:pt x="19" y="37"/>
                    <a:pt x="18" y="38"/>
                  </a:cubicBezTo>
                  <a:cubicBezTo>
                    <a:pt x="18" y="38"/>
                    <a:pt x="19" y="38"/>
                    <a:pt x="19" y="38"/>
                  </a:cubicBezTo>
                  <a:cubicBezTo>
                    <a:pt x="18" y="39"/>
                    <a:pt x="17" y="39"/>
                    <a:pt x="17" y="40"/>
                  </a:cubicBezTo>
                  <a:cubicBezTo>
                    <a:pt x="17" y="40"/>
                    <a:pt x="16" y="40"/>
                    <a:pt x="16" y="39"/>
                  </a:cubicBezTo>
                  <a:cubicBezTo>
                    <a:pt x="17" y="39"/>
                    <a:pt x="17" y="39"/>
                    <a:pt x="17" y="38"/>
                  </a:cubicBezTo>
                  <a:cubicBezTo>
                    <a:pt x="17" y="37"/>
                    <a:pt x="16" y="37"/>
                    <a:pt x="15" y="37"/>
                  </a:cubicBezTo>
                  <a:cubicBezTo>
                    <a:pt x="15" y="36"/>
                    <a:pt x="15" y="36"/>
                    <a:pt x="15" y="36"/>
                  </a:cubicBezTo>
                  <a:cubicBezTo>
                    <a:pt x="14" y="37"/>
                    <a:pt x="15" y="38"/>
                    <a:pt x="14" y="39"/>
                  </a:cubicBezTo>
                  <a:cubicBezTo>
                    <a:pt x="14" y="37"/>
                    <a:pt x="13" y="36"/>
                    <a:pt x="14" y="35"/>
                  </a:cubicBezTo>
                  <a:cubicBezTo>
                    <a:pt x="13" y="35"/>
                    <a:pt x="13" y="35"/>
                    <a:pt x="12" y="35"/>
                  </a:cubicBezTo>
                  <a:cubicBezTo>
                    <a:pt x="10" y="35"/>
                    <a:pt x="10" y="37"/>
                    <a:pt x="9" y="37"/>
                  </a:cubicBezTo>
                  <a:cubicBezTo>
                    <a:pt x="10" y="39"/>
                    <a:pt x="9" y="40"/>
                    <a:pt x="8" y="41"/>
                  </a:cubicBezTo>
                  <a:cubicBezTo>
                    <a:pt x="7" y="40"/>
                    <a:pt x="7" y="40"/>
                    <a:pt x="6" y="41"/>
                  </a:cubicBezTo>
                  <a:cubicBezTo>
                    <a:pt x="6" y="41"/>
                    <a:pt x="5" y="40"/>
                    <a:pt x="4" y="40"/>
                  </a:cubicBezTo>
                  <a:cubicBezTo>
                    <a:pt x="5" y="39"/>
                    <a:pt x="4" y="39"/>
                    <a:pt x="4" y="38"/>
                  </a:cubicBezTo>
                  <a:cubicBezTo>
                    <a:pt x="5" y="38"/>
                    <a:pt x="4" y="36"/>
                    <a:pt x="4" y="35"/>
                  </a:cubicBezTo>
                  <a:cubicBezTo>
                    <a:pt x="6" y="35"/>
                    <a:pt x="7" y="34"/>
                    <a:pt x="8" y="35"/>
                  </a:cubicBezTo>
                  <a:cubicBezTo>
                    <a:pt x="8" y="35"/>
                    <a:pt x="8" y="34"/>
                    <a:pt x="8" y="34"/>
                  </a:cubicBezTo>
                  <a:cubicBezTo>
                    <a:pt x="9" y="32"/>
                    <a:pt x="7" y="33"/>
                    <a:pt x="8" y="32"/>
                  </a:cubicBezTo>
                  <a:cubicBezTo>
                    <a:pt x="7" y="32"/>
                    <a:pt x="6" y="32"/>
                    <a:pt x="6" y="31"/>
                  </a:cubicBezTo>
                  <a:cubicBezTo>
                    <a:pt x="6" y="30"/>
                    <a:pt x="7" y="30"/>
                    <a:pt x="7" y="30"/>
                  </a:cubicBezTo>
                  <a:cubicBezTo>
                    <a:pt x="8" y="30"/>
                    <a:pt x="8" y="29"/>
                    <a:pt x="9" y="29"/>
                  </a:cubicBezTo>
                  <a:cubicBezTo>
                    <a:pt x="9" y="29"/>
                    <a:pt x="9" y="29"/>
                    <a:pt x="9" y="29"/>
                  </a:cubicBezTo>
                  <a:cubicBezTo>
                    <a:pt x="8" y="28"/>
                    <a:pt x="7" y="29"/>
                    <a:pt x="5" y="29"/>
                  </a:cubicBezTo>
                  <a:cubicBezTo>
                    <a:pt x="5" y="28"/>
                    <a:pt x="6" y="28"/>
                    <a:pt x="7" y="28"/>
                  </a:cubicBezTo>
                  <a:cubicBezTo>
                    <a:pt x="6" y="27"/>
                    <a:pt x="6" y="27"/>
                    <a:pt x="6" y="26"/>
                  </a:cubicBezTo>
                  <a:cubicBezTo>
                    <a:pt x="7" y="26"/>
                    <a:pt x="7" y="25"/>
                    <a:pt x="7" y="24"/>
                  </a:cubicBezTo>
                  <a:cubicBezTo>
                    <a:pt x="7" y="24"/>
                    <a:pt x="7" y="24"/>
                    <a:pt x="6" y="24"/>
                  </a:cubicBezTo>
                  <a:cubicBezTo>
                    <a:pt x="6" y="22"/>
                    <a:pt x="7" y="22"/>
                    <a:pt x="6" y="20"/>
                  </a:cubicBezTo>
                  <a:cubicBezTo>
                    <a:pt x="7" y="20"/>
                    <a:pt x="7" y="20"/>
                    <a:pt x="8" y="20"/>
                  </a:cubicBezTo>
                  <a:cubicBezTo>
                    <a:pt x="8" y="20"/>
                    <a:pt x="8" y="21"/>
                    <a:pt x="8" y="21"/>
                  </a:cubicBezTo>
                  <a:cubicBezTo>
                    <a:pt x="8" y="21"/>
                    <a:pt x="8" y="21"/>
                    <a:pt x="8" y="22"/>
                  </a:cubicBezTo>
                  <a:cubicBezTo>
                    <a:pt x="8" y="23"/>
                    <a:pt x="9" y="23"/>
                    <a:pt x="9" y="25"/>
                  </a:cubicBezTo>
                  <a:cubicBezTo>
                    <a:pt x="9" y="25"/>
                    <a:pt x="10" y="26"/>
                    <a:pt x="10" y="26"/>
                  </a:cubicBezTo>
                  <a:cubicBezTo>
                    <a:pt x="9" y="27"/>
                    <a:pt x="9" y="27"/>
                    <a:pt x="9" y="29"/>
                  </a:cubicBezTo>
                  <a:cubicBezTo>
                    <a:pt x="10" y="29"/>
                    <a:pt x="10" y="27"/>
                    <a:pt x="11" y="27"/>
                  </a:cubicBezTo>
                  <a:cubicBezTo>
                    <a:pt x="11" y="26"/>
                    <a:pt x="11" y="26"/>
                    <a:pt x="11" y="26"/>
                  </a:cubicBezTo>
                  <a:cubicBezTo>
                    <a:pt x="12" y="25"/>
                    <a:pt x="13" y="25"/>
                    <a:pt x="13" y="25"/>
                  </a:cubicBezTo>
                  <a:cubicBezTo>
                    <a:pt x="13" y="25"/>
                    <a:pt x="13" y="24"/>
                    <a:pt x="13" y="24"/>
                  </a:cubicBezTo>
                  <a:cubicBezTo>
                    <a:pt x="13" y="23"/>
                    <a:pt x="13" y="23"/>
                    <a:pt x="14" y="22"/>
                  </a:cubicBezTo>
                  <a:cubicBezTo>
                    <a:pt x="13" y="22"/>
                    <a:pt x="12" y="22"/>
                    <a:pt x="12" y="21"/>
                  </a:cubicBezTo>
                  <a:cubicBezTo>
                    <a:pt x="12" y="20"/>
                    <a:pt x="12" y="19"/>
                    <a:pt x="12" y="18"/>
                  </a:cubicBezTo>
                  <a:cubicBezTo>
                    <a:pt x="12" y="17"/>
                    <a:pt x="12" y="15"/>
                    <a:pt x="14" y="15"/>
                  </a:cubicBezTo>
                  <a:cubicBezTo>
                    <a:pt x="14" y="15"/>
                    <a:pt x="14" y="15"/>
                    <a:pt x="14" y="14"/>
                  </a:cubicBezTo>
                  <a:cubicBezTo>
                    <a:pt x="14" y="14"/>
                    <a:pt x="14" y="14"/>
                    <a:pt x="14" y="15"/>
                  </a:cubicBezTo>
                  <a:cubicBezTo>
                    <a:pt x="15" y="14"/>
                    <a:pt x="15" y="13"/>
                    <a:pt x="16" y="12"/>
                  </a:cubicBezTo>
                  <a:cubicBezTo>
                    <a:pt x="17" y="11"/>
                    <a:pt x="18" y="10"/>
                    <a:pt x="19" y="9"/>
                  </a:cubicBezTo>
                  <a:cubicBezTo>
                    <a:pt x="19" y="9"/>
                    <a:pt x="19" y="8"/>
                    <a:pt x="19" y="9"/>
                  </a:cubicBezTo>
                  <a:cubicBezTo>
                    <a:pt x="20" y="8"/>
                    <a:pt x="20" y="8"/>
                    <a:pt x="21" y="7"/>
                  </a:cubicBezTo>
                  <a:cubicBezTo>
                    <a:pt x="22" y="7"/>
                    <a:pt x="23" y="7"/>
                    <a:pt x="23" y="7"/>
                  </a:cubicBezTo>
                  <a:cubicBezTo>
                    <a:pt x="24" y="8"/>
                    <a:pt x="24" y="8"/>
                    <a:pt x="24" y="9"/>
                  </a:cubicBezTo>
                  <a:cubicBezTo>
                    <a:pt x="25" y="9"/>
                    <a:pt x="26" y="9"/>
                    <a:pt x="26" y="10"/>
                  </a:cubicBezTo>
                  <a:cubicBezTo>
                    <a:pt x="28" y="10"/>
                    <a:pt x="30" y="11"/>
                    <a:pt x="29" y="13"/>
                  </a:cubicBezTo>
                  <a:cubicBezTo>
                    <a:pt x="30" y="13"/>
                    <a:pt x="31" y="11"/>
                    <a:pt x="30" y="10"/>
                  </a:cubicBezTo>
                  <a:cubicBezTo>
                    <a:pt x="31" y="10"/>
                    <a:pt x="31" y="10"/>
                    <a:pt x="32" y="10"/>
                  </a:cubicBezTo>
                  <a:cubicBezTo>
                    <a:pt x="32" y="11"/>
                    <a:pt x="32" y="11"/>
                    <a:pt x="32" y="12"/>
                  </a:cubicBezTo>
                  <a:cubicBezTo>
                    <a:pt x="33" y="11"/>
                    <a:pt x="34" y="10"/>
                    <a:pt x="35" y="10"/>
                  </a:cubicBezTo>
                  <a:cubicBezTo>
                    <a:pt x="36" y="10"/>
                    <a:pt x="37" y="10"/>
                    <a:pt x="38" y="10"/>
                  </a:cubicBezTo>
                  <a:cubicBezTo>
                    <a:pt x="38" y="9"/>
                    <a:pt x="37" y="10"/>
                    <a:pt x="37" y="8"/>
                  </a:cubicBezTo>
                  <a:cubicBezTo>
                    <a:pt x="39" y="8"/>
                    <a:pt x="39" y="9"/>
                    <a:pt x="40" y="9"/>
                  </a:cubicBezTo>
                  <a:cubicBezTo>
                    <a:pt x="41" y="8"/>
                    <a:pt x="42" y="7"/>
                    <a:pt x="43" y="6"/>
                  </a:cubicBezTo>
                  <a:cubicBezTo>
                    <a:pt x="44" y="5"/>
                    <a:pt x="44" y="6"/>
                    <a:pt x="44" y="7"/>
                  </a:cubicBezTo>
                  <a:cubicBezTo>
                    <a:pt x="45" y="7"/>
                    <a:pt x="45" y="6"/>
                    <a:pt x="45" y="6"/>
                  </a:cubicBezTo>
                  <a:cubicBezTo>
                    <a:pt x="45" y="7"/>
                    <a:pt x="45" y="7"/>
                    <a:pt x="46" y="8"/>
                  </a:cubicBezTo>
                  <a:cubicBezTo>
                    <a:pt x="46" y="8"/>
                    <a:pt x="46" y="7"/>
                    <a:pt x="46" y="6"/>
                  </a:cubicBezTo>
                  <a:cubicBezTo>
                    <a:pt x="47" y="6"/>
                    <a:pt x="48" y="7"/>
                    <a:pt x="49" y="7"/>
                  </a:cubicBezTo>
                  <a:cubicBezTo>
                    <a:pt x="49" y="6"/>
                    <a:pt x="47" y="7"/>
                    <a:pt x="47" y="6"/>
                  </a:cubicBezTo>
                  <a:cubicBezTo>
                    <a:pt x="47" y="5"/>
                    <a:pt x="48" y="5"/>
                    <a:pt x="49" y="5"/>
                  </a:cubicBezTo>
                  <a:cubicBezTo>
                    <a:pt x="49" y="5"/>
                    <a:pt x="49" y="4"/>
                    <a:pt x="49" y="4"/>
                  </a:cubicBezTo>
                  <a:cubicBezTo>
                    <a:pt x="50" y="4"/>
                    <a:pt x="50" y="3"/>
                    <a:pt x="51" y="3"/>
                  </a:cubicBezTo>
                  <a:cubicBezTo>
                    <a:pt x="52" y="3"/>
                    <a:pt x="53" y="2"/>
                    <a:pt x="54" y="2"/>
                  </a:cubicBezTo>
                  <a:cubicBezTo>
                    <a:pt x="54" y="1"/>
                    <a:pt x="54" y="2"/>
                    <a:pt x="55" y="2"/>
                  </a:cubicBezTo>
                  <a:cubicBezTo>
                    <a:pt x="55" y="3"/>
                    <a:pt x="55" y="1"/>
                    <a:pt x="56" y="2"/>
                  </a:cubicBezTo>
                  <a:cubicBezTo>
                    <a:pt x="56" y="1"/>
                    <a:pt x="56" y="0"/>
                    <a:pt x="57" y="0"/>
                  </a:cubicBezTo>
                  <a:cubicBezTo>
                    <a:pt x="58" y="0"/>
                    <a:pt x="58" y="1"/>
                    <a:pt x="58" y="1"/>
                  </a:cubicBezTo>
                  <a:cubicBezTo>
                    <a:pt x="59" y="1"/>
                    <a:pt x="60" y="1"/>
                    <a:pt x="61" y="1"/>
                  </a:cubicBezTo>
                  <a:cubicBezTo>
                    <a:pt x="61" y="1"/>
                    <a:pt x="62" y="2"/>
                    <a:pt x="63" y="2"/>
                  </a:cubicBezTo>
                  <a:cubicBezTo>
                    <a:pt x="63" y="3"/>
                    <a:pt x="62" y="3"/>
                    <a:pt x="62" y="4"/>
                  </a:cubicBezTo>
                  <a:cubicBezTo>
                    <a:pt x="63" y="4"/>
                    <a:pt x="64" y="5"/>
                    <a:pt x="64" y="5"/>
                  </a:cubicBezTo>
                  <a:cubicBezTo>
                    <a:pt x="64" y="5"/>
                    <a:pt x="65" y="5"/>
                    <a:pt x="65" y="5"/>
                  </a:cubicBezTo>
                  <a:cubicBezTo>
                    <a:pt x="66" y="5"/>
                    <a:pt x="66" y="5"/>
                    <a:pt x="67" y="5"/>
                  </a:cubicBezTo>
                  <a:cubicBezTo>
                    <a:pt x="72" y="10"/>
                    <a:pt x="76" y="16"/>
                    <a:pt x="8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689"/>
            <p:cNvSpPr/>
            <p:nvPr/>
          </p:nvSpPr>
          <p:spPr bwMode="auto">
            <a:xfrm>
              <a:off x="3182938" y="-238124"/>
              <a:ext cx="7938" cy="15875"/>
            </a:xfrm>
            <a:custGeom>
              <a:gdLst>
                <a:gd name="T0" fmla="*/ 2 w 2"/>
                <a:gd name="T1" fmla="*/ 3 h 4"/>
                <a:gd name="T2" fmla="*/ 2 w 2"/>
                <a:gd name="T3" fmla="*/ 4 h 4"/>
                <a:gd name="T4" fmla="*/ 1 w 2"/>
                <a:gd name="T5" fmla="*/ 3 h 4"/>
                <a:gd name="T6" fmla="*/ 0 w 2"/>
                <a:gd name="T7" fmla="*/ 3 h 4"/>
                <a:gd name="T8" fmla="*/ 0 w 2"/>
                <a:gd name="T9" fmla="*/ 0 h 4"/>
                <a:gd name="T10" fmla="*/ 1 w 2"/>
                <a:gd name="T11" fmla="*/ 1 h 4"/>
                <a:gd name="T12" fmla="*/ 2 w 2"/>
                <a:gd name="T13" fmla="*/ 3 h 4"/>
              </a:gdLst>
              <a:cxnLst>
                <a:cxn ang="0">
                  <a:pos x="T0" y="T1"/>
                </a:cxn>
                <a:cxn ang="0">
                  <a:pos x="T2" y="T3"/>
                </a:cxn>
                <a:cxn ang="0">
                  <a:pos x="T4" y="T5"/>
                </a:cxn>
                <a:cxn ang="0">
                  <a:pos x="T6" y="T7"/>
                </a:cxn>
                <a:cxn ang="0">
                  <a:pos x="T8" y="T9"/>
                </a:cxn>
                <a:cxn ang="0">
                  <a:pos x="T10" y="T11"/>
                </a:cxn>
                <a:cxn ang="0">
                  <a:pos x="T12" y="T13"/>
                </a:cxn>
              </a:cxnLst>
              <a:rect l="0" t="0" r="r" b="b"/>
              <a:pathLst>
                <a:path w="2" h="4">
                  <a:moveTo>
                    <a:pt x="2" y="3"/>
                  </a:moveTo>
                  <a:cubicBezTo>
                    <a:pt x="2" y="3"/>
                    <a:pt x="2" y="4"/>
                    <a:pt x="2" y="4"/>
                  </a:cubicBezTo>
                  <a:cubicBezTo>
                    <a:pt x="1" y="4"/>
                    <a:pt x="2" y="3"/>
                    <a:pt x="1" y="3"/>
                  </a:cubicBezTo>
                  <a:cubicBezTo>
                    <a:pt x="0" y="3"/>
                    <a:pt x="0" y="4"/>
                    <a:pt x="0" y="3"/>
                  </a:cubicBezTo>
                  <a:cubicBezTo>
                    <a:pt x="0" y="2"/>
                    <a:pt x="0" y="2"/>
                    <a:pt x="0" y="0"/>
                  </a:cubicBezTo>
                  <a:cubicBezTo>
                    <a:pt x="0" y="0"/>
                    <a:pt x="1" y="1"/>
                    <a:pt x="1" y="1"/>
                  </a:cubicBezTo>
                  <a:cubicBezTo>
                    <a:pt x="1" y="2"/>
                    <a:pt x="2"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690"/>
            <p:cNvSpPr/>
            <p:nvPr/>
          </p:nvSpPr>
          <p:spPr bwMode="auto">
            <a:xfrm>
              <a:off x="3160713" y="-144462"/>
              <a:ext cx="15875" cy="15875"/>
            </a:xfrm>
            <a:custGeom>
              <a:gdLst>
                <a:gd name="T0" fmla="*/ 0 w 4"/>
                <a:gd name="T1" fmla="*/ 3 h 4"/>
                <a:gd name="T2" fmla="*/ 1 w 4"/>
                <a:gd name="T3" fmla="*/ 2 h 4"/>
                <a:gd name="T4" fmla="*/ 1 w 4"/>
                <a:gd name="T5" fmla="*/ 0 h 4"/>
                <a:gd name="T6" fmla="*/ 2 w 4"/>
                <a:gd name="T7" fmla="*/ 2 h 4"/>
                <a:gd name="T8" fmla="*/ 3 w 4"/>
                <a:gd name="T9" fmla="*/ 3 h 4"/>
                <a:gd name="T10" fmla="*/ 1 w 4"/>
                <a:gd name="T11" fmla="*/ 4 h 4"/>
                <a:gd name="T12" fmla="*/ 1 w 4"/>
                <a:gd name="T13" fmla="*/ 3 h 4"/>
                <a:gd name="T14" fmla="*/ 0 w 4"/>
                <a:gd name="T15" fmla="*/ 3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2"/>
                    <a:pt x="0" y="2"/>
                    <a:pt x="1" y="2"/>
                  </a:cubicBezTo>
                  <a:cubicBezTo>
                    <a:pt x="1" y="1"/>
                    <a:pt x="1" y="1"/>
                    <a:pt x="1" y="0"/>
                  </a:cubicBezTo>
                  <a:cubicBezTo>
                    <a:pt x="2" y="0"/>
                    <a:pt x="2" y="1"/>
                    <a:pt x="2" y="2"/>
                  </a:cubicBezTo>
                  <a:cubicBezTo>
                    <a:pt x="3" y="2"/>
                    <a:pt x="4" y="2"/>
                    <a:pt x="3" y="3"/>
                  </a:cubicBezTo>
                  <a:cubicBezTo>
                    <a:pt x="2" y="3"/>
                    <a:pt x="2" y="4"/>
                    <a:pt x="1" y="4"/>
                  </a:cubicBezTo>
                  <a:cubicBezTo>
                    <a:pt x="1" y="4"/>
                    <a:pt x="1" y="4"/>
                    <a:pt x="1" y="3"/>
                  </a:cubicBezTo>
                  <a:cubicBezTo>
                    <a:pt x="0" y="3"/>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691"/>
            <p:cNvSpPr/>
            <p:nvPr/>
          </p:nvSpPr>
          <p:spPr bwMode="auto">
            <a:xfrm>
              <a:off x="3149601" y="-106362"/>
              <a:ext cx="15875" cy="19050"/>
            </a:xfrm>
            <a:custGeom>
              <a:gdLst>
                <a:gd name="T0" fmla="*/ 3 w 4"/>
                <a:gd name="T1" fmla="*/ 4 h 5"/>
                <a:gd name="T2" fmla="*/ 2 w 4"/>
                <a:gd name="T3" fmla="*/ 3 h 5"/>
                <a:gd name="T4" fmla="*/ 1 w 4"/>
                <a:gd name="T5" fmla="*/ 5 h 5"/>
                <a:gd name="T6" fmla="*/ 2 w 4"/>
                <a:gd name="T7" fmla="*/ 0 h 5"/>
                <a:gd name="T8" fmla="*/ 4 w 4"/>
                <a:gd name="T9" fmla="*/ 1 h 5"/>
                <a:gd name="T10" fmla="*/ 2 w 4"/>
                <a:gd name="T11" fmla="*/ 1 h 5"/>
                <a:gd name="T12" fmla="*/ 3 w 4"/>
                <a:gd name="T13" fmla="*/ 4 h 5"/>
              </a:gdLst>
              <a:cxnLst>
                <a:cxn ang="0">
                  <a:pos x="T0" y="T1"/>
                </a:cxn>
                <a:cxn ang="0">
                  <a:pos x="T2" y="T3"/>
                </a:cxn>
                <a:cxn ang="0">
                  <a:pos x="T4" y="T5"/>
                </a:cxn>
                <a:cxn ang="0">
                  <a:pos x="T6" y="T7"/>
                </a:cxn>
                <a:cxn ang="0">
                  <a:pos x="T8" y="T9"/>
                </a:cxn>
                <a:cxn ang="0">
                  <a:pos x="T10" y="T11"/>
                </a:cxn>
                <a:cxn ang="0">
                  <a:pos x="T12" y="T13"/>
                </a:cxn>
              </a:cxnLst>
              <a:rect l="0" t="0" r="r" b="b"/>
              <a:pathLst>
                <a:path w="4" h="5">
                  <a:moveTo>
                    <a:pt x="3" y="4"/>
                  </a:moveTo>
                  <a:cubicBezTo>
                    <a:pt x="2" y="5"/>
                    <a:pt x="2" y="4"/>
                    <a:pt x="2" y="3"/>
                  </a:cubicBezTo>
                  <a:cubicBezTo>
                    <a:pt x="1" y="4"/>
                    <a:pt x="1" y="4"/>
                    <a:pt x="1" y="5"/>
                  </a:cubicBezTo>
                  <a:cubicBezTo>
                    <a:pt x="0" y="4"/>
                    <a:pt x="0" y="1"/>
                    <a:pt x="2" y="0"/>
                  </a:cubicBezTo>
                  <a:cubicBezTo>
                    <a:pt x="2" y="1"/>
                    <a:pt x="3" y="0"/>
                    <a:pt x="4" y="1"/>
                  </a:cubicBezTo>
                  <a:cubicBezTo>
                    <a:pt x="3" y="2"/>
                    <a:pt x="3" y="2"/>
                    <a:pt x="2" y="1"/>
                  </a:cubicBezTo>
                  <a:cubicBezTo>
                    <a:pt x="2" y="3"/>
                    <a:pt x="3" y="3"/>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692"/>
            <p:cNvSpPr/>
            <p:nvPr/>
          </p:nvSpPr>
          <p:spPr bwMode="auto">
            <a:xfrm>
              <a:off x="3130551" y="-122237"/>
              <a:ext cx="23813" cy="34925"/>
            </a:xfrm>
            <a:custGeom>
              <a:gdLst>
                <a:gd name="T0" fmla="*/ 5 w 6"/>
                <a:gd name="T1" fmla="*/ 5 h 9"/>
                <a:gd name="T2" fmla="*/ 4 w 6"/>
                <a:gd name="T3" fmla="*/ 8 h 9"/>
                <a:gd name="T4" fmla="*/ 5 w 6"/>
                <a:gd name="T5" fmla="*/ 8 h 9"/>
                <a:gd name="T6" fmla="*/ 4 w 6"/>
                <a:gd name="T7" fmla="*/ 9 h 9"/>
                <a:gd name="T8" fmla="*/ 1 w 6"/>
                <a:gd name="T9" fmla="*/ 8 h 9"/>
                <a:gd name="T10" fmla="*/ 0 w 6"/>
                <a:gd name="T11" fmla="*/ 5 h 9"/>
                <a:gd name="T12" fmla="*/ 4 w 6"/>
                <a:gd name="T13" fmla="*/ 0 h 9"/>
                <a:gd name="T14" fmla="*/ 6 w 6"/>
                <a:gd name="T15" fmla="*/ 1 h 9"/>
                <a:gd name="T16" fmla="*/ 5 w 6"/>
                <a:gd name="T17" fmla="*/ 3 h 9"/>
                <a:gd name="T18" fmla="*/ 5 w 6"/>
                <a:gd name="T19" fmla="*/ 5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5" y="5"/>
                  </a:moveTo>
                  <a:cubicBezTo>
                    <a:pt x="4" y="6"/>
                    <a:pt x="5" y="7"/>
                    <a:pt x="4" y="8"/>
                  </a:cubicBezTo>
                  <a:cubicBezTo>
                    <a:pt x="4" y="8"/>
                    <a:pt x="4" y="8"/>
                    <a:pt x="5" y="8"/>
                  </a:cubicBezTo>
                  <a:cubicBezTo>
                    <a:pt x="5" y="8"/>
                    <a:pt x="4" y="8"/>
                    <a:pt x="4" y="9"/>
                  </a:cubicBezTo>
                  <a:cubicBezTo>
                    <a:pt x="2" y="9"/>
                    <a:pt x="3" y="8"/>
                    <a:pt x="1" y="8"/>
                  </a:cubicBezTo>
                  <a:cubicBezTo>
                    <a:pt x="1" y="6"/>
                    <a:pt x="0" y="6"/>
                    <a:pt x="0" y="5"/>
                  </a:cubicBezTo>
                  <a:cubicBezTo>
                    <a:pt x="0" y="3"/>
                    <a:pt x="3" y="3"/>
                    <a:pt x="4" y="0"/>
                  </a:cubicBezTo>
                  <a:cubicBezTo>
                    <a:pt x="5" y="0"/>
                    <a:pt x="5" y="1"/>
                    <a:pt x="6" y="1"/>
                  </a:cubicBezTo>
                  <a:cubicBezTo>
                    <a:pt x="6" y="2"/>
                    <a:pt x="5" y="2"/>
                    <a:pt x="5" y="3"/>
                  </a:cubicBezTo>
                  <a:cubicBezTo>
                    <a:pt x="5" y="3"/>
                    <a:pt x="5" y="4"/>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693"/>
            <p:cNvSpPr/>
            <p:nvPr/>
          </p:nvSpPr>
          <p:spPr bwMode="auto">
            <a:xfrm>
              <a:off x="3124201" y="-87312"/>
              <a:ext cx="22225" cy="11113"/>
            </a:xfrm>
            <a:custGeom>
              <a:gdLst>
                <a:gd name="T0" fmla="*/ 6 w 6"/>
                <a:gd name="T1" fmla="*/ 3 h 3"/>
                <a:gd name="T2" fmla="*/ 0 w 6"/>
                <a:gd name="T3" fmla="*/ 2 h 3"/>
                <a:gd name="T4" fmla="*/ 0 w 6"/>
                <a:gd name="T5" fmla="*/ 0 h 3"/>
                <a:gd name="T6" fmla="*/ 5 w 6"/>
                <a:gd name="T7" fmla="*/ 1 h 3"/>
                <a:gd name="T8" fmla="*/ 6 w 6"/>
                <a:gd name="T9" fmla="*/ 3 h 3"/>
              </a:gdLst>
              <a:cxnLst>
                <a:cxn ang="0">
                  <a:pos x="T0" y="T1"/>
                </a:cxn>
                <a:cxn ang="0">
                  <a:pos x="T2" y="T3"/>
                </a:cxn>
                <a:cxn ang="0">
                  <a:pos x="T4" y="T5"/>
                </a:cxn>
                <a:cxn ang="0">
                  <a:pos x="T6" y="T7"/>
                </a:cxn>
                <a:cxn ang="0">
                  <a:pos x="T8" y="T9"/>
                </a:cxn>
              </a:cxnLst>
              <a:rect l="0" t="0" r="r" b="b"/>
              <a:pathLst>
                <a:path w="6" h="3">
                  <a:moveTo>
                    <a:pt x="6" y="3"/>
                  </a:moveTo>
                  <a:cubicBezTo>
                    <a:pt x="3" y="3"/>
                    <a:pt x="2" y="2"/>
                    <a:pt x="0" y="2"/>
                  </a:cubicBezTo>
                  <a:cubicBezTo>
                    <a:pt x="0" y="1"/>
                    <a:pt x="0" y="1"/>
                    <a:pt x="0" y="0"/>
                  </a:cubicBezTo>
                  <a:cubicBezTo>
                    <a:pt x="2" y="1"/>
                    <a:pt x="3" y="1"/>
                    <a:pt x="5" y="1"/>
                  </a:cubicBezTo>
                  <a:cubicBezTo>
                    <a:pt x="5" y="2"/>
                    <a:pt x="6" y="2"/>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694"/>
            <p:cNvSpPr/>
            <p:nvPr/>
          </p:nvSpPr>
          <p:spPr bwMode="auto">
            <a:xfrm>
              <a:off x="3149601" y="-174624"/>
              <a:ext cx="4763" cy="11113"/>
            </a:xfrm>
            <a:custGeom>
              <a:gdLst>
                <a:gd name="T0" fmla="*/ 0 w 1"/>
                <a:gd name="T1" fmla="*/ 3 h 3"/>
                <a:gd name="T2" fmla="*/ 0 w 1"/>
                <a:gd name="T3" fmla="*/ 1 h 3"/>
                <a:gd name="T4" fmla="*/ 1 w 1"/>
                <a:gd name="T5" fmla="*/ 1 h 3"/>
                <a:gd name="T6" fmla="*/ 0 w 1"/>
                <a:gd name="T7" fmla="*/ 3 h 3"/>
              </a:gdLst>
              <a:cxnLst>
                <a:cxn ang="0">
                  <a:pos x="T0" y="T1"/>
                </a:cxn>
                <a:cxn ang="0">
                  <a:pos x="T2" y="T3"/>
                </a:cxn>
                <a:cxn ang="0">
                  <a:pos x="T4" y="T5"/>
                </a:cxn>
                <a:cxn ang="0">
                  <a:pos x="T6" y="T7"/>
                </a:cxn>
              </a:cxnLst>
              <a:rect l="0" t="0" r="r" b="b"/>
              <a:pathLst>
                <a:path w="1" h="3">
                  <a:moveTo>
                    <a:pt x="0" y="3"/>
                  </a:moveTo>
                  <a:cubicBezTo>
                    <a:pt x="0" y="2"/>
                    <a:pt x="0" y="2"/>
                    <a:pt x="0" y="1"/>
                  </a:cubicBezTo>
                  <a:cubicBezTo>
                    <a:pt x="0" y="1"/>
                    <a:pt x="1" y="0"/>
                    <a:pt x="1" y="1"/>
                  </a:cubicBezTo>
                  <a:cubicBezTo>
                    <a:pt x="1" y="2"/>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695"/>
            <p:cNvSpPr/>
            <p:nvPr/>
          </p:nvSpPr>
          <p:spPr bwMode="auto">
            <a:xfrm>
              <a:off x="3154363" y="-158749"/>
              <a:ext cx="6350" cy="14288"/>
            </a:xfrm>
            <a:custGeom>
              <a:gdLst>
                <a:gd name="T0" fmla="*/ 2 w 2"/>
                <a:gd name="T1" fmla="*/ 1 h 4"/>
                <a:gd name="T2" fmla="*/ 1 w 2"/>
                <a:gd name="T3" fmla="*/ 4 h 4"/>
                <a:gd name="T4" fmla="*/ 0 w 2"/>
                <a:gd name="T5" fmla="*/ 2 h 4"/>
                <a:gd name="T6" fmla="*/ 2 w 2"/>
                <a:gd name="T7" fmla="*/ 1 h 4"/>
              </a:gdLst>
              <a:cxnLst>
                <a:cxn ang="0">
                  <a:pos x="T0" y="T1"/>
                </a:cxn>
                <a:cxn ang="0">
                  <a:pos x="T2" y="T3"/>
                </a:cxn>
                <a:cxn ang="0">
                  <a:pos x="T4" y="T5"/>
                </a:cxn>
                <a:cxn ang="0">
                  <a:pos x="T6" y="T7"/>
                </a:cxn>
              </a:cxnLst>
              <a:rect l="0" t="0" r="r" b="b"/>
              <a:pathLst>
                <a:path w="2" h="4">
                  <a:moveTo>
                    <a:pt x="2" y="1"/>
                  </a:moveTo>
                  <a:cubicBezTo>
                    <a:pt x="2" y="3"/>
                    <a:pt x="1" y="3"/>
                    <a:pt x="1" y="4"/>
                  </a:cubicBezTo>
                  <a:cubicBezTo>
                    <a:pt x="1" y="3"/>
                    <a:pt x="0" y="3"/>
                    <a:pt x="0" y="2"/>
                  </a:cubicBezTo>
                  <a:cubicBezTo>
                    <a:pt x="0" y="1"/>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696"/>
            <p:cNvSpPr/>
            <p:nvPr/>
          </p:nvSpPr>
          <p:spPr bwMode="auto">
            <a:xfrm>
              <a:off x="3171826" y="-106362"/>
              <a:ext cx="11113" cy="7938"/>
            </a:xfrm>
            <a:custGeom>
              <a:gdLst>
                <a:gd name="T0" fmla="*/ 3 w 3"/>
                <a:gd name="T1" fmla="*/ 0 h 2"/>
                <a:gd name="T2" fmla="*/ 0 w 3"/>
                <a:gd name="T3" fmla="*/ 1 h 2"/>
                <a:gd name="T4" fmla="*/ 3 w 3"/>
                <a:gd name="T5" fmla="*/ 0 h 2"/>
              </a:gdLst>
              <a:cxnLst>
                <a:cxn ang="0">
                  <a:pos x="T0" y="T1"/>
                </a:cxn>
                <a:cxn ang="0">
                  <a:pos x="T2" y="T3"/>
                </a:cxn>
                <a:cxn ang="0">
                  <a:pos x="T4" y="T5"/>
                </a:cxn>
              </a:cxnLst>
              <a:rect l="0" t="0" r="r" b="b"/>
              <a:pathLst>
                <a:path w="3" h="2">
                  <a:moveTo>
                    <a:pt x="3" y="0"/>
                  </a:moveTo>
                  <a:cubicBezTo>
                    <a:pt x="3" y="2"/>
                    <a:pt x="1" y="2"/>
                    <a:pt x="0" y="1"/>
                  </a:cubicBezTo>
                  <a:cubicBezTo>
                    <a:pt x="0"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697"/>
            <p:cNvSpPr/>
            <p:nvPr/>
          </p:nvSpPr>
          <p:spPr bwMode="auto">
            <a:xfrm>
              <a:off x="3168651" y="-222249"/>
              <a:ext cx="22225" cy="33338"/>
            </a:xfrm>
            <a:custGeom>
              <a:gdLst>
                <a:gd name="T0" fmla="*/ 3 w 6"/>
                <a:gd name="T1" fmla="*/ 7 h 9"/>
                <a:gd name="T2" fmla="*/ 2 w 6"/>
                <a:gd name="T3" fmla="*/ 7 h 9"/>
                <a:gd name="T4" fmla="*/ 1 w 6"/>
                <a:gd name="T5" fmla="*/ 9 h 9"/>
                <a:gd name="T6" fmla="*/ 0 w 6"/>
                <a:gd name="T7" fmla="*/ 7 h 9"/>
                <a:gd name="T8" fmla="*/ 1 w 6"/>
                <a:gd name="T9" fmla="*/ 7 h 9"/>
                <a:gd name="T10" fmla="*/ 0 w 6"/>
                <a:gd name="T11" fmla="*/ 7 h 9"/>
                <a:gd name="T12" fmla="*/ 2 w 6"/>
                <a:gd name="T13" fmla="*/ 5 h 9"/>
                <a:gd name="T14" fmla="*/ 4 w 6"/>
                <a:gd name="T15" fmla="*/ 3 h 9"/>
                <a:gd name="T16" fmla="*/ 5 w 6"/>
                <a:gd name="T17" fmla="*/ 3 h 9"/>
                <a:gd name="T18" fmla="*/ 4 w 6"/>
                <a:gd name="T19" fmla="*/ 0 h 9"/>
                <a:gd name="T20" fmla="*/ 5 w 6"/>
                <a:gd name="T21" fmla="*/ 0 h 9"/>
                <a:gd name="T22" fmla="*/ 6 w 6"/>
                <a:gd name="T23" fmla="*/ 5 h 9"/>
                <a:gd name="T24" fmla="*/ 3 w 6"/>
                <a:gd name="T25" fmla="*/ 7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9">
                  <a:moveTo>
                    <a:pt x="3" y="7"/>
                  </a:moveTo>
                  <a:cubicBezTo>
                    <a:pt x="3" y="7"/>
                    <a:pt x="2" y="7"/>
                    <a:pt x="2" y="7"/>
                  </a:cubicBezTo>
                  <a:cubicBezTo>
                    <a:pt x="1" y="7"/>
                    <a:pt x="1" y="8"/>
                    <a:pt x="1" y="9"/>
                  </a:cubicBezTo>
                  <a:cubicBezTo>
                    <a:pt x="0" y="8"/>
                    <a:pt x="0" y="8"/>
                    <a:pt x="0" y="7"/>
                  </a:cubicBezTo>
                  <a:cubicBezTo>
                    <a:pt x="0" y="7"/>
                    <a:pt x="1" y="7"/>
                    <a:pt x="1" y="7"/>
                  </a:cubicBezTo>
                  <a:cubicBezTo>
                    <a:pt x="1" y="7"/>
                    <a:pt x="0" y="8"/>
                    <a:pt x="0" y="7"/>
                  </a:cubicBezTo>
                  <a:cubicBezTo>
                    <a:pt x="0" y="5"/>
                    <a:pt x="1" y="6"/>
                    <a:pt x="2" y="5"/>
                  </a:cubicBezTo>
                  <a:cubicBezTo>
                    <a:pt x="3" y="4"/>
                    <a:pt x="4" y="4"/>
                    <a:pt x="4" y="3"/>
                  </a:cubicBezTo>
                  <a:cubicBezTo>
                    <a:pt x="4" y="3"/>
                    <a:pt x="4" y="3"/>
                    <a:pt x="5" y="3"/>
                  </a:cubicBezTo>
                  <a:cubicBezTo>
                    <a:pt x="4" y="2"/>
                    <a:pt x="5" y="1"/>
                    <a:pt x="4" y="0"/>
                  </a:cubicBezTo>
                  <a:cubicBezTo>
                    <a:pt x="5" y="0"/>
                    <a:pt x="5" y="0"/>
                    <a:pt x="5" y="0"/>
                  </a:cubicBezTo>
                  <a:cubicBezTo>
                    <a:pt x="5" y="2"/>
                    <a:pt x="6" y="3"/>
                    <a:pt x="6" y="5"/>
                  </a:cubicBezTo>
                  <a:cubicBezTo>
                    <a:pt x="5" y="6"/>
                    <a:pt x="3"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698"/>
            <p:cNvSpPr/>
            <p:nvPr/>
          </p:nvSpPr>
          <p:spPr bwMode="auto">
            <a:xfrm>
              <a:off x="3182938" y="-249237"/>
              <a:ext cx="4763" cy="11113"/>
            </a:xfrm>
            <a:custGeom>
              <a:gdLst>
                <a:gd name="T0" fmla="*/ 0 w 1"/>
                <a:gd name="T1" fmla="*/ 0 h 3"/>
                <a:gd name="T2" fmla="*/ 1 w 1"/>
                <a:gd name="T3" fmla="*/ 3 h 3"/>
                <a:gd name="T4" fmla="*/ 0 w 1"/>
                <a:gd name="T5" fmla="*/ 0 h 3"/>
              </a:gdLst>
              <a:cxnLst>
                <a:cxn ang="0">
                  <a:pos x="T0" y="T1"/>
                </a:cxn>
                <a:cxn ang="0">
                  <a:pos x="T2" y="T3"/>
                </a:cxn>
                <a:cxn ang="0">
                  <a:pos x="T4" y="T5"/>
                </a:cxn>
              </a:cxnLst>
              <a:rect l="0" t="0" r="r" b="b"/>
              <a:pathLst>
                <a:path w="1" h="3">
                  <a:moveTo>
                    <a:pt x="0" y="0"/>
                  </a:moveTo>
                  <a:cubicBezTo>
                    <a:pt x="0" y="1"/>
                    <a:pt x="0" y="2"/>
                    <a:pt x="1"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699"/>
            <p:cNvSpPr/>
            <p:nvPr/>
          </p:nvSpPr>
          <p:spPr bwMode="auto">
            <a:xfrm>
              <a:off x="3101976" y="-117474"/>
              <a:ext cx="22225" cy="30163"/>
            </a:xfrm>
            <a:custGeom>
              <a:gdLst>
                <a:gd name="T0" fmla="*/ 0 w 6"/>
                <a:gd name="T1" fmla="*/ 0 h 8"/>
                <a:gd name="T2" fmla="*/ 2 w 6"/>
                <a:gd name="T3" fmla="*/ 0 h 8"/>
                <a:gd name="T4" fmla="*/ 2 w 6"/>
                <a:gd name="T5" fmla="*/ 0 h 8"/>
                <a:gd name="T6" fmla="*/ 3 w 6"/>
                <a:gd name="T7" fmla="*/ 2 h 8"/>
                <a:gd name="T8" fmla="*/ 5 w 6"/>
                <a:gd name="T9" fmla="*/ 4 h 8"/>
                <a:gd name="T10" fmla="*/ 6 w 6"/>
                <a:gd name="T11" fmla="*/ 8 h 8"/>
                <a:gd name="T12" fmla="*/ 3 w 6"/>
                <a:gd name="T13" fmla="*/ 6 h 8"/>
                <a:gd name="T14" fmla="*/ 0 w 6"/>
                <a:gd name="T15" fmla="*/ 0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0" y="0"/>
                  </a:moveTo>
                  <a:cubicBezTo>
                    <a:pt x="1" y="0"/>
                    <a:pt x="2" y="1"/>
                    <a:pt x="2" y="0"/>
                  </a:cubicBezTo>
                  <a:cubicBezTo>
                    <a:pt x="2" y="0"/>
                    <a:pt x="2" y="1"/>
                    <a:pt x="2" y="0"/>
                  </a:cubicBezTo>
                  <a:cubicBezTo>
                    <a:pt x="2" y="1"/>
                    <a:pt x="3" y="2"/>
                    <a:pt x="3" y="2"/>
                  </a:cubicBezTo>
                  <a:cubicBezTo>
                    <a:pt x="4" y="3"/>
                    <a:pt x="5" y="4"/>
                    <a:pt x="5" y="4"/>
                  </a:cubicBezTo>
                  <a:cubicBezTo>
                    <a:pt x="5" y="5"/>
                    <a:pt x="6" y="7"/>
                    <a:pt x="6" y="8"/>
                  </a:cubicBezTo>
                  <a:cubicBezTo>
                    <a:pt x="5" y="8"/>
                    <a:pt x="4" y="7"/>
                    <a:pt x="3" y="6"/>
                  </a:cubicBezTo>
                  <a:cubicBezTo>
                    <a:pt x="4" y="3"/>
                    <a:pt x="0"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700"/>
            <p:cNvSpPr/>
            <p:nvPr/>
          </p:nvSpPr>
          <p:spPr bwMode="auto">
            <a:xfrm>
              <a:off x="3071813" y="-128587"/>
              <a:ext cx="6350" cy="11113"/>
            </a:xfrm>
            <a:custGeom>
              <a:gdLst>
                <a:gd name="T0" fmla="*/ 0 w 2"/>
                <a:gd name="T1" fmla="*/ 0 h 3"/>
                <a:gd name="T2" fmla="*/ 2 w 2"/>
                <a:gd name="T3" fmla="*/ 2 h 3"/>
                <a:gd name="T4" fmla="*/ 0 w 2"/>
                <a:gd name="T5" fmla="*/ 3 h 3"/>
                <a:gd name="T6" fmla="*/ 0 w 2"/>
                <a:gd name="T7" fmla="*/ 0 h 3"/>
              </a:gdLst>
              <a:cxnLst>
                <a:cxn ang="0">
                  <a:pos x="T0" y="T1"/>
                </a:cxn>
                <a:cxn ang="0">
                  <a:pos x="T2" y="T3"/>
                </a:cxn>
                <a:cxn ang="0">
                  <a:pos x="T4" y="T5"/>
                </a:cxn>
                <a:cxn ang="0">
                  <a:pos x="T6" y="T7"/>
                </a:cxn>
              </a:cxnLst>
              <a:rect l="0" t="0" r="r" b="b"/>
              <a:pathLst>
                <a:path w="2" h="3">
                  <a:moveTo>
                    <a:pt x="0" y="0"/>
                  </a:moveTo>
                  <a:cubicBezTo>
                    <a:pt x="1" y="0"/>
                    <a:pt x="1" y="1"/>
                    <a:pt x="2" y="2"/>
                  </a:cubicBezTo>
                  <a:cubicBezTo>
                    <a:pt x="1" y="2"/>
                    <a:pt x="1" y="3"/>
                    <a:pt x="0" y="3"/>
                  </a:cubicBezTo>
                  <a:cubicBezTo>
                    <a:pt x="0"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701"/>
            <p:cNvSpPr/>
            <p:nvPr/>
          </p:nvSpPr>
          <p:spPr bwMode="auto">
            <a:xfrm>
              <a:off x="2992438" y="-69849"/>
              <a:ext cx="19050" cy="41275"/>
            </a:xfrm>
            <a:custGeom>
              <a:gdLst>
                <a:gd name="T0" fmla="*/ 4 w 5"/>
                <a:gd name="T1" fmla="*/ 6 h 11"/>
                <a:gd name="T2" fmla="*/ 4 w 5"/>
                <a:gd name="T3" fmla="*/ 7 h 11"/>
                <a:gd name="T4" fmla="*/ 4 w 5"/>
                <a:gd name="T5" fmla="*/ 8 h 11"/>
                <a:gd name="T6" fmla="*/ 3 w 5"/>
                <a:gd name="T7" fmla="*/ 11 h 11"/>
                <a:gd name="T8" fmla="*/ 1 w 5"/>
                <a:gd name="T9" fmla="*/ 11 h 11"/>
                <a:gd name="T10" fmla="*/ 0 w 5"/>
                <a:gd name="T11" fmla="*/ 8 h 11"/>
                <a:gd name="T12" fmla="*/ 1 w 5"/>
                <a:gd name="T13" fmla="*/ 6 h 11"/>
                <a:gd name="T14" fmla="*/ 1 w 5"/>
                <a:gd name="T15" fmla="*/ 4 h 11"/>
                <a:gd name="T16" fmla="*/ 3 w 5"/>
                <a:gd name="T17" fmla="*/ 2 h 11"/>
                <a:gd name="T18" fmla="*/ 4 w 5"/>
                <a:gd name="T19" fmla="*/ 0 h 11"/>
                <a:gd name="T20" fmla="*/ 5 w 5"/>
                <a:gd name="T21" fmla="*/ 2 h 11"/>
                <a:gd name="T22" fmla="*/ 4 w 5"/>
                <a:gd name="T23" fmla="*/ 6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1">
                  <a:moveTo>
                    <a:pt x="4" y="6"/>
                  </a:moveTo>
                  <a:cubicBezTo>
                    <a:pt x="4" y="6"/>
                    <a:pt x="4" y="6"/>
                    <a:pt x="4" y="7"/>
                  </a:cubicBezTo>
                  <a:cubicBezTo>
                    <a:pt x="4" y="7"/>
                    <a:pt x="4" y="7"/>
                    <a:pt x="4" y="8"/>
                  </a:cubicBezTo>
                  <a:cubicBezTo>
                    <a:pt x="3" y="9"/>
                    <a:pt x="3" y="10"/>
                    <a:pt x="3" y="11"/>
                  </a:cubicBezTo>
                  <a:cubicBezTo>
                    <a:pt x="2" y="11"/>
                    <a:pt x="2" y="11"/>
                    <a:pt x="1" y="11"/>
                  </a:cubicBezTo>
                  <a:cubicBezTo>
                    <a:pt x="0" y="10"/>
                    <a:pt x="1" y="9"/>
                    <a:pt x="0" y="8"/>
                  </a:cubicBezTo>
                  <a:cubicBezTo>
                    <a:pt x="0" y="7"/>
                    <a:pt x="1" y="7"/>
                    <a:pt x="1" y="6"/>
                  </a:cubicBezTo>
                  <a:cubicBezTo>
                    <a:pt x="1" y="5"/>
                    <a:pt x="0" y="5"/>
                    <a:pt x="1" y="4"/>
                  </a:cubicBezTo>
                  <a:cubicBezTo>
                    <a:pt x="1" y="4"/>
                    <a:pt x="2" y="3"/>
                    <a:pt x="3" y="2"/>
                  </a:cubicBezTo>
                  <a:cubicBezTo>
                    <a:pt x="3" y="1"/>
                    <a:pt x="3" y="0"/>
                    <a:pt x="4" y="0"/>
                  </a:cubicBezTo>
                  <a:cubicBezTo>
                    <a:pt x="5" y="0"/>
                    <a:pt x="4" y="2"/>
                    <a:pt x="5" y="2"/>
                  </a:cubicBezTo>
                  <a:cubicBezTo>
                    <a:pt x="5" y="4"/>
                    <a:pt x="4" y="5"/>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702"/>
            <p:cNvSpPr/>
            <p:nvPr/>
          </p:nvSpPr>
          <p:spPr bwMode="auto">
            <a:xfrm>
              <a:off x="2808288" y="42863"/>
              <a:ext cx="4763" cy="4763"/>
            </a:xfrm>
            <a:custGeom>
              <a:gdLst>
                <a:gd name="T0" fmla="*/ 0 w 1"/>
                <a:gd name="T1" fmla="*/ 1 h 1"/>
                <a:gd name="T2" fmla="*/ 1 w 1"/>
                <a:gd name="T3" fmla="*/ 1 h 1"/>
                <a:gd name="T4" fmla="*/ 0 w 1"/>
                <a:gd name="T5" fmla="*/ 1 h 1"/>
              </a:gdLst>
              <a:cxnLst>
                <a:cxn ang="0">
                  <a:pos x="T0" y="T1"/>
                </a:cxn>
                <a:cxn ang="0">
                  <a:pos x="T2" y="T3"/>
                </a:cxn>
                <a:cxn ang="0">
                  <a:pos x="T4" y="T5"/>
                </a:cxn>
              </a:cxnLst>
              <a:rect l="0" t="0" r="r" b="b"/>
              <a:pathLst>
                <a:path w="1" h="1">
                  <a:moveTo>
                    <a:pt x="0" y="1"/>
                  </a:moveTo>
                  <a:cubicBezTo>
                    <a:pt x="0" y="0"/>
                    <a:pt x="1" y="0"/>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703"/>
            <p:cNvSpPr/>
            <p:nvPr/>
          </p:nvSpPr>
          <p:spPr bwMode="auto">
            <a:xfrm>
              <a:off x="2797176" y="-392112"/>
              <a:ext cx="109538" cy="109538"/>
            </a:xfrm>
            <a:custGeom>
              <a:gdLst>
                <a:gd name="T0" fmla="*/ 12 w 29"/>
                <a:gd name="T1" fmla="*/ 28 h 29"/>
                <a:gd name="T2" fmla="*/ 11 w 29"/>
                <a:gd name="T3" fmla="*/ 29 h 29"/>
                <a:gd name="T4" fmla="*/ 10 w 29"/>
                <a:gd name="T5" fmla="*/ 28 h 29"/>
                <a:gd name="T6" fmla="*/ 8 w 29"/>
                <a:gd name="T7" fmla="*/ 28 h 29"/>
                <a:gd name="T8" fmla="*/ 7 w 29"/>
                <a:gd name="T9" fmla="*/ 22 h 29"/>
                <a:gd name="T10" fmla="*/ 7 w 29"/>
                <a:gd name="T11" fmla="*/ 20 h 29"/>
                <a:gd name="T12" fmla="*/ 9 w 29"/>
                <a:gd name="T13" fmla="*/ 19 h 29"/>
                <a:gd name="T14" fmla="*/ 7 w 29"/>
                <a:gd name="T15" fmla="*/ 17 h 29"/>
                <a:gd name="T16" fmla="*/ 8 w 29"/>
                <a:gd name="T17" fmla="*/ 16 h 29"/>
                <a:gd name="T18" fmla="*/ 7 w 29"/>
                <a:gd name="T19" fmla="*/ 16 h 29"/>
                <a:gd name="T20" fmla="*/ 7 w 29"/>
                <a:gd name="T21" fmla="*/ 15 h 29"/>
                <a:gd name="T22" fmla="*/ 6 w 29"/>
                <a:gd name="T23" fmla="*/ 12 h 29"/>
                <a:gd name="T24" fmla="*/ 4 w 29"/>
                <a:gd name="T25" fmla="*/ 11 h 29"/>
                <a:gd name="T26" fmla="*/ 2 w 29"/>
                <a:gd name="T27" fmla="*/ 12 h 29"/>
                <a:gd name="T28" fmla="*/ 1 w 29"/>
                <a:gd name="T29" fmla="*/ 10 h 29"/>
                <a:gd name="T30" fmla="*/ 4 w 29"/>
                <a:gd name="T31" fmla="*/ 10 h 29"/>
                <a:gd name="T32" fmla="*/ 2 w 29"/>
                <a:gd name="T33" fmla="*/ 10 h 29"/>
                <a:gd name="T34" fmla="*/ 1 w 29"/>
                <a:gd name="T35" fmla="*/ 10 h 29"/>
                <a:gd name="T36" fmla="*/ 0 w 29"/>
                <a:gd name="T37" fmla="*/ 9 h 29"/>
                <a:gd name="T38" fmla="*/ 1 w 29"/>
                <a:gd name="T39" fmla="*/ 8 h 29"/>
                <a:gd name="T40" fmla="*/ 4 w 29"/>
                <a:gd name="T41" fmla="*/ 7 h 29"/>
                <a:gd name="T42" fmla="*/ 3 w 29"/>
                <a:gd name="T43" fmla="*/ 6 h 29"/>
                <a:gd name="T44" fmla="*/ 9 w 29"/>
                <a:gd name="T45" fmla="*/ 3 h 29"/>
                <a:gd name="T46" fmla="*/ 13 w 29"/>
                <a:gd name="T47" fmla="*/ 4 h 29"/>
                <a:gd name="T48" fmla="*/ 13 w 29"/>
                <a:gd name="T49" fmla="*/ 2 h 29"/>
                <a:gd name="T50" fmla="*/ 15 w 29"/>
                <a:gd name="T51" fmla="*/ 1 h 29"/>
                <a:gd name="T52" fmla="*/ 20 w 29"/>
                <a:gd name="T53" fmla="*/ 1 h 29"/>
                <a:gd name="T54" fmla="*/ 21 w 29"/>
                <a:gd name="T55" fmla="*/ 1 h 29"/>
                <a:gd name="T56" fmla="*/ 23 w 29"/>
                <a:gd name="T57" fmla="*/ 1 h 29"/>
                <a:gd name="T58" fmla="*/ 26 w 29"/>
                <a:gd name="T59" fmla="*/ 2 h 29"/>
                <a:gd name="T60" fmla="*/ 23 w 29"/>
                <a:gd name="T61" fmla="*/ 4 h 29"/>
                <a:gd name="T62" fmla="*/ 26 w 29"/>
                <a:gd name="T63" fmla="*/ 3 h 29"/>
                <a:gd name="T64" fmla="*/ 27 w 29"/>
                <a:gd name="T65" fmla="*/ 4 h 29"/>
                <a:gd name="T66" fmla="*/ 28 w 29"/>
                <a:gd name="T67" fmla="*/ 5 h 29"/>
                <a:gd name="T68" fmla="*/ 26 w 29"/>
                <a:gd name="T69" fmla="*/ 5 h 29"/>
                <a:gd name="T70" fmla="*/ 25 w 29"/>
                <a:gd name="T71" fmla="*/ 6 h 29"/>
                <a:gd name="T72" fmla="*/ 25 w 29"/>
                <a:gd name="T73" fmla="*/ 8 h 29"/>
                <a:gd name="T74" fmla="*/ 24 w 29"/>
                <a:gd name="T75" fmla="*/ 8 h 29"/>
                <a:gd name="T76" fmla="*/ 26 w 29"/>
                <a:gd name="T77" fmla="*/ 10 h 29"/>
                <a:gd name="T78" fmla="*/ 24 w 29"/>
                <a:gd name="T79" fmla="*/ 10 h 29"/>
                <a:gd name="T80" fmla="*/ 23 w 29"/>
                <a:gd name="T81" fmla="*/ 15 h 29"/>
                <a:gd name="T82" fmla="*/ 23 w 29"/>
                <a:gd name="T83" fmla="*/ 16 h 29"/>
                <a:gd name="T84" fmla="*/ 22 w 29"/>
                <a:gd name="T85" fmla="*/ 16 h 29"/>
                <a:gd name="T86" fmla="*/ 23 w 29"/>
                <a:gd name="T87" fmla="*/ 18 h 29"/>
                <a:gd name="T88" fmla="*/ 20 w 29"/>
                <a:gd name="T89" fmla="*/ 16 h 29"/>
                <a:gd name="T90" fmla="*/ 19 w 29"/>
                <a:gd name="T91" fmla="*/ 17 h 29"/>
                <a:gd name="T92" fmla="*/ 21 w 29"/>
                <a:gd name="T93" fmla="*/ 18 h 29"/>
                <a:gd name="T94" fmla="*/ 20 w 29"/>
                <a:gd name="T95" fmla="*/ 20 h 29"/>
                <a:gd name="T96" fmla="*/ 17 w 29"/>
                <a:gd name="T97" fmla="*/ 21 h 29"/>
                <a:gd name="T98" fmla="*/ 16 w 29"/>
                <a:gd name="T99" fmla="*/ 22 h 29"/>
                <a:gd name="T100" fmla="*/ 14 w 29"/>
                <a:gd name="T101" fmla="*/ 22 h 29"/>
                <a:gd name="T102" fmla="*/ 13 w 29"/>
                <a:gd name="T103" fmla="*/ 24 h 29"/>
                <a:gd name="T104" fmla="*/ 12 w 29"/>
                <a:gd name="T105" fmla="*/ 28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28">
                  <a:moveTo>
                    <a:pt x="12" y="28"/>
                  </a:moveTo>
                  <a:cubicBezTo>
                    <a:pt x="12" y="28"/>
                    <a:pt x="12" y="28"/>
                    <a:pt x="11" y="29"/>
                  </a:cubicBezTo>
                  <a:cubicBezTo>
                    <a:pt x="10" y="29"/>
                    <a:pt x="11" y="28"/>
                    <a:pt x="10" y="28"/>
                  </a:cubicBezTo>
                  <a:cubicBezTo>
                    <a:pt x="10" y="28"/>
                    <a:pt x="9" y="28"/>
                    <a:pt x="8" y="28"/>
                  </a:cubicBezTo>
                  <a:cubicBezTo>
                    <a:pt x="7" y="26"/>
                    <a:pt x="8" y="23"/>
                    <a:pt x="7" y="22"/>
                  </a:cubicBezTo>
                  <a:cubicBezTo>
                    <a:pt x="7" y="21"/>
                    <a:pt x="8" y="21"/>
                    <a:pt x="7" y="20"/>
                  </a:cubicBezTo>
                  <a:cubicBezTo>
                    <a:pt x="8" y="20"/>
                    <a:pt x="8" y="19"/>
                    <a:pt x="9" y="19"/>
                  </a:cubicBezTo>
                  <a:cubicBezTo>
                    <a:pt x="9" y="18"/>
                    <a:pt x="7" y="18"/>
                    <a:pt x="7" y="17"/>
                  </a:cubicBezTo>
                  <a:cubicBezTo>
                    <a:pt x="8" y="17"/>
                    <a:pt x="8" y="17"/>
                    <a:pt x="8" y="16"/>
                  </a:cubicBezTo>
                  <a:cubicBezTo>
                    <a:pt x="8" y="15"/>
                    <a:pt x="8" y="17"/>
                    <a:pt x="7" y="16"/>
                  </a:cubicBezTo>
                  <a:cubicBezTo>
                    <a:pt x="6" y="16"/>
                    <a:pt x="7" y="15"/>
                    <a:pt x="7" y="15"/>
                  </a:cubicBezTo>
                  <a:cubicBezTo>
                    <a:pt x="7" y="14"/>
                    <a:pt x="6" y="13"/>
                    <a:pt x="6" y="12"/>
                  </a:cubicBezTo>
                  <a:cubicBezTo>
                    <a:pt x="5" y="12"/>
                    <a:pt x="4" y="12"/>
                    <a:pt x="4" y="11"/>
                  </a:cubicBezTo>
                  <a:cubicBezTo>
                    <a:pt x="3" y="11"/>
                    <a:pt x="3" y="12"/>
                    <a:pt x="2" y="12"/>
                  </a:cubicBezTo>
                  <a:cubicBezTo>
                    <a:pt x="2" y="11"/>
                    <a:pt x="1" y="11"/>
                    <a:pt x="1" y="10"/>
                  </a:cubicBezTo>
                  <a:cubicBezTo>
                    <a:pt x="1" y="10"/>
                    <a:pt x="3" y="10"/>
                    <a:pt x="4" y="10"/>
                  </a:cubicBezTo>
                  <a:cubicBezTo>
                    <a:pt x="3" y="8"/>
                    <a:pt x="2" y="9"/>
                    <a:pt x="2" y="10"/>
                  </a:cubicBezTo>
                  <a:cubicBezTo>
                    <a:pt x="2" y="9"/>
                    <a:pt x="1" y="9"/>
                    <a:pt x="1" y="10"/>
                  </a:cubicBezTo>
                  <a:cubicBezTo>
                    <a:pt x="0" y="9"/>
                    <a:pt x="0" y="9"/>
                    <a:pt x="0" y="9"/>
                  </a:cubicBezTo>
                  <a:cubicBezTo>
                    <a:pt x="0" y="8"/>
                    <a:pt x="1" y="8"/>
                    <a:pt x="1" y="8"/>
                  </a:cubicBezTo>
                  <a:cubicBezTo>
                    <a:pt x="2" y="8"/>
                    <a:pt x="3" y="8"/>
                    <a:pt x="4" y="7"/>
                  </a:cubicBezTo>
                  <a:cubicBezTo>
                    <a:pt x="4" y="6"/>
                    <a:pt x="3" y="7"/>
                    <a:pt x="3" y="6"/>
                  </a:cubicBezTo>
                  <a:cubicBezTo>
                    <a:pt x="5" y="5"/>
                    <a:pt x="6" y="4"/>
                    <a:pt x="9" y="3"/>
                  </a:cubicBezTo>
                  <a:cubicBezTo>
                    <a:pt x="10" y="4"/>
                    <a:pt x="11" y="3"/>
                    <a:pt x="13" y="4"/>
                  </a:cubicBezTo>
                  <a:cubicBezTo>
                    <a:pt x="13" y="3"/>
                    <a:pt x="13" y="2"/>
                    <a:pt x="13" y="2"/>
                  </a:cubicBezTo>
                  <a:cubicBezTo>
                    <a:pt x="13" y="1"/>
                    <a:pt x="14" y="1"/>
                    <a:pt x="15" y="1"/>
                  </a:cubicBezTo>
                  <a:cubicBezTo>
                    <a:pt x="16" y="0"/>
                    <a:pt x="19" y="1"/>
                    <a:pt x="20" y="1"/>
                  </a:cubicBezTo>
                  <a:cubicBezTo>
                    <a:pt x="20" y="1"/>
                    <a:pt x="21" y="1"/>
                    <a:pt x="21" y="1"/>
                  </a:cubicBezTo>
                  <a:cubicBezTo>
                    <a:pt x="21" y="0"/>
                    <a:pt x="22" y="1"/>
                    <a:pt x="23" y="1"/>
                  </a:cubicBezTo>
                  <a:cubicBezTo>
                    <a:pt x="24" y="1"/>
                    <a:pt x="25" y="1"/>
                    <a:pt x="26" y="2"/>
                  </a:cubicBezTo>
                  <a:cubicBezTo>
                    <a:pt x="26" y="3"/>
                    <a:pt x="24" y="2"/>
                    <a:pt x="23" y="4"/>
                  </a:cubicBezTo>
                  <a:cubicBezTo>
                    <a:pt x="24" y="4"/>
                    <a:pt x="25" y="3"/>
                    <a:pt x="26" y="3"/>
                  </a:cubicBezTo>
                  <a:cubicBezTo>
                    <a:pt x="27" y="3"/>
                    <a:pt x="27" y="4"/>
                    <a:pt x="27" y="4"/>
                  </a:cubicBezTo>
                  <a:cubicBezTo>
                    <a:pt x="27" y="5"/>
                    <a:pt x="29" y="4"/>
                    <a:pt x="28" y="5"/>
                  </a:cubicBezTo>
                  <a:cubicBezTo>
                    <a:pt x="29" y="6"/>
                    <a:pt x="27" y="5"/>
                    <a:pt x="26" y="5"/>
                  </a:cubicBezTo>
                  <a:cubicBezTo>
                    <a:pt x="26" y="5"/>
                    <a:pt x="26" y="6"/>
                    <a:pt x="25" y="6"/>
                  </a:cubicBezTo>
                  <a:cubicBezTo>
                    <a:pt x="25" y="7"/>
                    <a:pt x="25" y="7"/>
                    <a:pt x="25" y="8"/>
                  </a:cubicBezTo>
                  <a:cubicBezTo>
                    <a:pt x="24" y="8"/>
                    <a:pt x="25" y="9"/>
                    <a:pt x="24" y="8"/>
                  </a:cubicBezTo>
                  <a:cubicBezTo>
                    <a:pt x="25" y="9"/>
                    <a:pt x="26" y="9"/>
                    <a:pt x="26" y="10"/>
                  </a:cubicBezTo>
                  <a:cubicBezTo>
                    <a:pt x="25" y="10"/>
                    <a:pt x="24" y="10"/>
                    <a:pt x="24" y="10"/>
                  </a:cubicBezTo>
                  <a:cubicBezTo>
                    <a:pt x="24" y="12"/>
                    <a:pt x="25" y="15"/>
                    <a:pt x="23" y="15"/>
                  </a:cubicBezTo>
                  <a:cubicBezTo>
                    <a:pt x="23" y="15"/>
                    <a:pt x="23" y="15"/>
                    <a:pt x="23" y="16"/>
                  </a:cubicBezTo>
                  <a:cubicBezTo>
                    <a:pt x="23" y="16"/>
                    <a:pt x="23" y="16"/>
                    <a:pt x="22" y="16"/>
                  </a:cubicBezTo>
                  <a:cubicBezTo>
                    <a:pt x="22" y="16"/>
                    <a:pt x="24" y="17"/>
                    <a:pt x="23" y="18"/>
                  </a:cubicBezTo>
                  <a:cubicBezTo>
                    <a:pt x="22" y="18"/>
                    <a:pt x="21" y="17"/>
                    <a:pt x="20" y="16"/>
                  </a:cubicBezTo>
                  <a:cubicBezTo>
                    <a:pt x="20" y="16"/>
                    <a:pt x="20" y="17"/>
                    <a:pt x="19" y="17"/>
                  </a:cubicBezTo>
                  <a:cubicBezTo>
                    <a:pt x="20" y="17"/>
                    <a:pt x="21" y="18"/>
                    <a:pt x="21" y="18"/>
                  </a:cubicBezTo>
                  <a:cubicBezTo>
                    <a:pt x="22" y="18"/>
                    <a:pt x="20" y="19"/>
                    <a:pt x="20" y="20"/>
                  </a:cubicBezTo>
                  <a:cubicBezTo>
                    <a:pt x="19" y="20"/>
                    <a:pt x="18" y="21"/>
                    <a:pt x="17" y="21"/>
                  </a:cubicBezTo>
                  <a:cubicBezTo>
                    <a:pt x="17" y="22"/>
                    <a:pt x="16" y="22"/>
                    <a:pt x="16" y="22"/>
                  </a:cubicBezTo>
                  <a:cubicBezTo>
                    <a:pt x="15" y="22"/>
                    <a:pt x="15" y="23"/>
                    <a:pt x="14" y="22"/>
                  </a:cubicBezTo>
                  <a:cubicBezTo>
                    <a:pt x="13" y="22"/>
                    <a:pt x="14" y="24"/>
                    <a:pt x="13" y="24"/>
                  </a:cubicBezTo>
                  <a:cubicBezTo>
                    <a:pt x="13" y="26"/>
                    <a:pt x="12" y="26"/>
                    <a:pt x="1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704"/>
            <p:cNvSpPr/>
            <p:nvPr/>
          </p:nvSpPr>
          <p:spPr bwMode="auto">
            <a:xfrm>
              <a:off x="2921001" y="-376237"/>
              <a:ext cx="30163" cy="30163"/>
            </a:xfrm>
            <a:custGeom>
              <a:gdLst>
                <a:gd name="T0" fmla="*/ 5 w 8"/>
                <a:gd name="T1" fmla="*/ 3 h 8"/>
                <a:gd name="T2" fmla="*/ 6 w 8"/>
                <a:gd name="T3" fmla="*/ 3 h 8"/>
                <a:gd name="T4" fmla="*/ 8 w 8"/>
                <a:gd name="T5" fmla="*/ 6 h 8"/>
                <a:gd name="T6" fmla="*/ 5 w 8"/>
                <a:gd name="T7" fmla="*/ 5 h 8"/>
                <a:gd name="T8" fmla="*/ 5 w 8"/>
                <a:gd name="T9" fmla="*/ 8 h 8"/>
                <a:gd name="T10" fmla="*/ 3 w 8"/>
                <a:gd name="T11" fmla="*/ 7 h 8"/>
                <a:gd name="T12" fmla="*/ 2 w 8"/>
                <a:gd name="T13" fmla="*/ 6 h 8"/>
                <a:gd name="T14" fmla="*/ 3 w 8"/>
                <a:gd name="T15" fmla="*/ 4 h 8"/>
                <a:gd name="T16" fmla="*/ 1 w 8"/>
                <a:gd name="T17" fmla="*/ 5 h 8"/>
                <a:gd name="T18" fmla="*/ 1 w 8"/>
                <a:gd name="T19" fmla="*/ 4 h 8"/>
                <a:gd name="T20" fmla="*/ 0 w 8"/>
                <a:gd name="T21" fmla="*/ 2 h 8"/>
                <a:gd name="T22" fmla="*/ 3 w 8"/>
                <a:gd name="T23" fmla="*/ 2 h 8"/>
                <a:gd name="T24" fmla="*/ 3 w 8"/>
                <a:gd name="T25" fmla="*/ 1 h 8"/>
                <a:gd name="T26" fmla="*/ 4 w 8"/>
                <a:gd name="T27" fmla="*/ 2 h 8"/>
                <a:gd name="T28" fmla="*/ 5 w 8"/>
                <a:gd name="T29" fmla="*/ 3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5" y="3"/>
                  </a:moveTo>
                  <a:cubicBezTo>
                    <a:pt x="5" y="3"/>
                    <a:pt x="6" y="3"/>
                    <a:pt x="6" y="3"/>
                  </a:cubicBezTo>
                  <a:cubicBezTo>
                    <a:pt x="7" y="4"/>
                    <a:pt x="8" y="4"/>
                    <a:pt x="8" y="6"/>
                  </a:cubicBezTo>
                  <a:cubicBezTo>
                    <a:pt x="6" y="7"/>
                    <a:pt x="6" y="5"/>
                    <a:pt x="5" y="5"/>
                  </a:cubicBezTo>
                  <a:cubicBezTo>
                    <a:pt x="5" y="6"/>
                    <a:pt x="5" y="7"/>
                    <a:pt x="5" y="8"/>
                  </a:cubicBezTo>
                  <a:cubicBezTo>
                    <a:pt x="4" y="8"/>
                    <a:pt x="3" y="8"/>
                    <a:pt x="3" y="7"/>
                  </a:cubicBezTo>
                  <a:cubicBezTo>
                    <a:pt x="3" y="7"/>
                    <a:pt x="2" y="7"/>
                    <a:pt x="2" y="6"/>
                  </a:cubicBezTo>
                  <a:cubicBezTo>
                    <a:pt x="2" y="5"/>
                    <a:pt x="3" y="5"/>
                    <a:pt x="3" y="4"/>
                  </a:cubicBezTo>
                  <a:cubicBezTo>
                    <a:pt x="2" y="4"/>
                    <a:pt x="2" y="5"/>
                    <a:pt x="1" y="5"/>
                  </a:cubicBezTo>
                  <a:cubicBezTo>
                    <a:pt x="0" y="5"/>
                    <a:pt x="1" y="4"/>
                    <a:pt x="1" y="4"/>
                  </a:cubicBezTo>
                  <a:cubicBezTo>
                    <a:pt x="1" y="3"/>
                    <a:pt x="0" y="3"/>
                    <a:pt x="0" y="2"/>
                  </a:cubicBezTo>
                  <a:cubicBezTo>
                    <a:pt x="0" y="0"/>
                    <a:pt x="2" y="1"/>
                    <a:pt x="3" y="2"/>
                  </a:cubicBezTo>
                  <a:cubicBezTo>
                    <a:pt x="3" y="2"/>
                    <a:pt x="2" y="1"/>
                    <a:pt x="3" y="1"/>
                  </a:cubicBezTo>
                  <a:cubicBezTo>
                    <a:pt x="4" y="0"/>
                    <a:pt x="4" y="1"/>
                    <a:pt x="4" y="2"/>
                  </a:cubicBezTo>
                  <a:cubicBezTo>
                    <a:pt x="4" y="2"/>
                    <a:pt x="5" y="3"/>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705"/>
            <p:cNvSpPr/>
            <p:nvPr/>
          </p:nvSpPr>
          <p:spPr bwMode="auto">
            <a:xfrm>
              <a:off x="2940051" y="-376237"/>
              <a:ext cx="22225" cy="11113"/>
            </a:xfrm>
            <a:custGeom>
              <a:gdLst>
                <a:gd name="T0" fmla="*/ 0 w 6"/>
                <a:gd name="T1" fmla="*/ 0 h 3"/>
                <a:gd name="T2" fmla="*/ 6 w 6"/>
                <a:gd name="T3" fmla="*/ 1 h 3"/>
                <a:gd name="T4" fmla="*/ 5 w 6"/>
                <a:gd name="T5" fmla="*/ 2 h 3"/>
                <a:gd name="T6" fmla="*/ 0 w 6"/>
                <a:gd name="T7" fmla="*/ 1 h 3"/>
                <a:gd name="T8" fmla="*/ 0 w 6"/>
                <a:gd name="T9" fmla="*/ 0 h 3"/>
              </a:gdLst>
              <a:cxnLst>
                <a:cxn ang="0">
                  <a:pos x="T0" y="T1"/>
                </a:cxn>
                <a:cxn ang="0">
                  <a:pos x="T2" y="T3"/>
                </a:cxn>
                <a:cxn ang="0">
                  <a:pos x="T4" y="T5"/>
                </a:cxn>
                <a:cxn ang="0">
                  <a:pos x="T6" y="T7"/>
                </a:cxn>
                <a:cxn ang="0">
                  <a:pos x="T8" y="T9"/>
                </a:cxn>
              </a:cxnLst>
              <a:rect l="0" t="0" r="r" b="b"/>
              <a:pathLst>
                <a:path w="6" h="3">
                  <a:moveTo>
                    <a:pt x="0" y="0"/>
                  </a:moveTo>
                  <a:cubicBezTo>
                    <a:pt x="2" y="0"/>
                    <a:pt x="4" y="0"/>
                    <a:pt x="6" y="1"/>
                  </a:cubicBezTo>
                  <a:cubicBezTo>
                    <a:pt x="6" y="2"/>
                    <a:pt x="5" y="2"/>
                    <a:pt x="5" y="2"/>
                  </a:cubicBezTo>
                  <a:cubicBezTo>
                    <a:pt x="3" y="3"/>
                    <a:pt x="2" y="2"/>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706"/>
            <p:cNvSpPr/>
            <p:nvPr/>
          </p:nvSpPr>
          <p:spPr bwMode="auto">
            <a:xfrm>
              <a:off x="2884488" y="-268287"/>
              <a:ext cx="11113" cy="11113"/>
            </a:xfrm>
            <a:custGeom>
              <a:gdLst>
                <a:gd name="T0" fmla="*/ 3 w 3"/>
                <a:gd name="T1" fmla="*/ 2 h 3"/>
                <a:gd name="T2" fmla="*/ 1 w 3"/>
                <a:gd name="T3" fmla="*/ 3 h 3"/>
                <a:gd name="T4" fmla="*/ 1 w 3"/>
                <a:gd name="T5" fmla="*/ 1 h 3"/>
                <a:gd name="T6" fmla="*/ 2 w 3"/>
                <a:gd name="T7" fmla="*/ 0 h 3"/>
                <a:gd name="T8" fmla="*/ 3 w 3"/>
                <a:gd name="T9" fmla="*/ 0 h 3"/>
                <a:gd name="T10" fmla="*/ 3 w 3"/>
                <a:gd name="T11" fmla="*/ 2 h 3"/>
              </a:gdLst>
              <a:cxnLst>
                <a:cxn ang="0">
                  <a:pos x="T0" y="T1"/>
                </a:cxn>
                <a:cxn ang="0">
                  <a:pos x="T2" y="T3"/>
                </a:cxn>
                <a:cxn ang="0">
                  <a:pos x="T4" y="T5"/>
                </a:cxn>
                <a:cxn ang="0">
                  <a:pos x="T6" y="T7"/>
                </a:cxn>
                <a:cxn ang="0">
                  <a:pos x="T8" y="T9"/>
                </a:cxn>
                <a:cxn ang="0">
                  <a:pos x="T10" y="T11"/>
                </a:cxn>
              </a:cxnLst>
              <a:rect l="0" t="0" r="r" b="b"/>
              <a:pathLst>
                <a:path w="3" h="3">
                  <a:moveTo>
                    <a:pt x="3" y="2"/>
                  </a:moveTo>
                  <a:cubicBezTo>
                    <a:pt x="2" y="3"/>
                    <a:pt x="1" y="3"/>
                    <a:pt x="1" y="3"/>
                  </a:cubicBezTo>
                  <a:cubicBezTo>
                    <a:pt x="0" y="2"/>
                    <a:pt x="1" y="1"/>
                    <a:pt x="1" y="1"/>
                  </a:cubicBezTo>
                  <a:cubicBezTo>
                    <a:pt x="1" y="0"/>
                    <a:pt x="1" y="1"/>
                    <a:pt x="2" y="0"/>
                  </a:cubicBezTo>
                  <a:cubicBezTo>
                    <a:pt x="2" y="0"/>
                    <a:pt x="2" y="0"/>
                    <a:pt x="3" y="0"/>
                  </a:cubicBezTo>
                  <a:cubicBezTo>
                    <a:pt x="3" y="1"/>
                    <a:pt x="2" y="1"/>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707"/>
            <p:cNvSpPr/>
            <p:nvPr/>
          </p:nvSpPr>
          <p:spPr bwMode="auto">
            <a:xfrm>
              <a:off x="2879726" y="-315912"/>
              <a:ext cx="19050" cy="17463"/>
            </a:xfrm>
            <a:custGeom>
              <a:gdLst>
                <a:gd name="T0" fmla="*/ 2 w 5"/>
                <a:gd name="T1" fmla="*/ 5 h 5"/>
                <a:gd name="T2" fmla="*/ 0 w 5"/>
                <a:gd name="T3" fmla="*/ 4 h 5"/>
                <a:gd name="T4" fmla="*/ 1 w 5"/>
                <a:gd name="T5" fmla="*/ 2 h 5"/>
                <a:gd name="T6" fmla="*/ 0 w 5"/>
                <a:gd name="T7" fmla="*/ 2 h 5"/>
                <a:gd name="T8" fmla="*/ 1 w 5"/>
                <a:gd name="T9" fmla="*/ 1 h 5"/>
                <a:gd name="T10" fmla="*/ 2 w 5"/>
                <a:gd name="T11" fmla="*/ 2 h 5"/>
                <a:gd name="T12" fmla="*/ 4 w 5"/>
                <a:gd name="T13" fmla="*/ 1 h 5"/>
                <a:gd name="T14" fmla="*/ 5 w 5"/>
                <a:gd name="T15" fmla="*/ 4 h 5"/>
                <a:gd name="T16" fmla="*/ 4 w 5"/>
                <a:gd name="T17" fmla="*/ 5 h 5"/>
                <a:gd name="T18" fmla="*/ 2 w 5"/>
                <a:gd name="T19"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2" y="5"/>
                  </a:moveTo>
                  <a:cubicBezTo>
                    <a:pt x="1" y="5"/>
                    <a:pt x="1" y="3"/>
                    <a:pt x="0" y="4"/>
                  </a:cubicBezTo>
                  <a:cubicBezTo>
                    <a:pt x="0" y="3"/>
                    <a:pt x="1" y="3"/>
                    <a:pt x="1" y="2"/>
                  </a:cubicBezTo>
                  <a:cubicBezTo>
                    <a:pt x="0" y="2"/>
                    <a:pt x="0" y="3"/>
                    <a:pt x="0" y="2"/>
                  </a:cubicBezTo>
                  <a:cubicBezTo>
                    <a:pt x="0" y="1"/>
                    <a:pt x="1" y="2"/>
                    <a:pt x="1" y="1"/>
                  </a:cubicBezTo>
                  <a:cubicBezTo>
                    <a:pt x="2" y="0"/>
                    <a:pt x="1" y="1"/>
                    <a:pt x="2" y="2"/>
                  </a:cubicBezTo>
                  <a:cubicBezTo>
                    <a:pt x="3" y="1"/>
                    <a:pt x="3" y="2"/>
                    <a:pt x="4" y="1"/>
                  </a:cubicBezTo>
                  <a:cubicBezTo>
                    <a:pt x="4" y="3"/>
                    <a:pt x="5" y="3"/>
                    <a:pt x="5" y="4"/>
                  </a:cubicBezTo>
                  <a:cubicBezTo>
                    <a:pt x="5" y="4"/>
                    <a:pt x="4" y="4"/>
                    <a:pt x="4" y="5"/>
                  </a:cubicBezTo>
                  <a:cubicBezTo>
                    <a:pt x="4" y="5"/>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708"/>
            <p:cNvSpPr/>
            <p:nvPr/>
          </p:nvSpPr>
          <p:spPr bwMode="auto">
            <a:xfrm>
              <a:off x="3000376" y="-354012"/>
              <a:ext cx="25400" cy="30163"/>
            </a:xfrm>
            <a:custGeom>
              <a:gdLst>
                <a:gd name="T0" fmla="*/ 1 w 7"/>
                <a:gd name="T1" fmla="*/ 2 h 8"/>
                <a:gd name="T2" fmla="*/ 6 w 7"/>
                <a:gd name="T3" fmla="*/ 0 h 8"/>
                <a:gd name="T4" fmla="*/ 6 w 7"/>
                <a:gd name="T5" fmla="*/ 0 h 8"/>
                <a:gd name="T6" fmla="*/ 7 w 7"/>
                <a:gd name="T7" fmla="*/ 0 h 8"/>
                <a:gd name="T8" fmla="*/ 5 w 7"/>
                <a:gd name="T9" fmla="*/ 2 h 8"/>
                <a:gd name="T10" fmla="*/ 1 w 7"/>
                <a:gd name="T11" fmla="*/ 4 h 8"/>
                <a:gd name="T12" fmla="*/ 3 w 7"/>
                <a:gd name="T13" fmla="*/ 8 h 8"/>
                <a:gd name="T14" fmla="*/ 2 w 7"/>
                <a:gd name="T15" fmla="*/ 8 h 8"/>
                <a:gd name="T16" fmla="*/ 0 w 7"/>
                <a:gd name="T17" fmla="*/ 6 h 8"/>
                <a:gd name="T18" fmla="*/ 0 w 7"/>
                <a:gd name="T19" fmla="*/ 5 h 8"/>
                <a:gd name="T20" fmla="*/ 1 w 7"/>
                <a:gd name="T21" fmla="*/ 2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2"/>
                  </a:moveTo>
                  <a:cubicBezTo>
                    <a:pt x="3" y="1"/>
                    <a:pt x="4" y="1"/>
                    <a:pt x="6" y="0"/>
                  </a:cubicBezTo>
                  <a:cubicBezTo>
                    <a:pt x="6" y="0"/>
                    <a:pt x="6" y="0"/>
                    <a:pt x="6" y="0"/>
                  </a:cubicBezTo>
                  <a:cubicBezTo>
                    <a:pt x="6" y="0"/>
                    <a:pt x="7" y="0"/>
                    <a:pt x="7" y="0"/>
                  </a:cubicBezTo>
                  <a:cubicBezTo>
                    <a:pt x="7" y="1"/>
                    <a:pt x="6" y="2"/>
                    <a:pt x="5" y="2"/>
                  </a:cubicBezTo>
                  <a:cubicBezTo>
                    <a:pt x="4" y="2"/>
                    <a:pt x="3" y="4"/>
                    <a:pt x="1" y="4"/>
                  </a:cubicBezTo>
                  <a:cubicBezTo>
                    <a:pt x="1" y="6"/>
                    <a:pt x="2" y="6"/>
                    <a:pt x="3" y="8"/>
                  </a:cubicBezTo>
                  <a:cubicBezTo>
                    <a:pt x="2" y="8"/>
                    <a:pt x="2" y="8"/>
                    <a:pt x="2" y="8"/>
                  </a:cubicBezTo>
                  <a:cubicBezTo>
                    <a:pt x="1" y="8"/>
                    <a:pt x="0" y="7"/>
                    <a:pt x="0" y="6"/>
                  </a:cubicBezTo>
                  <a:cubicBezTo>
                    <a:pt x="0" y="6"/>
                    <a:pt x="0" y="5"/>
                    <a:pt x="0" y="5"/>
                  </a:cubicBezTo>
                  <a:cubicBezTo>
                    <a:pt x="0" y="3"/>
                    <a:pt x="2"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709"/>
            <p:cNvSpPr/>
            <p:nvPr/>
          </p:nvSpPr>
          <p:spPr bwMode="auto">
            <a:xfrm>
              <a:off x="3003551" y="-376237"/>
              <a:ext cx="11113" cy="11113"/>
            </a:xfrm>
            <a:custGeom>
              <a:gdLst>
                <a:gd name="T0" fmla="*/ 0 w 3"/>
                <a:gd name="T1" fmla="*/ 2 h 3"/>
                <a:gd name="T2" fmla="*/ 3 w 3"/>
                <a:gd name="T3" fmla="*/ 2 h 3"/>
                <a:gd name="T4" fmla="*/ 0 w 3"/>
                <a:gd name="T5" fmla="*/ 2 h 3"/>
              </a:gdLst>
              <a:cxnLst>
                <a:cxn ang="0">
                  <a:pos x="T0" y="T1"/>
                </a:cxn>
                <a:cxn ang="0">
                  <a:pos x="T2" y="T3"/>
                </a:cxn>
                <a:cxn ang="0">
                  <a:pos x="T4" y="T5"/>
                </a:cxn>
              </a:cxnLst>
              <a:rect l="0" t="0" r="r" b="b"/>
              <a:pathLst>
                <a:path w="3" h="3">
                  <a:moveTo>
                    <a:pt x="0" y="2"/>
                  </a:moveTo>
                  <a:cubicBezTo>
                    <a:pt x="0" y="1"/>
                    <a:pt x="2" y="0"/>
                    <a:pt x="3" y="2"/>
                  </a:cubicBezTo>
                  <a:cubicBezTo>
                    <a:pt x="2" y="2"/>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710"/>
            <p:cNvSpPr/>
            <p:nvPr/>
          </p:nvSpPr>
          <p:spPr bwMode="auto">
            <a:xfrm>
              <a:off x="3060701" y="-373062"/>
              <a:ext cx="17463" cy="11113"/>
            </a:xfrm>
            <a:custGeom>
              <a:gdLst>
                <a:gd name="T0" fmla="*/ 1 w 5"/>
                <a:gd name="T1" fmla="*/ 1 h 3"/>
                <a:gd name="T2" fmla="*/ 5 w 5"/>
                <a:gd name="T3" fmla="*/ 2 h 3"/>
                <a:gd name="T4" fmla="*/ 1 w 5"/>
                <a:gd name="T5" fmla="*/ 2 h 3"/>
                <a:gd name="T6" fmla="*/ 1 w 5"/>
                <a:gd name="T7" fmla="*/ 1 h 3"/>
              </a:gdLst>
              <a:cxnLst>
                <a:cxn ang="0">
                  <a:pos x="T0" y="T1"/>
                </a:cxn>
                <a:cxn ang="0">
                  <a:pos x="T2" y="T3"/>
                </a:cxn>
                <a:cxn ang="0">
                  <a:pos x="T4" y="T5"/>
                </a:cxn>
                <a:cxn ang="0">
                  <a:pos x="T6" y="T7"/>
                </a:cxn>
              </a:cxnLst>
              <a:rect l="0" t="0" r="r" b="b"/>
              <a:pathLst>
                <a:path w="5" h="3">
                  <a:moveTo>
                    <a:pt x="1" y="1"/>
                  </a:moveTo>
                  <a:cubicBezTo>
                    <a:pt x="2" y="0"/>
                    <a:pt x="4" y="1"/>
                    <a:pt x="5" y="2"/>
                  </a:cubicBezTo>
                  <a:cubicBezTo>
                    <a:pt x="4" y="3"/>
                    <a:pt x="2" y="2"/>
                    <a:pt x="1" y="2"/>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711"/>
            <p:cNvSpPr/>
            <p:nvPr/>
          </p:nvSpPr>
          <p:spPr bwMode="auto">
            <a:xfrm>
              <a:off x="2760663" y="-304799"/>
              <a:ext cx="14288" cy="14288"/>
            </a:xfrm>
            <a:custGeom>
              <a:gdLst>
                <a:gd name="T0" fmla="*/ 4 w 4"/>
                <a:gd name="T1" fmla="*/ 2 h 4"/>
                <a:gd name="T2" fmla="*/ 2 w 4"/>
                <a:gd name="T3" fmla="*/ 3 h 4"/>
                <a:gd name="T4" fmla="*/ 0 w 4"/>
                <a:gd name="T5" fmla="*/ 2 h 4"/>
                <a:gd name="T6" fmla="*/ 1 w 4"/>
                <a:gd name="T7" fmla="*/ 0 h 4"/>
                <a:gd name="T8" fmla="*/ 3 w 4"/>
                <a:gd name="T9" fmla="*/ 1 h 4"/>
                <a:gd name="T10" fmla="*/ 4 w 4"/>
                <a:gd name="T11" fmla="*/ 2 h 4"/>
              </a:gdLst>
              <a:cxnLst>
                <a:cxn ang="0">
                  <a:pos x="T0" y="T1"/>
                </a:cxn>
                <a:cxn ang="0">
                  <a:pos x="T2" y="T3"/>
                </a:cxn>
                <a:cxn ang="0">
                  <a:pos x="T4" y="T5"/>
                </a:cxn>
                <a:cxn ang="0">
                  <a:pos x="T6" y="T7"/>
                </a:cxn>
                <a:cxn ang="0">
                  <a:pos x="T8" y="T9"/>
                </a:cxn>
                <a:cxn ang="0">
                  <a:pos x="T10" y="T11"/>
                </a:cxn>
              </a:cxnLst>
              <a:rect l="0" t="0" r="r" b="b"/>
              <a:pathLst>
                <a:path w="4" h="4">
                  <a:moveTo>
                    <a:pt x="4" y="2"/>
                  </a:moveTo>
                  <a:cubicBezTo>
                    <a:pt x="3" y="4"/>
                    <a:pt x="2" y="1"/>
                    <a:pt x="2" y="3"/>
                  </a:cubicBezTo>
                  <a:cubicBezTo>
                    <a:pt x="1" y="3"/>
                    <a:pt x="0" y="3"/>
                    <a:pt x="0" y="2"/>
                  </a:cubicBezTo>
                  <a:cubicBezTo>
                    <a:pt x="1" y="2"/>
                    <a:pt x="1" y="1"/>
                    <a:pt x="1" y="0"/>
                  </a:cubicBezTo>
                  <a:cubicBezTo>
                    <a:pt x="2" y="0"/>
                    <a:pt x="2" y="1"/>
                    <a:pt x="3" y="1"/>
                  </a:cubicBezTo>
                  <a:cubicBezTo>
                    <a:pt x="3" y="1"/>
                    <a:pt x="3"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712"/>
            <p:cNvSpPr/>
            <p:nvPr/>
          </p:nvSpPr>
          <p:spPr bwMode="auto">
            <a:xfrm>
              <a:off x="2782888" y="-150812"/>
              <a:ext cx="6350" cy="3175"/>
            </a:xfrm>
            <a:custGeom>
              <a:gdLst>
                <a:gd name="T0" fmla="*/ 2 w 2"/>
                <a:gd name="T1" fmla="*/ 0 h 1"/>
                <a:gd name="T2" fmla="*/ 0 w 2"/>
                <a:gd name="T3" fmla="*/ 1 h 1"/>
                <a:gd name="T4" fmla="*/ 0 w 2"/>
                <a:gd name="T5" fmla="*/ 0 h 1"/>
                <a:gd name="T6" fmla="*/ 2 w 2"/>
                <a:gd name="T7" fmla="*/ 0 h 1"/>
              </a:gdLst>
              <a:cxnLst>
                <a:cxn ang="0">
                  <a:pos x="T0" y="T1"/>
                </a:cxn>
                <a:cxn ang="0">
                  <a:pos x="T2" y="T3"/>
                </a:cxn>
                <a:cxn ang="0">
                  <a:pos x="T4" y="T5"/>
                </a:cxn>
                <a:cxn ang="0">
                  <a:pos x="T6" y="T7"/>
                </a:cxn>
              </a:cxnLst>
              <a:rect l="0" t="0" r="r" b="b"/>
              <a:pathLst>
                <a:path w="2" h="1">
                  <a:moveTo>
                    <a:pt x="2" y="0"/>
                  </a:moveTo>
                  <a:cubicBezTo>
                    <a:pt x="2" y="1"/>
                    <a:pt x="1" y="1"/>
                    <a:pt x="0" y="1"/>
                  </a:cubicBezTo>
                  <a:cubicBezTo>
                    <a:pt x="0" y="0"/>
                    <a:pt x="0"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713"/>
            <p:cNvSpPr/>
            <p:nvPr/>
          </p:nvSpPr>
          <p:spPr bwMode="auto">
            <a:xfrm>
              <a:off x="2747963" y="-166687"/>
              <a:ext cx="34925" cy="19050"/>
            </a:xfrm>
            <a:custGeom>
              <a:gdLst>
                <a:gd name="T0" fmla="*/ 4 w 9"/>
                <a:gd name="T1" fmla="*/ 3 h 5"/>
                <a:gd name="T2" fmla="*/ 2 w 9"/>
                <a:gd name="T3" fmla="*/ 1 h 5"/>
                <a:gd name="T4" fmla="*/ 0 w 9"/>
                <a:gd name="T5" fmla="*/ 2 h 5"/>
                <a:gd name="T6" fmla="*/ 0 w 9"/>
                <a:gd name="T7" fmla="*/ 0 h 5"/>
                <a:gd name="T8" fmla="*/ 4 w 9"/>
                <a:gd name="T9" fmla="*/ 0 h 5"/>
                <a:gd name="T10" fmla="*/ 5 w 9"/>
                <a:gd name="T11" fmla="*/ 1 h 5"/>
                <a:gd name="T12" fmla="*/ 6 w 9"/>
                <a:gd name="T13" fmla="*/ 2 h 5"/>
                <a:gd name="T14" fmla="*/ 9 w 9"/>
                <a:gd name="T15" fmla="*/ 4 h 5"/>
                <a:gd name="T16" fmla="*/ 7 w 9"/>
                <a:gd name="T17" fmla="*/ 5 h 5"/>
                <a:gd name="T18" fmla="*/ 6 w 9"/>
                <a:gd name="T19" fmla="*/ 4 h 5"/>
                <a:gd name="T20" fmla="*/ 6 w 9"/>
                <a:gd name="T21" fmla="*/ 3 h 5"/>
                <a:gd name="T22" fmla="*/ 4 w 9"/>
                <a:gd name="T23" fmla="*/ 3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4" y="3"/>
                  </a:moveTo>
                  <a:cubicBezTo>
                    <a:pt x="3" y="3"/>
                    <a:pt x="3" y="1"/>
                    <a:pt x="2" y="1"/>
                  </a:cubicBezTo>
                  <a:cubicBezTo>
                    <a:pt x="1" y="1"/>
                    <a:pt x="1" y="2"/>
                    <a:pt x="0" y="2"/>
                  </a:cubicBezTo>
                  <a:cubicBezTo>
                    <a:pt x="0" y="1"/>
                    <a:pt x="0" y="1"/>
                    <a:pt x="0" y="0"/>
                  </a:cubicBezTo>
                  <a:cubicBezTo>
                    <a:pt x="2" y="0"/>
                    <a:pt x="3" y="0"/>
                    <a:pt x="4" y="0"/>
                  </a:cubicBezTo>
                  <a:cubicBezTo>
                    <a:pt x="4" y="1"/>
                    <a:pt x="5" y="1"/>
                    <a:pt x="5" y="1"/>
                  </a:cubicBezTo>
                  <a:cubicBezTo>
                    <a:pt x="5" y="2"/>
                    <a:pt x="6" y="2"/>
                    <a:pt x="6" y="2"/>
                  </a:cubicBezTo>
                  <a:cubicBezTo>
                    <a:pt x="7" y="2"/>
                    <a:pt x="8" y="2"/>
                    <a:pt x="9" y="4"/>
                  </a:cubicBezTo>
                  <a:cubicBezTo>
                    <a:pt x="8" y="4"/>
                    <a:pt x="7" y="4"/>
                    <a:pt x="7" y="5"/>
                  </a:cubicBezTo>
                  <a:cubicBezTo>
                    <a:pt x="7" y="4"/>
                    <a:pt x="6" y="4"/>
                    <a:pt x="6" y="4"/>
                  </a:cubicBezTo>
                  <a:cubicBezTo>
                    <a:pt x="5" y="3"/>
                    <a:pt x="5" y="3"/>
                    <a:pt x="6" y="3"/>
                  </a:cubicBezTo>
                  <a:cubicBezTo>
                    <a:pt x="6" y="2"/>
                    <a:pt x="5"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714"/>
            <p:cNvSpPr/>
            <p:nvPr/>
          </p:nvSpPr>
          <p:spPr bwMode="auto">
            <a:xfrm>
              <a:off x="2760663" y="-155574"/>
              <a:ext cx="6350" cy="7938"/>
            </a:xfrm>
            <a:custGeom>
              <a:gdLst>
                <a:gd name="T0" fmla="*/ 2 w 2"/>
                <a:gd name="T1" fmla="*/ 1 h 2"/>
                <a:gd name="T2" fmla="*/ 0 w 2"/>
                <a:gd name="T3" fmla="*/ 2 h 2"/>
                <a:gd name="T4" fmla="*/ 0 w 2"/>
                <a:gd name="T5" fmla="*/ 1 h 2"/>
                <a:gd name="T6" fmla="*/ 2 w 2"/>
                <a:gd name="T7" fmla="*/ 1 h 2"/>
              </a:gdLst>
              <a:cxnLst>
                <a:cxn ang="0">
                  <a:pos x="T0" y="T1"/>
                </a:cxn>
                <a:cxn ang="0">
                  <a:pos x="T2" y="T3"/>
                </a:cxn>
                <a:cxn ang="0">
                  <a:pos x="T4" y="T5"/>
                </a:cxn>
                <a:cxn ang="0">
                  <a:pos x="T6" y="T7"/>
                </a:cxn>
              </a:cxnLst>
              <a:rect l="0" t="0" r="r" b="b"/>
              <a:pathLst>
                <a:path w="2" h="2">
                  <a:moveTo>
                    <a:pt x="2" y="1"/>
                  </a:moveTo>
                  <a:cubicBezTo>
                    <a:pt x="1" y="2"/>
                    <a:pt x="1" y="1"/>
                    <a:pt x="0" y="2"/>
                  </a:cubicBezTo>
                  <a:cubicBezTo>
                    <a:pt x="0" y="1"/>
                    <a:pt x="0" y="1"/>
                    <a:pt x="0" y="1"/>
                  </a:cubicBezTo>
                  <a:cubicBezTo>
                    <a:pt x="1" y="1"/>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715"/>
            <p:cNvSpPr/>
            <p:nvPr/>
          </p:nvSpPr>
          <p:spPr bwMode="auto">
            <a:xfrm>
              <a:off x="2760663" y="-169862"/>
              <a:ext cx="3175" cy="3175"/>
            </a:xfrm>
            <a:custGeom>
              <a:gdLst>
                <a:gd name="T0" fmla="*/ 0 w 1"/>
                <a:gd name="T1" fmla="*/ 1 h 1"/>
                <a:gd name="T2" fmla="*/ 0 w 1"/>
                <a:gd name="T3" fmla="*/ 0 h 1"/>
                <a:gd name="T4" fmla="*/ 1 w 1"/>
                <a:gd name="T5" fmla="*/ 1 h 1"/>
                <a:gd name="T6" fmla="*/ 0 w 1"/>
                <a:gd name="T7" fmla="*/ 1 h 1"/>
              </a:gdLst>
              <a:cxnLst>
                <a:cxn ang="0">
                  <a:pos x="T0" y="T1"/>
                </a:cxn>
                <a:cxn ang="0">
                  <a:pos x="T2" y="T3"/>
                </a:cxn>
                <a:cxn ang="0">
                  <a:pos x="T4" y="T5"/>
                </a:cxn>
                <a:cxn ang="0">
                  <a:pos x="T6" y="T7"/>
                </a:cxn>
              </a:cxnLst>
              <a:rect l="0" t="0" r="r" b="b"/>
              <a:pathLst>
                <a:path w="1" h="1">
                  <a:moveTo>
                    <a:pt x="0" y="1"/>
                  </a:moveTo>
                  <a:cubicBezTo>
                    <a:pt x="0" y="0"/>
                    <a:pt x="0" y="0"/>
                    <a:pt x="0" y="0"/>
                  </a:cubicBezTo>
                  <a:cubicBezTo>
                    <a:pt x="1" y="0"/>
                    <a:pt x="1" y="0"/>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716"/>
            <p:cNvSpPr/>
            <p:nvPr/>
          </p:nvSpPr>
          <p:spPr bwMode="auto">
            <a:xfrm>
              <a:off x="2767013" y="-169862"/>
              <a:ext cx="4763" cy="3175"/>
            </a:xfrm>
            <a:custGeom>
              <a:gdLst>
                <a:gd name="T0" fmla="*/ 0 w 1"/>
                <a:gd name="T1" fmla="*/ 0 h 1"/>
                <a:gd name="T2" fmla="*/ 1 w 1"/>
                <a:gd name="T3" fmla="*/ 0 h 1"/>
                <a:gd name="T4" fmla="*/ 1 w 1"/>
                <a:gd name="T5" fmla="*/ 1 h 1"/>
                <a:gd name="T6" fmla="*/ 0 w 1"/>
                <a:gd name="T7" fmla="*/ 0 h 1"/>
              </a:gdLst>
              <a:cxnLst>
                <a:cxn ang="0">
                  <a:pos x="T0" y="T1"/>
                </a:cxn>
                <a:cxn ang="0">
                  <a:pos x="T2" y="T3"/>
                </a:cxn>
                <a:cxn ang="0">
                  <a:pos x="T4" y="T5"/>
                </a:cxn>
                <a:cxn ang="0">
                  <a:pos x="T6" y="T7"/>
                </a:cxn>
              </a:cxnLst>
              <a:rect l="0" t="0" r="r" b="b"/>
              <a:pathLst>
                <a:path w="1" h="1">
                  <a:moveTo>
                    <a:pt x="0" y="0"/>
                  </a:moveTo>
                  <a:cubicBezTo>
                    <a:pt x="0" y="0"/>
                    <a:pt x="0" y="0"/>
                    <a:pt x="1" y="0"/>
                  </a:cubicBezTo>
                  <a:cubicBezTo>
                    <a:pt x="1" y="0"/>
                    <a:pt x="1" y="0"/>
                    <a:pt x="1"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717"/>
            <p:cNvSpPr/>
            <p:nvPr/>
          </p:nvSpPr>
          <p:spPr bwMode="auto">
            <a:xfrm>
              <a:off x="2771776" y="-166687"/>
              <a:ext cx="6350" cy="7938"/>
            </a:xfrm>
            <a:custGeom>
              <a:gdLst>
                <a:gd name="T0" fmla="*/ 0 w 2"/>
                <a:gd name="T1" fmla="*/ 1 h 2"/>
                <a:gd name="T2" fmla="*/ 0 w 2"/>
                <a:gd name="T3" fmla="*/ 0 h 2"/>
                <a:gd name="T4" fmla="*/ 1 w 2"/>
                <a:gd name="T5" fmla="*/ 1 h 2"/>
                <a:gd name="T6" fmla="*/ 2 w 2"/>
                <a:gd name="T7" fmla="*/ 1 h 2"/>
                <a:gd name="T8" fmla="*/ 1 w 2"/>
                <a:gd name="T9" fmla="*/ 1 h 2"/>
                <a:gd name="T10" fmla="*/ 0 w 2"/>
                <a:gd name="T11" fmla="*/ 1 h 2"/>
              </a:gd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0"/>
                    <a:pt x="0" y="0"/>
                  </a:cubicBezTo>
                  <a:cubicBezTo>
                    <a:pt x="1" y="0"/>
                    <a:pt x="1" y="0"/>
                    <a:pt x="1" y="1"/>
                  </a:cubicBezTo>
                  <a:cubicBezTo>
                    <a:pt x="1" y="1"/>
                    <a:pt x="2" y="1"/>
                    <a:pt x="2" y="1"/>
                  </a:cubicBezTo>
                  <a:cubicBezTo>
                    <a:pt x="2" y="2"/>
                    <a:pt x="0" y="2"/>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718"/>
            <p:cNvSpPr/>
            <p:nvPr/>
          </p:nvSpPr>
          <p:spPr bwMode="auto">
            <a:xfrm>
              <a:off x="3176588" y="-103187"/>
              <a:ext cx="19050" cy="22225"/>
            </a:xfrm>
            <a:custGeom>
              <a:gdLst>
                <a:gd name="T0" fmla="*/ 4 w 5"/>
                <a:gd name="T1" fmla="*/ 6 h 6"/>
                <a:gd name="T2" fmla="*/ 4 w 5"/>
                <a:gd name="T3" fmla="*/ 5 h 6"/>
                <a:gd name="T4" fmla="*/ 1 w 5"/>
                <a:gd name="T5" fmla="*/ 2 h 6"/>
                <a:gd name="T6" fmla="*/ 0 w 5"/>
                <a:gd name="T7" fmla="*/ 2 h 6"/>
                <a:gd name="T8" fmla="*/ 1 w 5"/>
                <a:gd name="T9" fmla="*/ 1 h 6"/>
                <a:gd name="T10" fmla="*/ 2 w 5"/>
                <a:gd name="T11" fmla="*/ 1 h 6"/>
                <a:gd name="T12" fmla="*/ 3 w 5"/>
                <a:gd name="T13" fmla="*/ 0 h 6"/>
                <a:gd name="T14" fmla="*/ 4 w 5"/>
                <a:gd name="T15" fmla="*/ 0 h 6"/>
                <a:gd name="T16" fmla="*/ 5 w 5"/>
                <a:gd name="T17" fmla="*/ 1 h 6"/>
                <a:gd name="T18" fmla="*/ 4 w 5"/>
                <a:gd name="T19"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4" y="6"/>
                  </a:moveTo>
                  <a:cubicBezTo>
                    <a:pt x="4" y="6"/>
                    <a:pt x="4" y="5"/>
                    <a:pt x="4" y="5"/>
                  </a:cubicBezTo>
                  <a:cubicBezTo>
                    <a:pt x="3" y="3"/>
                    <a:pt x="2" y="3"/>
                    <a:pt x="1" y="2"/>
                  </a:cubicBezTo>
                  <a:cubicBezTo>
                    <a:pt x="0" y="1"/>
                    <a:pt x="0" y="2"/>
                    <a:pt x="0" y="2"/>
                  </a:cubicBezTo>
                  <a:cubicBezTo>
                    <a:pt x="0" y="1"/>
                    <a:pt x="1" y="1"/>
                    <a:pt x="1" y="1"/>
                  </a:cubicBezTo>
                  <a:cubicBezTo>
                    <a:pt x="1" y="1"/>
                    <a:pt x="1" y="1"/>
                    <a:pt x="2" y="1"/>
                  </a:cubicBezTo>
                  <a:cubicBezTo>
                    <a:pt x="2" y="1"/>
                    <a:pt x="2" y="1"/>
                    <a:pt x="3" y="0"/>
                  </a:cubicBezTo>
                  <a:cubicBezTo>
                    <a:pt x="3" y="0"/>
                    <a:pt x="4" y="0"/>
                    <a:pt x="4" y="0"/>
                  </a:cubicBezTo>
                  <a:cubicBezTo>
                    <a:pt x="5" y="1"/>
                    <a:pt x="5" y="1"/>
                    <a:pt x="5" y="1"/>
                  </a:cubicBezTo>
                  <a:cubicBezTo>
                    <a:pt x="5" y="3"/>
                    <a:pt x="5" y="5"/>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719"/>
            <p:cNvSpPr/>
            <p:nvPr/>
          </p:nvSpPr>
          <p:spPr bwMode="auto">
            <a:xfrm flipH="1">
              <a:off x="2778126" y="-346074"/>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720"/>
            <p:cNvSpPr/>
            <p:nvPr/>
          </p:nvSpPr>
          <p:spPr bwMode="auto">
            <a:xfrm>
              <a:off x="3141663" y="-215899"/>
              <a:ext cx="7938" cy="7938"/>
            </a:xfrm>
            <a:custGeom>
              <a:gdLst>
                <a:gd name="T0" fmla="*/ 2 w 2"/>
                <a:gd name="T1" fmla="*/ 1 h 2"/>
                <a:gd name="T2" fmla="*/ 1 w 2"/>
                <a:gd name="T3" fmla="*/ 0 h 2"/>
                <a:gd name="T4" fmla="*/ 0 w 2"/>
                <a:gd name="T5" fmla="*/ 1 h 2"/>
                <a:gd name="T6" fmla="*/ 2 w 2"/>
                <a:gd name="T7" fmla="*/ 1 h 2"/>
              </a:gdLst>
              <a:cxnLst>
                <a:cxn ang="0">
                  <a:pos x="T0" y="T1"/>
                </a:cxn>
                <a:cxn ang="0">
                  <a:pos x="T2" y="T3"/>
                </a:cxn>
                <a:cxn ang="0">
                  <a:pos x="T4" y="T5"/>
                </a:cxn>
                <a:cxn ang="0">
                  <a:pos x="T6" y="T7"/>
                </a:cxn>
              </a:cxnLst>
              <a:rect l="0" t="0" r="r" b="b"/>
              <a:pathLst>
                <a:path w="2" h="2">
                  <a:moveTo>
                    <a:pt x="2" y="1"/>
                  </a:moveTo>
                  <a:cubicBezTo>
                    <a:pt x="1" y="1"/>
                    <a:pt x="1" y="0"/>
                    <a:pt x="1" y="0"/>
                  </a:cubicBezTo>
                  <a:cubicBezTo>
                    <a:pt x="0" y="0"/>
                    <a:pt x="0" y="0"/>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721"/>
            <p:cNvSpPr/>
            <p:nvPr/>
          </p:nvSpPr>
          <p:spPr bwMode="auto">
            <a:xfrm flipH="1">
              <a:off x="3097213" y="-339724"/>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22"/>
            <p:cNvSpPr/>
            <p:nvPr/>
          </p:nvSpPr>
          <p:spPr bwMode="auto">
            <a:xfrm flipH="1">
              <a:off x="3101976" y="-339724"/>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3"/>
            <p:cNvSpPr/>
            <p:nvPr/>
          </p:nvSpPr>
          <p:spPr bwMode="auto">
            <a:xfrm>
              <a:off x="3036888" y="-323849"/>
              <a:ext cx="7938" cy="3175"/>
            </a:xfrm>
            <a:custGeom>
              <a:gdLst>
                <a:gd name="T0" fmla="*/ 1 w 2"/>
                <a:gd name="T1" fmla="*/ 0 h 1"/>
                <a:gd name="T2" fmla="*/ 1 w 2"/>
                <a:gd name="T3" fmla="*/ 1 h 1"/>
                <a:gd name="T4" fmla="*/ 1 w 2"/>
                <a:gd name="T5" fmla="*/ 0 h 1"/>
              </a:gdLst>
              <a:cxnLst>
                <a:cxn ang="0">
                  <a:pos x="T0" y="T1"/>
                </a:cxn>
                <a:cxn ang="0">
                  <a:pos x="T2" y="T3"/>
                </a:cxn>
                <a:cxn ang="0">
                  <a:pos x="T4" y="T5"/>
                </a:cxn>
              </a:cxnLst>
              <a:rect l="0" t="0" r="r" b="b"/>
              <a:pathLst>
                <a:path w="2" h="1">
                  <a:moveTo>
                    <a:pt x="1" y="0"/>
                  </a:moveTo>
                  <a:cubicBezTo>
                    <a:pt x="0" y="1"/>
                    <a:pt x="1" y="1"/>
                    <a:pt x="1" y="1"/>
                  </a:cubicBezTo>
                  <a:cubicBezTo>
                    <a:pt x="2" y="0"/>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24"/>
            <p:cNvSpPr/>
            <p:nvPr/>
          </p:nvSpPr>
          <p:spPr bwMode="auto">
            <a:xfrm flipH="1">
              <a:off x="2695576" y="-177799"/>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25"/>
            <p:cNvSpPr/>
            <p:nvPr/>
          </p:nvSpPr>
          <p:spPr bwMode="auto">
            <a:xfrm>
              <a:off x="2924176" y="-227012"/>
              <a:ext cx="4763" cy="4763"/>
            </a:xfrm>
            <a:custGeom>
              <a:gdLst>
                <a:gd name="T0" fmla="*/ 1 w 1"/>
                <a:gd name="T1" fmla="*/ 1 h 1"/>
                <a:gd name="T2" fmla="*/ 1 w 1"/>
                <a:gd name="T3" fmla="*/ 0 h 1"/>
                <a:gd name="T4" fmla="*/ 1 w 1"/>
                <a:gd name="T5" fmla="*/ 1 h 1"/>
              </a:gdLst>
              <a:cxnLst>
                <a:cxn ang="0">
                  <a:pos x="T0" y="T1"/>
                </a:cxn>
                <a:cxn ang="0">
                  <a:pos x="T2" y="T3"/>
                </a:cxn>
                <a:cxn ang="0">
                  <a:pos x="T4" y="T5"/>
                </a:cxn>
              </a:cxnLst>
              <a:rect l="0" t="0" r="r" b="b"/>
              <a:pathLst>
                <a:path w="1" h="1">
                  <a:moveTo>
                    <a:pt x="1" y="1"/>
                  </a:moveTo>
                  <a:cubicBezTo>
                    <a:pt x="1" y="0"/>
                    <a:pt x="1" y="0"/>
                    <a:pt x="1"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26"/>
            <p:cNvSpPr/>
            <p:nvPr/>
          </p:nvSpPr>
          <p:spPr bwMode="auto">
            <a:xfrm>
              <a:off x="2924176" y="-309562"/>
              <a:ext cx="26988" cy="46038"/>
            </a:xfrm>
            <a:custGeom>
              <a:gdLst>
                <a:gd name="T0" fmla="*/ 7 w 7"/>
                <a:gd name="T1" fmla="*/ 0 h 12"/>
                <a:gd name="T2" fmla="*/ 4 w 7"/>
                <a:gd name="T3" fmla="*/ 6 h 12"/>
                <a:gd name="T4" fmla="*/ 5 w 7"/>
                <a:gd name="T5" fmla="*/ 7 h 12"/>
                <a:gd name="T6" fmla="*/ 3 w 7"/>
                <a:gd name="T7" fmla="*/ 11 h 12"/>
                <a:gd name="T8" fmla="*/ 0 w 7"/>
                <a:gd name="T9" fmla="*/ 8 h 12"/>
                <a:gd name="T10" fmla="*/ 1 w 7"/>
                <a:gd name="T11" fmla="*/ 11 h 12"/>
                <a:gd name="T12" fmla="*/ 1 w 7"/>
                <a:gd name="T13" fmla="*/ 12 h 12"/>
                <a:gd name="T14" fmla="*/ 2 w 7"/>
                <a:gd name="T15" fmla="*/ 12 h 12"/>
                <a:gd name="T16" fmla="*/ 3 w 7"/>
                <a:gd name="T17" fmla="*/ 11 h 12"/>
                <a:gd name="T18" fmla="*/ 5 w 7"/>
                <a:gd name="T19" fmla="*/ 11 h 12"/>
                <a:gd name="T20" fmla="*/ 6 w 7"/>
                <a:gd name="T21" fmla="*/ 8 h 12"/>
                <a:gd name="T22" fmla="*/ 7 w 7"/>
                <a:gd name="T23" fmla="*/ 9 h 12"/>
                <a:gd name="T24" fmla="*/ 7 w 7"/>
                <a:gd name="T25" fmla="*/ 6 h 12"/>
                <a:gd name="T26" fmla="*/ 5 w 7"/>
                <a:gd name="T27" fmla="*/ 5 h 12"/>
                <a:gd name="T28" fmla="*/ 7 w 7"/>
                <a:gd name="T29" fmla="*/ 1 h 12"/>
                <a:gd name="T30" fmla="*/ 7 w 7"/>
                <a:gd name="T31"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12">
                  <a:moveTo>
                    <a:pt x="7" y="0"/>
                  </a:moveTo>
                  <a:cubicBezTo>
                    <a:pt x="6" y="2"/>
                    <a:pt x="4" y="3"/>
                    <a:pt x="4" y="6"/>
                  </a:cubicBezTo>
                  <a:cubicBezTo>
                    <a:pt x="4" y="6"/>
                    <a:pt x="4" y="7"/>
                    <a:pt x="5" y="7"/>
                  </a:cubicBezTo>
                  <a:cubicBezTo>
                    <a:pt x="4" y="8"/>
                    <a:pt x="4" y="10"/>
                    <a:pt x="3" y="11"/>
                  </a:cubicBezTo>
                  <a:cubicBezTo>
                    <a:pt x="1" y="12"/>
                    <a:pt x="2" y="8"/>
                    <a:pt x="0" y="8"/>
                  </a:cubicBezTo>
                  <a:cubicBezTo>
                    <a:pt x="0" y="9"/>
                    <a:pt x="1" y="10"/>
                    <a:pt x="1" y="11"/>
                  </a:cubicBezTo>
                  <a:cubicBezTo>
                    <a:pt x="1" y="11"/>
                    <a:pt x="1" y="12"/>
                    <a:pt x="1" y="12"/>
                  </a:cubicBezTo>
                  <a:cubicBezTo>
                    <a:pt x="1" y="11"/>
                    <a:pt x="2" y="12"/>
                    <a:pt x="2" y="12"/>
                  </a:cubicBezTo>
                  <a:cubicBezTo>
                    <a:pt x="3" y="12"/>
                    <a:pt x="3" y="11"/>
                    <a:pt x="3" y="11"/>
                  </a:cubicBezTo>
                  <a:cubicBezTo>
                    <a:pt x="4" y="11"/>
                    <a:pt x="4" y="11"/>
                    <a:pt x="5" y="11"/>
                  </a:cubicBezTo>
                  <a:cubicBezTo>
                    <a:pt x="6" y="10"/>
                    <a:pt x="6" y="9"/>
                    <a:pt x="6" y="8"/>
                  </a:cubicBezTo>
                  <a:cubicBezTo>
                    <a:pt x="7" y="7"/>
                    <a:pt x="7" y="9"/>
                    <a:pt x="7" y="9"/>
                  </a:cubicBezTo>
                  <a:cubicBezTo>
                    <a:pt x="7" y="8"/>
                    <a:pt x="7" y="7"/>
                    <a:pt x="7" y="6"/>
                  </a:cubicBezTo>
                  <a:cubicBezTo>
                    <a:pt x="6" y="6"/>
                    <a:pt x="6" y="5"/>
                    <a:pt x="5" y="5"/>
                  </a:cubicBezTo>
                  <a:cubicBezTo>
                    <a:pt x="5" y="2"/>
                    <a:pt x="7" y="3"/>
                    <a:pt x="7" y="1"/>
                  </a:cubicBezTo>
                  <a:cubicBezTo>
                    <a:pt x="7" y="1"/>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27"/>
            <p:cNvSpPr/>
            <p:nvPr/>
          </p:nvSpPr>
          <p:spPr bwMode="auto">
            <a:xfrm>
              <a:off x="2805113" y="-260349"/>
              <a:ext cx="3175" cy="0"/>
            </a:xfrm>
            <a:custGeom>
              <a:gdLst>
                <a:gd name="T0" fmla="*/ 1 w 1"/>
                <a:gd name="T1" fmla="*/ 1 w 1"/>
                <a:gd name="T2" fmla="*/ 1 w 1"/>
              </a:gdLst>
              <a:cxnLst>
                <a:cxn ang="0">
                  <a:pos x="T0" y="0"/>
                </a:cxn>
                <a:cxn ang="0">
                  <a:pos x="T1" y="0"/>
                </a:cxn>
                <a:cxn ang="0">
                  <a:pos x="T2" y="0"/>
                </a:cxn>
              </a:cxnLst>
              <a:rect l="0" t="0" r="r" b="b"/>
              <a:pathLst>
                <a:path w="1">
                  <a:moveTo>
                    <a:pt x="1" y="0"/>
                  </a:moveTo>
                  <a:cubicBezTo>
                    <a:pt x="1"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28"/>
            <p:cNvSpPr/>
            <p:nvPr/>
          </p:nvSpPr>
          <p:spPr bwMode="auto">
            <a:xfrm>
              <a:off x="3124201" y="-158749"/>
              <a:ext cx="6350" cy="11113"/>
            </a:xfrm>
            <a:custGeom>
              <a:gdLst>
                <a:gd name="T0" fmla="*/ 0 w 2"/>
                <a:gd name="T1" fmla="*/ 0 h 3"/>
                <a:gd name="T2" fmla="*/ 1 w 2"/>
                <a:gd name="T3" fmla="*/ 2 h 3"/>
                <a:gd name="T4" fmla="*/ 2 w 2"/>
                <a:gd name="T5" fmla="*/ 3 h 3"/>
                <a:gd name="T6" fmla="*/ 2 w 2"/>
                <a:gd name="T7" fmla="*/ 1 h 3"/>
                <a:gd name="T8" fmla="*/ 0 w 2"/>
                <a:gd name="T9" fmla="*/ 0 h 3"/>
              </a:gdLst>
              <a:cxnLst>
                <a:cxn ang="0">
                  <a:pos x="T0" y="T1"/>
                </a:cxn>
                <a:cxn ang="0">
                  <a:pos x="T2" y="T3"/>
                </a:cxn>
                <a:cxn ang="0">
                  <a:pos x="T4" y="T5"/>
                </a:cxn>
                <a:cxn ang="0">
                  <a:pos x="T6" y="T7"/>
                </a:cxn>
                <a:cxn ang="0">
                  <a:pos x="T8" y="T9"/>
                </a:cxn>
              </a:cxnLst>
              <a:rect l="0" t="0" r="r" b="b"/>
              <a:pathLst>
                <a:path w="2" h="3">
                  <a:moveTo>
                    <a:pt x="0" y="0"/>
                  </a:moveTo>
                  <a:cubicBezTo>
                    <a:pt x="0" y="1"/>
                    <a:pt x="1" y="1"/>
                    <a:pt x="1" y="2"/>
                  </a:cubicBezTo>
                  <a:cubicBezTo>
                    <a:pt x="1" y="3"/>
                    <a:pt x="2" y="3"/>
                    <a:pt x="2" y="3"/>
                  </a:cubicBezTo>
                  <a:cubicBezTo>
                    <a:pt x="2" y="1"/>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29"/>
            <p:cNvSpPr/>
            <p:nvPr/>
          </p:nvSpPr>
          <p:spPr bwMode="auto">
            <a:xfrm>
              <a:off x="2970213" y="-312737"/>
              <a:ext cx="11113" cy="11113"/>
            </a:xfrm>
            <a:custGeom>
              <a:gdLst>
                <a:gd name="T0" fmla="*/ 0 w 3"/>
                <a:gd name="T1" fmla="*/ 0 h 3"/>
                <a:gd name="T2" fmla="*/ 1 w 3"/>
                <a:gd name="T3" fmla="*/ 3 h 3"/>
                <a:gd name="T4" fmla="*/ 2 w 3"/>
                <a:gd name="T5" fmla="*/ 2 h 3"/>
                <a:gd name="T6" fmla="*/ 3 w 3"/>
                <a:gd name="T7" fmla="*/ 1 h 3"/>
                <a:gd name="T8" fmla="*/ 0 w 3"/>
                <a:gd name="T9" fmla="*/ 0 h 3"/>
              </a:gdLst>
              <a:cxnLst>
                <a:cxn ang="0">
                  <a:pos x="T0" y="T1"/>
                </a:cxn>
                <a:cxn ang="0">
                  <a:pos x="T2" y="T3"/>
                </a:cxn>
                <a:cxn ang="0">
                  <a:pos x="T4" y="T5"/>
                </a:cxn>
                <a:cxn ang="0">
                  <a:pos x="T6" y="T7"/>
                </a:cxn>
                <a:cxn ang="0">
                  <a:pos x="T8" y="T9"/>
                </a:cxn>
              </a:cxnLst>
              <a:rect l="0" t="0" r="r" b="b"/>
              <a:pathLst>
                <a:path w="3" h="3">
                  <a:moveTo>
                    <a:pt x="0" y="0"/>
                  </a:moveTo>
                  <a:cubicBezTo>
                    <a:pt x="0" y="1"/>
                    <a:pt x="0" y="3"/>
                    <a:pt x="1" y="3"/>
                  </a:cubicBezTo>
                  <a:cubicBezTo>
                    <a:pt x="2" y="3"/>
                    <a:pt x="1" y="2"/>
                    <a:pt x="2" y="2"/>
                  </a:cubicBezTo>
                  <a:cubicBezTo>
                    <a:pt x="2" y="1"/>
                    <a:pt x="3" y="2"/>
                    <a:pt x="3"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30"/>
            <p:cNvSpPr/>
            <p:nvPr/>
          </p:nvSpPr>
          <p:spPr bwMode="auto">
            <a:xfrm flipH="1">
              <a:off x="2962276" y="-323849"/>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31"/>
            <p:cNvSpPr/>
            <p:nvPr/>
          </p:nvSpPr>
          <p:spPr bwMode="auto">
            <a:xfrm flipH="1">
              <a:off x="2978151" y="-177799"/>
              <a:ext cx="0" cy="3175"/>
            </a:xfrm>
            <a:custGeom>
              <a:gdLst>
                <a:gd name="T0" fmla="*/ 0 h 1"/>
                <a:gd name="T1" fmla="*/ 0 h 1"/>
                <a:gd name="T2" fmla="*/ 0 h 1"/>
              </a:gd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732"/>
            <p:cNvSpPr/>
            <p:nvPr/>
          </p:nvSpPr>
          <p:spPr bwMode="auto">
            <a:xfrm>
              <a:off x="2978151" y="-304799"/>
              <a:ext cx="3175" cy="3175"/>
            </a:xfrm>
            <a:custGeom>
              <a:gdLst>
                <a:gd name="T0" fmla="*/ 0 w 1"/>
                <a:gd name="T1" fmla="*/ 1 h 1"/>
                <a:gd name="T2" fmla="*/ 0 w 1"/>
                <a:gd name="T3" fmla="*/ 0 h 1"/>
                <a:gd name="T4" fmla="*/ 0 w 1"/>
                <a:gd name="T5" fmla="*/ 1 h 1"/>
              </a:gdLst>
              <a:cxnLst>
                <a:cxn ang="0">
                  <a:pos x="T0" y="T1"/>
                </a:cxn>
                <a:cxn ang="0">
                  <a:pos x="T2" y="T3"/>
                </a:cxn>
                <a:cxn ang="0">
                  <a:pos x="T4" y="T5"/>
                </a:cxn>
              </a:cxnLst>
              <a:rect l="0" t="0" r="r" b="b"/>
              <a:pathLst>
                <a:path w="1" h="1">
                  <a:moveTo>
                    <a:pt x="0" y="1"/>
                  </a:moveTo>
                  <a:cubicBezTo>
                    <a:pt x="0" y="1"/>
                    <a:pt x="1"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733"/>
            <p:cNvSpPr/>
            <p:nvPr/>
          </p:nvSpPr>
          <p:spPr bwMode="auto">
            <a:xfrm>
              <a:off x="3036888" y="-327024"/>
              <a:ext cx="4763" cy="3175"/>
            </a:xfrm>
            <a:custGeom>
              <a:gdLst>
                <a:gd name="T0" fmla="*/ 1 w 1"/>
                <a:gd name="T1" fmla="*/ 1 h 1"/>
                <a:gd name="T2" fmla="*/ 1 w 1"/>
                <a:gd name="T3" fmla="*/ 1 h 1"/>
              </a:gd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734"/>
            <p:cNvSpPr/>
            <p:nvPr/>
          </p:nvSpPr>
          <p:spPr bwMode="auto">
            <a:xfrm>
              <a:off x="2954338" y="-287337"/>
              <a:ext cx="4763" cy="4763"/>
            </a:xfrm>
            <a:custGeom>
              <a:gdLst>
                <a:gd name="T0" fmla="*/ 0 w 1"/>
                <a:gd name="T1" fmla="*/ 1 h 1"/>
                <a:gd name="T2" fmla="*/ 1 w 1"/>
                <a:gd name="T3" fmla="*/ 0 h 1"/>
                <a:gd name="T4" fmla="*/ 0 w 1"/>
                <a:gd name="T5" fmla="*/ 1 h 1"/>
              </a:gd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735"/>
            <p:cNvSpPr/>
            <p:nvPr/>
          </p:nvSpPr>
          <p:spPr bwMode="auto">
            <a:xfrm>
              <a:off x="3101976" y="-342899"/>
              <a:ext cx="3175" cy="0"/>
            </a:xfrm>
            <a:custGeom>
              <a:gdLst>
                <a:gd name="T0" fmla="*/ 0 w 1"/>
                <a:gd name="T1" fmla="*/ 1 w 1"/>
                <a:gd name="T2" fmla="*/ 0 w 1"/>
              </a:gd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736"/>
            <p:cNvSpPr/>
            <p:nvPr/>
          </p:nvSpPr>
          <p:spPr bwMode="auto">
            <a:xfrm>
              <a:off x="2868613" y="-384174"/>
              <a:ext cx="15875" cy="7938"/>
            </a:xfrm>
            <a:custGeom>
              <a:gdLst>
                <a:gd name="T0" fmla="*/ 3 w 4"/>
                <a:gd name="T1" fmla="*/ 2 h 2"/>
                <a:gd name="T2" fmla="*/ 4 w 4"/>
                <a:gd name="T3" fmla="*/ 1 h 2"/>
                <a:gd name="T4" fmla="*/ 0 w 4"/>
                <a:gd name="T5" fmla="*/ 2 h 2"/>
                <a:gd name="T6" fmla="*/ 3 w 4"/>
                <a:gd name="T7" fmla="*/ 2 h 2"/>
              </a:gdLst>
              <a:cxnLst>
                <a:cxn ang="0">
                  <a:pos x="T0" y="T1"/>
                </a:cxn>
                <a:cxn ang="0">
                  <a:pos x="T2" y="T3"/>
                </a:cxn>
                <a:cxn ang="0">
                  <a:pos x="T4" y="T5"/>
                </a:cxn>
                <a:cxn ang="0">
                  <a:pos x="T6" y="T7"/>
                </a:cxn>
              </a:cxnLst>
              <a:rect l="0" t="0" r="r" b="b"/>
              <a:pathLst>
                <a:path w="4" h="2">
                  <a:moveTo>
                    <a:pt x="3" y="2"/>
                  </a:moveTo>
                  <a:cubicBezTo>
                    <a:pt x="4" y="2"/>
                    <a:pt x="4" y="2"/>
                    <a:pt x="4" y="1"/>
                  </a:cubicBezTo>
                  <a:cubicBezTo>
                    <a:pt x="3" y="1"/>
                    <a:pt x="1" y="0"/>
                    <a:pt x="0" y="2"/>
                  </a:cubicBezTo>
                  <a:cubicBezTo>
                    <a:pt x="1" y="1"/>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737"/>
            <p:cNvSpPr/>
            <p:nvPr/>
          </p:nvSpPr>
          <p:spPr bwMode="auto">
            <a:xfrm>
              <a:off x="2876551" y="-339724"/>
              <a:ext cx="3175" cy="7938"/>
            </a:xfrm>
            <a:custGeom>
              <a:gdLst>
                <a:gd name="T0" fmla="*/ 1 w 1"/>
                <a:gd name="T1" fmla="*/ 2 h 2"/>
                <a:gd name="T2" fmla="*/ 1 w 1"/>
                <a:gd name="T3" fmla="*/ 0 h 2"/>
                <a:gd name="T4" fmla="*/ 1 w 1"/>
                <a:gd name="T5" fmla="*/ 2 h 2"/>
              </a:gd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738"/>
            <p:cNvSpPr/>
            <p:nvPr/>
          </p:nvSpPr>
          <p:spPr bwMode="auto">
            <a:xfrm>
              <a:off x="2692401" y="-185737"/>
              <a:ext cx="3175" cy="7938"/>
            </a:xfrm>
            <a:custGeom>
              <a:gdLst>
                <a:gd name="T0" fmla="*/ 1 w 1"/>
                <a:gd name="T1" fmla="*/ 1 h 2"/>
                <a:gd name="T2" fmla="*/ 0 w 1"/>
                <a:gd name="T3" fmla="*/ 0 h 2"/>
                <a:gd name="T4" fmla="*/ 1 w 1"/>
                <a:gd name="T5" fmla="*/ 1 h 2"/>
              </a:gdLst>
              <a:cxnLst>
                <a:cxn ang="0">
                  <a:pos x="T0" y="T1"/>
                </a:cxn>
                <a:cxn ang="0">
                  <a:pos x="T2" y="T3"/>
                </a:cxn>
                <a:cxn ang="0">
                  <a:pos x="T4" y="T5"/>
                </a:cxn>
              </a:cxnLst>
              <a:rect l="0" t="0" r="r" b="b"/>
              <a:pathLst>
                <a:path w="1" h="2">
                  <a:moveTo>
                    <a:pt x="1" y="1"/>
                  </a:moveTo>
                  <a:cubicBezTo>
                    <a:pt x="0" y="1"/>
                    <a:pt x="1" y="0"/>
                    <a:pt x="0" y="0"/>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739"/>
            <p:cNvSpPr/>
            <p:nvPr/>
          </p:nvSpPr>
          <p:spPr bwMode="auto">
            <a:xfrm flipH="1">
              <a:off x="2692401" y="-188912"/>
              <a:ext cx="0" cy="3175"/>
            </a:xfrm>
            <a:custGeom>
              <a:gdLst>
                <a:gd name="T0" fmla="*/ 1 h 1"/>
                <a:gd name="T1" fmla="*/ 1 h 1"/>
                <a:gd name="T2" fmla="*/ 1 h 1"/>
              </a:gdLst>
              <a:cxnLst>
                <a:cxn ang="0">
                  <a:pos x="0" y="T0"/>
                </a:cxn>
                <a:cxn ang="0">
                  <a:pos x="0" y="T1"/>
                </a:cxn>
                <a:cxn ang="0">
                  <a:pos x="0" y="T2"/>
                </a:cxn>
              </a:cxnLst>
              <a:rect l="0" t="0" r="r" b="b"/>
              <a:pathLst>
                <a:path h="1">
                  <a:moveTo>
                    <a:pt x="0" y="1"/>
                  </a:moveTo>
                  <a:cubicBezTo>
                    <a:pt x="0" y="1"/>
                    <a:pt x="0"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740"/>
            <p:cNvSpPr/>
            <p:nvPr/>
          </p:nvSpPr>
          <p:spPr bwMode="auto">
            <a:xfrm>
              <a:off x="2895601" y="-504824"/>
              <a:ext cx="115888" cy="95250"/>
            </a:xfrm>
            <a:custGeom>
              <a:gdLst>
                <a:gd name="T0" fmla="*/ 63 w 73"/>
                <a:gd name="T1" fmla="*/ 0 h 60"/>
                <a:gd name="T2" fmla="*/ 52 w 73"/>
                <a:gd name="T3" fmla="*/ 0 h 60"/>
                <a:gd name="T4" fmla="*/ 21 w 73"/>
                <a:gd name="T5" fmla="*/ 0 h 60"/>
                <a:gd name="T6" fmla="*/ 9 w 73"/>
                <a:gd name="T7" fmla="*/ 0 h 60"/>
                <a:gd name="T8" fmla="*/ 0 w 73"/>
                <a:gd name="T9" fmla="*/ 60 h 60"/>
                <a:gd name="T10" fmla="*/ 21 w 73"/>
                <a:gd name="T11" fmla="*/ 60 h 60"/>
                <a:gd name="T12" fmla="*/ 52 w 73"/>
                <a:gd name="T13" fmla="*/ 60 h 60"/>
                <a:gd name="T14" fmla="*/ 73 w 73"/>
                <a:gd name="T15" fmla="*/ 60 h 60"/>
                <a:gd name="T16" fmla="*/ 63 w 73"/>
                <a:gd name="T17" fmla="*/ 0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60">
                  <a:moveTo>
                    <a:pt x="63" y="0"/>
                  </a:moveTo>
                  <a:lnTo>
                    <a:pt x="52" y="0"/>
                  </a:lnTo>
                  <a:lnTo>
                    <a:pt x="21" y="0"/>
                  </a:lnTo>
                  <a:lnTo>
                    <a:pt x="9" y="0"/>
                  </a:lnTo>
                  <a:lnTo>
                    <a:pt x="0" y="60"/>
                  </a:lnTo>
                  <a:lnTo>
                    <a:pt x="21" y="60"/>
                  </a:lnTo>
                  <a:lnTo>
                    <a:pt x="52" y="60"/>
                  </a:lnTo>
                  <a:lnTo>
                    <a:pt x="73" y="60"/>
                  </a:ln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741"/>
            <p:cNvSpPr/>
            <p:nvPr/>
          </p:nvSpPr>
          <p:spPr bwMode="auto">
            <a:xfrm>
              <a:off x="2736851" y="-485774"/>
              <a:ext cx="134938" cy="131763"/>
            </a:xfrm>
            <a:custGeom>
              <a:gdLst>
                <a:gd name="T0" fmla="*/ 48 w 85"/>
                <a:gd name="T1" fmla="*/ 0 h 83"/>
                <a:gd name="T2" fmla="*/ 38 w 85"/>
                <a:gd name="T3" fmla="*/ 7 h 83"/>
                <a:gd name="T4" fmla="*/ 10 w 85"/>
                <a:gd name="T5" fmla="*/ 22 h 83"/>
                <a:gd name="T6" fmla="*/ 0 w 85"/>
                <a:gd name="T7" fmla="*/ 29 h 83"/>
                <a:gd name="T8" fmla="*/ 22 w 85"/>
                <a:gd name="T9" fmla="*/ 83 h 83"/>
                <a:gd name="T10" fmla="*/ 41 w 85"/>
                <a:gd name="T11" fmla="*/ 71 h 83"/>
                <a:gd name="T12" fmla="*/ 67 w 85"/>
                <a:gd name="T13" fmla="*/ 57 h 83"/>
                <a:gd name="T14" fmla="*/ 85 w 85"/>
                <a:gd name="T15" fmla="*/ 48 h 83"/>
                <a:gd name="T16" fmla="*/ 48 w 85"/>
                <a:gd name="T17" fmla="*/ 0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3">
                  <a:moveTo>
                    <a:pt x="48" y="0"/>
                  </a:moveTo>
                  <a:lnTo>
                    <a:pt x="38" y="7"/>
                  </a:lnTo>
                  <a:lnTo>
                    <a:pt x="10" y="22"/>
                  </a:lnTo>
                  <a:lnTo>
                    <a:pt x="0" y="29"/>
                  </a:lnTo>
                  <a:lnTo>
                    <a:pt x="22" y="83"/>
                  </a:lnTo>
                  <a:lnTo>
                    <a:pt x="41" y="71"/>
                  </a:lnTo>
                  <a:lnTo>
                    <a:pt x="67" y="57"/>
                  </a:lnTo>
                  <a:lnTo>
                    <a:pt x="85" y="48"/>
                  </a:ln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42"/>
            <p:cNvSpPr/>
            <p:nvPr/>
          </p:nvSpPr>
          <p:spPr bwMode="auto">
            <a:xfrm>
              <a:off x="2617788" y="-376237"/>
              <a:ext cx="130175" cy="134938"/>
            </a:xfrm>
            <a:custGeom>
              <a:gdLst>
                <a:gd name="T0" fmla="*/ 28 w 82"/>
                <a:gd name="T1" fmla="*/ 0 h 85"/>
                <a:gd name="T2" fmla="*/ 21 w 82"/>
                <a:gd name="T3" fmla="*/ 9 h 85"/>
                <a:gd name="T4" fmla="*/ 7 w 82"/>
                <a:gd name="T5" fmla="*/ 38 h 85"/>
                <a:gd name="T6" fmla="*/ 0 w 82"/>
                <a:gd name="T7" fmla="*/ 47 h 85"/>
                <a:gd name="T8" fmla="*/ 47 w 82"/>
                <a:gd name="T9" fmla="*/ 85 h 85"/>
                <a:gd name="T10" fmla="*/ 56 w 82"/>
                <a:gd name="T11" fmla="*/ 66 h 85"/>
                <a:gd name="T12" fmla="*/ 73 w 82"/>
                <a:gd name="T13" fmla="*/ 40 h 85"/>
                <a:gd name="T14" fmla="*/ 82 w 82"/>
                <a:gd name="T15" fmla="*/ 21 h 85"/>
                <a:gd name="T16" fmla="*/ 28 w 82"/>
                <a:gd name="T17" fmla="*/ 0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5">
                  <a:moveTo>
                    <a:pt x="28" y="0"/>
                  </a:moveTo>
                  <a:lnTo>
                    <a:pt x="21" y="9"/>
                  </a:lnTo>
                  <a:lnTo>
                    <a:pt x="7" y="38"/>
                  </a:lnTo>
                  <a:lnTo>
                    <a:pt x="0" y="47"/>
                  </a:lnTo>
                  <a:lnTo>
                    <a:pt x="47" y="85"/>
                  </a:lnTo>
                  <a:lnTo>
                    <a:pt x="56" y="66"/>
                  </a:lnTo>
                  <a:lnTo>
                    <a:pt x="73" y="40"/>
                  </a:lnTo>
                  <a:lnTo>
                    <a:pt x="82" y="21"/>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743"/>
            <p:cNvSpPr/>
            <p:nvPr/>
          </p:nvSpPr>
          <p:spPr bwMode="auto">
            <a:xfrm>
              <a:off x="2587626" y="-222249"/>
              <a:ext cx="90488" cy="115888"/>
            </a:xfrm>
            <a:custGeom>
              <a:gdLst>
                <a:gd name="T0" fmla="*/ 0 w 57"/>
                <a:gd name="T1" fmla="*/ 9 h 73"/>
                <a:gd name="T2" fmla="*/ 0 w 57"/>
                <a:gd name="T3" fmla="*/ 21 h 73"/>
                <a:gd name="T4" fmla="*/ 0 w 57"/>
                <a:gd name="T5" fmla="*/ 52 h 73"/>
                <a:gd name="T6" fmla="*/ 0 w 57"/>
                <a:gd name="T7" fmla="*/ 63 h 73"/>
                <a:gd name="T8" fmla="*/ 57 w 57"/>
                <a:gd name="T9" fmla="*/ 73 h 73"/>
                <a:gd name="T10" fmla="*/ 57 w 57"/>
                <a:gd name="T11" fmla="*/ 52 h 73"/>
                <a:gd name="T12" fmla="*/ 57 w 57"/>
                <a:gd name="T13" fmla="*/ 21 h 73"/>
                <a:gd name="T14" fmla="*/ 57 w 57"/>
                <a:gd name="T15" fmla="*/ 0 h 73"/>
                <a:gd name="T16" fmla="*/ 0 w 57"/>
                <a:gd name="T17" fmla="*/ 9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3">
                  <a:moveTo>
                    <a:pt x="0" y="9"/>
                  </a:moveTo>
                  <a:lnTo>
                    <a:pt x="0" y="21"/>
                  </a:lnTo>
                  <a:lnTo>
                    <a:pt x="0" y="52"/>
                  </a:lnTo>
                  <a:lnTo>
                    <a:pt x="0" y="63"/>
                  </a:lnTo>
                  <a:lnTo>
                    <a:pt x="57" y="73"/>
                  </a:lnTo>
                  <a:lnTo>
                    <a:pt x="57" y="52"/>
                  </a:lnTo>
                  <a:lnTo>
                    <a:pt x="57" y="21"/>
                  </a:lnTo>
                  <a:lnTo>
                    <a:pt x="57"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744"/>
            <p:cNvSpPr/>
            <p:nvPr/>
          </p:nvSpPr>
          <p:spPr bwMode="auto">
            <a:xfrm>
              <a:off x="2606676" y="-84137"/>
              <a:ext cx="127000" cy="134938"/>
            </a:xfrm>
            <a:custGeom>
              <a:gdLst>
                <a:gd name="T0" fmla="*/ 0 w 80"/>
                <a:gd name="T1" fmla="*/ 38 h 85"/>
                <a:gd name="T2" fmla="*/ 4 w 80"/>
                <a:gd name="T3" fmla="*/ 50 h 85"/>
                <a:gd name="T4" fmla="*/ 21 w 80"/>
                <a:gd name="T5" fmla="*/ 76 h 85"/>
                <a:gd name="T6" fmla="*/ 26 w 80"/>
                <a:gd name="T7" fmla="*/ 85 h 85"/>
                <a:gd name="T8" fmla="*/ 80 w 80"/>
                <a:gd name="T9" fmla="*/ 64 h 85"/>
                <a:gd name="T10" fmla="*/ 71 w 80"/>
                <a:gd name="T11" fmla="*/ 45 h 85"/>
                <a:gd name="T12" fmla="*/ 54 w 80"/>
                <a:gd name="T13" fmla="*/ 19 h 85"/>
                <a:gd name="T14" fmla="*/ 45 w 80"/>
                <a:gd name="T15" fmla="*/ 0 h 85"/>
                <a:gd name="T16" fmla="*/ 0 w 80"/>
                <a:gd name="T17" fmla="*/ 38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5">
                  <a:moveTo>
                    <a:pt x="0" y="38"/>
                  </a:moveTo>
                  <a:lnTo>
                    <a:pt x="4" y="50"/>
                  </a:lnTo>
                  <a:lnTo>
                    <a:pt x="21" y="76"/>
                  </a:lnTo>
                  <a:lnTo>
                    <a:pt x="26" y="85"/>
                  </a:lnTo>
                  <a:lnTo>
                    <a:pt x="80" y="64"/>
                  </a:lnTo>
                  <a:lnTo>
                    <a:pt x="71" y="45"/>
                  </a:lnTo>
                  <a:lnTo>
                    <a:pt x="54" y="19"/>
                  </a:lnTo>
                  <a:lnTo>
                    <a:pt x="45"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745"/>
            <p:cNvSpPr/>
            <p:nvPr/>
          </p:nvSpPr>
          <p:spPr bwMode="auto">
            <a:xfrm>
              <a:off x="2711451" y="39688"/>
              <a:ext cx="134938" cy="131763"/>
            </a:xfrm>
            <a:custGeom>
              <a:gdLst>
                <a:gd name="T0" fmla="*/ 0 w 85"/>
                <a:gd name="T1" fmla="*/ 54 h 83"/>
                <a:gd name="T2" fmla="*/ 12 w 85"/>
                <a:gd name="T3" fmla="*/ 61 h 83"/>
                <a:gd name="T4" fmla="*/ 38 w 85"/>
                <a:gd name="T5" fmla="*/ 76 h 83"/>
                <a:gd name="T6" fmla="*/ 47 w 85"/>
                <a:gd name="T7" fmla="*/ 83 h 83"/>
                <a:gd name="T8" fmla="*/ 85 w 85"/>
                <a:gd name="T9" fmla="*/ 35 h 83"/>
                <a:gd name="T10" fmla="*/ 66 w 85"/>
                <a:gd name="T11" fmla="*/ 26 h 83"/>
                <a:gd name="T12" fmla="*/ 40 w 85"/>
                <a:gd name="T13" fmla="*/ 9 h 83"/>
                <a:gd name="T14" fmla="*/ 21 w 85"/>
                <a:gd name="T15" fmla="*/ 0 h 83"/>
                <a:gd name="T16" fmla="*/ 0 w 85"/>
                <a:gd name="T17" fmla="*/ 54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3">
                  <a:moveTo>
                    <a:pt x="0" y="54"/>
                  </a:moveTo>
                  <a:lnTo>
                    <a:pt x="12" y="61"/>
                  </a:lnTo>
                  <a:lnTo>
                    <a:pt x="38" y="76"/>
                  </a:lnTo>
                  <a:lnTo>
                    <a:pt x="47" y="83"/>
                  </a:lnTo>
                  <a:lnTo>
                    <a:pt x="85" y="35"/>
                  </a:lnTo>
                  <a:lnTo>
                    <a:pt x="66" y="26"/>
                  </a:lnTo>
                  <a:lnTo>
                    <a:pt x="40" y="9"/>
                  </a:lnTo>
                  <a:lnTo>
                    <a:pt x="21" y="0"/>
                  </a:lnTo>
                  <a:lnTo>
                    <a:pt x="0"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746"/>
            <p:cNvSpPr/>
            <p:nvPr/>
          </p:nvSpPr>
          <p:spPr bwMode="auto">
            <a:xfrm>
              <a:off x="2868613" y="111126"/>
              <a:ext cx="112713" cy="90488"/>
            </a:xfrm>
            <a:custGeom>
              <a:gdLst>
                <a:gd name="T0" fmla="*/ 7 w 71"/>
                <a:gd name="T1" fmla="*/ 57 h 57"/>
                <a:gd name="T2" fmla="*/ 21 w 71"/>
                <a:gd name="T3" fmla="*/ 57 h 57"/>
                <a:gd name="T4" fmla="*/ 52 w 71"/>
                <a:gd name="T5" fmla="*/ 57 h 57"/>
                <a:gd name="T6" fmla="*/ 64 w 71"/>
                <a:gd name="T7" fmla="*/ 57 h 57"/>
                <a:gd name="T8" fmla="*/ 71 w 71"/>
                <a:gd name="T9" fmla="*/ 0 h 57"/>
                <a:gd name="T10" fmla="*/ 52 w 71"/>
                <a:gd name="T11" fmla="*/ 0 h 57"/>
                <a:gd name="T12" fmla="*/ 21 w 71"/>
                <a:gd name="T13" fmla="*/ 0 h 57"/>
                <a:gd name="T14" fmla="*/ 0 w 71"/>
                <a:gd name="T15" fmla="*/ 0 h 57"/>
                <a:gd name="T16" fmla="*/ 7 w 71"/>
                <a:gd name="T17" fmla="*/ 57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7">
                  <a:moveTo>
                    <a:pt x="7" y="57"/>
                  </a:moveTo>
                  <a:lnTo>
                    <a:pt x="21" y="57"/>
                  </a:lnTo>
                  <a:lnTo>
                    <a:pt x="52" y="57"/>
                  </a:lnTo>
                  <a:lnTo>
                    <a:pt x="64" y="57"/>
                  </a:lnTo>
                  <a:lnTo>
                    <a:pt x="71" y="0"/>
                  </a:lnTo>
                  <a:lnTo>
                    <a:pt x="52" y="0"/>
                  </a:lnTo>
                  <a:lnTo>
                    <a:pt x="21" y="0"/>
                  </a:lnTo>
                  <a:lnTo>
                    <a:pt x="0" y="0"/>
                  </a:ln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747"/>
            <p:cNvSpPr/>
            <p:nvPr/>
          </p:nvSpPr>
          <p:spPr bwMode="auto">
            <a:xfrm>
              <a:off x="3006726" y="53976"/>
              <a:ext cx="134938" cy="128588"/>
            </a:xfrm>
            <a:custGeom>
              <a:gdLst>
                <a:gd name="T0" fmla="*/ 38 w 85"/>
                <a:gd name="T1" fmla="*/ 81 h 81"/>
                <a:gd name="T2" fmla="*/ 48 w 85"/>
                <a:gd name="T3" fmla="*/ 76 h 81"/>
                <a:gd name="T4" fmla="*/ 74 w 85"/>
                <a:gd name="T5" fmla="*/ 59 h 81"/>
                <a:gd name="T6" fmla="*/ 85 w 85"/>
                <a:gd name="T7" fmla="*/ 55 h 81"/>
                <a:gd name="T8" fmla="*/ 64 w 85"/>
                <a:gd name="T9" fmla="*/ 0 h 81"/>
                <a:gd name="T10" fmla="*/ 45 w 85"/>
                <a:gd name="T11" fmla="*/ 10 h 81"/>
                <a:gd name="T12" fmla="*/ 19 w 85"/>
                <a:gd name="T13" fmla="*/ 26 h 81"/>
                <a:gd name="T14" fmla="*/ 0 w 85"/>
                <a:gd name="T15" fmla="*/ 36 h 81"/>
                <a:gd name="T16" fmla="*/ 38 w 85"/>
                <a:gd name="T17" fmla="*/ 81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1">
                  <a:moveTo>
                    <a:pt x="38" y="81"/>
                  </a:moveTo>
                  <a:lnTo>
                    <a:pt x="48" y="76"/>
                  </a:lnTo>
                  <a:lnTo>
                    <a:pt x="74" y="59"/>
                  </a:lnTo>
                  <a:lnTo>
                    <a:pt x="85" y="55"/>
                  </a:lnTo>
                  <a:lnTo>
                    <a:pt x="64" y="0"/>
                  </a:lnTo>
                  <a:lnTo>
                    <a:pt x="45" y="10"/>
                  </a:lnTo>
                  <a:lnTo>
                    <a:pt x="19" y="26"/>
                  </a:lnTo>
                  <a:lnTo>
                    <a:pt x="0" y="36"/>
                  </a:lnTo>
                  <a:lnTo>
                    <a:pt x="38"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748"/>
            <p:cNvSpPr/>
            <p:nvPr/>
          </p:nvSpPr>
          <p:spPr bwMode="auto">
            <a:xfrm>
              <a:off x="3127376" y="-57149"/>
              <a:ext cx="131763" cy="134938"/>
            </a:xfrm>
            <a:custGeom>
              <a:gdLst>
                <a:gd name="T0" fmla="*/ 57 w 83"/>
                <a:gd name="T1" fmla="*/ 85 h 85"/>
                <a:gd name="T2" fmla="*/ 61 w 83"/>
                <a:gd name="T3" fmla="*/ 73 h 85"/>
                <a:gd name="T4" fmla="*/ 78 w 83"/>
                <a:gd name="T5" fmla="*/ 47 h 85"/>
                <a:gd name="T6" fmla="*/ 83 w 83"/>
                <a:gd name="T7" fmla="*/ 37 h 85"/>
                <a:gd name="T8" fmla="*/ 38 w 83"/>
                <a:gd name="T9" fmla="*/ 0 h 85"/>
                <a:gd name="T10" fmla="*/ 26 w 83"/>
                <a:gd name="T11" fmla="*/ 18 h 85"/>
                <a:gd name="T12" fmla="*/ 12 w 83"/>
                <a:gd name="T13" fmla="*/ 44 h 85"/>
                <a:gd name="T14" fmla="*/ 0 w 83"/>
                <a:gd name="T15" fmla="*/ 63 h 85"/>
                <a:gd name="T16" fmla="*/ 57 w 83"/>
                <a:gd name="T17" fmla="*/ 85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5">
                  <a:moveTo>
                    <a:pt x="57" y="85"/>
                  </a:moveTo>
                  <a:lnTo>
                    <a:pt x="61" y="73"/>
                  </a:lnTo>
                  <a:lnTo>
                    <a:pt x="78" y="47"/>
                  </a:lnTo>
                  <a:lnTo>
                    <a:pt x="83" y="37"/>
                  </a:lnTo>
                  <a:lnTo>
                    <a:pt x="38" y="0"/>
                  </a:lnTo>
                  <a:lnTo>
                    <a:pt x="26" y="18"/>
                  </a:lnTo>
                  <a:lnTo>
                    <a:pt x="12" y="44"/>
                  </a:lnTo>
                  <a:lnTo>
                    <a:pt x="0" y="63"/>
                  </a:lnTo>
                  <a:lnTo>
                    <a:pt x="57"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749"/>
            <p:cNvSpPr/>
            <p:nvPr/>
          </p:nvSpPr>
          <p:spPr bwMode="auto">
            <a:xfrm>
              <a:off x="3198813" y="-192087"/>
              <a:ext cx="93663" cy="111125"/>
            </a:xfrm>
            <a:custGeom>
              <a:gdLst>
                <a:gd name="T0" fmla="*/ 59 w 59"/>
                <a:gd name="T1" fmla="*/ 63 h 70"/>
                <a:gd name="T2" fmla="*/ 59 w 59"/>
                <a:gd name="T3" fmla="*/ 49 h 70"/>
                <a:gd name="T4" fmla="*/ 59 w 59"/>
                <a:gd name="T5" fmla="*/ 21 h 70"/>
                <a:gd name="T6" fmla="*/ 59 w 59"/>
                <a:gd name="T7" fmla="*/ 7 h 70"/>
                <a:gd name="T8" fmla="*/ 0 w 59"/>
                <a:gd name="T9" fmla="*/ 0 h 70"/>
                <a:gd name="T10" fmla="*/ 0 w 59"/>
                <a:gd name="T11" fmla="*/ 21 h 70"/>
                <a:gd name="T12" fmla="*/ 0 w 59"/>
                <a:gd name="T13" fmla="*/ 49 h 70"/>
                <a:gd name="T14" fmla="*/ 0 w 59"/>
                <a:gd name="T15" fmla="*/ 70 h 70"/>
                <a:gd name="T16" fmla="*/ 59 w 59"/>
                <a:gd name="T17" fmla="*/ 63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0">
                  <a:moveTo>
                    <a:pt x="59" y="63"/>
                  </a:moveTo>
                  <a:lnTo>
                    <a:pt x="59" y="49"/>
                  </a:lnTo>
                  <a:lnTo>
                    <a:pt x="59" y="21"/>
                  </a:lnTo>
                  <a:lnTo>
                    <a:pt x="59" y="7"/>
                  </a:lnTo>
                  <a:lnTo>
                    <a:pt x="0" y="0"/>
                  </a:lnTo>
                  <a:lnTo>
                    <a:pt x="0" y="21"/>
                  </a:lnTo>
                  <a:lnTo>
                    <a:pt x="0" y="49"/>
                  </a:lnTo>
                  <a:lnTo>
                    <a:pt x="0" y="70"/>
                  </a:lnTo>
                  <a:lnTo>
                    <a:pt x="59"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750"/>
            <p:cNvSpPr/>
            <p:nvPr/>
          </p:nvSpPr>
          <p:spPr bwMode="auto">
            <a:xfrm>
              <a:off x="3141663" y="-354012"/>
              <a:ext cx="131763" cy="134938"/>
            </a:xfrm>
            <a:custGeom>
              <a:gdLst>
                <a:gd name="T0" fmla="*/ 83 w 83"/>
                <a:gd name="T1" fmla="*/ 47 h 85"/>
                <a:gd name="T2" fmla="*/ 76 w 83"/>
                <a:gd name="T3" fmla="*/ 38 h 85"/>
                <a:gd name="T4" fmla="*/ 62 w 83"/>
                <a:gd name="T5" fmla="*/ 12 h 85"/>
                <a:gd name="T6" fmla="*/ 55 w 83"/>
                <a:gd name="T7" fmla="*/ 0 h 85"/>
                <a:gd name="T8" fmla="*/ 0 w 83"/>
                <a:gd name="T9" fmla="*/ 21 h 85"/>
                <a:gd name="T10" fmla="*/ 12 w 83"/>
                <a:gd name="T11" fmla="*/ 40 h 85"/>
                <a:gd name="T12" fmla="*/ 26 w 83"/>
                <a:gd name="T13" fmla="*/ 66 h 85"/>
                <a:gd name="T14" fmla="*/ 38 w 83"/>
                <a:gd name="T15" fmla="*/ 85 h 85"/>
                <a:gd name="T16" fmla="*/ 83 w 83"/>
                <a:gd name="T17" fmla="*/ 47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5">
                  <a:moveTo>
                    <a:pt x="83" y="47"/>
                  </a:moveTo>
                  <a:lnTo>
                    <a:pt x="76" y="38"/>
                  </a:lnTo>
                  <a:lnTo>
                    <a:pt x="62" y="12"/>
                  </a:lnTo>
                  <a:lnTo>
                    <a:pt x="55" y="0"/>
                  </a:lnTo>
                  <a:lnTo>
                    <a:pt x="0" y="21"/>
                  </a:lnTo>
                  <a:lnTo>
                    <a:pt x="12" y="40"/>
                  </a:lnTo>
                  <a:lnTo>
                    <a:pt x="26" y="66"/>
                  </a:lnTo>
                  <a:lnTo>
                    <a:pt x="38" y="85"/>
                  </a:lnTo>
                  <a:lnTo>
                    <a:pt x="83"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751"/>
            <p:cNvSpPr/>
            <p:nvPr/>
          </p:nvSpPr>
          <p:spPr bwMode="auto">
            <a:xfrm>
              <a:off x="3030538" y="-469899"/>
              <a:ext cx="134938" cy="130175"/>
            </a:xfrm>
            <a:custGeom>
              <a:gdLst>
                <a:gd name="T0" fmla="*/ 85 w 85"/>
                <a:gd name="T1" fmla="*/ 26 h 82"/>
                <a:gd name="T2" fmla="*/ 75 w 85"/>
                <a:gd name="T3" fmla="*/ 21 h 82"/>
                <a:gd name="T4" fmla="*/ 47 w 85"/>
                <a:gd name="T5" fmla="*/ 4 h 82"/>
                <a:gd name="T6" fmla="*/ 37 w 85"/>
                <a:gd name="T7" fmla="*/ 0 h 82"/>
                <a:gd name="T8" fmla="*/ 0 w 85"/>
                <a:gd name="T9" fmla="*/ 45 h 82"/>
                <a:gd name="T10" fmla="*/ 19 w 85"/>
                <a:gd name="T11" fmla="*/ 56 h 82"/>
                <a:gd name="T12" fmla="*/ 45 w 85"/>
                <a:gd name="T13" fmla="*/ 71 h 82"/>
                <a:gd name="T14" fmla="*/ 63 w 85"/>
                <a:gd name="T15" fmla="*/ 82 h 82"/>
                <a:gd name="T16" fmla="*/ 85 w 85"/>
                <a:gd name="T17" fmla="*/ 26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2">
                  <a:moveTo>
                    <a:pt x="85" y="26"/>
                  </a:moveTo>
                  <a:lnTo>
                    <a:pt x="75" y="21"/>
                  </a:lnTo>
                  <a:lnTo>
                    <a:pt x="47" y="4"/>
                  </a:lnTo>
                  <a:lnTo>
                    <a:pt x="37" y="0"/>
                  </a:lnTo>
                  <a:lnTo>
                    <a:pt x="0" y="45"/>
                  </a:lnTo>
                  <a:lnTo>
                    <a:pt x="19" y="56"/>
                  </a:lnTo>
                  <a:lnTo>
                    <a:pt x="45" y="71"/>
                  </a:lnTo>
                  <a:lnTo>
                    <a:pt x="63" y="82"/>
                  </a:lnTo>
                  <a:lnTo>
                    <a:pt x="85"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6" name="组合 215"/>
          <p:cNvGrpSpPr/>
          <p:nvPr/>
        </p:nvGrpSpPr>
        <p:grpSpPr>
          <a:xfrm>
            <a:off x="3113233" y="2978286"/>
            <a:ext cx="291415" cy="258955"/>
            <a:chOff x="4206876" y="3128963"/>
            <a:chExt cx="641350" cy="569913"/>
          </a:xfrm>
          <a:solidFill>
            <a:srgbClr val="D75980"/>
          </a:solidFill>
        </p:grpSpPr>
        <p:sp>
          <p:nvSpPr>
            <p:cNvPr id="217" name="Freeform 752"/>
            <p:cNvSpPr>
              <a:spLocks noEditPoints="1"/>
            </p:cNvSpPr>
            <p:nvPr/>
          </p:nvSpPr>
          <p:spPr bwMode="auto">
            <a:xfrm>
              <a:off x="4206876" y="3128963"/>
              <a:ext cx="641350" cy="569913"/>
            </a:xfrm>
            <a:custGeom>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60 w 171"/>
                <a:gd name="T19" fmla="*/ 136 h 152"/>
                <a:gd name="T20" fmla="*/ 48 w 171"/>
                <a:gd name="T21" fmla="*/ 136 h 152"/>
                <a:gd name="T22" fmla="*/ 40 w 171"/>
                <a:gd name="T23" fmla="*/ 142 h 152"/>
                <a:gd name="T24" fmla="*/ 32 w 171"/>
                <a:gd name="T25" fmla="*/ 136 h 152"/>
                <a:gd name="T26" fmla="*/ 11 w 171"/>
                <a:gd name="T27" fmla="*/ 136 h 152"/>
                <a:gd name="T28" fmla="*/ 11 w 171"/>
                <a:gd name="T29" fmla="*/ 130 h 152"/>
                <a:gd name="T30" fmla="*/ 32 w 171"/>
                <a:gd name="T31" fmla="*/ 130 h 152"/>
                <a:gd name="T32" fmla="*/ 40 w 171"/>
                <a:gd name="T33" fmla="*/ 124 h 152"/>
                <a:gd name="T34" fmla="*/ 48 w 171"/>
                <a:gd name="T35" fmla="*/ 130 h 152"/>
                <a:gd name="T36" fmla="*/ 160 w 171"/>
                <a:gd name="T37" fmla="*/ 130 h 152"/>
                <a:gd name="T38" fmla="*/ 160 w 171"/>
                <a:gd name="T39" fmla="*/ 136 h 152"/>
                <a:gd name="T40" fmla="*/ 160 w 171"/>
                <a:gd name="T41" fmla="*/ 114 h 152"/>
                <a:gd name="T42" fmla="*/ 11 w 171"/>
                <a:gd name="T43" fmla="*/ 114 h 152"/>
                <a:gd name="T44" fmla="*/ 11 w 171"/>
                <a:gd name="T45" fmla="*/ 11 h 152"/>
                <a:gd name="T46" fmla="*/ 160 w 171"/>
                <a:gd name="T47" fmla="*/ 11 h 152"/>
                <a:gd name="T48" fmla="*/ 160 w 171"/>
                <a:gd name="T49" fmla="*/ 114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60" y="136"/>
                  </a:moveTo>
                  <a:cubicBezTo>
                    <a:pt x="48" y="136"/>
                    <a:pt x="48" y="136"/>
                    <a:pt x="48" y="136"/>
                  </a:cubicBezTo>
                  <a:cubicBezTo>
                    <a:pt x="47" y="140"/>
                    <a:pt x="43" y="142"/>
                    <a:pt x="40" y="142"/>
                  </a:cubicBezTo>
                  <a:cubicBezTo>
                    <a:pt x="36" y="142"/>
                    <a:pt x="33" y="140"/>
                    <a:pt x="32" y="136"/>
                  </a:cubicBezTo>
                  <a:cubicBezTo>
                    <a:pt x="11" y="136"/>
                    <a:pt x="11" y="136"/>
                    <a:pt x="11" y="136"/>
                  </a:cubicBezTo>
                  <a:cubicBezTo>
                    <a:pt x="11" y="130"/>
                    <a:pt x="11" y="130"/>
                    <a:pt x="11" y="130"/>
                  </a:cubicBezTo>
                  <a:cubicBezTo>
                    <a:pt x="32" y="130"/>
                    <a:pt x="32" y="130"/>
                    <a:pt x="32" y="130"/>
                  </a:cubicBezTo>
                  <a:cubicBezTo>
                    <a:pt x="33" y="127"/>
                    <a:pt x="36" y="124"/>
                    <a:pt x="40" y="124"/>
                  </a:cubicBezTo>
                  <a:cubicBezTo>
                    <a:pt x="43" y="124"/>
                    <a:pt x="47" y="127"/>
                    <a:pt x="48" y="130"/>
                  </a:cubicBezTo>
                  <a:cubicBezTo>
                    <a:pt x="160" y="130"/>
                    <a:pt x="160" y="130"/>
                    <a:pt x="160" y="130"/>
                  </a:cubicBezTo>
                  <a:lnTo>
                    <a:pt x="160" y="136"/>
                  </a:lnTo>
                  <a:close/>
                  <a:moveTo>
                    <a:pt x="160" y="114"/>
                  </a:moveTo>
                  <a:cubicBezTo>
                    <a:pt x="11" y="114"/>
                    <a:pt x="11" y="114"/>
                    <a:pt x="11" y="114"/>
                  </a:cubicBezTo>
                  <a:cubicBezTo>
                    <a:pt x="11" y="11"/>
                    <a:pt x="11" y="11"/>
                    <a:pt x="11" y="11"/>
                  </a:cubicBezTo>
                  <a:cubicBezTo>
                    <a:pt x="160" y="11"/>
                    <a:pt x="160" y="11"/>
                    <a:pt x="160" y="11"/>
                  </a:cubicBezTo>
                  <a:lnTo>
                    <a:pt x="160"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753"/>
            <p:cNvSpPr/>
            <p:nvPr/>
          </p:nvSpPr>
          <p:spPr bwMode="auto">
            <a:xfrm>
              <a:off x="4448176" y="3260726"/>
              <a:ext cx="179388" cy="209550"/>
            </a:xfrm>
            <a:custGeom>
              <a:gdLst>
                <a:gd name="T0" fmla="*/ 46 w 48"/>
                <a:gd name="T1" fmla="*/ 25 h 56"/>
                <a:gd name="T2" fmla="*/ 46 w 48"/>
                <a:gd name="T3" fmla="*/ 31 h 56"/>
                <a:gd name="T4" fmla="*/ 5 w 48"/>
                <a:gd name="T5" fmla="*/ 54 h 56"/>
                <a:gd name="T6" fmla="*/ 0 w 48"/>
                <a:gd name="T7" fmla="*/ 52 h 56"/>
                <a:gd name="T8" fmla="*/ 0 w 48"/>
                <a:gd name="T9" fmla="*/ 5 h 56"/>
                <a:gd name="T10" fmla="*/ 5 w 48"/>
                <a:gd name="T11" fmla="*/ 2 h 56"/>
                <a:gd name="T12" fmla="*/ 46 w 48"/>
                <a:gd name="T13" fmla="*/ 25 h 56"/>
              </a:gdLst>
              <a:cxnLst>
                <a:cxn ang="0">
                  <a:pos x="T0" y="T1"/>
                </a:cxn>
                <a:cxn ang="0">
                  <a:pos x="T2" y="T3"/>
                </a:cxn>
                <a:cxn ang="0">
                  <a:pos x="T4" y="T5"/>
                </a:cxn>
                <a:cxn ang="0">
                  <a:pos x="T6" y="T7"/>
                </a:cxn>
                <a:cxn ang="0">
                  <a:pos x="T8" y="T9"/>
                </a:cxn>
                <a:cxn ang="0">
                  <a:pos x="T10" y="T11"/>
                </a:cxn>
                <a:cxn ang="0">
                  <a:pos x="T12" y="T13"/>
                </a:cxn>
              </a:cxnLst>
              <a:rect l="0" t="0" r="r" b="b"/>
              <a:pathLst>
                <a:path w="48" h="56">
                  <a:moveTo>
                    <a:pt x="46" y="25"/>
                  </a:moveTo>
                  <a:cubicBezTo>
                    <a:pt x="48" y="27"/>
                    <a:pt x="48" y="29"/>
                    <a:pt x="46" y="31"/>
                  </a:cubicBezTo>
                  <a:cubicBezTo>
                    <a:pt x="5" y="54"/>
                    <a:pt x="5" y="54"/>
                    <a:pt x="5" y="54"/>
                  </a:cubicBezTo>
                  <a:cubicBezTo>
                    <a:pt x="2" y="56"/>
                    <a:pt x="0" y="55"/>
                    <a:pt x="0" y="52"/>
                  </a:cubicBezTo>
                  <a:cubicBezTo>
                    <a:pt x="0" y="5"/>
                    <a:pt x="0" y="5"/>
                    <a:pt x="0" y="5"/>
                  </a:cubicBezTo>
                  <a:cubicBezTo>
                    <a:pt x="0" y="1"/>
                    <a:pt x="2" y="0"/>
                    <a:pt x="5" y="2"/>
                  </a:cubicBezTo>
                  <a:lnTo>
                    <a:pt x="46"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9" name="组合 218"/>
          <p:cNvGrpSpPr/>
          <p:nvPr/>
        </p:nvGrpSpPr>
        <p:grpSpPr>
          <a:xfrm>
            <a:off x="4512600" y="2138665"/>
            <a:ext cx="355613" cy="287808"/>
            <a:chOff x="7286626" y="1281113"/>
            <a:chExt cx="782638" cy="633413"/>
          </a:xfrm>
          <a:solidFill>
            <a:srgbClr val="D75980"/>
          </a:solidFill>
        </p:grpSpPr>
        <p:sp>
          <p:nvSpPr>
            <p:cNvPr id="220" name="Freeform 754"/>
            <p:cNvSpPr>
              <a:spLocks noEditPoints="1"/>
            </p:cNvSpPr>
            <p:nvPr/>
          </p:nvSpPr>
          <p:spPr bwMode="auto">
            <a:xfrm>
              <a:off x="7286626" y="1281113"/>
              <a:ext cx="782638" cy="633413"/>
            </a:xfrm>
            <a:custGeom>
              <a:gdLst>
                <a:gd name="T0" fmla="*/ 200 w 209"/>
                <a:gd name="T1" fmla="*/ 140 h 169"/>
                <a:gd name="T2" fmla="*/ 159 w 209"/>
                <a:gd name="T3" fmla="*/ 114 h 169"/>
                <a:gd name="T4" fmla="*/ 148 w 209"/>
                <a:gd name="T5" fmla="*/ 112 h 169"/>
                <a:gd name="T6" fmla="*/ 144 w 209"/>
                <a:gd name="T7" fmla="*/ 114 h 169"/>
                <a:gd name="T8" fmla="*/ 137 w 209"/>
                <a:gd name="T9" fmla="*/ 109 h 169"/>
                <a:gd name="T10" fmla="*/ 144 w 209"/>
                <a:gd name="T11" fmla="*/ 60 h 169"/>
                <a:gd name="T12" fmla="*/ 60 w 209"/>
                <a:gd name="T13" fmla="*/ 9 h 169"/>
                <a:gd name="T14" fmla="*/ 9 w 209"/>
                <a:gd name="T15" fmla="*/ 93 h 169"/>
                <a:gd name="T16" fmla="*/ 93 w 209"/>
                <a:gd name="T17" fmla="*/ 144 h 169"/>
                <a:gd name="T18" fmla="*/ 129 w 209"/>
                <a:gd name="T19" fmla="*/ 121 h 169"/>
                <a:gd name="T20" fmla="*/ 136 w 209"/>
                <a:gd name="T21" fmla="*/ 126 h 169"/>
                <a:gd name="T22" fmla="*/ 143 w 209"/>
                <a:gd name="T23" fmla="*/ 139 h 169"/>
                <a:gd name="T24" fmla="*/ 183 w 209"/>
                <a:gd name="T25" fmla="*/ 166 h 169"/>
                <a:gd name="T26" fmla="*/ 195 w 209"/>
                <a:gd name="T27" fmla="*/ 168 h 169"/>
                <a:gd name="T28" fmla="*/ 204 w 209"/>
                <a:gd name="T29" fmla="*/ 161 h 169"/>
                <a:gd name="T30" fmla="*/ 200 w 209"/>
                <a:gd name="T31" fmla="*/ 140 h 169"/>
                <a:gd name="T32" fmla="*/ 90 w 209"/>
                <a:gd name="T33" fmla="*/ 131 h 169"/>
                <a:gd name="T34" fmla="*/ 22 w 209"/>
                <a:gd name="T35" fmla="*/ 90 h 169"/>
                <a:gd name="T36" fmla="*/ 63 w 209"/>
                <a:gd name="T37" fmla="*/ 22 h 169"/>
                <a:gd name="T38" fmla="*/ 131 w 209"/>
                <a:gd name="T39" fmla="*/ 63 h 169"/>
                <a:gd name="T40" fmla="*/ 90 w 209"/>
                <a:gd name="T41" fmla="*/ 131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9">
                  <a:moveTo>
                    <a:pt x="200" y="140"/>
                  </a:moveTo>
                  <a:cubicBezTo>
                    <a:pt x="159" y="114"/>
                    <a:pt x="159" y="114"/>
                    <a:pt x="159" y="114"/>
                  </a:cubicBezTo>
                  <a:cubicBezTo>
                    <a:pt x="156" y="112"/>
                    <a:pt x="152" y="111"/>
                    <a:pt x="148" y="112"/>
                  </a:cubicBezTo>
                  <a:cubicBezTo>
                    <a:pt x="146" y="113"/>
                    <a:pt x="145" y="113"/>
                    <a:pt x="144" y="114"/>
                  </a:cubicBezTo>
                  <a:cubicBezTo>
                    <a:pt x="137" y="109"/>
                    <a:pt x="137" y="109"/>
                    <a:pt x="137" y="109"/>
                  </a:cubicBezTo>
                  <a:cubicBezTo>
                    <a:pt x="145" y="95"/>
                    <a:pt x="148" y="77"/>
                    <a:pt x="144" y="60"/>
                  </a:cubicBezTo>
                  <a:cubicBezTo>
                    <a:pt x="135" y="23"/>
                    <a:pt x="97" y="0"/>
                    <a:pt x="60" y="9"/>
                  </a:cubicBezTo>
                  <a:cubicBezTo>
                    <a:pt x="23" y="18"/>
                    <a:pt x="0" y="56"/>
                    <a:pt x="9" y="93"/>
                  </a:cubicBezTo>
                  <a:cubicBezTo>
                    <a:pt x="18" y="130"/>
                    <a:pt x="56" y="153"/>
                    <a:pt x="93" y="144"/>
                  </a:cubicBezTo>
                  <a:cubicBezTo>
                    <a:pt x="108" y="140"/>
                    <a:pt x="120" y="132"/>
                    <a:pt x="129" y="121"/>
                  </a:cubicBezTo>
                  <a:cubicBezTo>
                    <a:pt x="136" y="126"/>
                    <a:pt x="136" y="126"/>
                    <a:pt x="136" y="126"/>
                  </a:cubicBezTo>
                  <a:cubicBezTo>
                    <a:pt x="136" y="131"/>
                    <a:pt x="138" y="136"/>
                    <a:pt x="143" y="139"/>
                  </a:cubicBezTo>
                  <a:cubicBezTo>
                    <a:pt x="183" y="166"/>
                    <a:pt x="183" y="166"/>
                    <a:pt x="183" y="166"/>
                  </a:cubicBezTo>
                  <a:cubicBezTo>
                    <a:pt x="187" y="168"/>
                    <a:pt x="191" y="169"/>
                    <a:pt x="195" y="168"/>
                  </a:cubicBezTo>
                  <a:cubicBezTo>
                    <a:pt x="199" y="167"/>
                    <a:pt x="202" y="165"/>
                    <a:pt x="204" y="161"/>
                  </a:cubicBezTo>
                  <a:cubicBezTo>
                    <a:pt x="209" y="154"/>
                    <a:pt x="207" y="145"/>
                    <a:pt x="200" y="140"/>
                  </a:cubicBezTo>
                  <a:close/>
                  <a:moveTo>
                    <a:pt x="90" y="131"/>
                  </a:moveTo>
                  <a:cubicBezTo>
                    <a:pt x="60" y="139"/>
                    <a:pt x="29" y="120"/>
                    <a:pt x="22" y="90"/>
                  </a:cubicBezTo>
                  <a:cubicBezTo>
                    <a:pt x="14" y="59"/>
                    <a:pt x="33" y="29"/>
                    <a:pt x="63" y="22"/>
                  </a:cubicBezTo>
                  <a:cubicBezTo>
                    <a:pt x="94" y="14"/>
                    <a:pt x="124" y="33"/>
                    <a:pt x="131" y="63"/>
                  </a:cubicBezTo>
                  <a:cubicBezTo>
                    <a:pt x="139" y="93"/>
                    <a:pt x="120" y="124"/>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755"/>
            <p:cNvSpPr>
              <a:spLocks noEditPoints="1"/>
            </p:cNvSpPr>
            <p:nvPr/>
          </p:nvSpPr>
          <p:spPr bwMode="auto">
            <a:xfrm>
              <a:off x="7432676" y="1441451"/>
              <a:ext cx="280988" cy="228600"/>
            </a:xfrm>
            <a:custGeom>
              <a:gdLst>
                <a:gd name="T0" fmla="*/ 123 w 177"/>
                <a:gd name="T1" fmla="*/ 116 h 144"/>
                <a:gd name="T2" fmla="*/ 54 w 177"/>
                <a:gd name="T3" fmla="*/ 116 h 144"/>
                <a:gd name="T4" fmla="*/ 42 w 177"/>
                <a:gd name="T5" fmla="*/ 144 h 144"/>
                <a:gd name="T6" fmla="*/ 0 w 177"/>
                <a:gd name="T7" fmla="*/ 144 h 144"/>
                <a:gd name="T8" fmla="*/ 64 w 177"/>
                <a:gd name="T9" fmla="*/ 0 h 144"/>
                <a:gd name="T10" fmla="*/ 113 w 177"/>
                <a:gd name="T11" fmla="*/ 0 h 144"/>
                <a:gd name="T12" fmla="*/ 177 w 177"/>
                <a:gd name="T13" fmla="*/ 144 h 144"/>
                <a:gd name="T14" fmla="*/ 134 w 177"/>
                <a:gd name="T15" fmla="*/ 144 h 144"/>
                <a:gd name="T16" fmla="*/ 123 w 177"/>
                <a:gd name="T17" fmla="*/ 116 h 144"/>
                <a:gd name="T18" fmla="*/ 87 w 177"/>
                <a:gd name="T19" fmla="*/ 31 h 144"/>
                <a:gd name="T20" fmla="*/ 66 w 177"/>
                <a:gd name="T21" fmla="*/ 88 h 144"/>
                <a:gd name="T22" fmla="*/ 111 w 177"/>
                <a:gd name="T23" fmla="*/ 88 h 144"/>
                <a:gd name="T24" fmla="*/ 87 w 177"/>
                <a:gd name="T25" fmla="*/ 31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44">
                  <a:moveTo>
                    <a:pt x="123" y="116"/>
                  </a:moveTo>
                  <a:lnTo>
                    <a:pt x="54" y="116"/>
                  </a:lnTo>
                  <a:lnTo>
                    <a:pt x="42" y="144"/>
                  </a:lnTo>
                  <a:lnTo>
                    <a:pt x="0" y="144"/>
                  </a:lnTo>
                  <a:lnTo>
                    <a:pt x="64" y="0"/>
                  </a:lnTo>
                  <a:lnTo>
                    <a:pt x="113" y="0"/>
                  </a:lnTo>
                  <a:lnTo>
                    <a:pt x="177" y="144"/>
                  </a:lnTo>
                  <a:lnTo>
                    <a:pt x="134" y="144"/>
                  </a:lnTo>
                  <a:lnTo>
                    <a:pt x="123" y="116"/>
                  </a:lnTo>
                  <a:close/>
                  <a:moveTo>
                    <a:pt x="87" y="31"/>
                  </a:moveTo>
                  <a:lnTo>
                    <a:pt x="66" y="88"/>
                  </a:lnTo>
                  <a:lnTo>
                    <a:pt x="111" y="88"/>
                  </a:lnTo>
                  <a:lnTo>
                    <a:pt x="87"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2" name="组合 221"/>
          <p:cNvGrpSpPr/>
          <p:nvPr/>
        </p:nvGrpSpPr>
        <p:grpSpPr>
          <a:xfrm>
            <a:off x="5249792" y="1322128"/>
            <a:ext cx="326038" cy="326039"/>
            <a:chOff x="8909051" y="-515937"/>
            <a:chExt cx="717550" cy="717551"/>
          </a:xfrm>
          <a:solidFill>
            <a:srgbClr val="D75980"/>
          </a:solidFill>
        </p:grpSpPr>
        <p:sp>
          <p:nvSpPr>
            <p:cNvPr id="223" name="Oval 756"/>
            <p:cNvSpPr>
              <a:spLocks noChangeArrowheads="1"/>
            </p:cNvSpPr>
            <p:nvPr/>
          </p:nvSpPr>
          <p:spPr bwMode="auto">
            <a:xfrm>
              <a:off x="9194801" y="-312737"/>
              <a:ext cx="142875" cy="173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757"/>
            <p:cNvSpPr/>
            <p:nvPr/>
          </p:nvSpPr>
          <p:spPr bwMode="auto">
            <a:xfrm>
              <a:off x="9120188" y="-122237"/>
              <a:ext cx="123825" cy="176213"/>
            </a:xfrm>
            <a:custGeom>
              <a:gdLst>
                <a:gd name="T0" fmla="*/ 21 w 33"/>
                <a:gd name="T1" fmla="*/ 20 h 47"/>
                <a:gd name="T2" fmla="*/ 25 w 33"/>
                <a:gd name="T3" fmla="*/ 12 h 47"/>
                <a:gd name="T4" fmla="*/ 15 w 33"/>
                <a:gd name="T5" fmla="*/ 7 h 47"/>
                <a:gd name="T6" fmla="*/ 23 w 33"/>
                <a:gd name="T7" fmla="*/ 0 h 47"/>
                <a:gd name="T8" fmla="*/ 23 w 33"/>
                <a:gd name="T9" fmla="*/ 0 h 47"/>
                <a:gd name="T10" fmla="*/ 14 w 33"/>
                <a:gd name="T11" fmla="*/ 1 h 47"/>
                <a:gd name="T12" fmla="*/ 13 w 33"/>
                <a:gd name="T13" fmla="*/ 1 h 47"/>
                <a:gd name="T14" fmla="*/ 13 w 33"/>
                <a:gd name="T15" fmla="*/ 1 h 47"/>
                <a:gd name="T16" fmla="*/ 2 w 33"/>
                <a:gd name="T17" fmla="*/ 12 h 47"/>
                <a:gd name="T18" fmla="*/ 0 w 33"/>
                <a:gd name="T19" fmla="*/ 34 h 47"/>
                <a:gd name="T20" fmla="*/ 33 w 33"/>
                <a:gd name="T21" fmla="*/ 47 h 47"/>
                <a:gd name="T22" fmla="*/ 33 w 33"/>
                <a:gd name="T23" fmla="*/ 47 h 47"/>
                <a:gd name="T24" fmla="*/ 21 w 33"/>
                <a:gd name="T25" fmla="*/ 20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7">
                  <a:moveTo>
                    <a:pt x="21" y="20"/>
                  </a:moveTo>
                  <a:cubicBezTo>
                    <a:pt x="25" y="12"/>
                    <a:pt x="25" y="12"/>
                    <a:pt x="25" y="12"/>
                  </a:cubicBezTo>
                  <a:cubicBezTo>
                    <a:pt x="15" y="7"/>
                    <a:pt x="15" y="7"/>
                    <a:pt x="15" y="7"/>
                  </a:cubicBezTo>
                  <a:cubicBezTo>
                    <a:pt x="23" y="0"/>
                    <a:pt x="23" y="0"/>
                    <a:pt x="23" y="0"/>
                  </a:cubicBezTo>
                  <a:cubicBezTo>
                    <a:pt x="23" y="0"/>
                    <a:pt x="23" y="0"/>
                    <a:pt x="23" y="0"/>
                  </a:cubicBezTo>
                  <a:cubicBezTo>
                    <a:pt x="20" y="0"/>
                    <a:pt x="17" y="0"/>
                    <a:pt x="14" y="1"/>
                  </a:cubicBezTo>
                  <a:cubicBezTo>
                    <a:pt x="14" y="1"/>
                    <a:pt x="13" y="1"/>
                    <a:pt x="13" y="1"/>
                  </a:cubicBezTo>
                  <a:cubicBezTo>
                    <a:pt x="13" y="1"/>
                    <a:pt x="13" y="1"/>
                    <a:pt x="13" y="1"/>
                  </a:cubicBezTo>
                  <a:cubicBezTo>
                    <a:pt x="7" y="1"/>
                    <a:pt x="2" y="6"/>
                    <a:pt x="2" y="12"/>
                  </a:cubicBezTo>
                  <a:cubicBezTo>
                    <a:pt x="0" y="34"/>
                    <a:pt x="0" y="34"/>
                    <a:pt x="0" y="34"/>
                  </a:cubicBezTo>
                  <a:cubicBezTo>
                    <a:pt x="9" y="41"/>
                    <a:pt x="20" y="46"/>
                    <a:pt x="33" y="47"/>
                  </a:cubicBezTo>
                  <a:cubicBezTo>
                    <a:pt x="33" y="47"/>
                    <a:pt x="33" y="47"/>
                    <a:pt x="33" y="47"/>
                  </a:cubicBezTo>
                  <a:lnTo>
                    <a:pt x="2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758"/>
            <p:cNvSpPr/>
            <p:nvPr/>
          </p:nvSpPr>
          <p:spPr bwMode="auto">
            <a:xfrm>
              <a:off x="9291638" y="-122237"/>
              <a:ext cx="123825" cy="176213"/>
            </a:xfrm>
            <a:custGeom>
              <a:gdLst>
                <a:gd name="T0" fmla="*/ 31 w 33"/>
                <a:gd name="T1" fmla="*/ 12 h 47"/>
                <a:gd name="T2" fmla="*/ 20 w 33"/>
                <a:gd name="T3" fmla="*/ 1 h 47"/>
                <a:gd name="T4" fmla="*/ 20 w 33"/>
                <a:gd name="T5" fmla="*/ 1 h 47"/>
                <a:gd name="T6" fmla="*/ 18 w 33"/>
                <a:gd name="T7" fmla="*/ 1 h 47"/>
                <a:gd name="T8" fmla="*/ 9 w 33"/>
                <a:gd name="T9" fmla="*/ 0 h 47"/>
                <a:gd name="T10" fmla="*/ 9 w 33"/>
                <a:gd name="T11" fmla="*/ 0 h 47"/>
                <a:gd name="T12" fmla="*/ 17 w 33"/>
                <a:gd name="T13" fmla="*/ 7 h 47"/>
                <a:gd name="T14" fmla="*/ 7 w 33"/>
                <a:gd name="T15" fmla="*/ 12 h 47"/>
                <a:gd name="T16" fmla="*/ 12 w 33"/>
                <a:gd name="T17" fmla="*/ 20 h 47"/>
                <a:gd name="T18" fmla="*/ 0 w 33"/>
                <a:gd name="T19" fmla="*/ 47 h 47"/>
                <a:gd name="T20" fmla="*/ 0 w 33"/>
                <a:gd name="T21" fmla="*/ 47 h 47"/>
                <a:gd name="T22" fmla="*/ 33 w 33"/>
                <a:gd name="T23" fmla="*/ 34 h 47"/>
                <a:gd name="T24" fmla="*/ 31 w 33"/>
                <a:gd name="T25" fmla="*/ 12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7">
                  <a:moveTo>
                    <a:pt x="31" y="12"/>
                  </a:moveTo>
                  <a:cubicBezTo>
                    <a:pt x="31" y="6"/>
                    <a:pt x="26" y="1"/>
                    <a:pt x="20" y="1"/>
                  </a:cubicBezTo>
                  <a:cubicBezTo>
                    <a:pt x="20" y="1"/>
                    <a:pt x="20" y="1"/>
                    <a:pt x="20" y="1"/>
                  </a:cubicBezTo>
                  <a:cubicBezTo>
                    <a:pt x="19" y="1"/>
                    <a:pt x="19" y="1"/>
                    <a:pt x="18" y="1"/>
                  </a:cubicBezTo>
                  <a:cubicBezTo>
                    <a:pt x="15" y="0"/>
                    <a:pt x="12" y="0"/>
                    <a:pt x="9" y="0"/>
                  </a:cubicBezTo>
                  <a:cubicBezTo>
                    <a:pt x="9" y="0"/>
                    <a:pt x="9" y="0"/>
                    <a:pt x="9" y="0"/>
                  </a:cubicBezTo>
                  <a:cubicBezTo>
                    <a:pt x="17" y="7"/>
                    <a:pt x="17" y="7"/>
                    <a:pt x="17" y="7"/>
                  </a:cubicBezTo>
                  <a:cubicBezTo>
                    <a:pt x="7" y="12"/>
                    <a:pt x="7" y="12"/>
                    <a:pt x="7" y="12"/>
                  </a:cubicBezTo>
                  <a:cubicBezTo>
                    <a:pt x="12" y="20"/>
                    <a:pt x="12" y="20"/>
                    <a:pt x="12" y="20"/>
                  </a:cubicBezTo>
                  <a:cubicBezTo>
                    <a:pt x="0" y="47"/>
                    <a:pt x="0" y="47"/>
                    <a:pt x="0" y="47"/>
                  </a:cubicBezTo>
                  <a:cubicBezTo>
                    <a:pt x="0" y="47"/>
                    <a:pt x="0" y="47"/>
                    <a:pt x="0" y="47"/>
                  </a:cubicBezTo>
                  <a:cubicBezTo>
                    <a:pt x="12" y="46"/>
                    <a:pt x="24" y="41"/>
                    <a:pt x="33" y="34"/>
                  </a:cubicBezTo>
                  <a:lnTo>
                    <a:pt x="3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759"/>
            <p:cNvSpPr/>
            <p:nvPr/>
          </p:nvSpPr>
          <p:spPr bwMode="auto">
            <a:xfrm>
              <a:off x="9244013" y="-128587"/>
              <a:ext cx="47625" cy="187325"/>
            </a:xfrm>
            <a:custGeom>
              <a:gdLst>
                <a:gd name="T0" fmla="*/ 11 w 13"/>
                <a:gd name="T1" fmla="*/ 10 h 50"/>
                <a:gd name="T2" fmla="*/ 12 w 13"/>
                <a:gd name="T3" fmla="*/ 9 h 50"/>
                <a:gd name="T4" fmla="*/ 10 w 13"/>
                <a:gd name="T5" fmla="*/ 0 h 50"/>
                <a:gd name="T6" fmla="*/ 2 w 13"/>
                <a:gd name="T7" fmla="*/ 0 h 50"/>
                <a:gd name="T8" fmla="*/ 0 w 13"/>
                <a:gd name="T9" fmla="*/ 9 h 50"/>
                <a:gd name="T10" fmla="*/ 2 w 13"/>
                <a:gd name="T11" fmla="*/ 10 h 50"/>
                <a:gd name="T12" fmla="*/ 0 w 13"/>
                <a:gd name="T13" fmla="*/ 49 h 50"/>
                <a:gd name="T14" fmla="*/ 0 w 13"/>
                <a:gd name="T15" fmla="*/ 49 h 50"/>
                <a:gd name="T16" fmla="*/ 6 w 13"/>
                <a:gd name="T17" fmla="*/ 50 h 50"/>
                <a:gd name="T18" fmla="*/ 13 w 13"/>
                <a:gd name="T19" fmla="*/ 49 h 50"/>
                <a:gd name="T20" fmla="*/ 13 w 13"/>
                <a:gd name="T21" fmla="*/ 49 h 50"/>
                <a:gd name="T22" fmla="*/ 11 w 13"/>
                <a:gd name="T23" fmla="*/ 10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50">
                  <a:moveTo>
                    <a:pt x="11" y="10"/>
                  </a:moveTo>
                  <a:cubicBezTo>
                    <a:pt x="12" y="9"/>
                    <a:pt x="12" y="9"/>
                    <a:pt x="12" y="9"/>
                  </a:cubicBezTo>
                  <a:cubicBezTo>
                    <a:pt x="10" y="0"/>
                    <a:pt x="10" y="0"/>
                    <a:pt x="10" y="0"/>
                  </a:cubicBezTo>
                  <a:cubicBezTo>
                    <a:pt x="2" y="0"/>
                    <a:pt x="2" y="0"/>
                    <a:pt x="2" y="0"/>
                  </a:cubicBezTo>
                  <a:cubicBezTo>
                    <a:pt x="0" y="9"/>
                    <a:pt x="0" y="9"/>
                    <a:pt x="0" y="9"/>
                  </a:cubicBezTo>
                  <a:cubicBezTo>
                    <a:pt x="2" y="10"/>
                    <a:pt x="2" y="10"/>
                    <a:pt x="2" y="10"/>
                  </a:cubicBezTo>
                  <a:cubicBezTo>
                    <a:pt x="0" y="49"/>
                    <a:pt x="0" y="49"/>
                    <a:pt x="0" y="49"/>
                  </a:cubicBezTo>
                  <a:cubicBezTo>
                    <a:pt x="0" y="49"/>
                    <a:pt x="0" y="49"/>
                    <a:pt x="0" y="49"/>
                  </a:cubicBezTo>
                  <a:cubicBezTo>
                    <a:pt x="2" y="50"/>
                    <a:pt x="4" y="50"/>
                    <a:pt x="6" y="50"/>
                  </a:cubicBezTo>
                  <a:cubicBezTo>
                    <a:pt x="8" y="50"/>
                    <a:pt x="11" y="50"/>
                    <a:pt x="13" y="49"/>
                  </a:cubicBezTo>
                  <a:cubicBezTo>
                    <a:pt x="13" y="49"/>
                    <a:pt x="13" y="49"/>
                    <a:pt x="13" y="49"/>
                  </a:cubicBez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760"/>
            <p:cNvSpPr>
              <a:spLocks noEditPoints="1"/>
            </p:cNvSpPr>
            <p:nvPr/>
          </p:nvSpPr>
          <p:spPr bwMode="auto">
            <a:xfrm>
              <a:off x="9032876" y="-392112"/>
              <a:ext cx="469900" cy="469900"/>
            </a:xfrm>
            <a:custGeom>
              <a:gdLst>
                <a:gd name="T0" fmla="*/ 63 w 125"/>
                <a:gd name="T1" fmla="*/ 125 h 125"/>
                <a:gd name="T2" fmla="*/ 0 w 125"/>
                <a:gd name="T3" fmla="*/ 62 h 125"/>
                <a:gd name="T4" fmla="*/ 63 w 125"/>
                <a:gd name="T5" fmla="*/ 0 h 125"/>
                <a:gd name="T6" fmla="*/ 125 w 125"/>
                <a:gd name="T7" fmla="*/ 62 h 125"/>
                <a:gd name="T8" fmla="*/ 63 w 125"/>
                <a:gd name="T9" fmla="*/ 125 h 125"/>
                <a:gd name="T10" fmla="*/ 63 w 125"/>
                <a:gd name="T11" fmla="*/ 9 h 125"/>
                <a:gd name="T12" fmla="*/ 9 w 125"/>
                <a:gd name="T13" fmla="*/ 62 h 125"/>
                <a:gd name="T14" fmla="*/ 63 w 125"/>
                <a:gd name="T15" fmla="*/ 116 h 125"/>
                <a:gd name="T16" fmla="*/ 116 w 125"/>
                <a:gd name="T17" fmla="*/ 62 h 125"/>
                <a:gd name="T18" fmla="*/ 63 w 125"/>
                <a:gd name="T19" fmla="*/ 9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63" y="125"/>
                  </a:moveTo>
                  <a:cubicBezTo>
                    <a:pt x="28" y="125"/>
                    <a:pt x="0" y="97"/>
                    <a:pt x="0" y="62"/>
                  </a:cubicBezTo>
                  <a:cubicBezTo>
                    <a:pt x="0" y="28"/>
                    <a:pt x="28" y="0"/>
                    <a:pt x="63" y="0"/>
                  </a:cubicBezTo>
                  <a:cubicBezTo>
                    <a:pt x="97" y="0"/>
                    <a:pt x="125" y="28"/>
                    <a:pt x="125" y="62"/>
                  </a:cubicBezTo>
                  <a:cubicBezTo>
                    <a:pt x="125" y="97"/>
                    <a:pt x="97" y="125"/>
                    <a:pt x="63" y="125"/>
                  </a:cubicBezTo>
                  <a:close/>
                  <a:moveTo>
                    <a:pt x="63" y="9"/>
                  </a:moveTo>
                  <a:cubicBezTo>
                    <a:pt x="33" y="9"/>
                    <a:pt x="9" y="33"/>
                    <a:pt x="9" y="62"/>
                  </a:cubicBezTo>
                  <a:cubicBezTo>
                    <a:pt x="9" y="92"/>
                    <a:pt x="33" y="116"/>
                    <a:pt x="63" y="116"/>
                  </a:cubicBezTo>
                  <a:cubicBezTo>
                    <a:pt x="92" y="116"/>
                    <a:pt x="116" y="92"/>
                    <a:pt x="116" y="62"/>
                  </a:cubicBezTo>
                  <a:cubicBezTo>
                    <a:pt x="116" y="33"/>
                    <a:pt x="92" y="9"/>
                    <a:pt x="6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Oval 761"/>
            <p:cNvSpPr>
              <a:spLocks noChangeArrowheads="1"/>
            </p:cNvSpPr>
            <p:nvPr/>
          </p:nvSpPr>
          <p:spPr bwMode="auto">
            <a:xfrm>
              <a:off x="9220201" y="-515937"/>
              <a:ext cx="95250"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762"/>
            <p:cNvSpPr/>
            <p:nvPr/>
          </p:nvSpPr>
          <p:spPr bwMode="auto">
            <a:xfrm>
              <a:off x="9250363" y="-469899"/>
              <a:ext cx="34925" cy="93663"/>
            </a:xfrm>
            <a:custGeom>
              <a:gdLst>
                <a:gd name="T0" fmla="*/ 22 w 22"/>
                <a:gd name="T1" fmla="*/ 59 h 59"/>
                <a:gd name="T2" fmla="*/ 0 w 22"/>
                <a:gd name="T3" fmla="*/ 59 h 59"/>
                <a:gd name="T4" fmla="*/ 0 w 22"/>
                <a:gd name="T5" fmla="*/ 0 h 59"/>
                <a:gd name="T6" fmla="*/ 22 w 22"/>
                <a:gd name="T7" fmla="*/ 0 h 59"/>
                <a:gd name="T8" fmla="*/ 22 w 22"/>
                <a:gd name="T9" fmla="*/ 59 h 59"/>
                <a:gd name="T10" fmla="*/ 22 w 22"/>
                <a:gd name="T11" fmla="*/ 59 h 59"/>
              </a:gdLst>
              <a:cxnLst>
                <a:cxn ang="0">
                  <a:pos x="T0" y="T1"/>
                </a:cxn>
                <a:cxn ang="0">
                  <a:pos x="T2" y="T3"/>
                </a:cxn>
                <a:cxn ang="0">
                  <a:pos x="T4" y="T5"/>
                </a:cxn>
                <a:cxn ang="0">
                  <a:pos x="T6" y="T7"/>
                </a:cxn>
                <a:cxn ang="0">
                  <a:pos x="T8" y="T9"/>
                </a:cxn>
                <a:cxn ang="0">
                  <a:pos x="T10" y="T11"/>
                </a:cxn>
              </a:cxnLst>
              <a:rect l="0" t="0" r="r" b="b"/>
              <a:pathLst>
                <a:path w="22" h="59">
                  <a:moveTo>
                    <a:pt x="22" y="59"/>
                  </a:moveTo>
                  <a:lnTo>
                    <a:pt x="0" y="59"/>
                  </a:lnTo>
                  <a:lnTo>
                    <a:pt x="0" y="0"/>
                  </a:lnTo>
                  <a:lnTo>
                    <a:pt x="22" y="0"/>
                  </a:lnTo>
                  <a:lnTo>
                    <a:pt x="22" y="59"/>
                  </a:lnTo>
                  <a:lnTo>
                    <a:pt x="22"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Oval 763"/>
            <p:cNvSpPr>
              <a:spLocks noChangeArrowheads="1"/>
            </p:cNvSpPr>
            <p:nvPr/>
          </p:nvSpPr>
          <p:spPr bwMode="auto">
            <a:xfrm>
              <a:off x="9220201" y="107951"/>
              <a:ext cx="95250"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764"/>
            <p:cNvSpPr/>
            <p:nvPr/>
          </p:nvSpPr>
          <p:spPr bwMode="auto">
            <a:xfrm>
              <a:off x="9250363" y="58738"/>
              <a:ext cx="34925" cy="96838"/>
            </a:xfrm>
            <a:custGeom>
              <a:gdLst>
                <a:gd name="T0" fmla="*/ 22 w 22"/>
                <a:gd name="T1" fmla="*/ 61 h 61"/>
                <a:gd name="T2" fmla="*/ 0 w 22"/>
                <a:gd name="T3" fmla="*/ 61 h 61"/>
                <a:gd name="T4" fmla="*/ 0 w 22"/>
                <a:gd name="T5" fmla="*/ 0 h 61"/>
                <a:gd name="T6" fmla="*/ 22 w 22"/>
                <a:gd name="T7" fmla="*/ 0 h 61"/>
                <a:gd name="T8" fmla="*/ 22 w 22"/>
                <a:gd name="T9" fmla="*/ 61 h 61"/>
                <a:gd name="T10" fmla="*/ 22 w 22"/>
                <a:gd name="T11" fmla="*/ 61 h 61"/>
              </a:gdLst>
              <a:cxnLst>
                <a:cxn ang="0">
                  <a:pos x="T0" y="T1"/>
                </a:cxn>
                <a:cxn ang="0">
                  <a:pos x="T2" y="T3"/>
                </a:cxn>
                <a:cxn ang="0">
                  <a:pos x="T4" y="T5"/>
                </a:cxn>
                <a:cxn ang="0">
                  <a:pos x="T6" y="T7"/>
                </a:cxn>
                <a:cxn ang="0">
                  <a:pos x="T8" y="T9"/>
                </a:cxn>
                <a:cxn ang="0">
                  <a:pos x="T10" y="T11"/>
                </a:cxn>
              </a:cxnLst>
              <a:rect l="0" t="0" r="r" b="b"/>
              <a:pathLst>
                <a:path w="22" h="61">
                  <a:moveTo>
                    <a:pt x="22" y="61"/>
                  </a:moveTo>
                  <a:lnTo>
                    <a:pt x="0" y="61"/>
                  </a:lnTo>
                  <a:lnTo>
                    <a:pt x="0" y="0"/>
                  </a:lnTo>
                  <a:lnTo>
                    <a:pt x="22" y="0"/>
                  </a:lnTo>
                  <a:lnTo>
                    <a:pt x="22" y="61"/>
                  </a:lnTo>
                  <a:lnTo>
                    <a:pt x="22"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Oval 765"/>
            <p:cNvSpPr>
              <a:spLocks noChangeArrowheads="1"/>
            </p:cNvSpPr>
            <p:nvPr/>
          </p:nvSpPr>
          <p:spPr bwMode="auto">
            <a:xfrm>
              <a:off x="9532938" y="-204787"/>
              <a:ext cx="93663"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766"/>
            <p:cNvSpPr/>
            <p:nvPr/>
          </p:nvSpPr>
          <p:spPr bwMode="auto">
            <a:xfrm>
              <a:off x="9486901" y="-174624"/>
              <a:ext cx="93663" cy="34925"/>
            </a:xfrm>
            <a:custGeom>
              <a:gdLst>
                <a:gd name="T0" fmla="*/ 59 w 59"/>
                <a:gd name="T1" fmla="*/ 22 h 22"/>
                <a:gd name="T2" fmla="*/ 0 w 59"/>
                <a:gd name="T3" fmla="*/ 22 h 22"/>
                <a:gd name="T4" fmla="*/ 0 w 59"/>
                <a:gd name="T5" fmla="*/ 0 h 22"/>
                <a:gd name="T6" fmla="*/ 59 w 59"/>
                <a:gd name="T7" fmla="*/ 0 h 22"/>
                <a:gd name="T8" fmla="*/ 59 w 59"/>
                <a:gd name="T9" fmla="*/ 22 h 22"/>
                <a:gd name="T10" fmla="*/ 59 w 59"/>
                <a:gd name="T11" fmla="*/ 22 h 22"/>
              </a:gdLst>
              <a:cxnLst>
                <a:cxn ang="0">
                  <a:pos x="T0" y="T1"/>
                </a:cxn>
                <a:cxn ang="0">
                  <a:pos x="T2" y="T3"/>
                </a:cxn>
                <a:cxn ang="0">
                  <a:pos x="T4" y="T5"/>
                </a:cxn>
                <a:cxn ang="0">
                  <a:pos x="T6" y="T7"/>
                </a:cxn>
                <a:cxn ang="0">
                  <a:pos x="T8" y="T9"/>
                </a:cxn>
                <a:cxn ang="0">
                  <a:pos x="T10" y="T11"/>
                </a:cxn>
              </a:cxnLst>
              <a:rect l="0" t="0" r="r" b="b"/>
              <a:pathLst>
                <a:path w="59" h="22">
                  <a:moveTo>
                    <a:pt x="59" y="22"/>
                  </a:moveTo>
                  <a:lnTo>
                    <a:pt x="0" y="22"/>
                  </a:lnTo>
                  <a:lnTo>
                    <a:pt x="0" y="0"/>
                  </a:lnTo>
                  <a:lnTo>
                    <a:pt x="59" y="0"/>
                  </a:lnTo>
                  <a:lnTo>
                    <a:pt x="59" y="22"/>
                  </a:lnTo>
                  <a:lnTo>
                    <a:pt x="59"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Oval 767"/>
            <p:cNvSpPr>
              <a:spLocks noChangeArrowheads="1"/>
            </p:cNvSpPr>
            <p:nvPr/>
          </p:nvSpPr>
          <p:spPr bwMode="auto">
            <a:xfrm>
              <a:off x="8909051" y="-204787"/>
              <a:ext cx="93663"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768"/>
            <p:cNvSpPr/>
            <p:nvPr/>
          </p:nvSpPr>
          <p:spPr bwMode="auto">
            <a:xfrm>
              <a:off x="8955088" y="-174624"/>
              <a:ext cx="96838" cy="34925"/>
            </a:xfrm>
            <a:custGeom>
              <a:gdLst>
                <a:gd name="T0" fmla="*/ 61 w 61"/>
                <a:gd name="T1" fmla="*/ 22 h 22"/>
                <a:gd name="T2" fmla="*/ 0 w 61"/>
                <a:gd name="T3" fmla="*/ 22 h 22"/>
                <a:gd name="T4" fmla="*/ 0 w 61"/>
                <a:gd name="T5" fmla="*/ 0 h 22"/>
                <a:gd name="T6" fmla="*/ 61 w 61"/>
                <a:gd name="T7" fmla="*/ 0 h 22"/>
                <a:gd name="T8" fmla="*/ 61 w 61"/>
                <a:gd name="T9" fmla="*/ 22 h 22"/>
                <a:gd name="T10" fmla="*/ 61 w 61"/>
                <a:gd name="T11" fmla="*/ 22 h 22"/>
              </a:gdLst>
              <a:cxnLst>
                <a:cxn ang="0">
                  <a:pos x="T0" y="T1"/>
                </a:cxn>
                <a:cxn ang="0">
                  <a:pos x="T2" y="T3"/>
                </a:cxn>
                <a:cxn ang="0">
                  <a:pos x="T4" y="T5"/>
                </a:cxn>
                <a:cxn ang="0">
                  <a:pos x="T6" y="T7"/>
                </a:cxn>
                <a:cxn ang="0">
                  <a:pos x="T8" y="T9"/>
                </a:cxn>
                <a:cxn ang="0">
                  <a:pos x="T10" y="T11"/>
                </a:cxn>
              </a:cxnLst>
              <a:rect l="0" t="0" r="r" b="b"/>
              <a:pathLst>
                <a:path w="61" h="22">
                  <a:moveTo>
                    <a:pt x="61" y="22"/>
                  </a:moveTo>
                  <a:lnTo>
                    <a:pt x="0" y="22"/>
                  </a:lnTo>
                  <a:lnTo>
                    <a:pt x="0" y="0"/>
                  </a:lnTo>
                  <a:lnTo>
                    <a:pt x="61" y="0"/>
                  </a:lnTo>
                  <a:lnTo>
                    <a:pt x="61" y="22"/>
                  </a:lnTo>
                  <a:lnTo>
                    <a:pt x="61"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769"/>
            <p:cNvSpPr/>
            <p:nvPr/>
          </p:nvSpPr>
          <p:spPr bwMode="auto">
            <a:xfrm>
              <a:off x="9437688" y="-428624"/>
              <a:ext cx="101600" cy="101600"/>
            </a:xfrm>
            <a:custGeom>
              <a:gdLst>
                <a:gd name="T0" fmla="*/ 22 w 27"/>
                <a:gd name="T1" fmla="*/ 22 h 27"/>
                <a:gd name="T2" fmla="*/ 5 w 27"/>
                <a:gd name="T3" fmla="*/ 22 h 27"/>
                <a:gd name="T4" fmla="*/ 5 w 27"/>
                <a:gd name="T5" fmla="*/ 5 h 27"/>
                <a:gd name="T6" fmla="*/ 22 w 27"/>
                <a:gd name="T7" fmla="*/ 5 h 27"/>
                <a:gd name="T8" fmla="*/ 22 w 27"/>
                <a:gd name="T9" fmla="*/ 22 h 27"/>
              </a:gdLst>
              <a:cxnLst>
                <a:cxn ang="0">
                  <a:pos x="T0" y="T1"/>
                </a:cxn>
                <a:cxn ang="0">
                  <a:pos x="T2" y="T3"/>
                </a:cxn>
                <a:cxn ang="0">
                  <a:pos x="T4" y="T5"/>
                </a:cxn>
                <a:cxn ang="0">
                  <a:pos x="T6" y="T7"/>
                </a:cxn>
                <a:cxn ang="0">
                  <a:pos x="T8" y="T9"/>
                </a:cxn>
              </a:cxnLst>
              <a:rect l="0" t="0" r="r" b="b"/>
              <a:pathLst>
                <a:path w="27" h="27">
                  <a:moveTo>
                    <a:pt x="22" y="22"/>
                  </a:moveTo>
                  <a:cubicBezTo>
                    <a:pt x="17" y="27"/>
                    <a:pt x="9" y="27"/>
                    <a:pt x="5" y="22"/>
                  </a:cubicBezTo>
                  <a:cubicBezTo>
                    <a:pt x="0" y="18"/>
                    <a:pt x="0" y="10"/>
                    <a:pt x="5" y="5"/>
                  </a:cubicBezTo>
                  <a:cubicBezTo>
                    <a:pt x="9" y="0"/>
                    <a:pt x="17" y="0"/>
                    <a:pt x="22" y="5"/>
                  </a:cubicBezTo>
                  <a:cubicBezTo>
                    <a:pt x="27" y="10"/>
                    <a:pt x="27" y="18"/>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770"/>
            <p:cNvSpPr/>
            <p:nvPr/>
          </p:nvSpPr>
          <p:spPr bwMode="auto">
            <a:xfrm>
              <a:off x="9412288" y="-387349"/>
              <a:ext cx="85725" cy="88900"/>
            </a:xfrm>
            <a:custGeom>
              <a:gdLst>
                <a:gd name="T0" fmla="*/ 14 w 54"/>
                <a:gd name="T1" fmla="*/ 56 h 56"/>
                <a:gd name="T2" fmla="*/ 0 w 54"/>
                <a:gd name="T3" fmla="*/ 40 h 56"/>
                <a:gd name="T4" fmla="*/ 40 w 54"/>
                <a:gd name="T5" fmla="*/ 0 h 56"/>
                <a:gd name="T6" fmla="*/ 54 w 54"/>
                <a:gd name="T7" fmla="*/ 14 h 56"/>
                <a:gd name="T8" fmla="*/ 14 w 54"/>
                <a:gd name="T9" fmla="*/ 56 h 56"/>
                <a:gd name="T10" fmla="*/ 14 w 54"/>
                <a:gd name="T11" fmla="*/ 56 h 56"/>
              </a:gdLst>
              <a:cxnLst>
                <a:cxn ang="0">
                  <a:pos x="T0" y="T1"/>
                </a:cxn>
                <a:cxn ang="0">
                  <a:pos x="T2" y="T3"/>
                </a:cxn>
                <a:cxn ang="0">
                  <a:pos x="T4" y="T5"/>
                </a:cxn>
                <a:cxn ang="0">
                  <a:pos x="T6" y="T7"/>
                </a:cxn>
                <a:cxn ang="0">
                  <a:pos x="T8" y="T9"/>
                </a:cxn>
                <a:cxn ang="0">
                  <a:pos x="T10" y="T11"/>
                </a:cxn>
              </a:cxnLst>
              <a:rect l="0" t="0" r="r" b="b"/>
              <a:pathLst>
                <a:path w="54" h="56">
                  <a:moveTo>
                    <a:pt x="14" y="56"/>
                  </a:moveTo>
                  <a:lnTo>
                    <a:pt x="0" y="40"/>
                  </a:lnTo>
                  <a:lnTo>
                    <a:pt x="40" y="0"/>
                  </a:lnTo>
                  <a:lnTo>
                    <a:pt x="54" y="14"/>
                  </a:lnTo>
                  <a:lnTo>
                    <a:pt x="14" y="56"/>
                  </a:lnTo>
                  <a:lnTo>
                    <a:pt x="1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771"/>
            <p:cNvSpPr/>
            <p:nvPr/>
          </p:nvSpPr>
          <p:spPr bwMode="auto">
            <a:xfrm>
              <a:off x="8996363" y="12701"/>
              <a:ext cx="101600" cy="101600"/>
            </a:xfrm>
            <a:custGeom>
              <a:gdLst>
                <a:gd name="T0" fmla="*/ 5 w 27"/>
                <a:gd name="T1" fmla="*/ 5 h 27"/>
                <a:gd name="T2" fmla="*/ 22 w 27"/>
                <a:gd name="T3" fmla="*/ 5 h 27"/>
                <a:gd name="T4" fmla="*/ 22 w 27"/>
                <a:gd name="T5" fmla="*/ 22 h 27"/>
                <a:gd name="T6" fmla="*/ 5 w 27"/>
                <a:gd name="T7" fmla="*/ 22 h 27"/>
                <a:gd name="T8" fmla="*/ 5 w 27"/>
                <a:gd name="T9" fmla="*/ 5 h 27"/>
              </a:gdLst>
              <a:cxnLst>
                <a:cxn ang="0">
                  <a:pos x="T0" y="T1"/>
                </a:cxn>
                <a:cxn ang="0">
                  <a:pos x="T2" y="T3"/>
                </a:cxn>
                <a:cxn ang="0">
                  <a:pos x="T4" y="T5"/>
                </a:cxn>
                <a:cxn ang="0">
                  <a:pos x="T6" y="T7"/>
                </a:cxn>
                <a:cxn ang="0">
                  <a:pos x="T8" y="T9"/>
                </a:cxn>
              </a:cxnLst>
              <a:rect l="0" t="0" r="r" b="b"/>
              <a:pathLst>
                <a:path w="27" h="27">
                  <a:moveTo>
                    <a:pt x="5" y="5"/>
                  </a:moveTo>
                  <a:cubicBezTo>
                    <a:pt x="10" y="0"/>
                    <a:pt x="18" y="0"/>
                    <a:pt x="22" y="5"/>
                  </a:cubicBezTo>
                  <a:cubicBezTo>
                    <a:pt x="27" y="9"/>
                    <a:pt x="27" y="17"/>
                    <a:pt x="22" y="22"/>
                  </a:cubicBezTo>
                  <a:cubicBezTo>
                    <a:pt x="18" y="27"/>
                    <a:pt x="10" y="27"/>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772"/>
            <p:cNvSpPr/>
            <p:nvPr/>
          </p:nvSpPr>
          <p:spPr bwMode="auto">
            <a:xfrm>
              <a:off x="9037638" y="-15874"/>
              <a:ext cx="88900" cy="88900"/>
            </a:xfrm>
            <a:custGeom>
              <a:gdLst>
                <a:gd name="T0" fmla="*/ 14 w 56"/>
                <a:gd name="T1" fmla="*/ 56 h 56"/>
                <a:gd name="T2" fmla="*/ 0 w 56"/>
                <a:gd name="T3" fmla="*/ 42 h 56"/>
                <a:gd name="T4" fmla="*/ 40 w 56"/>
                <a:gd name="T5" fmla="*/ 0 h 56"/>
                <a:gd name="T6" fmla="*/ 56 w 56"/>
                <a:gd name="T7" fmla="*/ 16 h 56"/>
                <a:gd name="T8" fmla="*/ 14 w 56"/>
                <a:gd name="T9" fmla="*/ 56 h 56"/>
                <a:gd name="T10" fmla="*/ 14 w 56"/>
                <a:gd name="T11" fmla="*/ 56 h 56"/>
              </a:gdLst>
              <a:cxnLst>
                <a:cxn ang="0">
                  <a:pos x="T0" y="T1"/>
                </a:cxn>
                <a:cxn ang="0">
                  <a:pos x="T2" y="T3"/>
                </a:cxn>
                <a:cxn ang="0">
                  <a:pos x="T4" y="T5"/>
                </a:cxn>
                <a:cxn ang="0">
                  <a:pos x="T6" y="T7"/>
                </a:cxn>
                <a:cxn ang="0">
                  <a:pos x="T8" y="T9"/>
                </a:cxn>
                <a:cxn ang="0">
                  <a:pos x="T10" y="T11"/>
                </a:cxn>
              </a:cxnLst>
              <a:rect l="0" t="0" r="r" b="b"/>
              <a:pathLst>
                <a:path w="56" h="56">
                  <a:moveTo>
                    <a:pt x="14" y="56"/>
                  </a:moveTo>
                  <a:lnTo>
                    <a:pt x="0" y="42"/>
                  </a:lnTo>
                  <a:lnTo>
                    <a:pt x="40" y="0"/>
                  </a:lnTo>
                  <a:lnTo>
                    <a:pt x="56" y="16"/>
                  </a:lnTo>
                  <a:lnTo>
                    <a:pt x="14" y="56"/>
                  </a:lnTo>
                  <a:lnTo>
                    <a:pt x="1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773"/>
            <p:cNvSpPr/>
            <p:nvPr/>
          </p:nvSpPr>
          <p:spPr bwMode="auto">
            <a:xfrm>
              <a:off x="9437688" y="12701"/>
              <a:ext cx="101600" cy="101600"/>
            </a:xfrm>
            <a:custGeom>
              <a:gdLst>
                <a:gd name="T0" fmla="*/ 5 w 27"/>
                <a:gd name="T1" fmla="*/ 22 h 27"/>
                <a:gd name="T2" fmla="*/ 5 w 27"/>
                <a:gd name="T3" fmla="*/ 5 h 27"/>
                <a:gd name="T4" fmla="*/ 22 w 27"/>
                <a:gd name="T5" fmla="*/ 5 h 27"/>
                <a:gd name="T6" fmla="*/ 22 w 27"/>
                <a:gd name="T7" fmla="*/ 22 h 27"/>
                <a:gd name="T8" fmla="*/ 5 w 27"/>
                <a:gd name="T9" fmla="*/ 22 h 27"/>
              </a:gdLst>
              <a:cxnLst>
                <a:cxn ang="0">
                  <a:pos x="T0" y="T1"/>
                </a:cxn>
                <a:cxn ang="0">
                  <a:pos x="T2" y="T3"/>
                </a:cxn>
                <a:cxn ang="0">
                  <a:pos x="T4" y="T5"/>
                </a:cxn>
                <a:cxn ang="0">
                  <a:pos x="T6" y="T7"/>
                </a:cxn>
                <a:cxn ang="0">
                  <a:pos x="T8" y="T9"/>
                </a:cxn>
              </a:cxnLst>
              <a:rect l="0" t="0" r="r" b="b"/>
              <a:pathLst>
                <a:path w="27" h="27">
                  <a:moveTo>
                    <a:pt x="5" y="22"/>
                  </a:moveTo>
                  <a:cubicBezTo>
                    <a:pt x="0" y="17"/>
                    <a:pt x="0" y="9"/>
                    <a:pt x="5" y="5"/>
                  </a:cubicBezTo>
                  <a:cubicBezTo>
                    <a:pt x="9" y="0"/>
                    <a:pt x="17" y="0"/>
                    <a:pt x="22" y="5"/>
                  </a:cubicBezTo>
                  <a:cubicBezTo>
                    <a:pt x="27" y="9"/>
                    <a:pt x="27" y="17"/>
                    <a:pt x="22" y="22"/>
                  </a:cubicBezTo>
                  <a:cubicBezTo>
                    <a:pt x="17" y="27"/>
                    <a:pt x="9" y="27"/>
                    <a:pt x="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774"/>
            <p:cNvSpPr/>
            <p:nvPr/>
          </p:nvSpPr>
          <p:spPr bwMode="auto">
            <a:xfrm>
              <a:off x="9412288" y="-15874"/>
              <a:ext cx="85725" cy="88900"/>
            </a:xfrm>
            <a:custGeom>
              <a:gdLst>
                <a:gd name="T0" fmla="*/ 40 w 54"/>
                <a:gd name="T1" fmla="*/ 56 h 56"/>
                <a:gd name="T2" fmla="*/ 0 w 54"/>
                <a:gd name="T3" fmla="*/ 16 h 56"/>
                <a:gd name="T4" fmla="*/ 14 w 54"/>
                <a:gd name="T5" fmla="*/ 0 h 56"/>
                <a:gd name="T6" fmla="*/ 54 w 54"/>
                <a:gd name="T7" fmla="*/ 42 h 56"/>
                <a:gd name="T8" fmla="*/ 40 w 54"/>
                <a:gd name="T9" fmla="*/ 56 h 56"/>
                <a:gd name="T10" fmla="*/ 40 w 54"/>
                <a:gd name="T11" fmla="*/ 56 h 56"/>
              </a:gdLst>
              <a:cxnLst>
                <a:cxn ang="0">
                  <a:pos x="T0" y="T1"/>
                </a:cxn>
                <a:cxn ang="0">
                  <a:pos x="T2" y="T3"/>
                </a:cxn>
                <a:cxn ang="0">
                  <a:pos x="T4" y="T5"/>
                </a:cxn>
                <a:cxn ang="0">
                  <a:pos x="T6" y="T7"/>
                </a:cxn>
                <a:cxn ang="0">
                  <a:pos x="T8" y="T9"/>
                </a:cxn>
                <a:cxn ang="0">
                  <a:pos x="T10" y="T11"/>
                </a:cxn>
              </a:cxnLst>
              <a:rect l="0" t="0" r="r" b="b"/>
              <a:pathLst>
                <a:path w="54" h="56">
                  <a:moveTo>
                    <a:pt x="40" y="56"/>
                  </a:moveTo>
                  <a:lnTo>
                    <a:pt x="0" y="16"/>
                  </a:lnTo>
                  <a:lnTo>
                    <a:pt x="14" y="0"/>
                  </a:lnTo>
                  <a:lnTo>
                    <a:pt x="54" y="42"/>
                  </a:lnTo>
                  <a:lnTo>
                    <a:pt x="40" y="56"/>
                  </a:lnTo>
                  <a:lnTo>
                    <a:pt x="4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775"/>
            <p:cNvSpPr/>
            <p:nvPr/>
          </p:nvSpPr>
          <p:spPr bwMode="auto">
            <a:xfrm>
              <a:off x="8996363" y="-428624"/>
              <a:ext cx="101600" cy="101600"/>
            </a:xfrm>
            <a:custGeom>
              <a:gdLst>
                <a:gd name="T0" fmla="*/ 22 w 27"/>
                <a:gd name="T1" fmla="*/ 5 h 27"/>
                <a:gd name="T2" fmla="*/ 22 w 27"/>
                <a:gd name="T3" fmla="*/ 22 h 27"/>
                <a:gd name="T4" fmla="*/ 5 w 27"/>
                <a:gd name="T5" fmla="*/ 22 h 27"/>
                <a:gd name="T6" fmla="*/ 5 w 27"/>
                <a:gd name="T7" fmla="*/ 5 h 27"/>
                <a:gd name="T8" fmla="*/ 22 w 27"/>
                <a:gd name="T9" fmla="*/ 5 h 27"/>
              </a:gdLst>
              <a:cxnLst>
                <a:cxn ang="0">
                  <a:pos x="T0" y="T1"/>
                </a:cxn>
                <a:cxn ang="0">
                  <a:pos x="T2" y="T3"/>
                </a:cxn>
                <a:cxn ang="0">
                  <a:pos x="T4" y="T5"/>
                </a:cxn>
                <a:cxn ang="0">
                  <a:pos x="T6" y="T7"/>
                </a:cxn>
                <a:cxn ang="0">
                  <a:pos x="T8" y="T9"/>
                </a:cxn>
              </a:cxnLst>
              <a:rect l="0" t="0" r="r" b="b"/>
              <a:pathLst>
                <a:path w="27" h="27">
                  <a:moveTo>
                    <a:pt x="22" y="5"/>
                  </a:moveTo>
                  <a:cubicBezTo>
                    <a:pt x="27" y="10"/>
                    <a:pt x="27" y="18"/>
                    <a:pt x="22" y="22"/>
                  </a:cubicBezTo>
                  <a:cubicBezTo>
                    <a:pt x="18" y="27"/>
                    <a:pt x="10" y="27"/>
                    <a:pt x="5" y="22"/>
                  </a:cubicBezTo>
                  <a:cubicBezTo>
                    <a:pt x="0" y="18"/>
                    <a:pt x="0" y="10"/>
                    <a:pt x="5" y="5"/>
                  </a:cubicBezTo>
                  <a:cubicBezTo>
                    <a:pt x="10" y="0"/>
                    <a:pt x="18" y="0"/>
                    <a:pt x="2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776"/>
            <p:cNvSpPr/>
            <p:nvPr/>
          </p:nvSpPr>
          <p:spPr bwMode="auto">
            <a:xfrm>
              <a:off x="9037638" y="-387349"/>
              <a:ext cx="88900" cy="88900"/>
            </a:xfrm>
            <a:custGeom>
              <a:gdLst>
                <a:gd name="T0" fmla="*/ 40 w 56"/>
                <a:gd name="T1" fmla="*/ 56 h 56"/>
                <a:gd name="T2" fmla="*/ 0 w 56"/>
                <a:gd name="T3" fmla="*/ 14 h 56"/>
                <a:gd name="T4" fmla="*/ 14 w 56"/>
                <a:gd name="T5" fmla="*/ 0 h 56"/>
                <a:gd name="T6" fmla="*/ 56 w 56"/>
                <a:gd name="T7" fmla="*/ 40 h 56"/>
                <a:gd name="T8" fmla="*/ 40 w 56"/>
                <a:gd name="T9" fmla="*/ 56 h 56"/>
                <a:gd name="T10" fmla="*/ 40 w 56"/>
                <a:gd name="T11" fmla="*/ 56 h 56"/>
              </a:gdLst>
              <a:cxnLst>
                <a:cxn ang="0">
                  <a:pos x="T0" y="T1"/>
                </a:cxn>
                <a:cxn ang="0">
                  <a:pos x="T2" y="T3"/>
                </a:cxn>
                <a:cxn ang="0">
                  <a:pos x="T4" y="T5"/>
                </a:cxn>
                <a:cxn ang="0">
                  <a:pos x="T6" y="T7"/>
                </a:cxn>
                <a:cxn ang="0">
                  <a:pos x="T8" y="T9"/>
                </a:cxn>
                <a:cxn ang="0">
                  <a:pos x="T10" y="T11"/>
                </a:cxn>
              </a:cxnLst>
              <a:rect l="0" t="0" r="r" b="b"/>
              <a:pathLst>
                <a:path w="56" h="56">
                  <a:moveTo>
                    <a:pt x="40" y="56"/>
                  </a:moveTo>
                  <a:lnTo>
                    <a:pt x="0" y="14"/>
                  </a:lnTo>
                  <a:lnTo>
                    <a:pt x="14" y="0"/>
                  </a:lnTo>
                  <a:lnTo>
                    <a:pt x="56" y="40"/>
                  </a:lnTo>
                  <a:lnTo>
                    <a:pt x="40" y="56"/>
                  </a:lnTo>
                  <a:lnTo>
                    <a:pt x="4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4" name="组合 243"/>
          <p:cNvGrpSpPr/>
          <p:nvPr/>
        </p:nvGrpSpPr>
        <p:grpSpPr>
          <a:xfrm>
            <a:off x="1649667" y="1329341"/>
            <a:ext cx="331088" cy="315219"/>
            <a:chOff x="985838" y="-500062"/>
            <a:chExt cx="728663" cy="693738"/>
          </a:xfrm>
          <a:solidFill>
            <a:srgbClr val="D75980"/>
          </a:solidFill>
        </p:grpSpPr>
        <p:sp>
          <p:nvSpPr>
            <p:cNvPr id="245" name="Oval 777"/>
            <p:cNvSpPr>
              <a:spLocks noChangeArrowheads="1"/>
            </p:cNvSpPr>
            <p:nvPr/>
          </p:nvSpPr>
          <p:spPr bwMode="auto">
            <a:xfrm>
              <a:off x="1492251" y="-69849"/>
              <a:ext cx="82550" cy="984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Oval 778"/>
            <p:cNvSpPr>
              <a:spLocks noChangeArrowheads="1"/>
            </p:cNvSpPr>
            <p:nvPr/>
          </p:nvSpPr>
          <p:spPr bwMode="auto">
            <a:xfrm>
              <a:off x="1169988" y="-98424"/>
              <a:ext cx="101600" cy="127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Oval 779"/>
            <p:cNvSpPr>
              <a:spLocks noChangeArrowheads="1"/>
            </p:cNvSpPr>
            <p:nvPr/>
          </p:nvSpPr>
          <p:spPr bwMode="auto">
            <a:xfrm>
              <a:off x="1304926" y="-122237"/>
              <a:ext cx="13176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780"/>
            <p:cNvSpPr>
              <a:spLocks noEditPoints="1"/>
            </p:cNvSpPr>
            <p:nvPr/>
          </p:nvSpPr>
          <p:spPr bwMode="auto">
            <a:xfrm>
              <a:off x="1238251" y="36513"/>
              <a:ext cx="269875" cy="157163"/>
            </a:xfrm>
            <a:custGeom>
              <a:gdLst>
                <a:gd name="T0" fmla="*/ 71 w 72"/>
                <a:gd name="T1" fmla="*/ 30 h 42"/>
                <a:gd name="T2" fmla="*/ 70 w 72"/>
                <a:gd name="T3" fmla="*/ 12 h 42"/>
                <a:gd name="T4" fmla="*/ 60 w 72"/>
                <a:gd name="T5" fmla="*/ 1 h 42"/>
                <a:gd name="T6" fmla="*/ 51 w 72"/>
                <a:gd name="T7" fmla="*/ 0 h 42"/>
                <a:gd name="T8" fmla="*/ 51 w 72"/>
                <a:gd name="T9" fmla="*/ 0 h 42"/>
                <a:gd name="T10" fmla="*/ 50 w 72"/>
                <a:gd name="T11" fmla="*/ 0 h 42"/>
                <a:gd name="T12" fmla="*/ 50 w 72"/>
                <a:gd name="T13" fmla="*/ 0 h 42"/>
                <a:gd name="T14" fmla="*/ 57 w 72"/>
                <a:gd name="T15" fmla="*/ 6 h 42"/>
                <a:gd name="T16" fmla="*/ 48 w 72"/>
                <a:gd name="T17" fmla="*/ 10 h 42"/>
                <a:gd name="T18" fmla="*/ 53 w 72"/>
                <a:gd name="T19" fmla="*/ 17 h 42"/>
                <a:gd name="T20" fmla="*/ 41 w 72"/>
                <a:gd name="T21" fmla="*/ 41 h 42"/>
                <a:gd name="T22" fmla="*/ 41 w 72"/>
                <a:gd name="T23" fmla="*/ 41 h 42"/>
                <a:gd name="T24" fmla="*/ 39 w 72"/>
                <a:gd name="T25" fmla="*/ 8 h 42"/>
                <a:gd name="T26" fmla="*/ 41 w 72"/>
                <a:gd name="T27" fmla="*/ 7 h 42"/>
                <a:gd name="T28" fmla="*/ 39 w 72"/>
                <a:gd name="T29" fmla="*/ 0 h 42"/>
                <a:gd name="T30" fmla="*/ 32 w 72"/>
                <a:gd name="T31" fmla="*/ 0 h 42"/>
                <a:gd name="T32" fmla="*/ 30 w 72"/>
                <a:gd name="T33" fmla="*/ 7 h 42"/>
                <a:gd name="T34" fmla="*/ 32 w 72"/>
                <a:gd name="T35" fmla="*/ 8 h 42"/>
                <a:gd name="T36" fmla="*/ 30 w 72"/>
                <a:gd name="T37" fmla="*/ 41 h 42"/>
                <a:gd name="T38" fmla="*/ 30 w 72"/>
                <a:gd name="T39" fmla="*/ 41 h 42"/>
                <a:gd name="T40" fmla="*/ 30 w 72"/>
                <a:gd name="T41" fmla="*/ 41 h 42"/>
                <a:gd name="T42" fmla="*/ 18 w 72"/>
                <a:gd name="T43" fmla="*/ 17 h 42"/>
                <a:gd name="T44" fmla="*/ 23 w 72"/>
                <a:gd name="T45" fmla="*/ 10 h 42"/>
                <a:gd name="T46" fmla="*/ 14 w 72"/>
                <a:gd name="T47" fmla="*/ 6 h 42"/>
                <a:gd name="T48" fmla="*/ 21 w 72"/>
                <a:gd name="T49" fmla="*/ 0 h 42"/>
                <a:gd name="T50" fmla="*/ 21 w 72"/>
                <a:gd name="T51" fmla="*/ 0 h 42"/>
                <a:gd name="T52" fmla="*/ 20 w 72"/>
                <a:gd name="T53" fmla="*/ 0 h 42"/>
                <a:gd name="T54" fmla="*/ 20 w 72"/>
                <a:gd name="T55" fmla="*/ 0 h 42"/>
                <a:gd name="T56" fmla="*/ 12 w 72"/>
                <a:gd name="T57" fmla="*/ 1 h 42"/>
                <a:gd name="T58" fmla="*/ 12 w 72"/>
                <a:gd name="T59" fmla="*/ 1 h 42"/>
                <a:gd name="T60" fmla="*/ 1 w 72"/>
                <a:gd name="T61" fmla="*/ 12 h 42"/>
                <a:gd name="T62" fmla="*/ 0 w 72"/>
                <a:gd name="T63" fmla="*/ 30 h 42"/>
                <a:gd name="T64" fmla="*/ 0 w 72"/>
                <a:gd name="T65" fmla="*/ 35 h 42"/>
                <a:gd name="T66" fmla="*/ 36 w 72"/>
                <a:gd name="T67" fmla="*/ 42 h 42"/>
                <a:gd name="T68" fmla="*/ 72 w 72"/>
                <a:gd name="T69" fmla="*/ 35 h 42"/>
                <a:gd name="T70" fmla="*/ 72 w 72"/>
                <a:gd name="T71" fmla="*/ 32 h 42"/>
                <a:gd name="T72" fmla="*/ 71 w 72"/>
                <a:gd name="T73" fmla="*/ 30 h 42"/>
                <a:gd name="T74" fmla="*/ 34 w 72"/>
                <a:gd name="T75" fmla="*/ 42 h 42"/>
                <a:gd name="T76" fmla="*/ 35 w 72"/>
                <a:gd name="T77" fmla="*/ 42 h 42"/>
                <a:gd name="T78" fmla="*/ 35 w 72"/>
                <a:gd name="T79" fmla="*/ 42 h 42"/>
                <a:gd name="T80" fmla="*/ 34 w 72"/>
                <a:gd name="T81" fmla="*/ 4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42">
                  <a:moveTo>
                    <a:pt x="71" y="30"/>
                  </a:moveTo>
                  <a:cubicBezTo>
                    <a:pt x="70" y="12"/>
                    <a:pt x="70" y="12"/>
                    <a:pt x="70" y="12"/>
                  </a:cubicBezTo>
                  <a:cubicBezTo>
                    <a:pt x="70" y="5"/>
                    <a:pt x="65" y="2"/>
                    <a:pt x="60" y="1"/>
                  </a:cubicBezTo>
                  <a:cubicBezTo>
                    <a:pt x="60" y="1"/>
                    <a:pt x="55" y="0"/>
                    <a:pt x="51" y="0"/>
                  </a:cubicBezTo>
                  <a:cubicBezTo>
                    <a:pt x="51" y="0"/>
                    <a:pt x="51" y="0"/>
                    <a:pt x="51" y="0"/>
                  </a:cubicBezTo>
                  <a:cubicBezTo>
                    <a:pt x="51" y="0"/>
                    <a:pt x="50" y="0"/>
                    <a:pt x="50" y="0"/>
                  </a:cubicBezTo>
                  <a:cubicBezTo>
                    <a:pt x="50" y="0"/>
                    <a:pt x="50" y="0"/>
                    <a:pt x="50" y="0"/>
                  </a:cubicBezTo>
                  <a:cubicBezTo>
                    <a:pt x="57" y="6"/>
                    <a:pt x="57" y="6"/>
                    <a:pt x="57" y="6"/>
                  </a:cubicBezTo>
                  <a:cubicBezTo>
                    <a:pt x="48" y="10"/>
                    <a:pt x="48" y="10"/>
                    <a:pt x="48" y="10"/>
                  </a:cubicBezTo>
                  <a:cubicBezTo>
                    <a:pt x="53" y="17"/>
                    <a:pt x="53" y="17"/>
                    <a:pt x="53" y="17"/>
                  </a:cubicBezTo>
                  <a:cubicBezTo>
                    <a:pt x="41" y="41"/>
                    <a:pt x="41" y="41"/>
                    <a:pt x="41" y="41"/>
                  </a:cubicBezTo>
                  <a:cubicBezTo>
                    <a:pt x="41" y="41"/>
                    <a:pt x="41" y="41"/>
                    <a:pt x="41" y="41"/>
                  </a:cubicBezTo>
                  <a:cubicBezTo>
                    <a:pt x="39" y="8"/>
                    <a:pt x="39" y="8"/>
                    <a:pt x="39" y="8"/>
                  </a:cubicBezTo>
                  <a:cubicBezTo>
                    <a:pt x="41" y="7"/>
                    <a:pt x="41" y="7"/>
                    <a:pt x="41" y="7"/>
                  </a:cubicBezTo>
                  <a:cubicBezTo>
                    <a:pt x="39" y="0"/>
                    <a:pt x="39" y="0"/>
                    <a:pt x="39" y="0"/>
                  </a:cubicBezTo>
                  <a:cubicBezTo>
                    <a:pt x="32" y="0"/>
                    <a:pt x="32" y="0"/>
                    <a:pt x="32" y="0"/>
                  </a:cubicBezTo>
                  <a:cubicBezTo>
                    <a:pt x="30" y="7"/>
                    <a:pt x="30" y="7"/>
                    <a:pt x="30" y="7"/>
                  </a:cubicBezTo>
                  <a:cubicBezTo>
                    <a:pt x="32" y="8"/>
                    <a:pt x="32" y="8"/>
                    <a:pt x="32" y="8"/>
                  </a:cubicBezTo>
                  <a:cubicBezTo>
                    <a:pt x="30" y="41"/>
                    <a:pt x="30" y="41"/>
                    <a:pt x="30" y="41"/>
                  </a:cubicBezTo>
                  <a:cubicBezTo>
                    <a:pt x="30" y="41"/>
                    <a:pt x="30" y="41"/>
                    <a:pt x="30" y="41"/>
                  </a:cubicBezTo>
                  <a:cubicBezTo>
                    <a:pt x="30" y="41"/>
                    <a:pt x="30" y="41"/>
                    <a:pt x="30" y="41"/>
                  </a:cubicBezTo>
                  <a:cubicBezTo>
                    <a:pt x="18" y="17"/>
                    <a:pt x="18" y="17"/>
                    <a:pt x="18" y="17"/>
                  </a:cubicBezTo>
                  <a:cubicBezTo>
                    <a:pt x="23" y="10"/>
                    <a:pt x="23" y="10"/>
                    <a:pt x="23" y="10"/>
                  </a:cubicBezTo>
                  <a:cubicBezTo>
                    <a:pt x="14" y="6"/>
                    <a:pt x="14" y="6"/>
                    <a:pt x="14" y="6"/>
                  </a:cubicBezTo>
                  <a:cubicBezTo>
                    <a:pt x="21" y="0"/>
                    <a:pt x="21" y="0"/>
                    <a:pt x="21" y="0"/>
                  </a:cubicBezTo>
                  <a:cubicBezTo>
                    <a:pt x="21" y="0"/>
                    <a:pt x="21" y="0"/>
                    <a:pt x="21" y="0"/>
                  </a:cubicBezTo>
                  <a:cubicBezTo>
                    <a:pt x="21" y="0"/>
                    <a:pt x="20" y="0"/>
                    <a:pt x="20" y="0"/>
                  </a:cubicBezTo>
                  <a:cubicBezTo>
                    <a:pt x="20" y="0"/>
                    <a:pt x="20" y="0"/>
                    <a:pt x="20" y="0"/>
                  </a:cubicBezTo>
                  <a:cubicBezTo>
                    <a:pt x="17" y="0"/>
                    <a:pt x="12" y="1"/>
                    <a:pt x="12" y="1"/>
                  </a:cubicBezTo>
                  <a:cubicBezTo>
                    <a:pt x="12" y="1"/>
                    <a:pt x="12" y="1"/>
                    <a:pt x="12" y="1"/>
                  </a:cubicBezTo>
                  <a:cubicBezTo>
                    <a:pt x="6" y="2"/>
                    <a:pt x="2" y="5"/>
                    <a:pt x="1" y="12"/>
                  </a:cubicBezTo>
                  <a:cubicBezTo>
                    <a:pt x="0" y="30"/>
                    <a:pt x="0" y="30"/>
                    <a:pt x="0" y="30"/>
                  </a:cubicBezTo>
                  <a:cubicBezTo>
                    <a:pt x="0" y="35"/>
                    <a:pt x="0" y="35"/>
                    <a:pt x="0" y="35"/>
                  </a:cubicBezTo>
                  <a:cubicBezTo>
                    <a:pt x="11" y="40"/>
                    <a:pt x="23" y="42"/>
                    <a:pt x="36" y="42"/>
                  </a:cubicBezTo>
                  <a:cubicBezTo>
                    <a:pt x="49" y="42"/>
                    <a:pt x="61" y="40"/>
                    <a:pt x="72" y="35"/>
                  </a:cubicBezTo>
                  <a:cubicBezTo>
                    <a:pt x="72" y="32"/>
                    <a:pt x="72" y="32"/>
                    <a:pt x="72" y="32"/>
                  </a:cubicBezTo>
                  <a:lnTo>
                    <a:pt x="71" y="30"/>
                  </a:lnTo>
                  <a:close/>
                  <a:moveTo>
                    <a:pt x="34" y="42"/>
                  </a:moveTo>
                  <a:cubicBezTo>
                    <a:pt x="34" y="42"/>
                    <a:pt x="35" y="42"/>
                    <a:pt x="35" y="42"/>
                  </a:cubicBezTo>
                  <a:cubicBezTo>
                    <a:pt x="35" y="42"/>
                    <a:pt x="35" y="42"/>
                    <a:pt x="35" y="42"/>
                  </a:cubicBezTo>
                  <a:cubicBezTo>
                    <a:pt x="35" y="42"/>
                    <a:pt x="34" y="42"/>
                    <a:pt x="3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781"/>
            <p:cNvSpPr>
              <a:spLocks noEditPoints="1"/>
            </p:cNvSpPr>
            <p:nvPr/>
          </p:nvSpPr>
          <p:spPr bwMode="auto">
            <a:xfrm>
              <a:off x="1181101" y="-365124"/>
              <a:ext cx="131763" cy="131763"/>
            </a:xfrm>
            <a:custGeom>
              <a:gdLst>
                <a:gd name="T0" fmla="*/ 17 w 35"/>
                <a:gd name="T1" fmla="*/ 35 h 35"/>
                <a:gd name="T2" fmla="*/ 0 w 35"/>
                <a:gd name="T3" fmla="*/ 17 h 35"/>
                <a:gd name="T4" fmla="*/ 17 w 35"/>
                <a:gd name="T5" fmla="*/ 0 h 35"/>
                <a:gd name="T6" fmla="*/ 35 w 35"/>
                <a:gd name="T7" fmla="*/ 17 h 35"/>
                <a:gd name="T8" fmla="*/ 17 w 35"/>
                <a:gd name="T9" fmla="*/ 35 h 35"/>
                <a:gd name="T10" fmla="*/ 17 w 35"/>
                <a:gd name="T11" fmla="*/ 8 h 35"/>
                <a:gd name="T12" fmla="*/ 8 w 35"/>
                <a:gd name="T13" fmla="*/ 17 h 35"/>
                <a:gd name="T14" fmla="*/ 17 w 35"/>
                <a:gd name="T15" fmla="*/ 27 h 35"/>
                <a:gd name="T16" fmla="*/ 27 w 35"/>
                <a:gd name="T17" fmla="*/ 17 h 35"/>
                <a:gd name="T18" fmla="*/ 17 w 35"/>
                <a:gd name="T19" fmla="*/ 8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8" y="35"/>
                    <a:pt x="0" y="27"/>
                    <a:pt x="0" y="17"/>
                  </a:cubicBezTo>
                  <a:cubicBezTo>
                    <a:pt x="0" y="8"/>
                    <a:pt x="8" y="0"/>
                    <a:pt x="17" y="0"/>
                  </a:cubicBezTo>
                  <a:cubicBezTo>
                    <a:pt x="27" y="0"/>
                    <a:pt x="35" y="8"/>
                    <a:pt x="35" y="17"/>
                  </a:cubicBezTo>
                  <a:cubicBezTo>
                    <a:pt x="35" y="27"/>
                    <a:pt x="27" y="35"/>
                    <a:pt x="17" y="35"/>
                  </a:cubicBezTo>
                  <a:close/>
                  <a:moveTo>
                    <a:pt x="17" y="8"/>
                  </a:moveTo>
                  <a:cubicBezTo>
                    <a:pt x="12" y="8"/>
                    <a:pt x="8" y="12"/>
                    <a:pt x="8" y="17"/>
                  </a:cubicBezTo>
                  <a:cubicBezTo>
                    <a:pt x="8" y="23"/>
                    <a:pt x="12" y="27"/>
                    <a:pt x="17" y="27"/>
                  </a:cubicBezTo>
                  <a:cubicBezTo>
                    <a:pt x="22" y="27"/>
                    <a:pt x="27" y="23"/>
                    <a:pt x="27" y="17"/>
                  </a:cubicBezTo>
                  <a:cubicBezTo>
                    <a:pt x="27" y="12"/>
                    <a:pt x="22" y="8"/>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782"/>
            <p:cNvSpPr>
              <a:spLocks noEditPoints="1"/>
            </p:cNvSpPr>
            <p:nvPr/>
          </p:nvSpPr>
          <p:spPr bwMode="auto">
            <a:xfrm>
              <a:off x="1582738" y="-403224"/>
              <a:ext cx="131763" cy="131763"/>
            </a:xfrm>
            <a:custGeom>
              <a:gdLst>
                <a:gd name="T0" fmla="*/ 18 w 35"/>
                <a:gd name="T1" fmla="*/ 35 h 35"/>
                <a:gd name="T2" fmla="*/ 0 w 35"/>
                <a:gd name="T3" fmla="*/ 17 h 35"/>
                <a:gd name="T4" fmla="*/ 18 w 35"/>
                <a:gd name="T5" fmla="*/ 0 h 35"/>
                <a:gd name="T6" fmla="*/ 35 w 35"/>
                <a:gd name="T7" fmla="*/ 17 h 35"/>
                <a:gd name="T8" fmla="*/ 18 w 35"/>
                <a:gd name="T9" fmla="*/ 35 h 35"/>
                <a:gd name="T10" fmla="*/ 18 w 35"/>
                <a:gd name="T11" fmla="*/ 8 h 35"/>
                <a:gd name="T12" fmla="*/ 8 w 35"/>
                <a:gd name="T13" fmla="*/ 17 h 35"/>
                <a:gd name="T14" fmla="*/ 18 w 35"/>
                <a:gd name="T15" fmla="*/ 26 h 35"/>
                <a:gd name="T16" fmla="*/ 27 w 35"/>
                <a:gd name="T17" fmla="*/ 17 h 35"/>
                <a:gd name="T18" fmla="*/ 18 w 35"/>
                <a:gd name="T19" fmla="*/ 8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7"/>
                  </a:cubicBezTo>
                  <a:cubicBezTo>
                    <a:pt x="0" y="7"/>
                    <a:pt x="8" y="0"/>
                    <a:pt x="18" y="0"/>
                  </a:cubicBezTo>
                  <a:cubicBezTo>
                    <a:pt x="27" y="0"/>
                    <a:pt x="35" y="7"/>
                    <a:pt x="35" y="17"/>
                  </a:cubicBezTo>
                  <a:cubicBezTo>
                    <a:pt x="35" y="27"/>
                    <a:pt x="27" y="35"/>
                    <a:pt x="18" y="35"/>
                  </a:cubicBezTo>
                  <a:close/>
                  <a:moveTo>
                    <a:pt x="18" y="8"/>
                  </a:moveTo>
                  <a:cubicBezTo>
                    <a:pt x="13" y="8"/>
                    <a:pt x="8" y="12"/>
                    <a:pt x="8" y="17"/>
                  </a:cubicBezTo>
                  <a:cubicBezTo>
                    <a:pt x="8" y="22"/>
                    <a:pt x="13" y="26"/>
                    <a:pt x="18" y="26"/>
                  </a:cubicBezTo>
                  <a:cubicBezTo>
                    <a:pt x="23" y="26"/>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783"/>
            <p:cNvSpPr>
              <a:spLocks noEditPoints="1"/>
            </p:cNvSpPr>
            <p:nvPr/>
          </p:nvSpPr>
          <p:spPr bwMode="auto">
            <a:xfrm>
              <a:off x="985838" y="-222249"/>
              <a:ext cx="134938" cy="130175"/>
            </a:xfrm>
            <a:custGeom>
              <a:gdLst>
                <a:gd name="T0" fmla="*/ 18 w 36"/>
                <a:gd name="T1" fmla="*/ 35 h 35"/>
                <a:gd name="T2" fmla="*/ 0 w 36"/>
                <a:gd name="T3" fmla="*/ 17 h 35"/>
                <a:gd name="T4" fmla="*/ 18 w 36"/>
                <a:gd name="T5" fmla="*/ 0 h 35"/>
                <a:gd name="T6" fmla="*/ 36 w 36"/>
                <a:gd name="T7" fmla="*/ 17 h 35"/>
                <a:gd name="T8" fmla="*/ 18 w 36"/>
                <a:gd name="T9" fmla="*/ 35 h 35"/>
                <a:gd name="T10" fmla="*/ 18 w 36"/>
                <a:gd name="T11" fmla="*/ 8 h 35"/>
                <a:gd name="T12" fmla="*/ 9 w 36"/>
                <a:gd name="T13" fmla="*/ 17 h 35"/>
                <a:gd name="T14" fmla="*/ 18 w 36"/>
                <a:gd name="T15" fmla="*/ 27 h 35"/>
                <a:gd name="T16" fmla="*/ 27 w 36"/>
                <a:gd name="T17" fmla="*/ 17 h 35"/>
                <a:gd name="T18" fmla="*/ 18 w 36"/>
                <a:gd name="T19" fmla="*/ 8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7"/>
                  </a:cubicBezTo>
                  <a:cubicBezTo>
                    <a:pt x="0" y="8"/>
                    <a:pt x="8" y="0"/>
                    <a:pt x="18" y="0"/>
                  </a:cubicBezTo>
                  <a:cubicBezTo>
                    <a:pt x="28" y="0"/>
                    <a:pt x="36" y="8"/>
                    <a:pt x="36" y="17"/>
                  </a:cubicBezTo>
                  <a:cubicBezTo>
                    <a:pt x="36" y="27"/>
                    <a:pt x="28" y="35"/>
                    <a:pt x="18" y="35"/>
                  </a:cubicBezTo>
                  <a:close/>
                  <a:moveTo>
                    <a:pt x="18" y="8"/>
                  </a:moveTo>
                  <a:cubicBezTo>
                    <a:pt x="13" y="8"/>
                    <a:pt x="9" y="12"/>
                    <a:pt x="9" y="17"/>
                  </a:cubicBezTo>
                  <a:cubicBezTo>
                    <a:pt x="9" y="22"/>
                    <a:pt x="13" y="27"/>
                    <a:pt x="18" y="27"/>
                  </a:cubicBezTo>
                  <a:cubicBezTo>
                    <a:pt x="23" y="27"/>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784"/>
            <p:cNvSpPr/>
            <p:nvPr/>
          </p:nvSpPr>
          <p:spPr bwMode="auto">
            <a:xfrm>
              <a:off x="1095376" y="-257174"/>
              <a:ext cx="366713" cy="123825"/>
            </a:xfrm>
            <a:custGeom>
              <a:gdLst>
                <a:gd name="T0" fmla="*/ 98 w 98"/>
                <a:gd name="T1" fmla="*/ 33 h 33"/>
                <a:gd name="T2" fmla="*/ 96 w 98"/>
                <a:gd name="T3" fmla="*/ 26 h 33"/>
                <a:gd name="T4" fmla="*/ 97 w 98"/>
                <a:gd name="T5" fmla="*/ 22 h 33"/>
                <a:gd name="T6" fmla="*/ 43 w 98"/>
                <a:gd name="T7" fmla="*/ 22 h 33"/>
                <a:gd name="T8" fmla="*/ 45 w 98"/>
                <a:gd name="T9" fmla="*/ 1 h 33"/>
                <a:gd name="T10" fmla="*/ 40 w 98"/>
                <a:gd name="T11" fmla="*/ 2 h 33"/>
                <a:gd name="T12" fmla="*/ 34 w 98"/>
                <a:gd name="T13" fmla="*/ 0 h 33"/>
                <a:gd name="T14" fmla="*/ 33 w 98"/>
                <a:gd name="T15" fmla="*/ 22 h 33"/>
                <a:gd name="T16" fmla="*/ 2 w 98"/>
                <a:gd name="T17" fmla="*/ 22 h 33"/>
                <a:gd name="T18" fmla="*/ 2 w 98"/>
                <a:gd name="T19" fmla="*/ 26 h 33"/>
                <a:gd name="T20" fmla="*/ 0 w 98"/>
                <a:gd name="T21" fmla="*/ 33 h 33"/>
                <a:gd name="T22" fmla="*/ 98 w 98"/>
                <a:gd name="T23" fmla="*/ 33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33">
                  <a:moveTo>
                    <a:pt x="98" y="33"/>
                  </a:moveTo>
                  <a:cubicBezTo>
                    <a:pt x="97" y="31"/>
                    <a:pt x="96" y="29"/>
                    <a:pt x="96" y="26"/>
                  </a:cubicBezTo>
                  <a:cubicBezTo>
                    <a:pt x="96" y="25"/>
                    <a:pt x="96" y="24"/>
                    <a:pt x="97" y="22"/>
                  </a:cubicBezTo>
                  <a:cubicBezTo>
                    <a:pt x="43" y="22"/>
                    <a:pt x="43" y="22"/>
                    <a:pt x="43" y="22"/>
                  </a:cubicBezTo>
                  <a:cubicBezTo>
                    <a:pt x="44" y="15"/>
                    <a:pt x="44" y="8"/>
                    <a:pt x="45" y="1"/>
                  </a:cubicBezTo>
                  <a:cubicBezTo>
                    <a:pt x="44" y="2"/>
                    <a:pt x="42" y="2"/>
                    <a:pt x="40" y="2"/>
                  </a:cubicBezTo>
                  <a:cubicBezTo>
                    <a:pt x="38" y="2"/>
                    <a:pt x="36" y="1"/>
                    <a:pt x="34" y="0"/>
                  </a:cubicBezTo>
                  <a:cubicBezTo>
                    <a:pt x="33" y="7"/>
                    <a:pt x="33" y="15"/>
                    <a:pt x="33" y="22"/>
                  </a:cubicBezTo>
                  <a:cubicBezTo>
                    <a:pt x="2" y="22"/>
                    <a:pt x="2" y="22"/>
                    <a:pt x="2" y="22"/>
                  </a:cubicBezTo>
                  <a:cubicBezTo>
                    <a:pt x="2" y="24"/>
                    <a:pt x="2" y="25"/>
                    <a:pt x="2" y="26"/>
                  </a:cubicBezTo>
                  <a:cubicBezTo>
                    <a:pt x="2" y="29"/>
                    <a:pt x="2" y="31"/>
                    <a:pt x="0" y="33"/>
                  </a:cubicBezTo>
                  <a:lnTo>
                    <a:pt x="9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786"/>
            <p:cNvSpPr/>
            <p:nvPr/>
          </p:nvSpPr>
          <p:spPr bwMode="auto">
            <a:xfrm>
              <a:off x="1031875" y="-500062"/>
              <a:ext cx="595313" cy="295275"/>
            </a:xfrm>
            <a:custGeom>
              <a:gdLst>
                <a:gd name="T0" fmla="*/ 6 w 159"/>
                <a:gd name="T1" fmla="*/ 78 h 79"/>
                <a:gd name="T2" fmla="*/ 11 w 159"/>
                <a:gd name="T3" fmla="*/ 79 h 79"/>
                <a:gd name="T4" fmla="*/ 21 w 159"/>
                <a:gd name="T5" fmla="*/ 51 h 79"/>
                <a:gd name="T6" fmla="*/ 44 w 159"/>
                <a:gd name="T7" fmla="*/ 56 h 79"/>
                <a:gd name="T8" fmla="*/ 44 w 159"/>
                <a:gd name="T9" fmla="*/ 53 h 79"/>
                <a:gd name="T10" fmla="*/ 46 w 159"/>
                <a:gd name="T11" fmla="*/ 46 h 79"/>
                <a:gd name="T12" fmla="*/ 27 w 159"/>
                <a:gd name="T13" fmla="*/ 42 h 79"/>
                <a:gd name="T14" fmla="*/ 71 w 159"/>
                <a:gd name="T15" fmla="*/ 14 h 79"/>
                <a:gd name="T16" fmla="*/ 57 w 159"/>
                <a:gd name="T17" fmla="*/ 40 h 79"/>
                <a:gd name="T18" fmla="*/ 57 w 159"/>
                <a:gd name="T19" fmla="*/ 40 h 79"/>
                <a:gd name="T20" fmla="*/ 67 w 159"/>
                <a:gd name="T21" fmla="*/ 44 h 79"/>
                <a:gd name="T22" fmla="*/ 91 w 159"/>
                <a:gd name="T23" fmla="*/ 13 h 79"/>
                <a:gd name="T24" fmla="*/ 116 w 159"/>
                <a:gd name="T25" fmla="*/ 48 h 79"/>
                <a:gd name="T26" fmla="*/ 70 w 159"/>
                <a:gd name="T27" fmla="*/ 49 h 79"/>
                <a:gd name="T28" fmla="*/ 71 w 159"/>
                <a:gd name="T29" fmla="*/ 53 h 79"/>
                <a:gd name="T30" fmla="*/ 69 w 159"/>
                <a:gd name="T31" fmla="*/ 59 h 79"/>
                <a:gd name="T32" fmla="*/ 91 w 159"/>
                <a:gd name="T33" fmla="*/ 60 h 79"/>
                <a:gd name="T34" fmla="*/ 118 w 159"/>
                <a:gd name="T35" fmla="*/ 59 h 79"/>
                <a:gd name="T36" fmla="*/ 121 w 159"/>
                <a:gd name="T37" fmla="*/ 79 h 79"/>
                <a:gd name="T38" fmla="*/ 127 w 159"/>
                <a:gd name="T39" fmla="*/ 78 h 79"/>
                <a:gd name="T40" fmla="*/ 132 w 159"/>
                <a:gd name="T41" fmla="*/ 79 h 79"/>
                <a:gd name="T42" fmla="*/ 129 w 159"/>
                <a:gd name="T43" fmla="*/ 58 h 79"/>
                <a:gd name="T44" fmla="*/ 155 w 159"/>
                <a:gd name="T45" fmla="*/ 53 h 79"/>
                <a:gd name="T46" fmla="*/ 151 w 159"/>
                <a:gd name="T47" fmla="*/ 43 h 79"/>
                <a:gd name="T48" fmla="*/ 151 w 159"/>
                <a:gd name="T49" fmla="*/ 43 h 79"/>
                <a:gd name="T50" fmla="*/ 127 w 159"/>
                <a:gd name="T51" fmla="*/ 47 h 79"/>
                <a:gd name="T52" fmla="*/ 111 w 159"/>
                <a:gd name="T53" fmla="*/ 13 h 79"/>
                <a:gd name="T54" fmla="*/ 152 w 159"/>
                <a:gd name="T55" fmla="*/ 39 h 79"/>
                <a:gd name="T56" fmla="*/ 159 w 159"/>
                <a:gd name="T57" fmla="*/ 31 h 79"/>
                <a:gd name="T58" fmla="*/ 91 w 159"/>
                <a:gd name="T59" fmla="*/ 0 h 79"/>
                <a:gd name="T60" fmla="*/ 0 w 159"/>
                <a:gd name="T61" fmla="*/ 79 h 79"/>
                <a:gd name="T62" fmla="*/ 6 w 159"/>
                <a:gd name="T63" fmla="*/ 78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9">
                  <a:moveTo>
                    <a:pt x="6" y="78"/>
                  </a:moveTo>
                  <a:cubicBezTo>
                    <a:pt x="8" y="78"/>
                    <a:pt x="10" y="78"/>
                    <a:pt x="11" y="79"/>
                  </a:cubicBezTo>
                  <a:cubicBezTo>
                    <a:pt x="13" y="69"/>
                    <a:pt x="16" y="60"/>
                    <a:pt x="21" y="51"/>
                  </a:cubicBezTo>
                  <a:cubicBezTo>
                    <a:pt x="29" y="53"/>
                    <a:pt x="37" y="55"/>
                    <a:pt x="44" y="56"/>
                  </a:cubicBezTo>
                  <a:cubicBezTo>
                    <a:pt x="44" y="55"/>
                    <a:pt x="44" y="54"/>
                    <a:pt x="44" y="53"/>
                  </a:cubicBezTo>
                  <a:cubicBezTo>
                    <a:pt x="44" y="51"/>
                    <a:pt x="45" y="48"/>
                    <a:pt x="46" y="46"/>
                  </a:cubicBezTo>
                  <a:cubicBezTo>
                    <a:pt x="40" y="45"/>
                    <a:pt x="34" y="43"/>
                    <a:pt x="27" y="42"/>
                  </a:cubicBezTo>
                  <a:cubicBezTo>
                    <a:pt x="38" y="28"/>
                    <a:pt x="53" y="18"/>
                    <a:pt x="71" y="14"/>
                  </a:cubicBezTo>
                  <a:cubicBezTo>
                    <a:pt x="65" y="20"/>
                    <a:pt x="60" y="29"/>
                    <a:pt x="57" y="40"/>
                  </a:cubicBezTo>
                  <a:cubicBezTo>
                    <a:pt x="57" y="40"/>
                    <a:pt x="57" y="40"/>
                    <a:pt x="57" y="40"/>
                  </a:cubicBezTo>
                  <a:cubicBezTo>
                    <a:pt x="61" y="40"/>
                    <a:pt x="65" y="42"/>
                    <a:pt x="67" y="44"/>
                  </a:cubicBezTo>
                  <a:cubicBezTo>
                    <a:pt x="73" y="25"/>
                    <a:pt x="82" y="13"/>
                    <a:pt x="91" y="13"/>
                  </a:cubicBezTo>
                  <a:cubicBezTo>
                    <a:pt x="100" y="13"/>
                    <a:pt x="110" y="27"/>
                    <a:pt x="116" y="48"/>
                  </a:cubicBezTo>
                  <a:cubicBezTo>
                    <a:pt x="101" y="50"/>
                    <a:pt x="85" y="50"/>
                    <a:pt x="70" y="49"/>
                  </a:cubicBezTo>
                  <a:cubicBezTo>
                    <a:pt x="71" y="50"/>
                    <a:pt x="71" y="52"/>
                    <a:pt x="71" y="53"/>
                  </a:cubicBezTo>
                  <a:cubicBezTo>
                    <a:pt x="71" y="56"/>
                    <a:pt x="70" y="58"/>
                    <a:pt x="69" y="59"/>
                  </a:cubicBezTo>
                  <a:cubicBezTo>
                    <a:pt x="77" y="60"/>
                    <a:pt x="84" y="60"/>
                    <a:pt x="91" y="60"/>
                  </a:cubicBezTo>
                  <a:cubicBezTo>
                    <a:pt x="100" y="60"/>
                    <a:pt x="109" y="60"/>
                    <a:pt x="118" y="59"/>
                  </a:cubicBezTo>
                  <a:cubicBezTo>
                    <a:pt x="120" y="65"/>
                    <a:pt x="120" y="72"/>
                    <a:pt x="121" y="79"/>
                  </a:cubicBezTo>
                  <a:cubicBezTo>
                    <a:pt x="123" y="78"/>
                    <a:pt x="125" y="78"/>
                    <a:pt x="127" y="78"/>
                  </a:cubicBezTo>
                  <a:cubicBezTo>
                    <a:pt x="128" y="78"/>
                    <a:pt x="130" y="78"/>
                    <a:pt x="132" y="79"/>
                  </a:cubicBezTo>
                  <a:cubicBezTo>
                    <a:pt x="131" y="72"/>
                    <a:pt x="130" y="64"/>
                    <a:pt x="129" y="58"/>
                  </a:cubicBezTo>
                  <a:cubicBezTo>
                    <a:pt x="138" y="56"/>
                    <a:pt x="146" y="55"/>
                    <a:pt x="155" y="53"/>
                  </a:cubicBezTo>
                  <a:cubicBezTo>
                    <a:pt x="153" y="50"/>
                    <a:pt x="151" y="47"/>
                    <a:pt x="151" y="43"/>
                  </a:cubicBezTo>
                  <a:cubicBezTo>
                    <a:pt x="151" y="43"/>
                    <a:pt x="151" y="43"/>
                    <a:pt x="151" y="43"/>
                  </a:cubicBezTo>
                  <a:cubicBezTo>
                    <a:pt x="143" y="44"/>
                    <a:pt x="135" y="46"/>
                    <a:pt x="127" y="47"/>
                  </a:cubicBezTo>
                  <a:cubicBezTo>
                    <a:pt x="123" y="33"/>
                    <a:pt x="117" y="21"/>
                    <a:pt x="111" y="13"/>
                  </a:cubicBezTo>
                  <a:cubicBezTo>
                    <a:pt x="127" y="18"/>
                    <a:pt x="141" y="27"/>
                    <a:pt x="152" y="39"/>
                  </a:cubicBezTo>
                  <a:cubicBezTo>
                    <a:pt x="153" y="36"/>
                    <a:pt x="156" y="33"/>
                    <a:pt x="159" y="31"/>
                  </a:cubicBezTo>
                  <a:cubicBezTo>
                    <a:pt x="142" y="12"/>
                    <a:pt x="118" y="0"/>
                    <a:pt x="91" y="0"/>
                  </a:cubicBezTo>
                  <a:cubicBezTo>
                    <a:pt x="45" y="0"/>
                    <a:pt x="7" y="35"/>
                    <a:pt x="0" y="79"/>
                  </a:cubicBezTo>
                  <a:cubicBezTo>
                    <a:pt x="2" y="78"/>
                    <a:pt x="4" y="78"/>
                    <a:pt x="6"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787"/>
            <p:cNvSpPr/>
            <p:nvPr/>
          </p:nvSpPr>
          <p:spPr bwMode="auto">
            <a:xfrm>
              <a:off x="1477963" y="-301625"/>
              <a:ext cx="236538" cy="461963"/>
            </a:xfrm>
            <a:custGeom>
              <a:gdLst>
                <a:gd name="T0" fmla="*/ 55 w 63"/>
                <a:gd name="T1" fmla="*/ 0 h 123"/>
                <a:gd name="T2" fmla="*/ 46 w 63"/>
                <a:gd name="T3" fmla="*/ 4 h 123"/>
                <a:gd name="T4" fmla="*/ 44 w 63"/>
                <a:gd name="T5" fmla="*/ 4 h 123"/>
                <a:gd name="T6" fmla="*/ 52 w 63"/>
                <a:gd name="T7" fmla="*/ 34 h 123"/>
                <a:gd name="T8" fmla="*/ 20 w 63"/>
                <a:gd name="T9" fmla="*/ 34 h 123"/>
                <a:gd name="T10" fmla="*/ 21 w 63"/>
                <a:gd name="T11" fmla="*/ 38 h 123"/>
                <a:gd name="T12" fmla="*/ 19 w 63"/>
                <a:gd name="T13" fmla="*/ 45 h 123"/>
                <a:gd name="T14" fmla="*/ 52 w 63"/>
                <a:gd name="T15" fmla="*/ 45 h 123"/>
                <a:gd name="T16" fmla="*/ 33 w 63"/>
                <a:gd name="T17" fmla="*/ 93 h 123"/>
                <a:gd name="T18" fmla="*/ 30 w 63"/>
                <a:gd name="T19" fmla="*/ 92 h 123"/>
                <a:gd name="T20" fmla="*/ 23 w 63"/>
                <a:gd name="T21" fmla="*/ 91 h 123"/>
                <a:gd name="T22" fmla="*/ 15 w 63"/>
                <a:gd name="T23" fmla="*/ 91 h 123"/>
                <a:gd name="T24" fmla="*/ 9 w 63"/>
                <a:gd name="T25" fmla="*/ 91 h 123"/>
                <a:gd name="T26" fmla="*/ 1 w 63"/>
                <a:gd name="T27" fmla="*/ 91 h 123"/>
                <a:gd name="T28" fmla="*/ 0 w 63"/>
                <a:gd name="T29" fmla="*/ 91 h 123"/>
                <a:gd name="T30" fmla="*/ 10 w 63"/>
                <a:gd name="T31" fmla="*/ 102 h 123"/>
                <a:gd name="T32" fmla="*/ 11 w 63"/>
                <a:gd name="T33" fmla="*/ 123 h 123"/>
                <a:gd name="T34" fmla="*/ 63 w 63"/>
                <a:gd name="T35" fmla="*/ 40 h 123"/>
                <a:gd name="T36" fmla="*/ 55 w 63"/>
                <a:gd name="T37"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23">
                  <a:moveTo>
                    <a:pt x="55" y="0"/>
                  </a:moveTo>
                  <a:cubicBezTo>
                    <a:pt x="52" y="2"/>
                    <a:pt x="49" y="4"/>
                    <a:pt x="46" y="4"/>
                  </a:cubicBezTo>
                  <a:cubicBezTo>
                    <a:pt x="45" y="4"/>
                    <a:pt x="45" y="4"/>
                    <a:pt x="44" y="4"/>
                  </a:cubicBezTo>
                  <a:cubicBezTo>
                    <a:pt x="49" y="13"/>
                    <a:pt x="52" y="23"/>
                    <a:pt x="52" y="34"/>
                  </a:cubicBezTo>
                  <a:cubicBezTo>
                    <a:pt x="20" y="34"/>
                    <a:pt x="20" y="34"/>
                    <a:pt x="20" y="34"/>
                  </a:cubicBezTo>
                  <a:cubicBezTo>
                    <a:pt x="21" y="36"/>
                    <a:pt x="21" y="37"/>
                    <a:pt x="21" y="38"/>
                  </a:cubicBezTo>
                  <a:cubicBezTo>
                    <a:pt x="21" y="41"/>
                    <a:pt x="20" y="43"/>
                    <a:pt x="19" y="45"/>
                  </a:cubicBezTo>
                  <a:cubicBezTo>
                    <a:pt x="52" y="45"/>
                    <a:pt x="52" y="45"/>
                    <a:pt x="52" y="45"/>
                  </a:cubicBezTo>
                  <a:cubicBezTo>
                    <a:pt x="51" y="63"/>
                    <a:pt x="44" y="80"/>
                    <a:pt x="33" y="93"/>
                  </a:cubicBezTo>
                  <a:cubicBezTo>
                    <a:pt x="32" y="92"/>
                    <a:pt x="31" y="92"/>
                    <a:pt x="30" y="92"/>
                  </a:cubicBezTo>
                  <a:cubicBezTo>
                    <a:pt x="30" y="92"/>
                    <a:pt x="25" y="91"/>
                    <a:pt x="23" y="91"/>
                  </a:cubicBezTo>
                  <a:cubicBezTo>
                    <a:pt x="15" y="91"/>
                    <a:pt x="15" y="91"/>
                    <a:pt x="15" y="91"/>
                  </a:cubicBezTo>
                  <a:cubicBezTo>
                    <a:pt x="9" y="91"/>
                    <a:pt x="9" y="91"/>
                    <a:pt x="9" y="91"/>
                  </a:cubicBezTo>
                  <a:cubicBezTo>
                    <a:pt x="1" y="91"/>
                    <a:pt x="1" y="91"/>
                    <a:pt x="1" y="91"/>
                  </a:cubicBezTo>
                  <a:cubicBezTo>
                    <a:pt x="1" y="91"/>
                    <a:pt x="0" y="91"/>
                    <a:pt x="0" y="91"/>
                  </a:cubicBezTo>
                  <a:cubicBezTo>
                    <a:pt x="5" y="92"/>
                    <a:pt x="9" y="96"/>
                    <a:pt x="10" y="102"/>
                  </a:cubicBezTo>
                  <a:cubicBezTo>
                    <a:pt x="11" y="123"/>
                    <a:pt x="11" y="123"/>
                    <a:pt x="11" y="123"/>
                  </a:cubicBezTo>
                  <a:cubicBezTo>
                    <a:pt x="42" y="108"/>
                    <a:pt x="63" y="77"/>
                    <a:pt x="63" y="40"/>
                  </a:cubicBezTo>
                  <a:cubicBezTo>
                    <a:pt x="63" y="26"/>
                    <a:pt x="60" y="12"/>
                    <a:pt x="5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788"/>
            <p:cNvSpPr/>
            <p:nvPr/>
          </p:nvSpPr>
          <p:spPr bwMode="auto">
            <a:xfrm>
              <a:off x="1031875" y="-114300"/>
              <a:ext cx="234950" cy="274638"/>
            </a:xfrm>
            <a:custGeom>
              <a:gdLst>
                <a:gd name="T0" fmla="*/ 53 w 63"/>
                <a:gd name="T1" fmla="*/ 41 h 73"/>
                <a:gd name="T2" fmla="*/ 48 w 63"/>
                <a:gd name="T3" fmla="*/ 41 h 73"/>
                <a:gd name="T4" fmla="*/ 40 w 63"/>
                <a:gd name="T5" fmla="*/ 41 h 73"/>
                <a:gd name="T6" fmla="*/ 32 w 63"/>
                <a:gd name="T7" fmla="*/ 42 h 73"/>
                <a:gd name="T8" fmla="*/ 29 w 63"/>
                <a:gd name="T9" fmla="*/ 43 h 73"/>
                <a:gd name="T10" fmla="*/ 11 w 63"/>
                <a:gd name="T11" fmla="*/ 1 h 73"/>
                <a:gd name="T12" fmla="*/ 6 w 63"/>
                <a:gd name="T13" fmla="*/ 2 h 73"/>
                <a:gd name="T14" fmla="*/ 0 w 63"/>
                <a:gd name="T15" fmla="*/ 0 h 73"/>
                <a:gd name="T16" fmla="*/ 51 w 63"/>
                <a:gd name="T17" fmla="*/ 73 h 73"/>
                <a:gd name="T18" fmla="*/ 53 w 63"/>
                <a:gd name="T19" fmla="*/ 52 h 73"/>
                <a:gd name="T20" fmla="*/ 63 w 63"/>
                <a:gd name="T21" fmla="*/ 41 h 73"/>
                <a:gd name="T22" fmla="*/ 61 w 63"/>
                <a:gd name="T23" fmla="*/ 41 h 73"/>
                <a:gd name="T24" fmla="*/ 53 w 63"/>
                <a:gd name="T25" fmla="*/ 41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3">
                  <a:moveTo>
                    <a:pt x="53" y="41"/>
                  </a:moveTo>
                  <a:cubicBezTo>
                    <a:pt x="48" y="41"/>
                    <a:pt x="48" y="41"/>
                    <a:pt x="48" y="41"/>
                  </a:cubicBezTo>
                  <a:cubicBezTo>
                    <a:pt x="40" y="41"/>
                    <a:pt x="40" y="41"/>
                    <a:pt x="40" y="41"/>
                  </a:cubicBezTo>
                  <a:cubicBezTo>
                    <a:pt x="38" y="41"/>
                    <a:pt x="33" y="42"/>
                    <a:pt x="32" y="42"/>
                  </a:cubicBezTo>
                  <a:cubicBezTo>
                    <a:pt x="31" y="42"/>
                    <a:pt x="30" y="42"/>
                    <a:pt x="29" y="43"/>
                  </a:cubicBezTo>
                  <a:cubicBezTo>
                    <a:pt x="19" y="31"/>
                    <a:pt x="13" y="17"/>
                    <a:pt x="11" y="1"/>
                  </a:cubicBezTo>
                  <a:cubicBezTo>
                    <a:pt x="9" y="2"/>
                    <a:pt x="8" y="2"/>
                    <a:pt x="6" y="2"/>
                  </a:cubicBezTo>
                  <a:cubicBezTo>
                    <a:pt x="4" y="2"/>
                    <a:pt x="2" y="1"/>
                    <a:pt x="0" y="0"/>
                  </a:cubicBezTo>
                  <a:cubicBezTo>
                    <a:pt x="4" y="33"/>
                    <a:pt x="24" y="60"/>
                    <a:pt x="51" y="73"/>
                  </a:cubicBezTo>
                  <a:cubicBezTo>
                    <a:pt x="53" y="52"/>
                    <a:pt x="53" y="52"/>
                    <a:pt x="53" y="52"/>
                  </a:cubicBezTo>
                  <a:cubicBezTo>
                    <a:pt x="53" y="46"/>
                    <a:pt x="58" y="42"/>
                    <a:pt x="63" y="41"/>
                  </a:cubicBezTo>
                  <a:cubicBezTo>
                    <a:pt x="62" y="41"/>
                    <a:pt x="62" y="41"/>
                    <a:pt x="61" y="41"/>
                  </a:cubicBezTo>
                  <a:lnTo>
                    <a:pt x="53"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789"/>
            <p:cNvSpPr>
              <a:spLocks noEditPoints="1"/>
            </p:cNvSpPr>
            <p:nvPr/>
          </p:nvSpPr>
          <p:spPr bwMode="auto">
            <a:xfrm>
              <a:off x="1439863" y="-222250"/>
              <a:ext cx="131763" cy="130175"/>
            </a:xfrm>
            <a:custGeom>
              <a:gdLst>
                <a:gd name="T0" fmla="*/ 18 w 35"/>
                <a:gd name="T1" fmla="*/ 35 h 35"/>
                <a:gd name="T2" fmla="*/ 0 w 35"/>
                <a:gd name="T3" fmla="*/ 17 h 35"/>
                <a:gd name="T4" fmla="*/ 18 w 35"/>
                <a:gd name="T5" fmla="*/ 0 h 35"/>
                <a:gd name="T6" fmla="*/ 35 w 35"/>
                <a:gd name="T7" fmla="*/ 17 h 35"/>
                <a:gd name="T8" fmla="*/ 18 w 35"/>
                <a:gd name="T9" fmla="*/ 35 h 35"/>
                <a:gd name="T10" fmla="*/ 18 w 35"/>
                <a:gd name="T11" fmla="*/ 8 h 35"/>
                <a:gd name="T12" fmla="*/ 8 w 35"/>
                <a:gd name="T13" fmla="*/ 17 h 35"/>
                <a:gd name="T14" fmla="*/ 18 w 35"/>
                <a:gd name="T15" fmla="*/ 27 h 35"/>
                <a:gd name="T16" fmla="*/ 27 w 35"/>
                <a:gd name="T17" fmla="*/ 17 h 35"/>
                <a:gd name="T18" fmla="*/ 18 w 35"/>
                <a:gd name="T19" fmla="*/ 8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7"/>
                  </a:cubicBezTo>
                  <a:cubicBezTo>
                    <a:pt x="0" y="8"/>
                    <a:pt x="8" y="0"/>
                    <a:pt x="18" y="0"/>
                  </a:cubicBezTo>
                  <a:cubicBezTo>
                    <a:pt x="27" y="0"/>
                    <a:pt x="35" y="8"/>
                    <a:pt x="35" y="17"/>
                  </a:cubicBezTo>
                  <a:cubicBezTo>
                    <a:pt x="35" y="27"/>
                    <a:pt x="27" y="35"/>
                    <a:pt x="18" y="35"/>
                  </a:cubicBezTo>
                  <a:close/>
                  <a:moveTo>
                    <a:pt x="18" y="8"/>
                  </a:moveTo>
                  <a:cubicBezTo>
                    <a:pt x="13" y="8"/>
                    <a:pt x="8" y="12"/>
                    <a:pt x="8" y="17"/>
                  </a:cubicBezTo>
                  <a:cubicBezTo>
                    <a:pt x="8" y="22"/>
                    <a:pt x="13" y="27"/>
                    <a:pt x="18" y="27"/>
                  </a:cubicBezTo>
                  <a:cubicBezTo>
                    <a:pt x="23" y="27"/>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7" name="组合 256"/>
          <p:cNvGrpSpPr/>
          <p:nvPr/>
        </p:nvGrpSpPr>
        <p:grpSpPr>
          <a:xfrm>
            <a:off x="3815801" y="1366850"/>
            <a:ext cx="318103" cy="253906"/>
            <a:chOff x="5753100" y="-417512"/>
            <a:chExt cx="700088" cy="558800"/>
          </a:xfrm>
          <a:solidFill>
            <a:srgbClr val="D75980"/>
          </a:solidFill>
        </p:grpSpPr>
        <p:sp>
          <p:nvSpPr>
            <p:cNvPr id="258" name="Freeform 790"/>
            <p:cNvSpPr/>
            <p:nvPr/>
          </p:nvSpPr>
          <p:spPr bwMode="auto">
            <a:xfrm>
              <a:off x="5834063" y="-403225"/>
              <a:ext cx="525463" cy="363538"/>
            </a:xfrm>
            <a:custGeom>
              <a:gdLst>
                <a:gd name="T0" fmla="*/ 22 w 331"/>
                <a:gd name="T1" fmla="*/ 229 h 229"/>
                <a:gd name="T2" fmla="*/ 0 w 331"/>
                <a:gd name="T3" fmla="*/ 210 h 229"/>
                <a:gd name="T4" fmla="*/ 133 w 331"/>
                <a:gd name="T5" fmla="*/ 55 h 229"/>
                <a:gd name="T6" fmla="*/ 213 w 331"/>
                <a:gd name="T7" fmla="*/ 123 h 229"/>
                <a:gd name="T8" fmla="*/ 308 w 331"/>
                <a:gd name="T9" fmla="*/ 0 h 229"/>
                <a:gd name="T10" fmla="*/ 331 w 331"/>
                <a:gd name="T11" fmla="*/ 17 h 229"/>
                <a:gd name="T12" fmla="*/ 215 w 331"/>
                <a:gd name="T13" fmla="*/ 168 h 229"/>
                <a:gd name="T14" fmla="*/ 135 w 331"/>
                <a:gd name="T15" fmla="*/ 97 h 229"/>
                <a:gd name="T16" fmla="*/ 22 w 331"/>
                <a:gd name="T17" fmla="*/ 229 h 229"/>
                <a:gd name="T18" fmla="*/ 22 w 331"/>
                <a:gd name="T19" fmla="*/ 229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229">
                  <a:moveTo>
                    <a:pt x="22" y="229"/>
                  </a:moveTo>
                  <a:lnTo>
                    <a:pt x="0" y="210"/>
                  </a:lnTo>
                  <a:lnTo>
                    <a:pt x="133" y="55"/>
                  </a:lnTo>
                  <a:lnTo>
                    <a:pt x="213" y="123"/>
                  </a:lnTo>
                  <a:lnTo>
                    <a:pt x="308" y="0"/>
                  </a:lnTo>
                  <a:lnTo>
                    <a:pt x="331" y="17"/>
                  </a:lnTo>
                  <a:lnTo>
                    <a:pt x="215" y="168"/>
                  </a:lnTo>
                  <a:lnTo>
                    <a:pt x="135" y="97"/>
                  </a:lnTo>
                  <a:lnTo>
                    <a:pt x="22" y="229"/>
                  </a:lnTo>
                  <a:lnTo>
                    <a:pt x="22" y="2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791"/>
            <p:cNvSpPr/>
            <p:nvPr/>
          </p:nvSpPr>
          <p:spPr bwMode="auto">
            <a:xfrm>
              <a:off x="6254750" y="-414337"/>
              <a:ext cx="115888" cy="115888"/>
            </a:xfrm>
            <a:custGeom>
              <a:gdLst>
                <a:gd name="T0" fmla="*/ 0 w 73"/>
                <a:gd name="T1" fmla="*/ 0 h 73"/>
                <a:gd name="T2" fmla="*/ 73 w 73"/>
                <a:gd name="T3" fmla="*/ 0 h 73"/>
                <a:gd name="T4" fmla="*/ 73 w 73"/>
                <a:gd name="T5" fmla="*/ 73 h 73"/>
                <a:gd name="T6" fmla="*/ 0 w 73"/>
                <a:gd name="T7" fmla="*/ 0 h 73"/>
              </a:gdLst>
              <a:cxnLst>
                <a:cxn ang="0">
                  <a:pos x="T0" y="T1"/>
                </a:cxn>
                <a:cxn ang="0">
                  <a:pos x="T2" y="T3"/>
                </a:cxn>
                <a:cxn ang="0">
                  <a:pos x="T4" y="T5"/>
                </a:cxn>
                <a:cxn ang="0">
                  <a:pos x="T6" y="T7"/>
                </a:cxn>
              </a:cxnLst>
              <a:rect l="0" t="0" r="r" b="b"/>
              <a:pathLst>
                <a:path w="73" h="73">
                  <a:moveTo>
                    <a:pt x="0" y="0"/>
                  </a:moveTo>
                  <a:lnTo>
                    <a:pt x="73" y="0"/>
                  </a:lnTo>
                  <a:lnTo>
                    <a:pt x="73" y="7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792"/>
            <p:cNvSpPr/>
            <p:nvPr/>
          </p:nvSpPr>
          <p:spPr bwMode="auto">
            <a:xfrm>
              <a:off x="5753100" y="-417512"/>
              <a:ext cx="700088" cy="558800"/>
            </a:xfrm>
            <a:custGeom>
              <a:gdLst>
                <a:gd name="T0" fmla="*/ 441 w 441"/>
                <a:gd name="T1" fmla="*/ 352 h 352"/>
                <a:gd name="T2" fmla="*/ 0 w 441"/>
                <a:gd name="T3" fmla="*/ 352 h 352"/>
                <a:gd name="T4" fmla="*/ 0 w 441"/>
                <a:gd name="T5" fmla="*/ 0 h 352"/>
                <a:gd name="T6" fmla="*/ 26 w 441"/>
                <a:gd name="T7" fmla="*/ 0 h 352"/>
                <a:gd name="T8" fmla="*/ 26 w 441"/>
                <a:gd name="T9" fmla="*/ 328 h 352"/>
                <a:gd name="T10" fmla="*/ 441 w 441"/>
                <a:gd name="T11" fmla="*/ 328 h 352"/>
                <a:gd name="T12" fmla="*/ 441 w 441"/>
                <a:gd name="T13" fmla="*/ 352 h 352"/>
                <a:gd name="T14" fmla="*/ 441 w 441"/>
                <a:gd name="T15" fmla="*/ 352 h 35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352">
                  <a:moveTo>
                    <a:pt x="441" y="352"/>
                  </a:moveTo>
                  <a:lnTo>
                    <a:pt x="0" y="352"/>
                  </a:lnTo>
                  <a:lnTo>
                    <a:pt x="0" y="0"/>
                  </a:lnTo>
                  <a:lnTo>
                    <a:pt x="26" y="0"/>
                  </a:lnTo>
                  <a:lnTo>
                    <a:pt x="26" y="328"/>
                  </a:lnTo>
                  <a:lnTo>
                    <a:pt x="441" y="328"/>
                  </a:lnTo>
                  <a:lnTo>
                    <a:pt x="441" y="352"/>
                  </a:lnTo>
                  <a:lnTo>
                    <a:pt x="441" y="3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Rectangle 793"/>
            <p:cNvSpPr>
              <a:spLocks noChangeArrowheads="1"/>
            </p:cNvSpPr>
            <p:nvPr/>
          </p:nvSpPr>
          <p:spPr bwMode="auto">
            <a:xfrm>
              <a:off x="5864225" y="-9525"/>
              <a:ext cx="79375"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2" name="Rectangle 794"/>
            <p:cNvSpPr>
              <a:spLocks noChangeArrowheads="1"/>
            </p:cNvSpPr>
            <p:nvPr/>
          </p:nvSpPr>
          <p:spPr bwMode="auto">
            <a:xfrm>
              <a:off x="6007100" y="-158750"/>
              <a:ext cx="79375"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3" name="Rectangle 795"/>
            <p:cNvSpPr>
              <a:spLocks noChangeArrowheads="1"/>
            </p:cNvSpPr>
            <p:nvPr/>
          </p:nvSpPr>
          <p:spPr bwMode="auto">
            <a:xfrm>
              <a:off x="6149975" y="-80962"/>
              <a:ext cx="79375"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4" name="Rectangle 796"/>
            <p:cNvSpPr>
              <a:spLocks noChangeArrowheads="1"/>
            </p:cNvSpPr>
            <p:nvPr/>
          </p:nvSpPr>
          <p:spPr bwMode="auto">
            <a:xfrm>
              <a:off x="6292850" y="-260350"/>
              <a:ext cx="77788" cy="3714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265" name="组合 264"/>
          <p:cNvGrpSpPr/>
          <p:nvPr/>
        </p:nvGrpSpPr>
        <p:grpSpPr>
          <a:xfrm>
            <a:off x="5248349" y="3757315"/>
            <a:ext cx="328924" cy="321710"/>
            <a:chOff x="8905875" y="4843463"/>
            <a:chExt cx="723900" cy="708025"/>
          </a:xfrm>
          <a:solidFill>
            <a:srgbClr val="D75980"/>
          </a:solidFill>
        </p:grpSpPr>
        <p:sp>
          <p:nvSpPr>
            <p:cNvPr id="266" name="Freeform 797"/>
            <p:cNvSpPr/>
            <p:nvPr/>
          </p:nvSpPr>
          <p:spPr bwMode="auto">
            <a:xfrm>
              <a:off x="8905875" y="4843463"/>
              <a:ext cx="723900" cy="465138"/>
            </a:xfrm>
            <a:custGeom>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798"/>
            <p:cNvSpPr/>
            <p:nvPr/>
          </p:nvSpPr>
          <p:spPr bwMode="auto">
            <a:xfrm>
              <a:off x="9097963" y="5443538"/>
              <a:ext cx="339725" cy="107950"/>
            </a:xfrm>
            <a:custGeom>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cxnLst>
                <a:cxn ang="0">
                  <a:pos x="T0" y="T1"/>
                </a:cxn>
                <a:cxn ang="0">
                  <a:pos x="T2" y="T3"/>
                </a:cxn>
                <a:cxn ang="0">
                  <a:pos x="T4" y="T5"/>
                </a:cxn>
                <a:cxn ang="0">
                  <a:pos x="T6" y="T7"/>
                </a:cxn>
                <a:cxn ang="0">
                  <a:pos x="T8" y="T9"/>
                </a:cxn>
                <a:cxn ang="0">
                  <a:pos x="T10" y="T11"/>
                </a:cxn>
              </a:cxnLst>
              <a:rect l="0" t="0" r="r" b="b"/>
              <a:pathLst>
                <a:path w="91" h="28">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799"/>
            <p:cNvSpPr/>
            <p:nvPr/>
          </p:nvSpPr>
          <p:spPr bwMode="auto">
            <a:xfrm>
              <a:off x="9175750" y="5364163"/>
              <a:ext cx="184150" cy="79375"/>
            </a:xfrm>
            <a:custGeom>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9" name="组合 268"/>
          <p:cNvGrpSpPr/>
          <p:nvPr/>
        </p:nvGrpSpPr>
        <p:grpSpPr>
          <a:xfrm>
            <a:off x="5981214" y="2956646"/>
            <a:ext cx="301513" cy="313055"/>
            <a:chOff x="10518775" y="3081338"/>
            <a:chExt cx="663575" cy="688975"/>
          </a:xfrm>
          <a:solidFill>
            <a:srgbClr val="D75980"/>
          </a:solidFill>
        </p:grpSpPr>
        <p:sp>
          <p:nvSpPr>
            <p:cNvPr id="270" name="Oval 800"/>
            <p:cNvSpPr>
              <a:spLocks noChangeArrowheads="1"/>
            </p:cNvSpPr>
            <p:nvPr/>
          </p:nvSpPr>
          <p:spPr bwMode="auto">
            <a:xfrm>
              <a:off x="10590213" y="3433763"/>
              <a:ext cx="127000" cy="160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801"/>
            <p:cNvSpPr/>
            <p:nvPr/>
          </p:nvSpPr>
          <p:spPr bwMode="auto">
            <a:xfrm>
              <a:off x="10518775" y="3609975"/>
              <a:ext cx="112713" cy="160338"/>
            </a:xfrm>
            <a:custGeom>
              <a:gdLst>
                <a:gd name="T0" fmla="*/ 19 w 30"/>
                <a:gd name="T1" fmla="*/ 18 h 43"/>
                <a:gd name="T2" fmla="*/ 23 w 30"/>
                <a:gd name="T3" fmla="*/ 11 h 43"/>
                <a:gd name="T4" fmla="*/ 14 w 30"/>
                <a:gd name="T5" fmla="*/ 6 h 43"/>
                <a:gd name="T6" fmla="*/ 22 w 30"/>
                <a:gd name="T7" fmla="*/ 0 h 43"/>
                <a:gd name="T8" fmla="*/ 22 w 30"/>
                <a:gd name="T9" fmla="*/ 0 h 43"/>
                <a:gd name="T10" fmla="*/ 13 w 30"/>
                <a:gd name="T11" fmla="*/ 1 h 43"/>
                <a:gd name="T12" fmla="*/ 12 w 30"/>
                <a:gd name="T13" fmla="*/ 1 h 43"/>
                <a:gd name="T14" fmla="*/ 12 w 30"/>
                <a:gd name="T15" fmla="*/ 1 h 43"/>
                <a:gd name="T16" fmla="*/ 2 w 30"/>
                <a:gd name="T17" fmla="*/ 11 h 43"/>
                <a:gd name="T18" fmla="*/ 0 w 30"/>
                <a:gd name="T19" fmla="*/ 31 h 43"/>
                <a:gd name="T20" fmla="*/ 30 w 30"/>
                <a:gd name="T21" fmla="*/ 43 h 43"/>
                <a:gd name="T22" fmla="*/ 30 w 30"/>
                <a:gd name="T23" fmla="*/ 42 h 43"/>
                <a:gd name="T24" fmla="*/ 19 w 30"/>
                <a:gd name="T25" fmla="*/ 18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19" y="18"/>
                  </a:moveTo>
                  <a:cubicBezTo>
                    <a:pt x="23" y="11"/>
                    <a:pt x="23" y="11"/>
                    <a:pt x="23" y="11"/>
                  </a:cubicBezTo>
                  <a:cubicBezTo>
                    <a:pt x="14" y="6"/>
                    <a:pt x="14" y="6"/>
                    <a:pt x="14" y="6"/>
                  </a:cubicBezTo>
                  <a:cubicBezTo>
                    <a:pt x="22" y="0"/>
                    <a:pt x="22" y="0"/>
                    <a:pt x="22" y="0"/>
                  </a:cubicBezTo>
                  <a:cubicBezTo>
                    <a:pt x="22" y="0"/>
                    <a:pt x="22" y="0"/>
                    <a:pt x="22" y="0"/>
                  </a:cubicBezTo>
                  <a:cubicBezTo>
                    <a:pt x="19" y="0"/>
                    <a:pt x="16" y="0"/>
                    <a:pt x="13" y="1"/>
                  </a:cubicBezTo>
                  <a:cubicBezTo>
                    <a:pt x="13" y="1"/>
                    <a:pt x="13" y="1"/>
                    <a:pt x="12" y="1"/>
                  </a:cubicBezTo>
                  <a:cubicBezTo>
                    <a:pt x="12" y="1"/>
                    <a:pt x="12" y="1"/>
                    <a:pt x="12" y="1"/>
                  </a:cubicBezTo>
                  <a:cubicBezTo>
                    <a:pt x="7" y="1"/>
                    <a:pt x="2" y="5"/>
                    <a:pt x="2" y="11"/>
                  </a:cubicBezTo>
                  <a:cubicBezTo>
                    <a:pt x="0" y="31"/>
                    <a:pt x="0" y="31"/>
                    <a:pt x="0" y="31"/>
                  </a:cubicBezTo>
                  <a:cubicBezTo>
                    <a:pt x="9" y="37"/>
                    <a:pt x="19" y="42"/>
                    <a:pt x="30" y="43"/>
                  </a:cubicBezTo>
                  <a:cubicBezTo>
                    <a:pt x="30" y="42"/>
                    <a:pt x="30" y="42"/>
                    <a:pt x="30" y="42"/>
                  </a:cubicBezTo>
                  <a:lnTo>
                    <a:pt x="1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802"/>
            <p:cNvSpPr/>
            <p:nvPr/>
          </p:nvSpPr>
          <p:spPr bwMode="auto">
            <a:xfrm>
              <a:off x="10675938" y="3609975"/>
              <a:ext cx="112713" cy="160338"/>
            </a:xfrm>
            <a:custGeom>
              <a:gdLst>
                <a:gd name="T0" fmla="*/ 29 w 30"/>
                <a:gd name="T1" fmla="*/ 11 h 43"/>
                <a:gd name="T2" fmla="*/ 18 w 30"/>
                <a:gd name="T3" fmla="*/ 1 h 43"/>
                <a:gd name="T4" fmla="*/ 18 w 30"/>
                <a:gd name="T5" fmla="*/ 1 h 43"/>
                <a:gd name="T6" fmla="*/ 17 w 30"/>
                <a:gd name="T7" fmla="*/ 1 h 43"/>
                <a:gd name="T8" fmla="*/ 8 w 30"/>
                <a:gd name="T9" fmla="*/ 0 h 43"/>
                <a:gd name="T10" fmla="*/ 8 w 30"/>
                <a:gd name="T11" fmla="*/ 0 h 43"/>
                <a:gd name="T12" fmla="*/ 16 w 30"/>
                <a:gd name="T13" fmla="*/ 6 h 43"/>
                <a:gd name="T14" fmla="*/ 7 w 30"/>
                <a:gd name="T15" fmla="*/ 11 h 43"/>
                <a:gd name="T16" fmla="*/ 11 w 30"/>
                <a:gd name="T17" fmla="*/ 18 h 43"/>
                <a:gd name="T18" fmla="*/ 0 w 30"/>
                <a:gd name="T19" fmla="*/ 42 h 43"/>
                <a:gd name="T20" fmla="*/ 0 w 30"/>
                <a:gd name="T21" fmla="*/ 43 h 43"/>
                <a:gd name="T22" fmla="*/ 30 w 30"/>
                <a:gd name="T23" fmla="*/ 30 h 43"/>
                <a:gd name="T24" fmla="*/ 29 w 30"/>
                <a:gd name="T25" fmla="*/ 11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29" y="11"/>
                  </a:moveTo>
                  <a:cubicBezTo>
                    <a:pt x="28" y="5"/>
                    <a:pt x="23" y="1"/>
                    <a:pt x="18" y="1"/>
                  </a:cubicBezTo>
                  <a:cubicBezTo>
                    <a:pt x="18" y="1"/>
                    <a:pt x="18" y="1"/>
                    <a:pt x="18" y="1"/>
                  </a:cubicBezTo>
                  <a:cubicBezTo>
                    <a:pt x="17" y="1"/>
                    <a:pt x="17" y="1"/>
                    <a:pt x="17" y="1"/>
                  </a:cubicBezTo>
                  <a:cubicBezTo>
                    <a:pt x="14" y="0"/>
                    <a:pt x="11" y="0"/>
                    <a:pt x="8" y="0"/>
                  </a:cubicBezTo>
                  <a:cubicBezTo>
                    <a:pt x="8" y="0"/>
                    <a:pt x="8" y="0"/>
                    <a:pt x="8" y="0"/>
                  </a:cubicBezTo>
                  <a:cubicBezTo>
                    <a:pt x="16" y="6"/>
                    <a:pt x="16" y="6"/>
                    <a:pt x="16" y="6"/>
                  </a:cubicBezTo>
                  <a:cubicBezTo>
                    <a:pt x="7" y="11"/>
                    <a:pt x="7" y="11"/>
                    <a:pt x="7" y="11"/>
                  </a:cubicBezTo>
                  <a:cubicBezTo>
                    <a:pt x="11" y="18"/>
                    <a:pt x="11" y="18"/>
                    <a:pt x="11" y="18"/>
                  </a:cubicBezTo>
                  <a:cubicBezTo>
                    <a:pt x="0" y="42"/>
                    <a:pt x="0" y="42"/>
                    <a:pt x="0" y="42"/>
                  </a:cubicBezTo>
                  <a:cubicBezTo>
                    <a:pt x="0" y="43"/>
                    <a:pt x="0" y="43"/>
                    <a:pt x="0" y="43"/>
                  </a:cubicBezTo>
                  <a:cubicBezTo>
                    <a:pt x="11" y="42"/>
                    <a:pt x="22" y="37"/>
                    <a:pt x="30" y="30"/>
                  </a:cubicBezTo>
                  <a:lnTo>
                    <a:pt x="29"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803"/>
            <p:cNvSpPr/>
            <p:nvPr/>
          </p:nvSpPr>
          <p:spPr bwMode="auto">
            <a:xfrm>
              <a:off x="10631488" y="3602038"/>
              <a:ext cx="44450" cy="168275"/>
            </a:xfrm>
            <a:custGeom>
              <a:gdLst>
                <a:gd name="T0" fmla="*/ 10 w 12"/>
                <a:gd name="T1" fmla="*/ 10 h 45"/>
                <a:gd name="T2" fmla="*/ 12 w 12"/>
                <a:gd name="T3" fmla="*/ 8 h 45"/>
                <a:gd name="T4" fmla="*/ 9 w 12"/>
                <a:gd name="T5" fmla="*/ 0 h 45"/>
                <a:gd name="T6" fmla="*/ 2 w 12"/>
                <a:gd name="T7" fmla="*/ 0 h 45"/>
                <a:gd name="T8" fmla="*/ 0 w 12"/>
                <a:gd name="T9" fmla="*/ 8 h 45"/>
                <a:gd name="T10" fmla="*/ 2 w 12"/>
                <a:gd name="T11" fmla="*/ 10 h 45"/>
                <a:gd name="T12" fmla="*/ 0 w 12"/>
                <a:gd name="T13" fmla="*/ 44 h 45"/>
                <a:gd name="T14" fmla="*/ 0 w 12"/>
                <a:gd name="T15" fmla="*/ 45 h 45"/>
                <a:gd name="T16" fmla="*/ 6 w 12"/>
                <a:gd name="T17" fmla="*/ 45 h 45"/>
                <a:gd name="T18" fmla="*/ 12 w 12"/>
                <a:gd name="T19" fmla="*/ 45 h 45"/>
                <a:gd name="T20" fmla="*/ 12 w 12"/>
                <a:gd name="T21" fmla="*/ 44 h 45"/>
                <a:gd name="T22" fmla="*/ 10 w 12"/>
                <a:gd name="T23" fmla="*/ 10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5">
                  <a:moveTo>
                    <a:pt x="10" y="10"/>
                  </a:moveTo>
                  <a:cubicBezTo>
                    <a:pt x="12" y="8"/>
                    <a:pt x="12" y="8"/>
                    <a:pt x="12" y="8"/>
                  </a:cubicBezTo>
                  <a:cubicBezTo>
                    <a:pt x="9" y="0"/>
                    <a:pt x="9" y="0"/>
                    <a:pt x="9" y="0"/>
                  </a:cubicBezTo>
                  <a:cubicBezTo>
                    <a:pt x="2" y="0"/>
                    <a:pt x="2" y="0"/>
                    <a:pt x="2" y="0"/>
                  </a:cubicBezTo>
                  <a:cubicBezTo>
                    <a:pt x="0" y="8"/>
                    <a:pt x="0" y="8"/>
                    <a:pt x="0" y="8"/>
                  </a:cubicBezTo>
                  <a:cubicBezTo>
                    <a:pt x="2" y="10"/>
                    <a:pt x="2" y="10"/>
                    <a:pt x="2" y="10"/>
                  </a:cubicBezTo>
                  <a:cubicBezTo>
                    <a:pt x="0" y="44"/>
                    <a:pt x="0" y="44"/>
                    <a:pt x="0" y="44"/>
                  </a:cubicBezTo>
                  <a:cubicBezTo>
                    <a:pt x="0" y="45"/>
                    <a:pt x="0" y="45"/>
                    <a:pt x="0" y="45"/>
                  </a:cubicBezTo>
                  <a:cubicBezTo>
                    <a:pt x="2" y="45"/>
                    <a:pt x="4" y="45"/>
                    <a:pt x="6" y="45"/>
                  </a:cubicBezTo>
                  <a:cubicBezTo>
                    <a:pt x="8" y="45"/>
                    <a:pt x="10" y="45"/>
                    <a:pt x="12" y="45"/>
                  </a:cubicBezTo>
                  <a:cubicBezTo>
                    <a:pt x="12" y="44"/>
                    <a:pt x="12" y="44"/>
                    <a:pt x="12" y="44"/>
                  </a:cubicBezTo>
                  <a:lnTo>
                    <a:pt x="1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804"/>
            <p:cNvSpPr>
              <a:spLocks noEditPoints="1"/>
            </p:cNvSpPr>
            <p:nvPr/>
          </p:nvSpPr>
          <p:spPr bwMode="auto">
            <a:xfrm>
              <a:off x="10690225" y="3081338"/>
              <a:ext cx="492125" cy="427038"/>
            </a:xfrm>
            <a:custGeom>
              <a:gdLst>
                <a:gd name="T0" fmla="*/ 113 w 131"/>
                <a:gd name="T1" fmla="*/ 0 h 114"/>
                <a:gd name="T2" fmla="*/ 18 w 131"/>
                <a:gd name="T3" fmla="*/ 0 h 114"/>
                <a:gd name="T4" fmla="*/ 0 w 131"/>
                <a:gd name="T5" fmla="*/ 18 h 114"/>
                <a:gd name="T6" fmla="*/ 0 w 131"/>
                <a:gd name="T7" fmla="*/ 68 h 114"/>
                <a:gd name="T8" fmla="*/ 18 w 131"/>
                <a:gd name="T9" fmla="*/ 86 h 114"/>
                <a:gd name="T10" fmla="*/ 33 w 131"/>
                <a:gd name="T11" fmla="*/ 86 h 114"/>
                <a:gd name="T12" fmla="*/ 14 w 131"/>
                <a:gd name="T13" fmla="*/ 114 h 114"/>
                <a:gd name="T14" fmla="*/ 69 w 131"/>
                <a:gd name="T15" fmla="*/ 86 h 114"/>
                <a:gd name="T16" fmla="*/ 113 w 131"/>
                <a:gd name="T17" fmla="*/ 86 h 114"/>
                <a:gd name="T18" fmla="*/ 131 w 131"/>
                <a:gd name="T19" fmla="*/ 68 h 114"/>
                <a:gd name="T20" fmla="*/ 131 w 131"/>
                <a:gd name="T21" fmla="*/ 18 h 114"/>
                <a:gd name="T22" fmla="*/ 113 w 131"/>
                <a:gd name="T23" fmla="*/ 0 h 114"/>
                <a:gd name="T24" fmla="*/ 37 w 131"/>
                <a:gd name="T25" fmla="*/ 52 h 114"/>
                <a:gd name="T26" fmla="*/ 29 w 131"/>
                <a:gd name="T27" fmla="*/ 44 h 114"/>
                <a:gd name="T28" fmla="*/ 37 w 131"/>
                <a:gd name="T29" fmla="*/ 36 h 114"/>
                <a:gd name="T30" fmla="*/ 45 w 131"/>
                <a:gd name="T31" fmla="*/ 44 h 114"/>
                <a:gd name="T32" fmla="*/ 37 w 131"/>
                <a:gd name="T33" fmla="*/ 52 h 114"/>
                <a:gd name="T34" fmla="*/ 65 w 131"/>
                <a:gd name="T35" fmla="*/ 52 h 114"/>
                <a:gd name="T36" fmla="*/ 57 w 131"/>
                <a:gd name="T37" fmla="*/ 44 h 114"/>
                <a:gd name="T38" fmla="*/ 65 w 131"/>
                <a:gd name="T39" fmla="*/ 36 h 114"/>
                <a:gd name="T40" fmla="*/ 73 w 131"/>
                <a:gd name="T41" fmla="*/ 44 h 114"/>
                <a:gd name="T42" fmla="*/ 65 w 131"/>
                <a:gd name="T43" fmla="*/ 52 h 114"/>
                <a:gd name="T44" fmla="*/ 93 w 131"/>
                <a:gd name="T45" fmla="*/ 52 h 114"/>
                <a:gd name="T46" fmla="*/ 85 w 131"/>
                <a:gd name="T47" fmla="*/ 44 h 114"/>
                <a:gd name="T48" fmla="*/ 93 w 131"/>
                <a:gd name="T49" fmla="*/ 36 h 114"/>
                <a:gd name="T50" fmla="*/ 101 w 131"/>
                <a:gd name="T51" fmla="*/ 44 h 114"/>
                <a:gd name="T52" fmla="*/ 93 w 131"/>
                <a:gd name="T53" fmla="*/ 52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14">
                  <a:moveTo>
                    <a:pt x="113" y="0"/>
                  </a:moveTo>
                  <a:cubicBezTo>
                    <a:pt x="18" y="0"/>
                    <a:pt x="18" y="0"/>
                    <a:pt x="18" y="0"/>
                  </a:cubicBezTo>
                  <a:cubicBezTo>
                    <a:pt x="8" y="0"/>
                    <a:pt x="0" y="8"/>
                    <a:pt x="0" y="18"/>
                  </a:cubicBezTo>
                  <a:cubicBezTo>
                    <a:pt x="0" y="68"/>
                    <a:pt x="0" y="68"/>
                    <a:pt x="0" y="68"/>
                  </a:cubicBezTo>
                  <a:cubicBezTo>
                    <a:pt x="0" y="78"/>
                    <a:pt x="8" y="86"/>
                    <a:pt x="18" y="86"/>
                  </a:cubicBezTo>
                  <a:cubicBezTo>
                    <a:pt x="33" y="86"/>
                    <a:pt x="33" y="86"/>
                    <a:pt x="33" y="86"/>
                  </a:cubicBezTo>
                  <a:cubicBezTo>
                    <a:pt x="14" y="114"/>
                    <a:pt x="14" y="114"/>
                    <a:pt x="14" y="114"/>
                  </a:cubicBezTo>
                  <a:cubicBezTo>
                    <a:pt x="69" y="86"/>
                    <a:pt x="69" y="86"/>
                    <a:pt x="69" y="86"/>
                  </a:cubicBezTo>
                  <a:cubicBezTo>
                    <a:pt x="113" y="86"/>
                    <a:pt x="113" y="86"/>
                    <a:pt x="113" y="86"/>
                  </a:cubicBezTo>
                  <a:cubicBezTo>
                    <a:pt x="123" y="86"/>
                    <a:pt x="131" y="78"/>
                    <a:pt x="131" y="68"/>
                  </a:cubicBezTo>
                  <a:cubicBezTo>
                    <a:pt x="131" y="18"/>
                    <a:pt x="131" y="18"/>
                    <a:pt x="131" y="18"/>
                  </a:cubicBezTo>
                  <a:cubicBezTo>
                    <a:pt x="131" y="8"/>
                    <a:pt x="123" y="0"/>
                    <a:pt x="113" y="0"/>
                  </a:cubicBezTo>
                  <a:close/>
                  <a:moveTo>
                    <a:pt x="37" y="52"/>
                  </a:moveTo>
                  <a:cubicBezTo>
                    <a:pt x="33" y="52"/>
                    <a:pt x="29" y="48"/>
                    <a:pt x="29" y="44"/>
                  </a:cubicBezTo>
                  <a:cubicBezTo>
                    <a:pt x="29" y="40"/>
                    <a:pt x="33" y="36"/>
                    <a:pt x="37" y="36"/>
                  </a:cubicBezTo>
                  <a:cubicBezTo>
                    <a:pt x="41" y="36"/>
                    <a:pt x="45" y="40"/>
                    <a:pt x="45" y="44"/>
                  </a:cubicBezTo>
                  <a:cubicBezTo>
                    <a:pt x="45" y="48"/>
                    <a:pt x="41" y="52"/>
                    <a:pt x="37" y="52"/>
                  </a:cubicBezTo>
                  <a:close/>
                  <a:moveTo>
                    <a:pt x="65" y="52"/>
                  </a:moveTo>
                  <a:cubicBezTo>
                    <a:pt x="61" y="52"/>
                    <a:pt x="57" y="48"/>
                    <a:pt x="57" y="44"/>
                  </a:cubicBezTo>
                  <a:cubicBezTo>
                    <a:pt x="57" y="40"/>
                    <a:pt x="61" y="36"/>
                    <a:pt x="65" y="36"/>
                  </a:cubicBezTo>
                  <a:cubicBezTo>
                    <a:pt x="69" y="36"/>
                    <a:pt x="73" y="40"/>
                    <a:pt x="73" y="44"/>
                  </a:cubicBezTo>
                  <a:cubicBezTo>
                    <a:pt x="73" y="48"/>
                    <a:pt x="69" y="52"/>
                    <a:pt x="65" y="52"/>
                  </a:cubicBezTo>
                  <a:close/>
                  <a:moveTo>
                    <a:pt x="93" y="52"/>
                  </a:moveTo>
                  <a:cubicBezTo>
                    <a:pt x="89" y="52"/>
                    <a:pt x="85" y="48"/>
                    <a:pt x="85" y="44"/>
                  </a:cubicBezTo>
                  <a:cubicBezTo>
                    <a:pt x="85" y="40"/>
                    <a:pt x="89" y="36"/>
                    <a:pt x="93" y="36"/>
                  </a:cubicBezTo>
                  <a:cubicBezTo>
                    <a:pt x="97" y="36"/>
                    <a:pt x="101" y="40"/>
                    <a:pt x="101" y="44"/>
                  </a:cubicBezTo>
                  <a:cubicBezTo>
                    <a:pt x="101" y="48"/>
                    <a:pt x="97" y="52"/>
                    <a:pt x="93"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Oval 805"/>
            <p:cNvSpPr>
              <a:spLocks noChangeArrowheads="1"/>
            </p:cNvSpPr>
            <p:nvPr/>
          </p:nvSpPr>
          <p:spPr bwMode="auto">
            <a:xfrm>
              <a:off x="10871200" y="3478213"/>
              <a:ext cx="85725"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806"/>
            <p:cNvSpPr/>
            <p:nvPr/>
          </p:nvSpPr>
          <p:spPr bwMode="auto">
            <a:xfrm>
              <a:off x="10825163" y="3594100"/>
              <a:ext cx="176213" cy="90488"/>
            </a:xfrm>
            <a:custGeom>
              <a:gdLst>
                <a:gd name="T0" fmla="*/ 23 w 47"/>
                <a:gd name="T1" fmla="*/ 24 h 24"/>
                <a:gd name="T2" fmla="*/ 47 w 47"/>
                <a:gd name="T3" fmla="*/ 18 h 24"/>
                <a:gd name="T4" fmla="*/ 46 w 47"/>
                <a:gd name="T5" fmla="*/ 8 h 24"/>
                <a:gd name="T6" fmla="*/ 40 w 47"/>
                <a:gd name="T7" fmla="*/ 1 h 24"/>
                <a:gd name="T8" fmla="*/ 39 w 47"/>
                <a:gd name="T9" fmla="*/ 1 h 24"/>
                <a:gd name="T10" fmla="*/ 38 w 47"/>
                <a:gd name="T11" fmla="*/ 1 h 24"/>
                <a:gd name="T12" fmla="*/ 8 w 47"/>
                <a:gd name="T13" fmla="*/ 1 h 24"/>
                <a:gd name="T14" fmla="*/ 7 w 47"/>
                <a:gd name="T15" fmla="*/ 1 h 24"/>
                <a:gd name="T16" fmla="*/ 7 w 47"/>
                <a:gd name="T17" fmla="*/ 1 h 24"/>
                <a:gd name="T18" fmla="*/ 0 w 47"/>
                <a:gd name="T19" fmla="*/ 8 h 24"/>
                <a:gd name="T20" fmla="*/ 0 w 47"/>
                <a:gd name="T21" fmla="*/ 18 h 24"/>
                <a:gd name="T22" fmla="*/ 23 w 47"/>
                <a:gd name="T23" fmla="*/ 24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4">
                  <a:moveTo>
                    <a:pt x="23" y="24"/>
                  </a:moveTo>
                  <a:cubicBezTo>
                    <a:pt x="32" y="24"/>
                    <a:pt x="40" y="21"/>
                    <a:pt x="47" y="18"/>
                  </a:cubicBezTo>
                  <a:cubicBezTo>
                    <a:pt x="46" y="8"/>
                    <a:pt x="46" y="8"/>
                    <a:pt x="46" y="8"/>
                  </a:cubicBezTo>
                  <a:cubicBezTo>
                    <a:pt x="46" y="4"/>
                    <a:pt x="43" y="1"/>
                    <a:pt x="40" y="1"/>
                  </a:cubicBezTo>
                  <a:cubicBezTo>
                    <a:pt x="39" y="1"/>
                    <a:pt x="39" y="1"/>
                    <a:pt x="39" y="1"/>
                  </a:cubicBezTo>
                  <a:cubicBezTo>
                    <a:pt x="39" y="1"/>
                    <a:pt x="39" y="1"/>
                    <a:pt x="38" y="1"/>
                  </a:cubicBezTo>
                  <a:cubicBezTo>
                    <a:pt x="28" y="0"/>
                    <a:pt x="18" y="0"/>
                    <a:pt x="8" y="1"/>
                  </a:cubicBezTo>
                  <a:cubicBezTo>
                    <a:pt x="8" y="1"/>
                    <a:pt x="8" y="1"/>
                    <a:pt x="7" y="1"/>
                  </a:cubicBezTo>
                  <a:cubicBezTo>
                    <a:pt x="7" y="1"/>
                    <a:pt x="7" y="1"/>
                    <a:pt x="7" y="1"/>
                  </a:cubicBezTo>
                  <a:cubicBezTo>
                    <a:pt x="4" y="1"/>
                    <a:pt x="1" y="4"/>
                    <a:pt x="0" y="8"/>
                  </a:cubicBezTo>
                  <a:cubicBezTo>
                    <a:pt x="0" y="18"/>
                    <a:pt x="0" y="18"/>
                    <a:pt x="0" y="18"/>
                  </a:cubicBezTo>
                  <a:cubicBezTo>
                    <a:pt x="7" y="21"/>
                    <a:pt x="15" y="24"/>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7" name="组合 276"/>
          <p:cNvGrpSpPr/>
          <p:nvPr/>
        </p:nvGrpSpPr>
        <p:grpSpPr>
          <a:xfrm>
            <a:off x="4550108" y="1325734"/>
            <a:ext cx="289251" cy="347678"/>
            <a:chOff x="7369175" y="-508000"/>
            <a:chExt cx="636588" cy="765176"/>
          </a:xfrm>
          <a:solidFill>
            <a:srgbClr val="D75980"/>
          </a:solidFill>
        </p:grpSpPr>
        <p:sp>
          <p:nvSpPr>
            <p:cNvPr id="278" name="Freeform 807"/>
            <p:cNvSpPr/>
            <p:nvPr/>
          </p:nvSpPr>
          <p:spPr bwMode="auto">
            <a:xfrm>
              <a:off x="7829550" y="-1587"/>
              <a:ext cx="79375" cy="258763"/>
            </a:xfrm>
            <a:custGeom>
              <a:gdLst>
                <a:gd name="T0" fmla="*/ 0 w 21"/>
                <a:gd name="T1" fmla="*/ 0 h 69"/>
                <a:gd name="T2" fmla="*/ 2 w 21"/>
                <a:gd name="T3" fmla="*/ 69 h 69"/>
                <a:gd name="T4" fmla="*/ 20 w 21"/>
                <a:gd name="T5" fmla="*/ 69 h 69"/>
                <a:gd name="T6" fmla="*/ 20 w 21"/>
                <a:gd name="T7" fmla="*/ 0 h 69"/>
                <a:gd name="T8" fmla="*/ 0 w 21"/>
                <a:gd name="T9" fmla="*/ 0 h 69"/>
              </a:gd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808"/>
            <p:cNvSpPr/>
            <p:nvPr/>
          </p:nvSpPr>
          <p:spPr bwMode="auto">
            <a:xfrm>
              <a:off x="7747000" y="-1587"/>
              <a:ext cx="79375" cy="258763"/>
            </a:xfrm>
            <a:custGeom>
              <a:gdLst>
                <a:gd name="T0" fmla="*/ 0 w 21"/>
                <a:gd name="T1" fmla="*/ 0 h 69"/>
                <a:gd name="T2" fmla="*/ 2 w 21"/>
                <a:gd name="T3" fmla="*/ 69 h 69"/>
                <a:gd name="T4" fmla="*/ 20 w 21"/>
                <a:gd name="T5" fmla="*/ 69 h 69"/>
                <a:gd name="T6" fmla="*/ 20 w 21"/>
                <a:gd name="T7" fmla="*/ 0 h 69"/>
                <a:gd name="T8" fmla="*/ 0 w 21"/>
                <a:gd name="T9" fmla="*/ 0 h 69"/>
              </a:gd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Oval 809"/>
            <p:cNvSpPr>
              <a:spLocks noChangeArrowheads="1"/>
            </p:cNvSpPr>
            <p:nvPr/>
          </p:nvSpPr>
          <p:spPr bwMode="auto">
            <a:xfrm>
              <a:off x="7777163" y="-381000"/>
              <a:ext cx="96838"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810"/>
            <p:cNvSpPr/>
            <p:nvPr/>
          </p:nvSpPr>
          <p:spPr bwMode="auto">
            <a:xfrm>
              <a:off x="7810500" y="-249237"/>
              <a:ext cx="30163" cy="33338"/>
            </a:xfrm>
            <a:custGeom>
              <a:gdLst>
                <a:gd name="T0" fmla="*/ 3 w 19"/>
                <a:gd name="T1" fmla="*/ 0 h 21"/>
                <a:gd name="T2" fmla="*/ 0 w 19"/>
                <a:gd name="T3" fmla="*/ 14 h 21"/>
                <a:gd name="T4" fmla="*/ 10 w 19"/>
                <a:gd name="T5" fmla="*/ 21 h 21"/>
                <a:gd name="T6" fmla="*/ 19 w 19"/>
                <a:gd name="T7" fmla="*/ 14 h 21"/>
                <a:gd name="T8" fmla="*/ 17 w 19"/>
                <a:gd name="T9" fmla="*/ 0 h 21"/>
                <a:gd name="T10" fmla="*/ 3 w 19"/>
                <a:gd name="T11" fmla="*/ 0 h 21"/>
              </a:gdLst>
              <a:cxnLst>
                <a:cxn ang="0">
                  <a:pos x="T0" y="T1"/>
                </a:cxn>
                <a:cxn ang="0">
                  <a:pos x="T2" y="T3"/>
                </a:cxn>
                <a:cxn ang="0">
                  <a:pos x="T4" y="T5"/>
                </a:cxn>
                <a:cxn ang="0">
                  <a:pos x="T6" y="T7"/>
                </a:cxn>
                <a:cxn ang="0">
                  <a:pos x="T8" y="T9"/>
                </a:cxn>
                <a:cxn ang="0">
                  <a:pos x="T10" y="T11"/>
                </a:cxn>
              </a:cxnLst>
              <a:rect l="0" t="0" r="r" b="b"/>
              <a:pathLst>
                <a:path w="19" h="21">
                  <a:moveTo>
                    <a:pt x="3" y="0"/>
                  </a:moveTo>
                  <a:lnTo>
                    <a:pt x="0" y="14"/>
                  </a:lnTo>
                  <a:lnTo>
                    <a:pt x="10" y="21"/>
                  </a:lnTo>
                  <a:lnTo>
                    <a:pt x="19" y="14"/>
                  </a:lnTo>
                  <a:lnTo>
                    <a:pt x="17"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811"/>
            <p:cNvSpPr/>
            <p:nvPr/>
          </p:nvSpPr>
          <p:spPr bwMode="auto">
            <a:xfrm>
              <a:off x="7807325" y="-227012"/>
              <a:ext cx="38100" cy="153988"/>
            </a:xfrm>
            <a:custGeom>
              <a:gdLst>
                <a:gd name="T0" fmla="*/ 5 w 24"/>
                <a:gd name="T1" fmla="*/ 0 h 97"/>
                <a:gd name="T2" fmla="*/ 0 w 24"/>
                <a:gd name="T3" fmla="*/ 88 h 97"/>
                <a:gd name="T4" fmla="*/ 12 w 24"/>
                <a:gd name="T5" fmla="*/ 97 h 97"/>
                <a:gd name="T6" fmla="*/ 24 w 24"/>
                <a:gd name="T7" fmla="*/ 88 h 97"/>
                <a:gd name="T8" fmla="*/ 19 w 24"/>
                <a:gd name="T9" fmla="*/ 0 h 97"/>
                <a:gd name="T10" fmla="*/ 5 w 24"/>
                <a:gd name="T11" fmla="*/ 0 h 97"/>
              </a:gdLst>
              <a:cxnLst>
                <a:cxn ang="0">
                  <a:pos x="T0" y="T1"/>
                </a:cxn>
                <a:cxn ang="0">
                  <a:pos x="T2" y="T3"/>
                </a:cxn>
                <a:cxn ang="0">
                  <a:pos x="T4" y="T5"/>
                </a:cxn>
                <a:cxn ang="0">
                  <a:pos x="T6" y="T7"/>
                </a:cxn>
                <a:cxn ang="0">
                  <a:pos x="T8" y="T9"/>
                </a:cxn>
                <a:cxn ang="0">
                  <a:pos x="T10" y="T11"/>
                </a:cxn>
              </a:cxnLst>
              <a:rect l="0" t="0" r="r" b="b"/>
              <a:pathLst>
                <a:path w="24" h="97">
                  <a:moveTo>
                    <a:pt x="5" y="0"/>
                  </a:moveTo>
                  <a:lnTo>
                    <a:pt x="0" y="88"/>
                  </a:lnTo>
                  <a:lnTo>
                    <a:pt x="12" y="97"/>
                  </a:lnTo>
                  <a:lnTo>
                    <a:pt x="24" y="88"/>
                  </a:lnTo>
                  <a:lnTo>
                    <a:pt x="19"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812"/>
            <p:cNvSpPr>
              <a:spLocks noEditPoints="1"/>
            </p:cNvSpPr>
            <p:nvPr/>
          </p:nvSpPr>
          <p:spPr bwMode="auto">
            <a:xfrm>
              <a:off x="7669213" y="-312737"/>
              <a:ext cx="336550" cy="333375"/>
            </a:xfrm>
            <a:custGeom>
              <a:gdLst>
                <a:gd name="T0" fmla="*/ 88 w 90"/>
                <a:gd name="T1" fmla="*/ 46 h 89"/>
                <a:gd name="T2" fmla="*/ 88 w 90"/>
                <a:gd name="T3" fmla="*/ 45 h 89"/>
                <a:gd name="T4" fmla="*/ 66 w 90"/>
                <a:gd name="T5" fmla="*/ 21 h 89"/>
                <a:gd name="T6" fmla="*/ 60 w 90"/>
                <a:gd name="T7" fmla="*/ 19 h 89"/>
                <a:gd name="T8" fmla="*/ 54 w 90"/>
                <a:gd name="T9" fmla="*/ 18 h 89"/>
                <a:gd name="T10" fmla="*/ 59 w 90"/>
                <a:gd name="T11" fmla="*/ 22 h 89"/>
                <a:gd name="T12" fmla="*/ 52 w 90"/>
                <a:gd name="T13" fmla="*/ 25 h 89"/>
                <a:gd name="T14" fmla="*/ 55 w 90"/>
                <a:gd name="T15" fmla="*/ 30 h 89"/>
                <a:gd name="T16" fmla="*/ 42 w 90"/>
                <a:gd name="T17" fmla="*/ 59 h 89"/>
                <a:gd name="T18" fmla="*/ 42 w 90"/>
                <a:gd name="T19" fmla="*/ 60 h 89"/>
                <a:gd name="T20" fmla="*/ 42 w 90"/>
                <a:gd name="T21" fmla="*/ 60 h 89"/>
                <a:gd name="T22" fmla="*/ 42 w 90"/>
                <a:gd name="T23" fmla="*/ 60 h 89"/>
                <a:gd name="T24" fmla="*/ 42 w 90"/>
                <a:gd name="T25" fmla="*/ 59 h 89"/>
                <a:gd name="T26" fmla="*/ 29 w 90"/>
                <a:gd name="T27" fmla="*/ 30 h 89"/>
                <a:gd name="T28" fmla="*/ 32 w 90"/>
                <a:gd name="T29" fmla="*/ 25 h 89"/>
                <a:gd name="T30" fmla="*/ 25 w 90"/>
                <a:gd name="T31" fmla="*/ 22 h 89"/>
                <a:gd name="T32" fmla="*/ 31 w 90"/>
                <a:gd name="T33" fmla="*/ 17 h 89"/>
                <a:gd name="T34" fmla="*/ 31 w 90"/>
                <a:gd name="T35" fmla="*/ 17 h 89"/>
                <a:gd name="T36" fmla="*/ 14 w 90"/>
                <a:gd name="T37" fmla="*/ 10 h 89"/>
                <a:gd name="T38" fmla="*/ 2 w 90"/>
                <a:gd name="T39" fmla="*/ 0 h 89"/>
                <a:gd name="T40" fmla="*/ 0 w 90"/>
                <a:gd name="T41" fmla="*/ 21 h 89"/>
                <a:gd name="T42" fmla="*/ 4 w 90"/>
                <a:gd name="T43" fmla="*/ 23 h 89"/>
                <a:gd name="T44" fmla="*/ 21 w 90"/>
                <a:gd name="T45" fmla="*/ 29 h 89"/>
                <a:gd name="T46" fmla="*/ 19 w 90"/>
                <a:gd name="T47" fmla="*/ 88 h 89"/>
                <a:gd name="T48" fmla="*/ 19 w 90"/>
                <a:gd name="T49" fmla="*/ 89 h 89"/>
                <a:gd name="T50" fmla="*/ 65 w 90"/>
                <a:gd name="T51" fmla="*/ 89 h 89"/>
                <a:gd name="T52" fmla="*/ 65 w 90"/>
                <a:gd name="T53" fmla="*/ 88 h 89"/>
                <a:gd name="T54" fmla="*/ 65 w 90"/>
                <a:gd name="T55" fmla="*/ 79 h 89"/>
                <a:gd name="T56" fmla="*/ 75 w 90"/>
                <a:gd name="T57" fmla="*/ 84 h 89"/>
                <a:gd name="T58" fmla="*/ 82 w 90"/>
                <a:gd name="T59" fmla="*/ 70 h 89"/>
                <a:gd name="T60" fmla="*/ 86 w 90"/>
                <a:gd name="T61" fmla="*/ 62 h 89"/>
                <a:gd name="T62" fmla="*/ 88 w 90"/>
                <a:gd name="T63" fmla="*/ 59 h 89"/>
                <a:gd name="T64" fmla="*/ 89 w 90"/>
                <a:gd name="T65" fmla="*/ 57 h 89"/>
                <a:gd name="T66" fmla="*/ 89 w 90"/>
                <a:gd name="T67" fmla="*/ 56 h 89"/>
                <a:gd name="T68" fmla="*/ 90 w 90"/>
                <a:gd name="T69" fmla="*/ 55 h 89"/>
                <a:gd name="T70" fmla="*/ 90 w 90"/>
                <a:gd name="T71" fmla="*/ 55 h 89"/>
                <a:gd name="T72" fmla="*/ 88 w 90"/>
                <a:gd name="T73" fmla="*/ 46 h 89"/>
                <a:gd name="T74" fmla="*/ 71 w 90"/>
                <a:gd name="T75" fmla="*/ 54 h 89"/>
                <a:gd name="T76" fmla="*/ 67 w 90"/>
                <a:gd name="T77" fmla="*/ 61 h 89"/>
                <a:gd name="T78" fmla="*/ 64 w 90"/>
                <a:gd name="T79" fmla="*/ 65 h 89"/>
                <a:gd name="T80" fmla="*/ 64 w 90"/>
                <a:gd name="T81" fmla="*/ 42 h 89"/>
                <a:gd name="T82" fmla="*/ 72 w 90"/>
                <a:gd name="T83" fmla="*/ 52 h 89"/>
                <a:gd name="T84" fmla="*/ 71 w 90"/>
                <a:gd name="T85" fmla="*/ 54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89">
                  <a:moveTo>
                    <a:pt x="88" y="46"/>
                  </a:moveTo>
                  <a:cubicBezTo>
                    <a:pt x="88" y="45"/>
                    <a:pt x="88" y="45"/>
                    <a:pt x="88" y="45"/>
                  </a:cubicBezTo>
                  <a:cubicBezTo>
                    <a:pt x="66" y="21"/>
                    <a:pt x="66" y="21"/>
                    <a:pt x="66" y="21"/>
                  </a:cubicBezTo>
                  <a:cubicBezTo>
                    <a:pt x="64" y="20"/>
                    <a:pt x="62" y="19"/>
                    <a:pt x="60" y="19"/>
                  </a:cubicBezTo>
                  <a:cubicBezTo>
                    <a:pt x="60" y="19"/>
                    <a:pt x="56" y="18"/>
                    <a:pt x="54" y="18"/>
                  </a:cubicBezTo>
                  <a:cubicBezTo>
                    <a:pt x="59" y="22"/>
                    <a:pt x="59" y="22"/>
                    <a:pt x="59" y="22"/>
                  </a:cubicBezTo>
                  <a:cubicBezTo>
                    <a:pt x="52" y="25"/>
                    <a:pt x="52" y="25"/>
                    <a:pt x="52" y="25"/>
                  </a:cubicBezTo>
                  <a:cubicBezTo>
                    <a:pt x="55" y="30"/>
                    <a:pt x="55" y="30"/>
                    <a:pt x="55" y="30"/>
                  </a:cubicBezTo>
                  <a:cubicBezTo>
                    <a:pt x="42" y="59"/>
                    <a:pt x="42" y="59"/>
                    <a:pt x="42" y="59"/>
                  </a:cubicBezTo>
                  <a:cubicBezTo>
                    <a:pt x="42" y="60"/>
                    <a:pt x="42" y="60"/>
                    <a:pt x="42" y="60"/>
                  </a:cubicBezTo>
                  <a:cubicBezTo>
                    <a:pt x="42" y="60"/>
                    <a:pt x="42" y="60"/>
                    <a:pt x="42" y="60"/>
                  </a:cubicBezTo>
                  <a:cubicBezTo>
                    <a:pt x="42" y="60"/>
                    <a:pt x="42" y="60"/>
                    <a:pt x="42" y="60"/>
                  </a:cubicBezTo>
                  <a:cubicBezTo>
                    <a:pt x="42" y="59"/>
                    <a:pt x="42" y="59"/>
                    <a:pt x="42" y="59"/>
                  </a:cubicBezTo>
                  <a:cubicBezTo>
                    <a:pt x="29" y="30"/>
                    <a:pt x="29" y="30"/>
                    <a:pt x="29" y="30"/>
                  </a:cubicBezTo>
                  <a:cubicBezTo>
                    <a:pt x="32" y="25"/>
                    <a:pt x="32" y="25"/>
                    <a:pt x="32" y="25"/>
                  </a:cubicBezTo>
                  <a:cubicBezTo>
                    <a:pt x="25" y="22"/>
                    <a:pt x="25" y="22"/>
                    <a:pt x="25" y="22"/>
                  </a:cubicBezTo>
                  <a:cubicBezTo>
                    <a:pt x="31" y="17"/>
                    <a:pt x="31" y="17"/>
                    <a:pt x="31" y="17"/>
                  </a:cubicBezTo>
                  <a:cubicBezTo>
                    <a:pt x="31" y="17"/>
                    <a:pt x="31" y="17"/>
                    <a:pt x="31" y="17"/>
                  </a:cubicBezTo>
                  <a:cubicBezTo>
                    <a:pt x="24" y="14"/>
                    <a:pt x="17" y="11"/>
                    <a:pt x="14" y="10"/>
                  </a:cubicBezTo>
                  <a:cubicBezTo>
                    <a:pt x="2" y="0"/>
                    <a:pt x="2" y="0"/>
                    <a:pt x="2" y="0"/>
                  </a:cubicBezTo>
                  <a:cubicBezTo>
                    <a:pt x="0" y="21"/>
                    <a:pt x="0" y="21"/>
                    <a:pt x="0" y="21"/>
                  </a:cubicBezTo>
                  <a:cubicBezTo>
                    <a:pt x="4" y="23"/>
                    <a:pt x="4" y="23"/>
                    <a:pt x="4" y="23"/>
                  </a:cubicBezTo>
                  <a:cubicBezTo>
                    <a:pt x="11" y="26"/>
                    <a:pt x="16" y="28"/>
                    <a:pt x="21" y="29"/>
                  </a:cubicBezTo>
                  <a:cubicBezTo>
                    <a:pt x="20" y="49"/>
                    <a:pt x="19" y="69"/>
                    <a:pt x="19" y="88"/>
                  </a:cubicBezTo>
                  <a:cubicBezTo>
                    <a:pt x="19" y="88"/>
                    <a:pt x="19" y="89"/>
                    <a:pt x="19" y="89"/>
                  </a:cubicBezTo>
                  <a:cubicBezTo>
                    <a:pt x="34" y="89"/>
                    <a:pt x="50" y="89"/>
                    <a:pt x="65" y="89"/>
                  </a:cubicBezTo>
                  <a:cubicBezTo>
                    <a:pt x="65" y="89"/>
                    <a:pt x="65" y="88"/>
                    <a:pt x="65" y="88"/>
                  </a:cubicBezTo>
                  <a:cubicBezTo>
                    <a:pt x="65" y="85"/>
                    <a:pt x="65" y="82"/>
                    <a:pt x="65" y="79"/>
                  </a:cubicBezTo>
                  <a:cubicBezTo>
                    <a:pt x="68" y="81"/>
                    <a:pt x="71" y="83"/>
                    <a:pt x="75" y="84"/>
                  </a:cubicBezTo>
                  <a:cubicBezTo>
                    <a:pt x="82" y="70"/>
                    <a:pt x="82" y="70"/>
                    <a:pt x="82" y="70"/>
                  </a:cubicBezTo>
                  <a:cubicBezTo>
                    <a:pt x="86" y="62"/>
                    <a:pt x="86" y="62"/>
                    <a:pt x="86" y="62"/>
                  </a:cubicBezTo>
                  <a:cubicBezTo>
                    <a:pt x="88" y="59"/>
                    <a:pt x="88" y="59"/>
                    <a:pt x="88" y="59"/>
                  </a:cubicBezTo>
                  <a:cubicBezTo>
                    <a:pt x="89" y="57"/>
                    <a:pt x="89" y="57"/>
                    <a:pt x="89" y="57"/>
                  </a:cubicBezTo>
                  <a:cubicBezTo>
                    <a:pt x="89" y="56"/>
                    <a:pt x="89" y="56"/>
                    <a:pt x="89" y="56"/>
                  </a:cubicBezTo>
                  <a:cubicBezTo>
                    <a:pt x="90" y="55"/>
                    <a:pt x="90" y="55"/>
                    <a:pt x="90" y="55"/>
                  </a:cubicBezTo>
                  <a:cubicBezTo>
                    <a:pt x="90" y="55"/>
                    <a:pt x="90" y="55"/>
                    <a:pt x="90" y="55"/>
                  </a:cubicBezTo>
                  <a:cubicBezTo>
                    <a:pt x="89" y="51"/>
                    <a:pt x="88" y="46"/>
                    <a:pt x="88" y="46"/>
                  </a:cubicBezTo>
                  <a:close/>
                  <a:moveTo>
                    <a:pt x="71" y="54"/>
                  </a:moveTo>
                  <a:cubicBezTo>
                    <a:pt x="67" y="61"/>
                    <a:pt x="67" y="61"/>
                    <a:pt x="67" y="61"/>
                  </a:cubicBezTo>
                  <a:cubicBezTo>
                    <a:pt x="64" y="65"/>
                    <a:pt x="64" y="65"/>
                    <a:pt x="64" y="65"/>
                  </a:cubicBezTo>
                  <a:cubicBezTo>
                    <a:pt x="64" y="57"/>
                    <a:pt x="64" y="50"/>
                    <a:pt x="64" y="42"/>
                  </a:cubicBezTo>
                  <a:cubicBezTo>
                    <a:pt x="72" y="52"/>
                    <a:pt x="72" y="52"/>
                    <a:pt x="72" y="52"/>
                  </a:cubicBezTo>
                  <a:lnTo>
                    <a:pt x="71"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813"/>
            <p:cNvSpPr>
              <a:spLocks noEditPoints="1"/>
            </p:cNvSpPr>
            <p:nvPr/>
          </p:nvSpPr>
          <p:spPr bwMode="auto">
            <a:xfrm>
              <a:off x="7369175" y="-508000"/>
              <a:ext cx="341313" cy="603250"/>
            </a:xfrm>
            <a:custGeom>
              <a:gdLst>
                <a:gd name="T0" fmla="*/ 79 w 91"/>
                <a:gd name="T1" fmla="*/ 6 h 161"/>
                <a:gd name="T2" fmla="*/ 25 w 91"/>
                <a:gd name="T3" fmla="*/ 1 h 161"/>
                <a:gd name="T4" fmla="*/ 12 w 91"/>
                <a:gd name="T5" fmla="*/ 12 h 161"/>
                <a:gd name="T6" fmla="*/ 0 w 91"/>
                <a:gd name="T7" fmla="*/ 142 h 161"/>
                <a:gd name="T8" fmla="*/ 11 w 91"/>
                <a:gd name="T9" fmla="*/ 155 h 161"/>
                <a:gd name="T10" fmla="*/ 66 w 91"/>
                <a:gd name="T11" fmla="*/ 160 h 161"/>
                <a:gd name="T12" fmla="*/ 79 w 91"/>
                <a:gd name="T13" fmla="*/ 149 h 161"/>
                <a:gd name="T14" fmla="*/ 90 w 91"/>
                <a:gd name="T15" fmla="*/ 19 h 161"/>
                <a:gd name="T16" fmla="*/ 79 w 91"/>
                <a:gd name="T17" fmla="*/ 6 h 161"/>
                <a:gd name="T18" fmla="*/ 41 w 91"/>
                <a:gd name="T19" fmla="*/ 11 h 161"/>
                <a:gd name="T20" fmla="*/ 62 w 91"/>
                <a:gd name="T21" fmla="*/ 13 h 161"/>
                <a:gd name="T22" fmla="*/ 63 w 91"/>
                <a:gd name="T23" fmla="*/ 15 h 161"/>
                <a:gd name="T24" fmla="*/ 61 w 91"/>
                <a:gd name="T25" fmla="*/ 16 h 161"/>
                <a:gd name="T26" fmla="*/ 41 w 91"/>
                <a:gd name="T27" fmla="*/ 14 h 161"/>
                <a:gd name="T28" fmla="*/ 40 w 91"/>
                <a:gd name="T29" fmla="*/ 13 h 161"/>
                <a:gd name="T30" fmla="*/ 41 w 91"/>
                <a:gd name="T31" fmla="*/ 11 h 161"/>
                <a:gd name="T32" fmla="*/ 39 w 91"/>
                <a:gd name="T33" fmla="*/ 149 h 161"/>
                <a:gd name="T34" fmla="*/ 33 w 91"/>
                <a:gd name="T35" fmla="*/ 141 h 161"/>
                <a:gd name="T36" fmla="*/ 40 w 91"/>
                <a:gd name="T37" fmla="*/ 135 h 161"/>
                <a:gd name="T38" fmla="*/ 47 w 91"/>
                <a:gd name="T39" fmla="*/ 143 h 161"/>
                <a:gd name="T40" fmla="*/ 39 w 91"/>
                <a:gd name="T41" fmla="*/ 149 h 161"/>
                <a:gd name="T42" fmla="*/ 73 w 91"/>
                <a:gd name="T43" fmla="*/ 126 h 161"/>
                <a:gd name="T44" fmla="*/ 10 w 91"/>
                <a:gd name="T45" fmla="*/ 120 h 161"/>
                <a:gd name="T46" fmla="*/ 19 w 91"/>
                <a:gd name="T47" fmla="*/ 29 h 161"/>
                <a:gd name="T48" fmla="*/ 81 w 91"/>
                <a:gd name="T49" fmla="*/ 34 h 161"/>
                <a:gd name="T50" fmla="*/ 73 w 91"/>
                <a:gd name="T51" fmla="*/ 126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61">
                  <a:moveTo>
                    <a:pt x="79" y="6"/>
                  </a:moveTo>
                  <a:cubicBezTo>
                    <a:pt x="25" y="1"/>
                    <a:pt x="25" y="1"/>
                    <a:pt x="25" y="1"/>
                  </a:cubicBezTo>
                  <a:cubicBezTo>
                    <a:pt x="18" y="0"/>
                    <a:pt x="13" y="5"/>
                    <a:pt x="12" y="12"/>
                  </a:cubicBezTo>
                  <a:cubicBezTo>
                    <a:pt x="0" y="142"/>
                    <a:pt x="0" y="142"/>
                    <a:pt x="0" y="142"/>
                  </a:cubicBezTo>
                  <a:cubicBezTo>
                    <a:pt x="0" y="149"/>
                    <a:pt x="5" y="155"/>
                    <a:pt x="11" y="155"/>
                  </a:cubicBezTo>
                  <a:cubicBezTo>
                    <a:pt x="66" y="160"/>
                    <a:pt x="66" y="160"/>
                    <a:pt x="66" y="160"/>
                  </a:cubicBezTo>
                  <a:cubicBezTo>
                    <a:pt x="72" y="161"/>
                    <a:pt x="78" y="156"/>
                    <a:pt x="79" y="149"/>
                  </a:cubicBezTo>
                  <a:cubicBezTo>
                    <a:pt x="90" y="19"/>
                    <a:pt x="90" y="19"/>
                    <a:pt x="90" y="19"/>
                  </a:cubicBezTo>
                  <a:cubicBezTo>
                    <a:pt x="91" y="12"/>
                    <a:pt x="86" y="7"/>
                    <a:pt x="79" y="6"/>
                  </a:cubicBezTo>
                  <a:close/>
                  <a:moveTo>
                    <a:pt x="41" y="11"/>
                  </a:moveTo>
                  <a:cubicBezTo>
                    <a:pt x="62" y="13"/>
                    <a:pt x="62" y="13"/>
                    <a:pt x="62" y="13"/>
                  </a:cubicBezTo>
                  <a:cubicBezTo>
                    <a:pt x="62" y="13"/>
                    <a:pt x="63" y="14"/>
                    <a:pt x="63" y="15"/>
                  </a:cubicBezTo>
                  <a:cubicBezTo>
                    <a:pt x="63" y="16"/>
                    <a:pt x="62" y="16"/>
                    <a:pt x="61" y="16"/>
                  </a:cubicBezTo>
                  <a:cubicBezTo>
                    <a:pt x="41" y="14"/>
                    <a:pt x="41" y="14"/>
                    <a:pt x="41" y="14"/>
                  </a:cubicBezTo>
                  <a:cubicBezTo>
                    <a:pt x="40" y="14"/>
                    <a:pt x="40" y="14"/>
                    <a:pt x="40" y="13"/>
                  </a:cubicBezTo>
                  <a:cubicBezTo>
                    <a:pt x="40" y="12"/>
                    <a:pt x="41" y="11"/>
                    <a:pt x="41" y="11"/>
                  </a:cubicBezTo>
                  <a:close/>
                  <a:moveTo>
                    <a:pt x="39" y="149"/>
                  </a:moveTo>
                  <a:cubicBezTo>
                    <a:pt x="35" y="149"/>
                    <a:pt x="33" y="145"/>
                    <a:pt x="33" y="141"/>
                  </a:cubicBezTo>
                  <a:cubicBezTo>
                    <a:pt x="33" y="138"/>
                    <a:pt x="37" y="135"/>
                    <a:pt x="40" y="135"/>
                  </a:cubicBezTo>
                  <a:cubicBezTo>
                    <a:pt x="44" y="135"/>
                    <a:pt x="47" y="139"/>
                    <a:pt x="47" y="143"/>
                  </a:cubicBezTo>
                  <a:cubicBezTo>
                    <a:pt x="46" y="146"/>
                    <a:pt x="43" y="149"/>
                    <a:pt x="39" y="149"/>
                  </a:cubicBezTo>
                  <a:close/>
                  <a:moveTo>
                    <a:pt x="73" y="126"/>
                  </a:moveTo>
                  <a:cubicBezTo>
                    <a:pt x="10" y="120"/>
                    <a:pt x="10" y="120"/>
                    <a:pt x="10" y="120"/>
                  </a:cubicBezTo>
                  <a:cubicBezTo>
                    <a:pt x="19" y="29"/>
                    <a:pt x="19" y="29"/>
                    <a:pt x="19" y="29"/>
                  </a:cubicBezTo>
                  <a:cubicBezTo>
                    <a:pt x="81" y="34"/>
                    <a:pt x="81" y="34"/>
                    <a:pt x="81" y="34"/>
                  </a:cubicBezTo>
                  <a:lnTo>
                    <a:pt x="7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5" name="组合 284"/>
          <p:cNvGrpSpPr/>
          <p:nvPr/>
        </p:nvGrpSpPr>
        <p:grpSpPr>
          <a:xfrm>
            <a:off x="5987706" y="3797709"/>
            <a:ext cx="291415" cy="259676"/>
            <a:chOff x="10533063" y="4932363"/>
            <a:chExt cx="641350" cy="571500"/>
          </a:xfrm>
          <a:solidFill>
            <a:srgbClr val="D75980"/>
          </a:solidFill>
        </p:grpSpPr>
        <p:sp>
          <p:nvSpPr>
            <p:cNvPr id="286" name="Freeform 814"/>
            <p:cNvSpPr>
              <a:spLocks noEditPoints="1"/>
            </p:cNvSpPr>
            <p:nvPr/>
          </p:nvSpPr>
          <p:spPr bwMode="auto">
            <a:xfrm>
              <a:off x="10533063" y="4932363"/>
              <a:ext cx="641350" cy="571500"/>
            </a:xfrm>
            <a:custGeom>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815"/>
            <p:cNvSpPr/>
            <p:nvPr/>
          </p:nvSpPr>
          <p:spPr bwMode="auto">
            <a:xfrm>
              <a:off x="10769600" y="5168900"/>
              <a:ext cx="319088" cy="187325"/>
            </a:xfrm>
            <a:custGeom>
              <a:gdLst>
                <a:gd name="T0" fmla="*/ 60 w 85"/>
                <a:gd name="T1" fmla="*/ 0 h 50"/>
                <a:gd name="T2" fmla="*/ 42 w 85"/>
                <a:gd name="T3" fmla="*/ 0 h 50"/>
                <a:gd name="T4" fmla="*/ 54 w 85"/>
                <a:gd name="T5" fmla="*/ 13 h 50"/>
                <a:gd name="T6" fmla="*/ 60 w 85"/>
                <a:gd name="T7" fmla="*/ 13 h 50"/>
                <a:gd name="T8" fmla="*/ 71 w 85"/>
                <a:gd name="T9" fmla="*/ 25 h 50"/>
                <a:gd name="T10" fmla="*/ 60 w 85"/>
                <a:gd name="T11" fmla="*/ 36 h 50"/>
                <a:gd name="T12" fmla="*/ 25 w 85"/>
                <a:gd name="T13" fmla="*/ 36 h 50"/>
                <a:gd name="T14" fmla="*/ 14 w 85"/>
                <a:gd name="T15" fmla="*/ 25 h 50"/>
                <a:gd name="T16" fmla="*/ 16 w 85"/>
                <a:gd name="T17" fmla="*/ 18 h 50"/>
                <a:gd name="T18" fmla="*/ 1 w 85"/>
                <a:gd name="T19" fmla="*/ 18 h 50"/>
                <a:gd name="T20" fmla="*/ 0 w 85"/>
                <a:gd name="T21" fmla="*/ 25 h 50"/>
                <a:gd name="T22" fmla="*/ 25 w 85"/>
                <a:gd name="T23" fmla="*/ 50 h 50"/>
                <a:gd name="T24" fmla="*/ 60 w 85"/>
                <a:gd name="T25" fmla="*/ 50 h 50"/>
                <a:gd name="T26" fmla="*/ 85 w 85"/>
                <a:gd name="T27" fmla="*/ 25 h 50"/>
                <a:gd name="T28" fmla="*/ 60 w 85"/>
                <a:gd name="T29" fmla="*/ 0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50">
                  <a:moveTo>
                    <a:pt x="60" y="0"/>
                  </a:moveTo>
                  <a:cubicBezTo>
                    <a:pt x="42" y="0"/>
                    <a:pt x="42" y="0"/>
                    <a:pt x="42" y="0"/>
                  </a:cubicBezTo>
                  <a:cubicBezTo>
                    <a:pt x="47" y="3"/>
                    <a:pt x="51" y="8"/>
                    <a:pt x="54" y="13"/>
                  </a:cubicBezTo>
                  <a:cubicBezTo>
                    <a:pt x="60" y="13"/>
                    <a:pt x="60" y="13"/>
                    <a:pt x="60" y="13"/>
                  </a:cubicBezTo>
                  <a:cubicBezTo>
                    <a:pt x="66" y="13"/>
                    <a:pt x="71" y="18"/>
                    <a:pt x="71" y="25"/>
                  </a:cubicBezTo>
                  <a:cubicBezTo>
                    <a:pt x="71" y="31"/>
                    <a:pt x="66" y="36"/>
                    <a:pt x="60" y="36"/>
                  </a:cubicBezTo>
                  <a:cubicBezTo>
                    <a:pt x="25" y="36"/>
                    <a:pt x="25" y="36"/>
                    <a:pt x="25" y="36"/>
                  </a:cubicBezTo>
                  <a:cubicBezTo>
                    <a:pt x="19" y="36"/>
                    <a:pt x="14" y="31"/>
                    <a:pt x="14" y="25"/>
                  </a:cubicBezTo>
                  <a:cubicBezTo>
                    <a:pt x="14" y="22"/>
                    <a:pt x="15" y="20"/>
                    <a:pt x="16" y="18"/>
                  </a:cubicBezTo>
                  <a:cubicBezTo>
                    <a:pt x="1" y="18"/>
                    <a:pt x="1" y="18"/>
                    <a:pt x="1" y="18"/>
                  </a:cubicBezTo>
                  <a:cubicBezTo>
                    <a:pt x="1" y="20"/>
                    <a:pt x="0" y="22"/>
                    <a:pt x="0" y="25"/>
                  </a:cubicBezTo>
                  <a:cubicBezTo>
                    <a:pt x="0" y="38"/>
                    <a:pt x="12" y="50"/>
                    <a:pt x="25" y="50"/>
                  </a:cubicBezTo>
                  <a:cubicBezTo>
                    <a:pt x="60" y="50"/>
                    <a:pt x="60" y="50"/>
                    <a:pt x="60" y="50"/>
                  </a:cubicBezTo>
                  <a:cubicBezTo>
                    <a:pt x="73" y="50"/>
                    <a:pt x="85" y="38"/>
                    <a:pt x="85" y="25"/>
                  </a:cubicBezTo>
                  <a:cubicBezTo>
                    <a:pt x="85" y="11"/>
                    <a:pt x="73" y="0"/>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816"/>
            <p:cNvSpPr/>
            <p:nvPr/>
          </p:nvSpPr>
          <p:spPr bwMode="auto">
            <a:xfrm>
              <a:off x="10645775" y="5168900"/>
              <a:ext cx="314325" cy="187325"/>
            </a:xfrm>
            <a:custGeom>
              <a:gdLst>
                <a:gd name="T0" fmla="*/ 31 w 84"/>
                <a:gd name="T1" fmla="*/ 36 h 50"/>
                <a:gd name="T2" fmla="*/ 25 w 84"/>
                <a:gd name="T3" fmla="*/ 36 h 50"/>
                <a:gd name="T4" fmla="*/ 13 w 84"/>
                <a:gd name="T5" fmla="*/ 25 h 50"/>
                <a:gd name="T6" fmla="*/ 25 w 84"/>
                <a:gd name="T7" fmla="*/ 13 h 50"/>
                <a:gd name="T8" fmla="*/ 28 w 84"/>
                <a:gd name="T9" fmla="*/ 13 h 50"/>
                <a:gd name="T10" fmla="*/ 59 w 84"/>
                <a:gd name="T11" fmla="*/ 13 h 50"/>
                <a:gd name="T12" fmla="*/ 71 w 84"/>
                <a:gd name="T13" fmla="*/ 25 h 50"/>
                <a:gd name="T14" fmla="*/ 70 w 84"/>
                <a:gd name="T15" fmla="*/ 27 h 50"/>
                <a:gd name="T16" fmla="*/ 68 w 84"/>
                <a:gd name="T17" fmla="*/ 32 h 50"/>
                <a:gd name="T18" fmla="*/ 83 w 84"/>
                <a:gd name="T19" fmla="*/ 32 h 50"/>
                <a:gd name="T20" fmla="*/ 84 w 84"/>
                <a:gd name="T21" fmla="*/ 27 h 50"/>
                <a:gd name="T22" fmla="*/ 84 w 84"/>
                <a:gd name="T23" fmla="*/ 27 h 50"/>
                <a:gd name="T24" fmla="*/ 84 w 84"/>
                <a:gd name="T25" fmla="*/ 25 h 50"/>
                <a:gd name="T26" fmla="*/ 59 w 84"/>
                <a:gd name="T27" fmla="*/ 0 h 50"/>
                <a:gd name="T28" fmla="*/ 28 w 84"/>
                <a:gd name="T29" fmla="*/ 0 h 50"/>
                <a:gd name="T30" fmla="*/ 25 w 84"/>
                <a:gd name="T31" fmla="*/ 0 h 50"/>
                <a:gd name="T32" fmla="*/ 0 w 84"/>
                <a:gd name="T33" fmla="*/ 25 h 50"/>
                <a:gd name="T34" fmla="*/ 25 w 84"/>
                <a:gd name="T35" fmla="*/ 50 h 50"/>
                <a:gd name="T36" fmla="*/ 43 w 84"/>
                <a:gd name="T37" fmla="*/ 50 h 50"/>
                <a:gd name="T38" fmla="*/ 31 w 84"/>
                <a:gd name="T39" fmla="*/ 36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50">
                  <a:moveTo>
                    <a:pt x="31" y="36"/>
                  </a:moveTo>
                  <a:cubicBezTo>
                    <a:pt x="25" y="36"/>
                    <a:pt x="25" y="36"/>
                    <a:pt x="25" y="36"/>
                  </a:cubicBezTo>
                  <a:cubicBezTo>
                    <a:pt x="18" y="36"/>
                    <a:pt x="13" y="31"/>
                    <a:pt x="13" y="25"/>
                  </a:cubicBezTo>
                  <a:cubicBezTo>
                    <a:pt x="13" y="18"/>
                    <a:pt x="18" y="13"/>
                    <a:pt x="25" y="13"/>
                  </a:cubicBezTo>
                  <a:cubicBezTo>
                    <a:pt x="28" y="13"/>
                    <a:pt x="28" y="13"/>
                    <a:pt x="28" y="13"/>
                  </a:cubicBezTo>
                  <a:cubicBezTo>
                    <a:pt x="59" y="13"/>
                    <a:pt x="59" y="13"/>
                    <a:pt x="59" y="13"/>
                  </a:cubicBezTo>
                  <a:cubicBezTo>
                    <a:pt x="65" y="13"/>
                    <a:pt x="71" y="18"/>
                    <a:pt x="71" y="25"/>
                  </a:cubicBezTo>
                  <a:cubicBezTo>
                    <a:pt x="71" y="25"/>
                    <a:pt x="71" y="26"/>
                    <a:pt x="70" y="27"/>
                  </a:cubicBezTo>
                  <a:cubicBezTo>
                    <a:pt x="70" y="29"/>
                    <a:pt x="69" y="30"/>
                    <a:pt x="68" y="32"/>
                  </a:cubicBezTo>
                  <a:cubicBezTo>
                    <a:pt x="83" y="32"/>
                    <a:pt x="83" y="32"/>
                    <a:pt x="83" y="32"/>
                  </a:cubicBezTo>
                  <a:cubicBezTo>
                    <a:pt x="83" y="30"/>
                    <a:pt x="84" y="29"/>
                    <a:pt x="84" y="27"/>
                  </a:cubicBezTo>
                  <a:cubicBezTo>
                    <a:pt x="84" y="27"/>
                    <a:pt x="84" y="27"/>
                    <a:pt x="84" y="27"/>
                  </a:cubicBezTo>
                  <a:cubicBezTo>
                    <a:pt x="84" y="26"/>
                    <a:pt x="84" y="25"/>
                    <a:pt x="84" y="25"/>
                  </a:cubicBezTo>
                  <a:cubicBezTo>
                    <a:pt x="84" y="11"/>
                    <a:pt x="73" y="0"/>
                    <a:pt x="59" y="0"/>
                  </a:cubicBezTo>
                  <a:cubicBezTo>
                    <a:pt x="28" y="0"/>
                    <a:pt x="28" y="0"/>
                    <a:pt x="28" y="0"/>
                  </a:cubicBezTo>
                  <a:cubicBezTo>
                    <a:pt x="25" y="0"/>
                    <a:pt x="25" y="0"/>
                    <a:pt x="25" y="0"/>
                  </a:cubicBezTo>
                  <a:cubicBezTo>
                    <a:pt x="11" y="0"/>
                    <a:pt x="0" y="11"/>
                    <a:pt x="0" y="25"/>
                  </a:cubicBezTo>
                  <a:cubicBezTo>
                    <a:pt x="0" y="38"/>
                    <a:pt x="11" y="50"/>
                    <a:pt x="25" y="50"/>
                  </a:cubicBezTo>
                  <a:cubicBezTo>
                    <a:pt x="43" y="50"/>
                    <a:pt x="43" y="50"/>
                    <a:pt x="43" y="50"/>
                  </a:cubicBezTo>
                  <a:cubicBezTo>
                    <a:pt x="38" y="46"/>
                    <a:pt x="34" y="42"/>
                    <a:pt x="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9" name="组合 288"/>
          <p:cNvGrpSpPr/>
          <p:nvPr/>
        </p:nvGrpSpPr>
        <p:grpSpPr>
          <a:xfrm>
            <a:off x="5987706" y="4604149"/>
            <a:ext cx="291415" cy="258955"/>
            <a:chOff x="10533063" y="6707188"/>
            <a:chExt cx="641350" cy="569913"/>
          </a:xfrm>
          <a:solidFill>
            <a:srgbClr val="D75980"/>
          </a:solidFill>
        </p:grpSpPr>
        <p:sp>
          <p:nvSpPr>
            <p:cNvPr id="290" name="Freeform 817"/>
            <p:cNvSpPr/>
            <p:nvPr/>
          </p:nvSpPr>
          <p:spPr bwMode="auto">
            <a:xfrm>
              <a:off x="10679113" y="6897688"/>
              <a:ext cx="134938" cy="274638"/>
            </a:xfrm>
            <a:custGeom>
              <a:gdLst>
                <a:gd name="T0" fmla="*/ 10 w 36"/>
                <a:gd name="T1" fmla="*/ 47 h 73"/>
                <a:gd name="T2" fmla="*/ 18 w 36"/>
                <a:gd name="T3" fmla="*/ 56 h 73"/>
                <a:gd name="T4" fmla="*/ 26 w 36"/>
                <a:gd name="T5" fmla="*/ 49 h 73"/>
                <a:gd name="T6" fmla="*/ 17 w 36"/>
                <a:gd name="T7" fmla="*/ 41 h 73"/>
                <a:gd name="T8" fmla="*/ 6 w 36"/>
                <a:gd name="T9" fmla="*/ 36 h 73"/>
                <a:gd name="T10" fmla="*/ 0 w 36"/>
                <a:gd name="T11" fmla="*/ 24 h 73"/>
                <a:gd name="T12" fmla="*/ 13 w 36"/>
                <a:gd name="T13" fmla="*/ 8 h 73"/>
                <a:gd name="T14" fmla="*/ 13 w 36"/>
                <a:gd name="T15" fmla="*/ 0 h 73"/>
                <a:gd name="T16" fmla="*/ 21 w 36"/>
                <a:gd name="T17" fmla="*/ 0 h 73"/>
                <a:gd name="T18" fmla="*/ 21 w 36"/>
                <a:gd name="T19" fmla="*/ 9 h 73"/>
                <a:gd name="T20" fmla="*/ 26 w 36"/>
                <a:gd name="T21" fmla="*/ 12 h 73"/>
                <a:gd name="T22" fmla="*/ 26 w 36"/>
                <a:gd name="T23" fmla="*/ 9 h 73"/>
                <a:gd name="T24" fmla="*/ 33 w 36"/>
                <a:gd name="T25" fmla="*/ 9 h 73"/>
                <a:gd name="T26" fmla="*/ 33 w 36"/>
                <a:gd name="T27" fmla="*/ 24 h 73"/>
                <a:gd name="T28" fmla="*/ 24 w 36"/>
                <a:gd name="T29" fmla="*/ 24 h 73"/>
                <a:gd name="T30" fmla="*/ 17 w 36"/>
                <a:gd name="T31" fmla="*/ 17 h 73"/>
                <a:gd name="T32" fmla="*/ 10 w 36"/>
                <a:gd name="T33" fmla="*/ 24 h 73"/>
                <a:gd name="T34" fmla="*/ 17 w 36"/>
                <a:gd name="T35" fmla="*/ 31 h 73"/>
                <a:gd name="T36" fmla="*/ 29 w 36"/>
                <a:gd name="T37" fmla="*/ 35 h 73"/>
                <a:gd name="T38" fmla="*/ 36 w 36"/>
                <a:gd name="T39" fmla="*/ 48 h 73"/>
                <a:gd name="T40" fmla="*/ 21 w 36"/>
                <a:gd name="T41" fmla="*/ 65 h 73"/>
                <a:gd name="T42" fmla="*/ 21 w 36"/>
                <a:gd name="T43" fmla="*/ 73 h 73"/>
                <a:gd name="T44" fmla="*/ 13 w 36"/>
                <a:gd name="T45" fmla="*/ 73 h 73"/>
                <a:gd name="T46" fmla="*/ 13 w 36"/>
                <a:gd name="T47" fmla="*/ 63 h 73"/>
                <a:gd name="T48" fmla="*/ 13 w 36"/>
                <a:gd name="T49" fmla="*/ 63 h 73"/>
                <a:gd name="T50" fmla="*/ 8 w 36"/>
                <a:gd name="T51" fmla="*/ 60 h 73"/>
                <a:gd name="T52" fmla="*/ 8 w 36"/>
                <a:gd name="T53" fmla="*/ 63 h 73"/>
                <a:gd name="T54" fmla="*/ 0 w 36"/>
                <a:gd name="T55" fmla="*/ 63 h 73"/>
                <a:gd name="T56" fmla="*/ 0 w 36"/>
                <a:gd name="T57" fmla="*/ 47 h 73"/>
                <a:gd name="T58" fmla="*/ 10 w 36"/>
                <a:gd name="T59" fmla="*/ 47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3">
                  <a:moveTo>
                    <a:pt x="10" y="47"/>
                  </a:moveTo>
                  <a:cubicBezTo>
                    <a:pt x="9" y="52"/>
                    <a:pt x="13" y="56"/>
                    <a:pt x="18" y="56"/>
                  </a:cubicBezTo>
                  <a:cubicBezTo>
                    <a:pt x="22" y="56"/>
                    <a:pt x="26" y="53"/>
                    <a:pt x="26" y="49"/>
                  </a:cubicBezTo>
                  <a:cubicBezTo>
                    <a:pt x="26" y="44"/>
                    <a:pt x="21" y="42"/>
                    <a:pt x="17" y="41"/>
                  </a:cubicBezTo>
                  <a:cubicBezTo>
                    <a:pt x="13" y="39"/>
                    <a:pt x="9" y="38"/>
                    <a:pt x="6" y="36"/>
                  </a:cubicBezTo>
                  <a:cubicBezTo>
                    <a:pt x="2" y="33"/>
                    <a:pt x="0" y="29"/>
                    <a:pt x="0" y="24"/>
                  </a:cubicBezTo>
                  <a:cubicBezTo>
                    <a:pt x="0" y="16"/>
                    <a:pt x="6" y="9"/>
                    <a:pt x="13" y="8"/>
                  </a:cubicBezTo>
                  <a:cubicBezTo>
                    <a:pt x="13" y="0"/>
                    <a:pt x="13" y="0"/>
                    <a:pt x="13" y="0"/>
                  </a:cubicBezTo>
                  <a:cubicBezTo>
                    <a:pt x="21" y="0"/>
                    <a:pt x="21" y="0"/>
                    <a:pt x="21" y="0"/>
                  </a:cubicBezTo>
                  <a:cubicBezTo>
                    <a:pt x="21" y="9"/>
                    <a:pt x="21" y="9"/>
                    <a:pt x="21" y="9"/>
                  </a:cubicBezTo>
                  <a:cubicBezTo>
                    <a:pt x="23" y="10"/>
                    <a:pt x="25" y="11"/>
                    <a:pt x="26" y="12"/>
                  </a:cubicBezTo>
                  <a:cubicBezTo>
                    <a:pt x="26" y="9"/>
                    <a:pt x="26" y="9"/>
                    <a:pt x="26" y="9"/>
                  </a:cubicBezTo>
                  <a:cubicBezTo>
                    <a:pt x="33" y="9"/>
                    <a:pt x="33" y="9"/>
                    <a:pt x="33" y="9"/>
                  </a:cubicBezTo>
                  <a:cubicBezTo>
                    <a:pt x="33" y="24"/>
                    <a:pt x="33" y="24"/>
                    <a:pt x="33" y="24"/>
                  </a:cubicBezTo>
                  <a:cubicBezTo>
                    <a:pt x="24" y="24"/>
                    <a:pt x="24" y="24"/>
                    <a:pt x="24" y="24"/>
                  </a:cubicBezTo>
                  <a:cubicBezTo>
                    <a:pt x="24" y="20"/>
                    <a:pt x="21" y="17"/>
                    <a:pt x="17" y="17"/>
                  </a:cubicBezTo>
                  <a:cubicBezTo>
                    <a:pt x="13" y="17"/>
                    <a:pt x="10" y="19"/>
                    <a:pt x="10" y="24"/>
                  </a:cubicBezTo>
                  <a:cubicBezTo>
                    <a:pt x="10" y="28"/>
                    <a:pt x="14" y="30"/>
                    <a:pt x="17" y="31"/>
                  </a:cubicBezTo>
                  <a:cubicBezTo>
                    <a:pt x="21" y="32"/>
                    <a:pt x="26" y="33"/>
                    <a:pt x="29" y="35"/>
                  </a:cubicBezTo>
                  <a:cubicBezTo>
                    <a:pt x="34" y="38"/>
                    <a:pt x="36" y="43"/>
                    <a:pt x="36" y="48"/>
                  </a:cubicBezTo>
                  <a:cubicBezTo>
                    <a:pt x="36" y="57"/>
                    <a:pt x="30" y="63"/>
                    <a:pt x="21" y="65"/>
                  </a:cubicBezTo>
                  <a:cubicBezTo>
                    <a:pt x="21" y="73"/>
                    <a:pt x="21" y="73"/>
                    <a:pt x="21" y="73"/>
                  </a:cubicBezTo>
                  <a:cubicBezTo>
                    <a:pt x="13" y="73"/>
                    <a:pt x="13" y="73"/>
                    <a:pt x="13" y="73"/>
                  </a:cubicBezTo>
                  <a:cubicBezTo>
                    <a:pt x="13" y="63"/>
                    <a:pt x="13" y="63"/>
                    <a:pt x="13" y="63"/>
                  </a:cubicBezTo>
                  <a:cubicBezTo>
                    <a:pt x="13" y="63"/>
                    <a:pt x="13" y="63"/>
                    <a:pt x="13" y="63"/>
                  </a:cubicBezTo>
                  <a:cubicBezTo>
                    <a:pt x="10" y="63"/>
                    <a:pt x="10" y="62"/>
                    <a:pt x="8" y="60"/>
                  </a:cubicBezTo>
                  <a:cubicBezTo>
                    <a:pt x="8" y="63"/>
                    <a:pt x="8" y="63"/>
                    <a:pt x="8" y="63"/>
                  </a:cubicBezTo>
                  <a:cubicBezTo>
                    <a:pt x="0" y="63"/>
                    <a:pt x="0" y="63"/>
                    <a:pt x="0" y="63"/>
                  </a:cubicBezTo>
                  <a:cubicBezTo>
                    <a:pt x="0" y="47"/>
                    <a:pt x="0" y="47"/>
                    <a:pt x="0" y="47"/>
                  </a:cubicBezTo>
                  <a:lnTo>
                    <a:pt x="10"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818"/>
            <p:cNvSpPr/>
            <p:nvPr/>
          </p:nvSpPr>
          <p:spPr bwMode="auto">
            <a:xfrm>
              <a:off x="10890250" y="6996113"/>
              <a:ext cx="193675" cy="193675"/>
            </a:xfrm>
            <a:custGeom>
              <a:gdLst>
                <a:gd name="T0" fmla="*/ 122 w 122"/>
                <a:gd name="T1" fmla="*/ 92 h 122"/>
                <a:gd name="T2" fmla="*/ 92 w 122"/>
                <a:gd name="T3" fmla="*/ 122 h 122"/>
                <a:gd name="T4" fmla="*/ 52 w 122"/>
                <a:gd name="T5" fmla="*/ 85 h 122"/>
                <a:gd name="T6" fmla="*/ 30 w 122"/>
                <a:gd name="T7" fmla="*/ 122 h 122"/>
                <a:gd name="T8" fmla="*/ 0 w 122"/>
                <a:gd name="T9" fmla="*/ 0 h 122"/>
                <a:gd name="T10" fmla="*/ 122 w 122"/>
                <a:gd name="T11" fmla="*/ 33 h 122"/>
                <a:gd name="T12" fmla="*/ 82 w 122"/>
                <a:gd name="T13" fmla="*/ 54 h 122"/>
                <a:gd name="T14" fmla="*/ 122 w 122"/>
                <a:gd name="T15" fmla="*/ 92 h 12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2">
                  <a:moveTo>
                    <a:pt x="122" y="92"/>
                  </a:moveTo>
                  <a:lnTo>
                    <a:pt x="92" y="122"/>
                  </a:lnTo>
                  <a:lnTo>
                    <a:pt x="52" y="85"/>
                  </a:lnTo>
                  <a:lnTo>
                    <a:pt x="30" y="122"/>
                  </a:lnTo>
                  <a:lnTo>
                    <a:pt x="0" y="0"/>
                  </a:lnTo>
                  <a:lnTo>
                    <a:pt x="122" y="33"/>
                  </a:lnTo>
                  <a:lnTo>
                    <a:pt x="82" y="54"/>
                  </a:lnTo>
                  <a:lnTo>
                    <a:pt x="122"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819"/>
            <p:cNvSpPr>
              <a:spLocks noEditPoints="1"/>
            </p:cNvSpPr>
            <p:nvPr/>
          </p:nvSpPr>
          <p:spPr bwMode="auto">
            <a:xfrm>
              <a:off x="10533063" y="6707188"/>
              <a:ext cx="641350" cy="569913"/>
            </a:xfrm>
            <a:custGeom>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3" name="组合 292"/>
          <p:cNvGrpSpPr/>
          <p:nvPr/>
        </p:nvGrpSpPr>
        <p:grpSpPr>
          <a:xfrm>
            <a:off x="5960296" y="1306980"/>
            <a:ext cx="346235" cy="339022"/>
            <a:chOff x="10472738" y="-549275"/>
            <a:chExt cx="762000" cy="746125"/>
          </a:xfrm>
          <a:solidFill>
            <a:srgbClr val="D75980"/>
          </a:solidFill>
        </p:grpSpPr>
        <p:sp>
          <p:nvSpPr>
            <p:cNvPr id="294" name="Freeform 820"/>
            <p:cNvSpPr>
              <a:spLocks noEditPoints="1"/>
            </p:cNvSpPr>
            <p:nvPr/>
          </p:nvSpPr>
          <p:spPr bwMode="auto">
            <a:xfrm>
              <a:off x="10687050" y="-549275"/>
              <a:ext cx="393700" cy="495300"/>
            </a:xfrm>
            <a:custGeom>
              <a:gdLst>
                <a:gd name="T0" fmla="*/ 52 w 105"/>
                <a:gd name="T1" fmla="*/ 0 h 132"/>
                <a:gd name="T2" fmla="*/ 0 w 105"/>
                <a:gd name="T3" fmla="*/ 52 h 132"/>
                <a:gd name="T4" fmla="*/ 52 w 105"/>
                <a:gd name="T5" fmla="*/ 132 h 132"/>
                <a:gd name="T6" fmla="*/ 105 w 105"/>
                <a:gd name="T7" fmla="*/ 52 h 132"/>
                <a:gd name="T8" fmla="*/ 52 w 105"/>
                <a:gd name="T9" fmla="*/ 0 h 132"/>
                <a:gd name="T10" fmla="*/ 52 w 105"/>
                <a:gd name="T11" fmla="*/ 80 h 132"/>
                <a:gd name="T12" fmla="*/ 25 w 105"/>
                <a:gd name="T13" fmla="*/ 52 h 132"/>
                <a:gd name="T14" fmla="*/ 52 w 105"/>
                <a:gd name="T15" fmla="*/ 25 h 132"/>
                <a:gd name="T16" fmla="*/ 80 w 105"/>
                <a:gd name="T17" fmla="*/ 52 h 132"/>
                <a:gd name="T18" fmla="*/ 52 w 105"/>
                <a:gd name="T19" fmla="*/ 80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32">
                  <a:moveTo>
                    <a:pt x="52" y="0"/>
                  </a:moveTo>
                  <a:cubicBezTo>
                    <a:pt x="24" y="0"/>
                    <a:pt x="0" y="23"/>
                    <a:pt x="0" y="52"/>
                  </a:cubicBezTo>
                  <a:cubicBezTo>
                    <a:pt x="0" y="81"/>
                    <a:pt x="52" y="132"/>
                    <a:pt x="52" y="132"/>
                  </a:cubicBezTo>
                  <a:cubicBezTo>
                    <a:pt x="52" y="132"/>
                    <a:pt x="105" y="81"/>
                    <a:pt x="105" y="52"/>
                  </a:cubicBezTo>
                  <a:cubicBezTo>
                    <a:pt x="105" y="23"/>
                    <a:pt x="81" y="0"/>
                    <a:pt x="52" y="0"/>
                  </a:cubicBezTo>
                  <a:close/>
                  <a:moveTo>
                    <a:pt x="52" y="80"/>
                  </a:moveTo>
                  <a:cubicBezTo>
                    <a:pt x="37" y="80"/>
                    <a:pt x="25" y="68"/>
                    <a:pt x="25" y="52"/>
                  </a:cubicBezTo>
                  <a:cubicBezTo>
                    <a:pt x="25" y="37"/>
                    <a:pt x="37" y="25"/>
                    <a:pt x="52" y="25"/>
                  </a:cubicBezTo>
                  <a:cubicBezTo>
                    <a:pt x="68" y="25"/>
                    <a:pt x="80" y="37"/>
                    <a:pt x="80" y="52"/>
                  </a:cubicBezTo>
                  <a:cubicBezTo>
                    <a:pt x="80" y="68"/>
                    <a:pt x="68" y="80"/>
                    <a:pt x="52"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821"/>
            <p:cNvSpPr>
              <a:spLocks noEditPoints="1"/>
            </p:cNvSpPr>
            <p:nvPr/>
          </p:nvSpPr>
          <p:spPr bwMode="auto">
            <a:xfrm>
              <a:off x="10472738" y="-69850"/>
              <a:ext cx="762000" cy="266700"/>
            </a:xfrm>
            <a:custGeom>
              <a:gdLst>
                <a:gd name="T0" fmla="*/ 165 w 203"/>
                <a:gd name="T1" fmla="*/ 71 h 71"/>
                <a:gd name="T2" fmla="*/ 162 w 203"/>
                <a:gd name="T3" fmla="*/ 70 h 71"/>
                <a:gd name="T4" fmla="*/ 126 w 203"/>
                <a:gd name="T5" fmla="*/ 50 h 71"/>
                <a:gd name="T6" fmla="*/ 80 w 203"/>
                <a:gd name="T7" fmla="*/ 68 h 71"/>
                <a:gd name="T8" fmla="*/ 74 w 203"/>
                <a:gd name="T9" fmla="*/ 68 h 71"/>
                <a:gd name="T10" fmla="*/ 45 w 203"/>
                <a:gd name="T11" fmla="*/ 43 h 71"/>
                <a:gd name="T12" fmla="*/ 8 w 203"/>
                <a:gd name="T13" fmla="*/ 57 h 71"/>
                <a:gd name="T14" fmla="*/ 1 w 203"/>
                <a:gd name="T15" fmla="*/ 54 h 71"/>
                <a:gd name="T16" fmla="*/ 4 w 203"/>
                <a:gd name="T17" fmla="*/ 46 h 71"/>
                <a:gd name="T18" fmla="*/ 82 w 203"/>
                <a:gd name="T19" fmla="*/ 7 h 71"/>
                <a:gd name="T20" fmla="*/ 87 w 203"/>
                <a:gd name="T21" fmla="*/ 7 h 71"/>
                <a:gd name="T22" fmla="*/ 109 w 203"/>
                <a:gd name="T23" fmla="*/ 18 h 71"/>
                <a:gd name="T24" fmla="*/ 158 w 203"/>
                <a:gd name="T25" fmla="*/ 0 h 71"/>
                <a:gd name="T26" fmla="*/ 162 w 203"/>
                <a:gd name="T27" fmla="*/ 1 h 71"/>
                <a:gd name="T28" fmla="*/ 200 w 203"/>
                <a:gd name="T29" fmla="*/ 19 h 71"/>
                <a:gd name="T30" fmla="*/ 203 w 203"/>
                <a:gd name="T31" fmla="*/ 23 h 71"/>
                <a:gd name="T32" fmla="*/ 202 w 203"/>
                <a:gd name="T33" fmla="*/ 28 h 71"/>
                <a:gd name="T34" fmla="*/ 169 w 203"/>
                <a:gd name="T35" fmla="*/ 69 h 71"/>
                <a:gd name="T36" fmla="*/ 165 w 203"/>
                <a:gd name="T37" fmla="*/ 71 h 71"/>
                <a:gd name="T38" fmla="*/ 127 w 203"/>
                <a:gd name="T39" fmla="*/ 38 h 71"/>
                <a:gd name="T40" fmla="*/ 130 w 203"/>
                <a:gd name="T41" fmla="*/ 38 h 71"/>
                <a:gd name="T42" fmla="*/ 163 w 203"/>
                <a:gd name="T43" fmla="*/ 58 h 71"/>
                <a:gd name="T44" fmla="*/ 188 w 203"/>
                <a:gd name="T45" fmla="*/ 27 h 71"/>
                <a:gd name="T46" fmla="*/ 159 w 203"/>
                <a:gd name="T47" fmla="*/ 12 h 71"/>
                <a:gd name="T48" fmla="*/ 110 w 203"/>
                <a:gd name="T49" fmla="*/ 30 h 71"/>
                <a:gd name="T50" fmla="*/ 106 w 203"/>
                <a:gd name="T51" fmla="*/ 30 h 71"/>
                <a:gd name="T52" fmla="*/ 84 w 203"/>
                <a:gd name="T53" fmla="*/ 19 h 71"/>
                <a:gd name="T54" fmla="*/ 53 w 203"/>
                <a:gd name="T55" fmla="*/ 35 h 71"/>
                <a:gd name="T56" fmla="*/ 79 w 203"/>
                <a:gd name="T57" fmla="*/ 56 h 71"/>
                <a:gd name="T58" fmla="*/ 125 w 203"/>
                <a:gd name="T59" fmla="*/ 38 h 71"/>
                <a:gd name="T60" fmla="*/ 127 w 203"/>
                <a:gd name="T61" fmla="*/ 38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3" h="71">
                  <a:moveTo>
                    <a:pt x="165" y="71"/>
                  </a:moveTo>
                  <a:cubicBezTo>
                    <a:pt x="164" y="71"/>
                    <a:pt x="163" y="71"/>
                    <a:pt x="162" y="70"/>
                  </a:cubicBezTo>
                  <a:cubicBezTo>
                    <a:pt x="126" y="50"/>
                    <a:pt x="126" y="50"/>
                    <a:pt x="126" y="50"/>
                  </a:cubicBezTo>
                  <a:cubicBezTo>
                    <a:pt x="80" y="68"/>
                    <a:pt x="80" y="68"/>
                    <a:pt x="80" y="68"/>
                  </a:cubicBezTo>
                  <a:cubicBezTo>
                    <a:pt x="78" y="69"/>
                    <a:pt x="76" y="69"/>
                    <a:pt x="74" y="68"/>
                  </a:cubicBezTo>
                  <a:cubicBezTo>
                    <a:pt x="45" y="43"/>
                    <a:pt x="45" y="43"/>
                    <a:pt x="45" y="43"/>
                  </a:cubicBezTo>
                  <a:cubicBezTo>
                    <a:pt x="8" y="57"/>
                    <a:pt x="8" y="57"/>
                    <a:pt x="8" y="57"/>
                  </a:cubicBezTo>
                  <a:cubicBezTo>
                    <a:pt x="5" y="58"/>
                    <a:pt x="2" y="57"/>
                    <a:pt x="1" y="54"/>
                  </a:cubicBezTo>
                  <a:cubicBezTo>
                    <a:pt x="0" y="51"/>
                    <a:pt x="1" y="48"/>
                    <a:pt x="4" y="46"/>
                  </a:cubicBezTo>
                  <a:cubicBezTo>
                    <a:pt x="82" y="7"/>
                    <a:pt x="82" y="7"/>
                    <a:pt x="82" y="7"/>
                  </a:cubicBezTo>
                  <a:cubicBezTo>
                    <a:pt x="83" y="6"/>
                    <a:pt x="85" y="6"/>
                    <a:pt x="87" y="7"/>
                  </a:cubicBezTo>
                  <a:cubicBezTo>
                    <a:pt x="109" y="18"/>
                    <a:pt x="109" y="18"/>
                    <a:pt x="109" y="18"/>
                  </a:cubicBezTo>
                  <a:cubicBezTo>
                    <a:pt x="158" y="0"/>
                    <a:pt x="158" y="0"/>
                    <a:pt x="158" y="0"/>
                  </a:cubicBezTo>
                  <a:cubicBezTo>
                    <a:pt x="159" y="0"/>
                    <a:pt x="161" y="0"/>
                    <a:pt x="162" y="1"/>
                  </a:cubicBezTo>
                  <a:cubicBezTo>
                    <a:pt x="200" y="19"/>
                    <a:pt x="200" y="19"/>
                    <a:pt x="200" y="19"/>
                  </a:cubicBezTo>
                  <a:cubicBezTo>
                    <a:pt x="202" y="20"/>
                    <a:pt x="203" y="22"/>
                    <a:pt x="203" y="23"/>
                  </a:cubicBezTo>
                  <a:cubicBezTo>
                    <a:pt x="203" y="25"/>
                    <a:pt x="203" y="27"/>
                    <a:pt x="202" y="28"/>
                  </a:cubicBezTo>
                  <a:cubicBezTo>
                    <a:pt x="169" y="69"/>
                    <a:pt x="169" y="69"/>
                    <a:pt x="169" y="69"/>
                  </a:cubicBezTo>
                  <a:cubicBezTo>
                    <a:pt x="168" y="71"/>
                    <a:pt x="166" y="71"/>
                    <a:pt x="165" y="71"/>
                  </a:cubicBezTo>
                  <a:close/>
                  <a:moveTo>
                    <a:pt x="127" y="38"/>
                  </a:moveTo>
                  <a:cubicBezTo>
                    <a:pt x="128" y="38"/>
                    <a:pt x="129" y="38"/>
                    <a:pt x="130" y="38"/>
                  </a:cubicBezTo>
                  <a:cubicBezTo>
                    <a:pt x="163" y="58"/>
                    <a:pt x="163" y="58"/>
                    <a:pt x="163" y="58"/>
                  </a:cubicBezTo>
                  <a:cubicBezTo>
                    <a:pt x="188" y="27"/>
                    <a:pt x="188" y="27"/>
                    <a:pt x="188" y="27"/>
                  </a:cubicBezTo>
                  <a:cubicBezTo>
                    <a:pt x="159" y="12"/>
                    <a:pt x="159" y="12"/>
                    <a:pt x="159" y="12"/>
                  </a:cubicBezTo>
                  <a:cubicBezTo>
                    <a:pt x="110" y="30"/>
                    <a:pt x="110" y="30"/>
                    <a:pt x="110" y="30"/>
                  </a:cubicBezTo>
                  <a:cubicBezTo>
                    <a:pt x="109" y="31"/>
                    <a:pt x="107" y="31"/>
                    <a:pt x="106" y="30"/>
                  </a:cubicBezTo>
                  <a:cubicBezTo>
                    <a:pt x="84" y="19"/>
                    <a:pt x="84" y="19"/>
                    <a:pt x="84" y="19"/>
                  </a:cubicBezTo>
                  <a:cubicBezTo>
                    <a:pt x="53" y="35"/>
                    <a:pt x="53" y="35"/>
                    <a:pt x="53" y="35"/>
                  </a:cubicBezTo>
                  <a:cubicBezTo>
                    <a:pt x="79" y="56"/>
                    <a:pt x="79" y="56"/>
                    <a:pt x="79" y="56"/>
                  </a:cubicBezTo>
                  <a:cubicBezTo>
                    <a:pt x="125" y="38"/>
                    <a:pt x="125" y="38"/>
                    <a:pt x="125" y="38"/>
                  </a:cubicBezTo>
                  <a:cubicBezTo>
                    <a:pt x="125" y="38"/>
                    <a:pt x="126" y="38"/>
                    <a:pt x="12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822"/>
            <p:cNvSpPr/>
            <p:nvPr/>
          </p:nvSpPr>
          <p:spPr bwMode="auto">
            <a:xfrm>
              <a:off x="10923588" y="-73025"/>
              <a:ext cx="173038" cy="187325"/>
            </a:xfrm>
            <a:custGeom>
              <a:gdLst>
                <a:gd name="T0" fmla="*/ 7 w 46"/>
                <a:gd name="T1" fmla="*/ 50 h 50"/>
                <a:gd name="T2" fmla="*/ 3 w 46"/>
                <a:gd name="T3" fmla="*/ 49 h 50"/>
                <a:gd name="T4" fmla="*/ 2 w 46"/>
                <a:gd name="T5" fmla="*/ 41 h 50"/>
                <a:gd name="T6" fmla="*/ 35 w 46"/>
                <a:gd name="T7" fmla="*/ 3 h 50"/>
                <a:gd name="T8" fmla="*/ 44 w 46"/>
                <a:gd name="T9" fmla="*/ 3 h 50"/>
                <a:gd name="T10" fmla="*/ 44 w 46"/>
                <a:gd name="T11" fmla="*/ 11 h 50"/>
                <a:gd name="T12" fmla="*/ 11 w 46"/>
                <a:gd name="T13" fmla="*/ 48 h 50"/>
                <a:gd name="T14" fmla="*/ 7 w 46"/>
                <a:gd name="T15" fmla="*/ 50 h 5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0">
                  <a:moveTo>
                    <a:pt x="7" y="50"/>
                  </a:moveTo>
                  <a:cubicBezTo>
                    <a:pt x="5" y="50"/>
                    <a:pt x="4" y="50"/>
                    <a:pt x="3" y="49"/>
                  </a:cubicBezTo>
                  <a:cubicBezTo>
                    <a:pt x="0" y="47"/>
                    <a:pt x="0" y="43"/>
                    <a:pt x="2" y="41"/>
                  </a:cubicBezTo>
                  <a:cubicBezTo>
                    <a:pt x="35" y="3"/>
                    <a:pt x="35" y="3"/>
                    <a:pt x="35" y="3"/>
                  </a:cubicBezTo>
                  <a:cubicBezTo>
                    <a:pt x="37" y="1"/>
                    <a:pt x="41" y="0"/>
                    <a:pt x="44" y="3"/>
                  </a:cubicBezTo>
                  <a:cubicBezTo>
                    <a:pt x="46" y="5"/>
                    <a:pt x="46" y="8"/>
                    <a:pt x="44" y="11"/>
                  </a:cubicBezTo>
                  <a:cubicBezTo>
                    <a:pt x="11" y="48"/>
                    <a:pt x="11" y="48"/>
                    <a:pt x="11" y="48"/>
                  </a:cubicBezTo>
                  <a:cubicBezTo>
                    <a:pt x="10" y="50"/>
                    <a:pt x="8" y="50"/>
                    <a:pt x="7"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823"/>
            <p:cNvSpPr/>
            <p:nvPr/>
          </p:nvSpPr>
          <p:spPr bwMode="auto">
            <a:xfrm>
              <a:off x="10739438" y="-1587"/>
              <a:ext cx="173038" cy="179388"/>
            </a:xfrm>
            <a:custGeom>
              <a:gdLst>
                <a:gd name="T0" fmla="*/ 6 w 46"/>
                <a:gd name="T1" fmla="*/ 48 h 48"/>
                <a:gd name="T2" fmla="*/ 2 w 46"/>
                <a:gd name="T3" fmla="*/ 47 h 48"/>
                <a:gd name="T4" fmla="*/ 2 w 46"/>
                <a:gd name="T5" fmla="*/ 39 h 48"/>
                <a:gd name="T6" fmla="*/ 35 w 46"/>
                <a:gd name="T7" fmla="*/ 3 h 48"/>
                <a:gd name="T8" fmla="*/ 43 w 46"/>
                <a:gd name="T9" fmla="*/ 2 h 48"/>
                <a:gd name="T10" fmla="*/ 43 w 46"/>
                <a:gd name="T11" fmla="*/ 10 h 48"/>
                <a:gd name="T12" fmla="*/ 11 w 46"/>
                <a:gd name="T13" fmla="*/ 46 h 48"/>
                <a:gd name="T14" fmla="*/ 6 w 46"/>
                <a:gd name="T15" fmla="*/ 48 h 4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8">
                  <a:moveTo>
                    <a:pt x="6" y="48"/>
                  </a:moveTo>
                  <a:cubicBezTo>
                    <a:pt x="5" y="48"/>
                    <a:pt x="3" y="48"/>
                    <a:pt x="2" y="47"/>
                  </a:cubicBezTo>
                  <a:cubicBezTo>
                    <a:pt x="0" y="45"/>
                    <a:pt x="0" y="41"/>
                    <a:pt x="2" y="39"/>
                  </a:cubicBezTo>
                  <a:cubicBezTo>
                    <a:pt x="35" y="3"/>
                    <a:pt x="35" y="3"/>
                    <a:pt x="35" y="3"/>
                  </a:cubicBezTo>
                  <a:cubicBezTo>
                    <a:pt x="37" y="1"/>
                    <a:pt x="40" y="0"/>
                    <a:pt x="43" y="2"/>
                  </a:cubicBezTo>
                  <a:cubicBezTo>
                    <a:pt x="45" y="5"/>
                    <a:pt x="46" y="8"/>
                    <a:pt x="43" y="10"/>
                  </a:cubicBezTo>
                  <a:cubicBezTo>
                    <a:pt x="11" y="46"/>
                    <a:pt x="11" y="46"/>
                    <a:pt x="11" y="46"/>
                  </a:cubicBezTo>
                  <a:cubicBezTo>
                    <a:pt x="9" y="48"/>
                    <a:pt x="8"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8" name="组合 297"/>
          <p:cNvGrpSpPr/>
          <p:nvPr/>
        </p:nvGrpSpPr>
        <p:grpSpPr>
          <a:xfrm>
            <a:off x="1666979" y="2184830"/>
            <a:ext cx="296464" cy="292858"/>
            <a:chOff x="1023938" y="1382713"/>
            <a:chExt cx="652463" cy="644525"/>
          </a:xfrm>
          <a:solidFill>
            <a:srgbClr val="D75980"/>
          </a:solidFill>
        </p:grpSpPr>
        <p:sp>
          <p:nvSpPr>
            <p:cNvPr id="299" name="Freeform 824"/>
            <p:cNvSpPr>
              <a:spLocks noEditPoints="1"/>
            </p:cNvSpPr>
            <p:nvPr/>
          </p:nvSpPr>
          <p:spPr bwMode="auto">
            <a:xfrm>
              <a:off x="1023938" y="1382713"/>
              <a:ext cx="652463" cy="509588"/>
            </a:xfrm>
            <a:custGeom>
              <a:gdLst>
                <a:gd name="T0" fmla="*/ 165 w 174"/>
                <a:gd name="T1" fmla="*/ 0 h 136"/>
                <a:gd name="T2" fmla="*/ 9 w 174"/>
                <a:gd name="T3" fmla="*/ 0 h 136"/>
                <a:gd name="T4" fmla="*/ 0 w 174"/>
                <a:gd name="T5" fmla="*/ 9 h 136"/>
                <a:gd name="T6" fmla="*/ 0 w 174"/>
                <a:gd name="T7" fmla="*/ 128 h 136"/>
                <a:gd name="T8" fmla="*/ 9 w 174"/>
                <a:gd name="T9" fmla="*/ 136 h 136"/>
                <a:gd name="T10" fmla="*/ 50 w 174"/>
                <a:gd name="T11" fmla="*/ 136 h 136"/>
                <a:gd name="T12" fmla="*/ 41 w 174"/>
                <a:gd name="T13" fmla="*/ 121 h 136"/>
                <a:gd name="T14" fmla="*/ 17 w 174"/>
                <a:gd name="T15" fmla="*/ 121 h 136"/>
                <a:gd name="T16" fmla="*/ 17 w 174"/>
                <a:gd name="T17" fmla="*/ 16 h 136"/>
                <a:gd name="T18" fmla="*/ 157 w 174"/>
                <a:gd name="T19" fmla="*/ 16 h 136"/>
                <a:gd name="T20" fmla="*/ 157 w 174"/>
                <a:gd name="T21" fmla="*/ 121 h 136"/>
                <a:gd name="T22" fmla="*/ 133 w 174"/>
                <a:gd name="T23" fmla="*/ 121 h 136"/>
                <a:gd name="T24" fmla="*/ 133 w 174"/>
                <a:gd name="T25" fmla="*/ 127 h 136"/>
                <a:gd name="T26" fmla="*/ 131 w 174"/>
                <a:gd name="T27" fmla="*/ 136 h 136"/>
                <a:gd name="T28" fmla="*/ 165 w 174"/>
                <a:gd name="T29" fmla="*/ 136 h 136"/>
                <a:gd name="T30" fmla="*/ 174 w 174"/>
                <a:gd name="T31" fmla="*/ 128 h 136"/>
                <a:gd name="T32" fmla="*/ 174 w 174"/>
                <a:gd name="T33" fmla="*/ 9 h 136"/>
                <a:gd name="T34" fmla="*/ 165 w 174"/>
                <a:gd name="T35" fmla="*/ 0 h 136"/>
                <a:gd name="T36" fmla="*/ 8 w 174"/>
                <a:gd name="T37" fmla="*/ 74 h 136"/>
                <a:gd name="T38" fmla="*/ 3 w 174"/>
                <a:gd name="T39" fmla="*/ 68 h 136"/>
                <a:gd name="T40" fmla="*/ 8 w 174"/>
                <a:gd name="T41" fmla="*/ 63 h 136"/>
                <a:gd name="T42" fmla="*/ 14 w 174"/>
                <a:gd name="T43" fmla="*/ 68 h 136"/>
                <a:gd name="T44" fmla="*/ 8 w 174"/>
                <a:gd name="T45" fmla="*/ 74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36">
                  <a:moveTo>
                    <a:pt x="165" y="0"/>
                  </a:moveTo>
                  <a:cubicBezTo>
                    <a:pt x="9" y="0"/>
                    <a:pt x="9" y="0"/>
                    <a:pt x="9" y="0"/>
                  </a:cubicBezTo>
                  <a:cubicBezTo>
                    <a:pt x="4" y="0"/>
                    <a:pt x="0" y="4"/>
                    <a:pt x="0" y="9"/>
                  </a:cubicBezTo>
                  <a:cubicBezTo>
                    <a:pt x="0" y="128"/>
                    <a:pt x="0" y="128"/>
                    <a:pt x="0" y="128"/>
                  </a:cubicBezTo>
                  <a:cubicBezTo>
                    <a:pt x="0" y="132"/>
                    <a:pt x="4" y="136"/>
                    <a:pt x="9" y="136"/>
                  </a:cubicBezTo>
                  <a:cubicBezTo>
                    <a:pt x="50" y="136"/>
                    <a:pt x="50" y="136"/>
                    <a:pt x="50" y="136"/>
                  </a:cubicBezTo>
                  <a:cubicBezTo>
                    <a:pt x="46" y="131"/>
                    <a:pt x="43" y="126"/>
                    <a:pt x="41" y="121"/>
                  </a:cubicBezTo>
                  <a:cubicBezTo>
                    <a:pt x="17" y="121"/>
                    <a:pt x="17" y="121"/>
                    <a:pt x="17" y="121"/>
                  </a:cubicBezTo>
                  <a:cubicBezTo>
                    <a:pt x="17" y="16"/>
                    <a:pt x="17" y="16"/>
                    <a:pt x="17" y="16"/>
                  </a:cubicBezTo>
                  <a:cubicBezTo>
                    <a:pt x="157" y="16"/>
                    <a:pt x="157" y="16"/>
                    <a:pt x="157" y="16"/>
                  </a:cubicBezTo>
                  <a:cubicBezTo>
                    <a:pt x="157" y="121"/>
                    <a:pt x="157" y="121"/>
                    <a:pt x="157" y="121"/>
                  </a:cubicBezTo>
                  <a:cubicBezTo>
                    <a:pt x="133" y="121"/>
                    <a:pt x="133" y="121"/>
                    <a:pt x="133" y="121"/>
                  </a:cubicBezTo>
                  <a:cubicBezTo>
                    <a:pt x="133" y="127"/>
                    <a:pt x="133" y="127"/>
                    <a:pt x="133" y="127"/>
                  </a:cubicBezTo>
                  <a:cubicBezTo>
                    <a:pt x="133" y="130"/>
                    <a:pt x="132" y="133"/>
                    <a:pt x="131" y="136"/>
                  </a:cubicBezTo>
                  <a:cubicBezTo>
                    <a:pt x="165" y="136"/>
                    <a:pt x="165" y="136"/>
                    <a:pt x="165" y="136"/>
                  </a:cubicBezTo>
                  <a:cubicBezTo>
                    <a:pt x="170" y="136"/>
                    <a:pt x="174" y="132"/>
                    <a:pt x="174" y="128"/>
                  </a:cubicBezTo>
                  <a:cubicBezTo>
                    <a:pt x="174" y="9"/>
                    <a:pt x="174" y="9"/>
                    <a:pt x="174" y="9"/>
                  </a:cubicBezTo>
                  <a:cubicBezTo>
                    <a:pt x="174" y="4"/>
                    <a:pt x="170" y="0"/>
                    <a:pt x="165" y="0"/>
                  </a:cubicBezTo>
                  <a:close/>
                  <a:moveTo>
                    <a:pt x="8" y="74"/>
                  </a:moveTo>
                  <a:cubicBezTo>
                    <a:pt x="5" y="74"/>
                    <a:pt x="3" y="71"/>
                    <a:pt x="3" y="68"/>
                  </a:cubicBezTo>
                  <a:cubicBezTo>
                    <a:pt x="3" y="65"/>
                    <a:pt x="5" y="63"/>
                    <a:pt x="8" y="63"/>
                  </a:cubicBezTo>
                  <a:cubicBezTo>
                    <a:pt x="11" y="63"/>
                    <a:pt x="14" y="65"/>
                    <a:pt x="14" y="68"/>
                  </a:cubicBezTo>
                  <a:cubicBezTo>
                    <a:pt x="14" y="71"/>
                    <a:pt x="11" y="74"/>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825"/>
            <p:cNvSpPr/>
            <p:nvPr/>
          </p:nvSpPr>
          <p:spPr bwMode="auto">
            <a:xfrm>
              <a:off x="1166813" y="1517650"/>
              <a:ext cx="330200" cy="509588"/>
            </a:xfrm>
            <a:custGeom>
              <a:gdLst>
                <a:gd name="T0" fmla="*/ 88 w 88"/>
                <a:gd name="T1" fmla="*/ 72 h 136"/>
                <a:gd name="T2" fmla="*/ 88 w 88"/>
                <a:gd name="T3" fmla="*/ 69 h 136"/>
                <a:gd name="T4" fmla="*/ 88 w 88"/>
                <a:gd name="T5" fmla="*/ 47 h 136"/>
                <a:gd name="T6" fmla="*/ 81 w 88"/>
                <a:gd name="T7" fmla="*/ 40 h 136"/>
                <a:gd name="T8" fmla="*/ 73 w 88"/>
                <a:gd name="T9" fmla="*/ 47 h 136"/>
                <a:gd name="T10" fmla="*/ 73 w 88"/>
                <a:gd name="T11" fmla="*/ 49 h 136"/>
                <a:gd name="T12" fmla="*/ 72 w 88"/>
                <a:gd name="T13" fmla="*/ 48 h 136"/>
                <a:gd name="T14" fmla="*/ 72 w 88"/>
                <a:gd name="T15" fmla="*/ 37 h 136"/>
                <a:gd name="T16" fmla="*/ 64 w 88"/>
                <a:gd name="T17" fmla="*/ 30 h 136"/>
                <a:gd name="T18" fmla="*/ 57 w 88"/>
                <a:gd name="T19" fmla="*/ 37 h 136"/>
                <a:gd name="T20" fmla="*/ 57 w 88"/>
                <a:gd name="T21" fmla="*/ 43 h 136"/>
                <a:gd name="T22" fmla="*/ 55 w 88"/>
                <a:gd name="T23" fmla="*/ 43 h 136"/>
                <a:gd name="T24" fmla="*/ 55 w 88"/>
                <a:gd name="T25" fmla="*/ 31 h 136"/>
                <a:gd name="T26" fmla="*/ 48 w 88"/>
                <a:gd name="T27" fmla="*/ 24 h 136"/>
                <a:gd name="T28" fmla="*/ 40 w 88"/>
                <a:gd name="T29" fmla="*/ 31 h 136"/>
                <a:gd name="T30" fmla="*/ 40 w 88"/>
                <a:gd name="T31" fmla="*/ 40 h 136"/>
                <a:gd name="T32" fmla="*/ 38 w 88"/>
                <a:gd name="T33" fmla="*/ 41 h 136"/>
                <a:gd name="T34" fmla="*/ 38 w 88"/>
                <a:gd name="T35" fmla="*/ 7 h 136"/>
                <a:gd name="T36" fmla="*/ 31 w 88"/>
                <a:gd name="T37" fmla="*/ 0 h 136"/>
                <a:gd name="T38" fmla="*/ 24 w 88"/>
                <a:gd name="T39" fmla="*/ 7 h 136"/>
                <a:gd name="T40" fmla="*/ 24 w 88"/>
                <a:gd name="T41" fmla="*/ 67 h 136"/>
                <a:gd name="T42" fmla="*/ 22 w 88"/>
                <a:gd name="T43" fmla="*/ 56 h 136"/>
                <a:gd name="T44" fmla="*/ 8 w 88"/>
                <a:gd name="T45" fmla="*/ 40 h 136"/>
                <a:gd name="T46" fmla="*/ 1 w 88"/>
                <a:gd name="T47" fmla="*/ 46 h 136"/>
                <a:gd name="T48" fmla="*/ 8 w 88"/>
                <a:gd name="T49" fmla="*/ 73 h 136"/>
                <a:gd name="T50" fmla="*/ 20 w 88"/>
                <a:gd name="T51" fmla="*/ 98 h 136"/>
                <a:gd name="T52" fmla="*/ 22 w 88"/>
                <a:gd name="T53" fmla="*/ 101 h 136"/>
                <a:gd name="T54" fmla="*/ 32 w 88"/>
                <a:gd name="T55" fmla="*/ 111 h 136"/>
                <a:gd name="T56" fmla="*/ 32 w 88"/>
                <a:gd name="T57" fmla="*/ 136 h 136"/>
                <a:gd name="T58" fmla="*/ 81 w 88"/>
                <a:gd name="T59" fmla="*/ 136 h 136"/>
                <a:gd name="T60" fmla="*/ 81 w 88"/>
                <a:gd name="T61" fmla="*/ 110 h 136"/>
                <a:gd name="T62" fmla="*/ 87 w 88"/>
                <a:gd name="T63" fmla="*/ 91 h 136"/>
                <a:gd name="T64" fmla="*/ 88 w 88"/>
                <a:gd name="T65" fmla="*/ 72 h 136"/>
                <a:gd name="T66" fmla="*/ 88 w 88"/>
                <a:gd name="T67" fmla="*/ 72 h 136"/>
                <a:gd name="T68" fmla="*/ 88 w 88"/>
                <a:gd name="T69" fmla="*/ 72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136">
                  <a:moveTo>
                    <a:pt x="88" y="72"/>
                  </a:moveTo>
                  <a:cubicBezTo>
                    <a:pt x="88" y="71"/>
                    <a:pt x="88" y="70"/>
                    <a:pt x="88" y="69"/>
                  </a:cubicBezTo>
                  <a:cubicBezTo>
                    <a:pt x="88" y="47"/>
                    <a:pt x="88" y="47"/>
                    <a:pt x="88" y="47"/>
                  </a:cubicBezTo>
                  <a:cubicBezTo>
                    <a:pt x="88" y="43"/>
                    <a:pt x="85" y="40"/>
                    <a:pt x="81" y="40"/>
                  </a:cubicBezTo>
                  <a:cubicBezTo>
                    <a:pt x="77" y="40"/>
                    <a:pt x="73" y="43"/>
                    <a:pt x="73" y="47"/>
                  </a:cubicBezTo>
                  <a:cubicBezTo>
                    <a:pt x="73" y="49"/>
                    <a:pt x="73" y="49"/>
                    <a:pt x="73" y="49"/>
                  </a:cubicBezTo>
                  <a:cubicBezTo>
                    <a:pt x="73" y="49"/>
                    <a:pt x="72" y="48"/>
                    <a:pt x="72" y="48"/>
                  </a:cubicBezTo>
                  <a:cubicBezTo>
                    <a:pt x="72" y="37"/>
                    <a:pt x="72" y="37"/>
                    <a:pt x="72" y="37"/>
                  </a:cubicBezTo>
                  <a:cubicBezTo>
                    <a:pt x="72" y="33"/>
                    <a:pt x="68" y="30"/>
                    <a:pt x="64" y="30"/>
                  </a:cubicBezTo>
                  <a:cubicBezTo>
                    <a:pt x="60" y="30"/>
                    <a:pt x="57" y="33"/>
                    <a:pt x="57" y="37"/>
                  </a:cubicBezTo>
                  <a:cubicBezTo>
                    <a:pt x="57" y="43"/>
                    <a:pt x="57" y="43"/>
                    <a:pt x="57" y="43"/>
                  </a:cubicBezTo>
                  <a:cubicBezTo>
                    <a:pt x="56" y="43"/>
                    <a:pt x="56" y="43"/>
                    <a:pt x="55" y="43"/>
                  </a:cubicBezTo>
                  <a:cubicBezTo>
                    <a:pt x="55" y="31"/>
                    <a:pt x="55" y="31"/>
                    <a:pt x="55" y="31"/>
                  </a:cubicBezTo>
                  <a:cubicBezTo>
                    <a:pt x="55" y="27"/>
                    <a:pt x="52" y="24"/>
                    <a:pt x="48" y="24"/>
                  </a:cubicBezTo>
                  <a:cubicBezTo>
                    <a:pt x="44" y="24"/>
                    <a:pt x="40" y="27"/>
                    <a:pt x="40" y="31"/>
                  </a:cubicBezTo>
                  <a:cubicBezTo>
                    <a:pt x="40" y="40"/>
                    <a:pt x="40" y="40"/>
                    <a:pt x="40" y="40"/>
                  </a:cubicBezTo>
                  <a:cubicBezTo>
                    <a:pt x="40" y="40"/>
                    <a:pt x="39" y="40"/>
                    <a:pt x="38" y="41"/>
                  </a:cubicBezTo>
                  <a:cubicBezTo>
                    <a:pt x="38" y="7"/>
                    <a:pt x="38" y="7"/>
                    <a:pt x="38" y="7"/>
                  </a:cubicBezTo>
                  <a:cubicBezTo>
                    <a:pt x="38" y="3"/>
                    <a:pt x="35" y="0"/>
                    <a:pt x="31" y="0"/>
                  </a:cubicBezTo>
                  <a:cubicBezTo>
                    <a:pt x="27" y="0"/>
                    <a:pt x="24" y="3"/>
                    <a:pt x="24" y="7"/>
                  </a:cubicBezTo>
                  <a:cubicBezTo>
                    <a:pt x="24" y="67"/>
                    <a:pt x="24" y="67"/>
                    <a:pt x="24" y="67"/>
                  </a:cubicBezTo>
                  <a:cubicBezTo>
                    <a:pt x="22" y="63"/>
                    <a:pt x="22" y="59"/>
                    <a:pt x="22" y="56"/>
                  </a:cubicBezTo>
                  <a:cubicBezTo>
                    <a:pt x="19" y="44"/>
                    <a:pt x="12" y="39"/>
                    <a:pt x="8" y="40"/>
                  </a:cubicBezTo>
                  <a:cubicBezTo>
                    <a:pt x="7" y="40"/>
                    <a:pt x="0" y="43"/>
                    <a:pt x="1" y="46"/>
                  </a:cubicBezTo>
                  <a:cubicBezTo>
                    <a:pt x="2" y="48"/>
                    <a:pt x="7" y="60"/>
                    <a:pt x="8" y="73"/>
                  </a:cubicBezTo>
                  <a:cubicBezTo>
                    <a:pt x="8" y="82"/>
                    <a:pt x="14" y="91"/>
                    <a:pt x="20" y="98"/>
                  </a:cubicBezTo>
                  <a:cubicBezTo>
                    <a:pt x="20" y="99"/>
                    <a:pt x="21" y="100"/>
                    <a:pt x="22" y="101"/>
                  </a:cubicBezTo>
                  <a:cubicBezTo>
                    <a:pt x="32" y="111"/>
                    <a:pt x="32" y="111"/>
                    <a:pt x="32" y="111"/>
                  </a:cubicBezTo>
                  <a:cubicBezTo>
                    <a:pt x="32" y="136"/>
                    <a:pt x="32" y="136"/>
                    <a:pt x="32" y="136"/>
                  </a:cubicBezTo>
                  <a:cubicBezTo>
                    <a:pt x="81" y="136"/>
                    <a:pt x="81" y="136"/>
                    <a:pt x="81" y="136"/>
                  </a:cubicBezTo>
                  <a:cubicBezTo>
                    <a:pt x="81" y="110"/>
                    <a:pt x="81" y="110"/>
                    <a:pt x="81" y="110"/>
                  </a:cubicBezTo>
                  <a:cubicBezTo>
                    <a:pt x="85" y="104"/>
                    <a:pt x="87" y="97"/>
                    <a:pt x="87" y="91"/>
                  </a:cubicBezTo>
                  <a:cubicBezTo>
                    <a:pt x="88" y="85"/>
                    <a:pt x="88" y="78"/>
                    <a:pt x="88" y="72"/>
                  </a:cubicBezTo>
                  <a:cubicBezTo>
                    <a:pt x="88" y="72"/>
                    <a:pt x="88" y="72"/>
                    <a:pt x="88" y="72"/>
                  </a:cubicBezTo>
                  <a:cubicBezTo>
                    <a:pt x="88" y="72"/>
                    <a:pt x="88"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1" name="Freeform 826"/>
          <p:cNvSpPr/>
          <p:nvPr/>
        </p:nvSpPr>
        <p:spPr bwMode="auto">
          <a:xfrm>
            <a:off x="1680684" y="2963137"/>
            <a:ext cx="270497" cy="266168"/>
          </a:xfrm>
          <a:custGeom>
            <a:gdLst>
              <a:gd name="T0" fmla="*/ 148 w 159"/>
              <a:gd name="T1" fmla="*/ 107 h 156"/>
              <a:gd name="T2" fmla="*/ 118 w 159"/>
              <a:gd name="T3" fmla="*/ 101 h 156"/>
              <a:gd name="T4" fmla="*/ 93 w 159"/>
              <a:gd name="T5" fmla="*/ 76 h 156"/>
              <a:gd name="T6" fmla="*/ 124 w 159"/>
              <a:gd name="T7" fmla="*/ 44 h 156"/>
              <a:gd name="T8" fmla="*/ 133 w 159"/>
              <a:gd name="T9" fmla="*/ 43 h 156"/>
              <a:gd name="T10" fmla="*/ 148 w 159"/>
              <a:gd name="T11" fmla="*/ 19 h 156"/>
              <a:gd name="T12" fmla="*/ 140 w 159"/>
              <a:gd name="T13" fmla="*/ 11 h 156"/>
              <a:gd name="T14" fmla="*/ 116 w 159"/>
              <a:gd name="T15" fmla="*/ 26 h 156"/>
              <a:gd name="T16" fmla="*/ 115 w 159"/>
              <a:gd name="T17" fmla="*/ 35 h 156"/>
              <a:gd name="T18" fmla="*/ 84 w 159"/>
              <a:gd name="T19" fmla="*/ 66 h 156"/>
              <a:gd name="T20" fmla="*/ 56 w 159"/>
              <a:gd name="T21" fmla="*/ 39 h 156"/>
              <a:gd name="T22" fmla="*/ 50 w 159"/>
              <a:gd name="T23" fmla="*/ 9 h 156"/>
              <a:gd name="T24" fmla="*/ 32 w 159"/>
              <a:gd name="T25" fmla="*/ 0 h 156"/>
              <a:gd name="T26" fmla="*/ 44 w 159"/>
              <a:gd name="T27" fmla="*/ 12 h 156"/>
              <a:gd name="T28" fmla="*/ 39 w 159"/>
              <a:gd name="T29" fmla="*/ 32 h 156"/>
              <a:gd name="T30" fmla="*/ 19 w 159"/>
              <a:gd name="T31" fmla="*/ 37 h 156"/>
              <a:gd name="T32" fmla="*/ 3 w 159"/>
              <a:gd name="T33" fmla="*/ 20 h 156"/>
              <a:gd name="T34" fmla="*/ 10 w 159"/>
              <a:gd name="T35" fmla="*/ 49 h 156"/>
              <a:gd name="T36" fmla="*/ 41 w 159"/>
              <a:gd name="T37" fmla="*/ 55 h 156"/>
              <a:gd name="T38" fmla="*/ 65 w 159"/>
              <a:gd name="T39" fmla="*/ 79 h 156"/>
              <a:gd name="T40" fmla="*/ 13 w 159"/>
              <a:gd name="T41" fmla="*/ 130 h 156"/>
              <a:gd name="T42" fmla="*/ 13 w 159"/>
              <a:gd name="T43" fmla="*/ 145 h 156"/>
              <a:gd name="T44" fmla="*/ 14 w 159"/>
              <a:gd name="T45" fmla="*/ 146 h 156"/>
              <a:gd name="T46" fmla="*/ 29 w 159"/>
              <a:gd name="T47" fmla="*/ 146 h 156"/>
              <a:gd name="T48" fmla="*/ 80 w 159"/>
              <a:gd name="T49" fmla="*/ 95 h 156"/>
              <a:gd name="T50" fmla="*/ 102 w 159"/>
              <a:gd name="T51" fmla="*/ 117 h 156"/>
              <a:gd name="T52" fmla="*/ 108 w 159"/>
              <a:gd name="T53" fmla="*/ 147 h 156"/>
              <a:gd name="T54" fmla="*/ 132 w 159"/>
              <a:gd name="T55" fmla="*/ 155 h 156"/>
              <a:gd name="T56" fmla="*/ 117 w 159"/>
              <a:gd name="T57" fmla="*/ 140 h 156"/>
              <a:gd name="T58" fmla="*/ 121 w 159"/>
              <a:gd name="T59" fmla="*/ 124 h 156"/>
              <a:gd name="T60" fmla="*/ 137 w 159"/>
              <a:gd name="T61" fmla="*/ 120 h 156"/>
              <a:gd name="T62" fmla="*/ 155 w 159"/>
              <a:gd name="T63" fmla="*/ 138 h 156"/>
              <a:gd name="T64" fmla="*/ 148 w 159"/>
              <a:gd name="T65" fmla="*/ 107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rgbClr val="D75980"/>
          </a:solidFill>
          <a:ln>
            <a:noFill/>
          </a:ln>
        </p:spPr>
        <p:txBody>
          <a:bodyPr vert="horz" wrap="square" lIns="91440" tIns="45720" rIns="91440" bIns="45720" numCol="1" anchor="t" anchorCtr="0" compatLnSpc="1"/>
          <a:lstStyle/>
          <a:p>
            <a:endParaRPr lang="zh-CN" altLang="en-US"/>
          </a:p>
        </p:txBody>
      </p:sp>
      <p:grpSp>
        <p:nvGrpSpPr>
          <p:cNvPr id="302" name="组合 301"/>
          <p:cNvGrpSpPr/>
          <p:nvPr/>
        </p:nvGrpSpPr>
        <p:grpSpPr>
          <a:xfrm>
            <a:off x="1649667" y="3747217"/>
            <a:ext cx="331087" cy="310169"/>
            <a:chOff x="985838" y="4821238"/>
            <a:chExt cx="728662" cy="682625"/>
          </a:xfrm>
          <a:solidFill>
            <a:srgbClr val="D75980"/>
          </a:solidFill>
        </p:grpSpPr>
        <p:sp>
          <p:nvSpPr>
            <p:cNvPr id="303" name="Freeform 833"/>
            <p:cNvSpPr/>
            <p:nvPr/>
          </p:nvSpPr>
          <p:spPr bwMode="auto">
            <a:xfrm>
              <a:off x="1114425" y="5149850"/>
              <a:ext cx="561975" cy="293688"/>
            </a:xfrm>
            <a:custGeom>
              <a:gdLst>
                <a:gd name="T0" fmla="*/ 0 w 150"/>
                <a:gd name="T1" fmla="*/ 78 h 78"/>
                <a:gd name="T2" fmla="*/ 6 w 150"/>
                <a:gd name="T3" fmla="*/ 78 h 78"/>
                <a:gd name="T4" fmla="*/ 14 w 150"/>
                <a:gd name="T5" fmla="*/ 52 h 78"/>
                <a:gd name="T6" fmla="*/ 8 w 150"/>
                <a:gd name="T7" fmla="*/ 50 h 78"/>
                <a:gd name="T8" fmla="*/ 3 w 150"/>
                <a:gd name="T9" fmla="*/ 41 h 78"/>
                <a:gd name="T10" fmla="*/ 12 w 150"/>
                <a:gd name="T11" fmla="*/ 35 h 78"/>
                <a:gd name="T12" fmla="*/ 23 w 150"/>
                <a:gd name="T13" fmla="*/ 38 h 78"/>
                <a:gd name="T14" fmla="*/ 49 w 150"/>
                <a:gd name="T15" fmla="*/ 20 h 78"/>
                <a:gd name="T16" fmla="*/ 75 w 150"/>
                <a:gd name="T17" fmla="*/ 2 h 78"/>
                <a:gd name="T18" fmla="*/ 100 w 150"/>
                <a:gd name="T19" fmla="*/ 20 h 78"/>
                <a:gd name="T20" fmla="*/ 126 w 150"/>
                <a:gd name="T21" fmla="*/ 38 h 78"/>
                <a:gd name="T22" fmla="*/ 137 w 150"/>
                <a:gd name="T23" fmla="*/ 35 h 78"/>
                <a:gd name="T24" fmla="*/ 146 w 150"/>
                <a:gd name="T25" fmla="*/ 41 h 78"/>
                <a:gd name="T26" fmla="*/ 141 w 150"/>
                <a:gd name="T27" fmla="*/ 50 h 78"/>
                <a:gd name="T28" fmla="*/ 136 w 150"/>
                <a:gd name="T29" fmla="*/ 52 h 78"/>
                <a:gd name="T30" fmla="*/ 144 w 150"/>
                <a:gd name="T31" fmla="*/ 78 h 78"/>
                <a:gd name="T32" fmla="*/ 150 w 150"/>
                <a:gd name="T33" fmla="*/ 78 h 78"/>
                <a:gd name="T34" fmla="*/ 150 w 150"/>
                <a:gd name="T35" fmla="*/ 45 h 78"/>
                <a:gd name="T36" fmla="*/ 75 w 150"/>
                <a:gd name="T37" fmla="*/ 0 h 78"/>
                <a:gd name="T38" fmla="*/ 0 w 150"/>
                <a:gd name="T39" fmla="*/ 45 h 78"/>
                <a:gd name="T40" fmla="*/ 0 w 150"/>
                <a:gd name="T41" fmla="*/ 78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78">
                  <a:moveTo>
                    <a:pt x="0" y="78"/>
                  </a:moveTo>
                  <a:cubicBezTo>
                    <a:pt x="6" y="78"/>
                    <a:pt x="6" y="78"/>
                    <a:pt x="6" y="78"/>
                  </a:cubicBezTo>
                  <a:cubicBezTo>
                    <a:pt x="7" y="68"/>
                    <a:pt x="9" y="60"/>
                    <a:pt x="14" y="52"/>
                  </a:cubicBezTo>
                  <a:cubicBezTo>
                    <a:pt x="12" y="51"/>
                    <a:pt x="10" y="51"/>
                    <a:pt x="8" y="50"/>
                  </a:cubicBezTo>
                  <a:cubicBezTo>
                    <a:pt x="4" y="49"/>
                    <a:pt x="2" y="45"/>
                    <a:pt x="3" y="41"/>
                  </a:cubicBezTo>
                  <a:cubicBezTo>
                    <a:pt x="4" y="37"/>
                    <a:pt x="8" y="34"/>
                    <a:pt x="12" y="35"/>
                  </a:cubicBezTo>
                  <a:cubicBezTo>
                    <a:pt x="16" y="36"/>
                    <a:pt x="20" y="37"/>
                    <a:pt x="23" y="38"/>
                  </a:cubicBezTo>
                  <a:cubicBezTo>
                    <a:pt x="31" y="30"/>
                    <a:pt x="39" y="24"/>
                    <a:pt x="49" y="20"/>
                  </a:cubicBezTo>
                  <a:cubicBezTo>
                    <a:pt x="56" y="8"/>
                    <a:pt x="65" y="2"/>
                    <a:pt x="75" y="2"/>
                  </a:cubicBezTo>
                  <a:cubicBezTo>
                    <a:pt x="85" y="2"/>
                    <a:pt x="93" y="8"/>
                    <a:pt x="100" y="20"/>
                  </a:cubicBezTo>
                  <a:cubicBezTo>
                    <a:pt x="110" y="24"/>
                    <a:pt x="119" y="30"/>
                    <a:pt x="126" y="38"/>
                  </a:cubicBezTo>
                  <a:cubicBezTo>
                    <a:pt x="130" y="37"/>
                    <a:pt x="133" y="36"/>
                    <a:pt x="137" y="35"/>
                  </a:cubicBezTo>
                  <a:cubicBezTo>
                    <a:pt x="141" y="34"/>
                    <a:pt x="145" y="37"/>
                    <a:pt x="146" y="41"/>
                  </a:cubicBezTo>
                  <a:cubicBezTo>
                    <a:pt x="148" y="45"/>
                    <a:pt x="145" y="49"/>
                    <a:pt x="141" y="50"/>
                  </a:cubicBezTo>
                  <a:cubicBezTo>
                    <a:pt x="139" y="51"/>
                    <a:pt x="138" y="51"/>
                    <a:pt x="136" y="52"/>
                  </a:cubicBezTo>
                  <a:cubicBezTo>
                    <a:pt x="140" y="60"/>
                    <a:pt x="143" y="68"/>
                    <a:pt x="144" y="78"/>
                  </a:cubicBezTo>
                  <a:cubicBezTo>
                    <a:pt x="150" y="78"/>
                    <a:pt x="150" y="78"/>
                    <a:pt x="150" y="78"/>
                  </a:cubicBezTo>
                  <a:cubicBezTo>
                    <a:pt x="150" y="45"/>
                    <a:pt x="150" y="45"/>
                    <a:pt x="150" y="45"/>
                  </a:cubicBezTo>
                  <a:cubicBezTo>
                    <a:pt x="136" y="18"/>
                    <a:pt x="107" y="0"/>
                    <a:pt x="75" y="0"/>
                  </a:cubicBezTo>
                  <a:cubicBezTo>
                    <a:pt x="42" y="0"/>
                    <a:pt x="14" y="18"/>
                    <a:pt x="0" y="45"/>
                  </a:cubicBezTo>
                  <a:lnTo>
                    <a:pt x="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834"/>
            <p:cNvSpPr/>
            <p:nvPr/>
          </p:nvSpPr>
          <p:spPr bwMode="auto">
            <a:xfrm>
              <a:off x="1244600" y="5360988"/>
              <a:ext cx="68263" cy="82550"/>
            </a:xfrm>
            <a:custGeom>
              <a:gdLst>
                <a:gd name="T0" fmla="*/ 2 w 18"/>
                <a:gd name="T1" fmla="*/ 0 h 22"/>
                <a:gd name="T2" fmla="*/ 0 w 18"/>
                <a:gd name="T3" fmla="*/ 22 h 22"/>
                <a:gd name="T4" fmla="*/ 15 w 18"/>
                <a:gd name="T5" fmla="*/ 22 h 22"/>
                <a:gd name="T6" fmla="*/ 18 w 18"/>
                <a:gd name="T7" fmla="*/ 2 h 22"/>
                <a:gd name="T8" fmla="*/ 2 w 18"/>
                <a:gd name="T9" fmla="*/ 0 h 22"/>
              </a:gdLst>
              <a:cxnLst>
                <a:cxn ang="0">
                  <a:pos x="T0" y="T1"/>
                </a:cxn>
                <a:cxn ang="0">
                  <a:pos x="T2" y="T3"/>
                </a:cxn>
                <a:cxn ang="0">
                  <a:pos x="T4" y="T5"/>
                </a:cxn>
                <a:cxn ang="0">
                  <a:pos x="T6" y="T7"/>
                </a:cxn>
                <a:cxn ang="0">
                  <a:pos x="T8" y="T9"/>
                </a:cxn>
              </a:cxnLst>
              <a:rect l="0" t="0" r="r" b="b"/>
              <a:pathLst>
                <a:path w="18" h="22">
                  <a:moveTo>
                    <a:pt x="2" y="0"/>
                  </a:moveTo>
                  <a:cubicBezTo>
                    <a:pt x="1" y="7"/>
                    <a:pt x="0" y="14"/>
                    <a:pt x="0" y="22"/>
                  </a:cubicBezTo>
                  <a:cubicBezTo>
                    <a:pt x="15" y="22"/>
                    <a:pt x="15" y="22"/>
                    <a:pt x="15" y="22"/>
                  </a:cubicBezTo>
                  <a:cubicBezTo>
                    <a:pt x="16" y="15"/>
                    <a:pt x="16" y="8"/>
                    <a:pt x="18" y="2"/>
                  </a:cubicBezTo>
                  <a:cubicBezTo>
                    <a:pt x="12" y="2"/>
                    <a:pt x="7"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835"/>
            <p:cNvSpPr/>
            <p:nvPr/>
          </p:nvSpPr>
          <p:spPr bwMode="auto">
            <a:xfrm>
              <a:off x="1477963" y="5360988"/>
              <a:ext cx="63500" cy="82550"/>
            </a:xfrm>
            <a:custGeom>
              <a:gdLst>
                <a:gd name="T0" fmla="*/ 0 w 17"/>
                <a:gd name="T1" fmla="*/ 2 h 22"/>
                <a:gd name="T2" fmla="*/ 2 w 17"/>
                <a:gd name="T3" fmla="*/ 22 h 22"/>
                <a:gd name="T4" fmla="*/ 17 w 17"/>
                <a:gd name="T5" fmla="*/ 22 h 22"/>
                <a:gd name="T6" fmla="*/ 15 w 17"/>
                <a:gd name="T7" fmla="*/ 0 h 22"/>
                <a:gd name="T8" fmla="*/ 0 w 17"/>
                <a:gd name="T9" fmla="*/ 2 h 22"/>
              </a:gdLst>
              <a:cxnLst>
                <a:cxn ang="0">
                  <a:pos x="T0" y="T1"/>
                </a:cxn>
                <a:cxn ang="0">
                  <a:pos x="T2" y="T3"/>
                </a:cxn>
                <a:cxn ang="0">
                  <a:pos x="T4" y="T5"/>
                </a:cxn>
                <a:cxn ang="0">
                  <a:pos x="T6" y="T7"/>
                </a:cxn>
                <a:cxn ang="0">
                  <a:pos x="T8" y="T9"/>
                </a:cxn>
              </a:cxnLst>
              <a:rect l="0" t="0" r="r" b="b"/>
              <a:pathLst>
                <a:path w="17" h="22">
                  <a:moveTo>
                    <a:pt x="0" y="2"/>
                  </a:moveTo>
                  <a:cubicBezTo>
                    <a:pt x="1" y="8"/>
                    <a:pt x="2" y="15"/>
                    <a:pt x="2" y="22"/>
                  </a:cubicBezTo>
                  <a:cubicBezTo>
                    <a:pt x="17" y="22"/>
                    <a:pt x="17" y="22"/>
                    <a:pt x="17" y="22"/>
                  </a:cubicBezTo>
                  <a:cubicBezTo>
                    <a:pt x="17" y="14"/>
                    <a:pt x="16" y="7"/>
                    <a:pt x="15" y="0"/>
                  </a:cubicBezTo>
                  <a:cubicBezTo>
                    <a:pt x="10" y="1"/>
                    <a:pt x="5"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836"/>
            <p:cNvSpPr/>
            <p:nvPr/>
          </p:nvSpPr>
          <p:spPr bwMode="auto">
            <a:xfrm>
              <a:off x="1266825" y="5157788"/>
              <a:ext cx="255588" cy="153988"/>
            </a:xfrm>
            <a:custGeom>
              <a:gdLst>
                <a:gd name="T0" fmla="*/ 15 w 68"/>
                <a:gd name="T1" fmla="*/ 41 h 41"/>
                <a:gd name="T2" fmla="*/ 34 w 68"/>
                <a:gd name="T3" fmla="*/ 15 h 41"/>
                <a:gd name="T4" fmla="*/ 52 w 68"/>
                <a:gd name="T5" fmla="*/ 41 h 41"/>
                <a:gd name="T6" fmla="*/ 68 w 68"/>
                <a:gd name="T7" fmla="*/ 39 h 41"/>
                <a:gd name="T8" fmla="*/ 59 w 68"/>
                <a:gd name="T9" fmla="*/ 18 h 41"/>
                <a:gd name="T10" fmla="*/ 34 w 68"/>
                <a:gd name="T11" fmla="*/ 0 h 41"/>
                <a:gd name="T12" fmla="*/ 8 w 68"/>
                <a:gd name="T13" fmla="*/ 18 h 41"/>
                <a:gd name="T14" fmla="*/ 0 w 68"/>
                <a:gd name="T15" fmla="*/ 39 h 41"/>
                <a:gd name="T16" fmla="*/ 15 w 68"/>
                <a:gd name="T17" fmla="*/ 41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
                  <a:moveTo>
                    <a:pt x="15" y="41"/>
                  </a:moveTo>
                  <a:cubicBezTo>
                    <a:pt x="20" y="25"/>
                    <a:pt x="28" y="15"/>
                    <a:pt x="34" y="15"/>
                  </a:cubicBezTo>
                  <a:cubicBezTo>
                    <a:pt x="40" y="15"/>
                    <a:pt x="47" y="25"/>
                    <a:pt x="52" y="41"/>
                  </a:cubicBezTo>
                  <a:cubicBezTo>
                    <a:pt x="58" y="41"/>
                    <a:pt x="63" y="40"/>
                    <a:pt x="68" y="39"/>
                  </a:cubicBezTo>
                  <a:cubicBezTo>
                    <a:pt x="66" y="31"/>
                    <a:pt x="63" y="24"/>
                    <a:pt x="59" y="18"/>
                  </a:cubicBezTo>
                  <a:cubicBezTo>
                    <a:pt x="52" y="6"/>
                    <a:pt x="44" y="0"/>
                    <a:pt x="34" y="0"/>
                  </a:cubicBezTo>
                  <a:cubicBezTo>
                    <a:pt x="24" y="0"/>
                    <a:pt x="15" y="6"/>
                    <a:pt x="8" y="18"/>
                  </a:cubicBezTo>
                  <a:cubicBezTo>
                    <a:pt x="5" y="24"/>
                    <a:pt x="2" y="31"/>
                    <a:pt x="0" y="39"/>
                  </a:cubicBezTo>
                  <a:cubicBezTo>
                    <a:pt x="5" y="40"/>
                    <a:pt x="10" y="41"/>
                    <a:pt x="15"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837"/>
            <p:cNvSpPr/>
            <p:nvPr/>
          </p:nvSpPr>
          <p:spPr bwMode="auto">
            <a:xfrm>
              <a:off x="1114425" y="5443538"/>
              <a:ext cx="561975" cy="19050"/>
            </a:xfrm>
            <a:custGeom>
              <a:gdLst>
                <a:gd name="T0" fmla="*/ 269 w 354"/>
                <a:gd name="T1" fmla="*/ 0 h 12"/>
                <a:gd name="T2" fmla="*/ 233 w 354"/>
                <a:gd name="T3" fmla="*/ 0 h 12"/>
                <a:gd name="T4" fmla="*/ 118 w 354"/>
                <a:gd name="T5" fmla="*/ 0 h 12"/>
                <a:gd name="T6" fmla="*/ 82 w 354"/>
                <a:gd name="T7" fmla="*/ 0 h 12"/>
                <a:gd name="T8" fmla="*/ 14 w 354"/>
                <a:gd name="T9" fmla="*/ 0 h 12"/>
                <a:gd name="T10" fmla="*/ 0 w 354"/>
                <a:gd name="T11" fmla="*/ 0 h 12"/>
                <a:gd name="T12" fmla="*/ 0 w 354"/>
                <a:gd name="T13" fmla="*/ 12 h 12"/>
                <a:gd name="T14" fmla="*/ 354 w 354"/>
                <a:gd name="T15" fmla="*/ 12 h 12"/>
                <a:gd name="T16" fmla="*/ 354 w 354"/>
                <a:gd name="T17" fmla="*/ 0 h 12"/>
                <a:gd name="T18" fmla="*/ 340 w 354"/>
                <a:gd name="T19" fmla="*/ 0 h 12"/>
                <a:gd name="T20" fmla="*/ 269 w 354"/>
                <a:gd name="T21"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 h="12">
                  <a:moveTo>
                    <a:pt x="269" y="0"/>
                  </a:moveTo>
                  <a:lnTo>
                    <a:pt x="233" y="0"/>
                  </a:lnTo>
                  <a:lnTo>
                    <a:pt x="118" y="0"/>
                  </a:lnTo>
                  <a:lnTo>
                    <a:pt x="82" y="0"/>
                  </a:lnTo>
                  <a:lnTo>
                    <a:pt x="14" y="0"/>
                  </a:lnTo>
                  <a:lnTo>
                    <a:pt x="0" y="0"/>
                  </a:lnTo>
                  <a:lnTo>
                    <a:pt x="0" y="12"/>
                  </a:lnTo>
                  <a:lnTo>
                    <a:pt x="354" y="12"/>
                  </a:lnTo>
                  <a:lnTo>
                    <a:pt x="354" y="0"/>
                  </a:lnTo>
                  <a:lnTo>
                    <a:pt x="340" y="0"/>
                  </a:lnTo>
                  <a:lnTo>
                    <a:pt x="26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838"/>
            <p:cNvSpPr/>
            <p:nvPr/>
          </p:nvSpPr>
          <p:spPr bwMode="auto">
            <a:xfrm>
              <a:off x="1120775" y="5278438"/>
              <a:ext cx="547688" cy="93663"/>
            </a:xfrm>
            <a:custGeom>
              <a:gdLst>
                <a:gd name="T0" fmla="*/ 51 w 146"/>
                <a:gd name="T1" fmla="*/ 24 h 25"/>
                <a:gd name="T2" fmla="*/ 73 w 146"/>
                <a:gd name="T3" fmla="*/ 25 h 25"/>
                <a:gd name="T4" fmla="*/ 95 w 146"/>
                <a:gd name="T5" fmla="*/ 24 h 25"/>
                <a:gd name="T6" fmla="*/ 110 w 146"/>
                <a:gd name="T7" fmla="*/ 22 h 25"/>
                <a:gd name="T8" fmla="*/ 134 w 146"/>
                <a:gd name="T9" fmla="*/ 18 h 25"/>
                <a:gd name="T10" fmla="*/ 139 w 146"/>
                <a:gd name="T11" fmla="*/ 16 h 25"/>
                <a:gd name="T12" fmla="*/ 144 w 146"/>
                <a:gd name="T13" fmla="*/ 7 h 25"/>
                <a:gd name="T14" fmla="*/ 135 w 146"/>
                <a:gd name="T15" fmla="*/ 1 h 25"/>
                <a:gd name="T16" fmla="*/ 124 w 146"/>
                <a:gd name="T17" fmla="*/ 4 h 25"/>
                <a:gd name="T18" fmla="*/ 107 w 146"/>
                <a:gd name="T19" fmla="*/ 7 h 25"/>
                <a:gd name="T20" fmla="*/ 91 w 146"/>
                <a:gd name="T21" fmla="*/ 9 h 25"/>
                <a:gd name="T22" fmla="*/ 54 w 146"/>
                <a:gd name="T23" fmla="*/ 9 h 25"/>
                <a:gd name="T24" fmla="*/ 39 w 146"/>
                <a:gd name="T25" fmla="*/ 7 h 25"/>
                <a:gd name="T26" fmla="*/ 21 w 146"/>
                <a:gd name="T27" fmla="*/ 4 h 25"/>
                <a:gd name="T28" fmla="*/ 10 w 146"/>
                <a:gd name="T29" fmla="*/ 1 h 25"/>
                <a:gd name="T30" fmla="*/ 1 w 146"/>
                <a:gd name="T31" fmla="*/ 7 h 25"/>
                <a:gd name="T32" fmla="*/ 6 w 146"/>
                <a:gd name="T33" fmla="*/ 16 h 25"/>
                <a:gd name="T34" fmla="*/ 12 w 146"/>
                <a:gd name="T35" fmla="*/ 18 h 25"/>
                <a:gd name="T36" fmla="*/ 35 w 146"/>
                <a:gd name="T37" fmla="*/ 22 h 25"/>
                <a:gd name="T38" fmla="*/ 51 w 146"/>
                <a:gd name="T39" fmla="*/ 24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 h="25">
                  <a:moveTo>
                    <a:pt x="51" y="24"/>
                  </a:moveTo>
                  <a:cubicBezTo>
                    <a:pt x="58" y="25"/>
                    <a:pt x="65" y="25"/>
                    <a:pt x="73" y="25"/>
                  </a:cubicBezTo>
                  <a:cubicBezTo>
                    <a:pt x="80" y="25"/>
                    <a:pt x="88" y="25"/>
                    <a:pt x="95" y="24"/>
                  </a:cubicBezTo>
                  <a:cubicBezTo>
                    <a:pt x="100" y="24"/>
                    <a:pt x="105" y="23"/>
                    <a:pt x="110" y="22"/>
                  </a:cubicBezTo>
                  <a:cubicBezTo>
                    <a:pt x="118" y="21"/>
                    <a:pt x="126" y="20"/>
                    <a:pt x="134" y="18"/>
                  </a:cubicBezTo>
                  <a:cubicBezTo>
                    <a:pt x="136" y="17"/>
                    <a:pt x="137" y="17"/>
                    <a:pt x="139" y="16"/>
                  </a:cubicBezTo>
                  <a:cubicBezTo>
                    <a:pt x="143" y="15"/>
                    <a:pt x="146" y="11"/>
                    <a:pt x="144" y="7"/>
                  </a:cubicBezTo>
                  <a:cubicBezTo>
                    <a:pt x="143" y="3"/>
                    <a:pt x="139" y="0"/>
                    <a:pt x="135" y="1"/>
                  </a:cubicBezTo>
                  <a:cubicBezTo>
                    <a:pt x="131" y="2"/>
                    <a:pt x="128" y="3"/>
                    <a:pt x="124" y="4"/>
                  </a:cubicBezTo>
                  <a:cubicBezTo>
                    <a:pt x="118" y="5"/>
                    <a:pt x="113" y="6"/>
                    <a:pt x="107" y="7"/>
                  </a:cubicBezTo>
                  <a:cubicBezTo>
                    <a:pt x="102" y="8"/>
                    <a:pt x="97" y="9"/>
                    <a:pt x="91" y="9"/>
                  </a:cubicBezTo>
                  <a:cubicBezTo>
                    <a:pt x="79" y="10"/>
                    <a:pt x="67" y="10"/>
                    <a:pt x="54" y="9"/>
                  </a:cubicBezTo>
                  <a:cubicBezTo>
                    <a:pt x="49" y="9"/>
                    <a:pt x="44" y="8"/>
                    <a:pt x="39" y="7"/>
                  </a:cubicBezTo>
                  <a:cubicBezTo>
                    <a:pt x="33" y="6"/>
                    <a:pt x="27" y="5"/>
                    <a:pt x="21" y="4"/>
                  </a:cubicBezTo>
                  <a:cubicBezTo>
                    <a:pt x="18" y="3"/>
                    <a:pt x="14" y="2"/>
                    <a:pt x="10" y="1"/>
                  </a:cubicBezTo>
                  <a:cubicBezTo>
                    <a:pt x="6" y="0"/>
                    <a:pt x="2" y="3"/>
                    <a:pt x="1" y="7"/>
                  </a:cubicBezTo>
                  <a:cubicBezTo>
                    <a:pt x="0" y="11"/>
                    <a:pt x="2" y="15"/>
                    <a:pt x="6" y="16"/>
                  </a:cubicBezTo>
                  <a:cubicBezTo>
                    <a:pt x="8" y="17"/>
                    <a:pt x="10" y="17"/>
                    <a:pt x="12" y="18"/>
                  </a:cubicBezTo>
                  <a:cubicBezTo>
                    <a:pt x="20" y="20"/>
                    <a:pt x="27" y="21"/>
                    <a:pt x="35" y="22"/>
                  </a:cubicBezTo>
                  <a:cubicBezTo>
                    <a:pt x="40" y="23"/>
                    <a:pt x="45" y="24"/>
                    <a:pt x="5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839"/>
            <p:cNvSpPr>
              <a:spLocks noEditPoints="1"/>
            </p:cNvSpPr>
            <p:nvPr/>
          </p:nvSpPr>
          <p:spPr bwMode="auto">
            <a:xfrm>
              <a:off x="1073150" y="4932363"/>
              <a:ext cx="641350" cy="571500"/>
            </a:xfrm>
            <a:custGeom>
              <a:gdLst>
                <a:gd name="T0" fmla="*/ 166 w 171"/>
                <a:gd name="T1" fmla="*/ 0 h 152"/>
                <a:gd name="T2" fmla="*/ 72 w 171"/>
                <a:gd name="T3" fmla="*/ 0 h 152"/>
                <a:gd name="T4" fmla="*/ 49 w 171"/>
                <a:gd name="T5" fmla="*/ 23 h 152"/>
                <a:gd name="T6" fmla="*/ 52 w 171"/>
                <a:gd name="T7" fmla="*/ 38 h 152"/>
                <a:gd name="T8" fmla="*/ 160 w 171"/>
                <a:gd name="T9" fmla="*/ 38 h 152"/>
                <a:gd name="T10" fmla="*/ 160 w 171"/>
                <a:gd name="T11" fmla="*/ 141 h 152"/>
                <a:gd name="T12" fmla="*/ 11 w 171"/>
                <a:gd name="T13" fmla="*/ 141 h 152"/>
                <a:gd name="T14" fmla="*/ 11 w 171"/>
                <a:gd name="T15" fmla="*/ 49 h 152"/>
                <a:gd name="T16" fmla="*/ 0 w 171"/>
                <a:gd name="T17" fmla="*/ 55 h 152"/>
                <a:gd name="T18" fmla="*/ 0 w 171"/>
                <a:gd name="T19" fmla="*/ 146 h 152"/>
                <a:gd name="T20" fmla="*/ 6 w 171"/>
                <a:gd name="T21" fmla="*/ 152 h 152"/>
                <a:gd name="T22" fmla="*/ 166 w 171"/>
                <a:gd name="T23" fmla="*/ 152 h 152"/>
                <a:gd name="T24" fmla="*/ 171 w 171"/>
                <a:gd name="T25" fmla="*/ 146 h 152"/>
                <a:gd name="T26" fmla="*/ 171 w 171"/>
                <a:gd name="T27" fmla="*/ 5 h 152"/>
                <a:gd name="T28" fmla="*/ 166 w 171"/>
                <a:gd name="T29" fmla="*/ 0 h 152"/>
                <a:gd name="T30" fmla="*/ 111 w 171"/>
                <a:gd name="T31" fmla="*/ 26 h 152"/>
                <a:gd name="T32" fmla="*/ 103 w 171"/>
                <a:gd name="T33" fmla="*/ 19 h 152"/>
                <a:gd name="T34" fmla="*/ 111 w 171"/>
                <a:gd name="T35" fmla="*/ 12 h 152"/>
                <a:gd name="T36" fmla="*/ 118 w 171"/>
                <a:gd name="T37" fmla="*/ 19 h 152"/>
                <a:gd name="T38" fmla="*/ 111 w 171"/>
                <a:gd name="T39" fmla="*/ 26 h 152"/>
                <a:gd name="T40" fmla="*/ 132 w 171"/>
                <a:gd name="T41" fmla="*/ 26 h 152"/>
                <a:gd name="T42" fmla="*/ 125 w 171"/>
                <a:gd name="T43" fmla="*/ 19 h 152"/>
                <a:gd name="T44" fmla="*/ 132 w 171"/>
                <a:gd name="T45" fmla="*/ 12 h 152"/>
                <a:gd name="T46" fmla="*/ 139 w 171"/>
                <a:gd name="T47" fmla="*/ 19 h 152"/>
                <a:gd name="T48" fmla="*/ 132 w 171"/>
                <a:gd name="T49" fmla="*/ 26 h 152"/>
                <a:gd name="T50" fmla="*/ 153 w 171"/>
                <a:gd name="T51" fmla="*/ 26 h 152"/>
                <a:gd name="T52" fmla="*/ 146 w 171"/>
                <a:gd name="T53" fmla="*/ 19 h 152"/>
                <a:gd name="T54" fmla="*/ 153 w 171"/>
                <a:gd name="T55" fmla="*/ 12 h 152"/>
                <a:gd name="T56" fmla="*/ 160 w 171"/>
                <a:gd name="T57" fmla="*/ 19 h 152"/>
                <a:gd name="T58" fmla="*/ 153 w 171"/>
                <a:gd name="T59"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1" h="152">
                  <a:moveTo>
                    <a:pt x="166" y="0"/>
                  </a:moveTo>
                  <a:cubicBezTo>
                    <a:pt x="72" y="0"/>
                    <a:pt x="72" y="0"/>
                    <a:pt x="72" y="0"/>
                  </a:cubicBezTo>
                  <a:cubicBezTo>
                    <a:pt x="49" y="23"/>
                    <a:pt x="49" y="23"/>
                    <a:pt x="49" y="23"/>
                  </a:cubicBezTo>
                  <a:cubicBezTo>
                    <a:pt x="52" y="38"/>
                    <a:pt x="52" y="38"/>
                    <a:pt x="52" y="38"/>
                  </a:cubicBezTo>
                  <a:cubicBezTo>
                    <a:pt x="160" y="38"/>
                    <a:pt x="160" y="38"/>
                    <a:pt x="160" y="38"/>
                  </a:cubicBezTo>
                  <a:cubicBezTo>
                    <a:pt x="160" y="141"/>
                    <a:pt x="160" y="141"/>
                    <a:pt x="160" y="141"/>
                  </a:cubicBezTo>
                  <a:cubicBezTo>
                    <a:pt x="11" y="141"/>
                    <a:pt x="11" y="141"/>
                    <a:pt x="11" y="141"/>
                  </a:cubicBezTo>
                  <a:cubicBezTo>
                    <a:pt x="11" y="49"/>
                    <a:pt x="11" y="49"/>
                    <a:pt x="11" y="49"/>
                  </a:cubicBezTo>
                  <a:cubicBezTo>
                    <a:pt x="0" y="55"/>
                    <a:pt x="0" y="55"/>
                    <a:pt x="0" y="5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11" y="26"/>
                  </a:moveTo>
                  <a:cubicBezTo>
                    <a:pt x="107" y="26"/>
                    <a:pt x="103" y="23"/>
                    <a:pt x="103" y="19"/>
                  </a:cubicBezTo>
                  <a:cubicBezTo>
                    <a:pt x="103" y="15"/>
                    <a:pt x="107" y="12"/>
                    <a:pt x="111" y="12"/>
                  </a:cubicBezTo>
                  <a:cubicBezTo>
                    <a:pt x="115" y="12"/>
                    <a:pt x="118" y="15"/>
                    <a:pt x="118" y="19"/>
                  </a:cubicBezTo>
                  <a:cubicBezTo>
                    <a:pt x="118" y="23"/>
                    <a:pt x="115" y="26"/>
                    <a:pt x="111" y="26"/>
                  </a:cubicBezTo>
                  <a:close/>
                  <a:moveTo>
                    <a:pt x="132" y="26"/>
                  </a:moveTo>
                  <a:cubicBezTo>
                    <a:pt x="128" y="26"/>
                    <a:pt x="125" y="23"/>
                    <a:pt x="125" y="19"/>
                  </a:cubicBezTo>
                  <a:cubicBezTo>
                    <a:pt x="125" y="15"/>
                    <a:pt x="128" y="12"/>
                    <a:pt x="132" y="12"/>
                  </a:cubicBezTo>
                  <a:cubicBezTo>
                    <a:pt x="136" y="12"/>
                    <a:pt x="139" y="15"/>
                    <a:pt x="139" y="19"/>
                  </a:cubicBezTo>
                  <a:cubicBezTo>
                    <a:pt x="139" y="23"/>
                    <a:pt x="136" y="26"/>
                    <a:pt x="132" y="26"/>
                  </a:cubicBez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840"/>
            <p:cNvSpPr/>
            <p:nvPr/>
          </p:nvSpPr>
          <p:spPr bwMode="auto">
            <a:xfrm>
              <a:off x="985838" y="4821238"/>
              <a:ext cx="300038" cy="284163"/>
            </a:xfrm>
            <a:custGeom>
              <a:gdLst>
                <a:gd name="T0" fmla="*/ 0 w 80"/>
                <a:gd name="T1" fmla="*/ 29 h 76"/>
                <a:gd name="T2" fmla="*/ 18 w 80"/>
                <a:gd name="T3" fmla="*/ 47 h 76"/>
                <a:gd name="T4" fmla="*/ 20 w 80"/>
                <a:gd name="T5" fmla="*/ 52 h 76"/>
                <a:gd name="T6" fmla="*/ 16 w 80"/>
                <a:gd name="T7" fmla="*/ 76 h 76"/>
                <a:gd name="T8" fmla="*/ 38 w 80"/>
                <a:gd name="T9" fmla="*/ 65 h 76"/>
                <a:gd name="T10" fmla="*/ 43 w 80"/>
                <a:gd name="T11" fmla="*/ 65 h 76"/>
                <a:gd name="T12" fmla="*/ 65 w 80"/>
                <a:gd name="T13" fmla="*/ 76 h 76"/>
                <a:gd name="T14" fmla="*/ 61 w 80"/>
                <a:gd name="T15" fmla="*/ 52 h 76"/>
                <a:gd name="T16" fmla="*/ 62 w 80"/>
                <a:gd name="T17" fmla="*/ 47 h 76"/>
                <a:gd name="T18" fmla="*/ 80 w 80"/>
                <a:gd name="T19" fmla="*/ 29 h 76"/>
                <a:gd name="T20" fmla="*/ 55 w 80"/>
                <a:gd name="T21" fmla="*/ 26 h 76"/>
                <a:gd name="T22" fmla="*/ 51 w 80"/>
                <a:gd name="T23" fmla="*/ 23 h 76"/>
                <a:gd name="T24" fmla="*/ 40 w 80"/>
                <a:gd name="T25" fmla="*/ 0 h 76"/>
                <a:gd name="T26" fmla="*/ 29 w 80"/>
                <a:gd name="T27" fmla="*/ 23 h 76"/>
                <a:gd name="T28" fmla="*/ 25 w 80"/>
                <a:gd name="T29" fmla="*/ 26 h 76"/>
                <a:gd name="T30" fmla="*/ 0 w 80"/>
                <a:gd name="T31" fmla="*/ 29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76">
                  <a:moveTo>
                    <a:pt x="0" y="29"/>
                  </a:moveTo>
                  <a:cubicBezTo>
                    <a:pt x="18" y="47"/>
                    <a:pt x="18" y="47"/>
                    <a:pt x="18" y="47"/>
                  </a:cubicBezTo>
                  <a:cubicBezTo>
                    <a:pt x="20" y="48"/>
                    <a:pt x="20" y="50"/>
                    <a:pt x="20" y="52"/>
                  </a:cubicBezTo>
                  <a:cubicBezTo>
                    <a:pt x="16" y="76"/>
                    <a:pt x="16" y="76"/>
                    <a:pt x="16" y="76"/>
                  </a:cubicBezTo>
                  <a:cubicBezTo>
                    <a:pt x="38" y="65"/>
                    <a:pt x="38" y="65"/>
                    <a:pt x="38" y="65"/>
                  </a:cubicBezTo>
                  <a:cubicBezTo>
                    <a:pt x="39" y="64"/>
                    <a:pt x="41" y="64"/>
                    <a:pt x="43" y="65"/>
                  </a:cubicBezTo>
                  <a:cubicBezTo>
                    <a:pt x="65" y="76"/>
                    <a:pt x="65" y="76"/>
                    <a:pt x="65" y="76"/>
                  </a:cubicBezTo>
                  <a:cubicBezTo>
                    <a:pt x="61" y="52"/>
                    <a:pt x="61" y="52"/>
                    <a:pt x="61" y="52"/>
                  </a:cubicBezTo>
                  <a:cubicBezTo>
                    <a:pt x="60" y="50"/>
                    <a:pt x="61" y="48"/>
                    <a:pt x="62" y="47"/>
                  </a:cubicBezTo>
                  <a:cubicBezTo>
                    <a:pt x="80" y="29"/>
                    <a:pt x="80" y="29"/>
                    <a:pt x="80" y="29"/>
                  </a:cubicBezTo>
                  <a:cubicBezTo>
                    <a:pt x="55" y="26"/>
                    <a:pt x="55" y="26"/>
                    <a:pt x="55" y="26"/>
                  </a:cubicBezTo>
                  <a:cubicBezTo>
                    <a:pt x="54" y="26"/>
                    <a:pt x="52" y="24"/>
                    <a:pt x="51" y="23"/>
                  </a:cubicBezTo>
                  <a:cubicBezTo>
                    <a:pt x="40" y="0"/>
                    <a:pt x="40" y="0"/>
                    <a:pt x="40" y="0"/>
                  </a:cubicBezTo>
                  <a:cubicBezTo>
                    <a:pt x="29" y="23"/>
                    <a:pt x="29" y="23"/>
                    <a:pt x="29" y="23"/>
                  </a:cubicBezTo>
                  <a:cubicBezTo>
                    <a:pt x="28" y="24"/>
                    <a:pt x="27" y="26"/>
                    <a:pt x="25" y="26"/>
                  </a:cubicBezTo>
                  <a:cubicBezTo>
                    <a:pt x="0" y="29"/>
                    <a:pt x="0" y="29"/>
                    <a:pt x="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1" name="组合 310"/>
          <p:cNvGrpSpPr/>
          <p:nvPr/>
        </p:nvGrpSpPr>
        <p:grpSpPr>
          <a:xfrm>
            <a:off x="4547945" y="3797709"/>
            <a:ext cx="291415" cy="259676"/>
            <a:chOff x="7364413" y="4932363"/>
            <a:chExt cx="641350" cy="571500"/>
          </a:xfrm>
          <a:solidFill>
            <a:srgbClr val="D75980"/>
          </a:solidFill>
        </p:grpSpPr>
        <p:sp>
          <p:nvSpPr>
            <p:cNvPr id="312" name="Freeform 841"/>
            <p:cNvSpPr>
              <a:spLocks noEditPoints="1"/>
            </p:cNvSpPr>
            <p:nvPr/>
          </p:nvSpPr>
          <p:spPr bwMode="auto">
            <a:xfrm>
              <a:off x="7364413" y="4932363"/>
              <a:ext cx="641350" cy="571500"/>
            </a:xfrm>
            <a:custGeom>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4 w 171"/>
                <a:gd name="T35" fmla="*/ 19 h 152"/>
                <a:gd name="T36" fmla="*/ 111 w 171"/>
                <a:gd name="T37" fmla="*/ 12 h 152"/>
                <a:gd name="T38" fmla="*/ 161 w 171"/>
                <a:gd name="T39" fmla="*/ 141 h 152"/>
                <a:gd name="T40" fmla="*/ 11 w 171"/>
                <a:gd name="T41" fmla="*/ 141 h 152"/>
                <a:gd name="T42" fmla="*/ 11 w 171"/>
                <a:gd name="T43" fmla="*/ 38 h 152"/>
                <a:gd name="T44" fmla="*/ 161 w 171"/>
                <a:gd name="T45" fmla="*/ 38 h 152"/>
                <a:gd name="T46" fmla="*/ 161 w 171"/>
                <a:gd name="T47" fmla="*/ 141 h 152"/>
                <a:gd name="T48" fmla="*/ 153 w 171"/>
                <a:gd name="T49" fmla="*/ 26 h 152"/>
                <a:gd name="T50" fmla="*/ 146 w 171"/>
                <a:gd name="T51" fmla="*/ 19 h 152"/>
                <a:gd name="T52" fmla="*/ 153 w 171"/>
                <a:gd name="T53" fmla="*/ 12 h 152"/>
                <a:gd name="T54" fmla="*/ 161 w 171"/>
                <a:gd name="T55" fmla="*/ 19 h 152"/>
                <a:gd name="T56" fmla="*/ 153 w 171"/>
                <a:gd name="T57"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4" y="23"/>
                    <a:pt x="104" y="19"/>
                  </a:cubicBezTo>
                  <a:cubicBezTo>
                    <a:pt x="104" y="15"/>
                    <a:pt x="107" y="12"/>
                    <a:pt x="111" y="12"/>
                  </a:cubicBezTo>
                  <a:close/>
                  <a:moveTo>
                    <a:pt x="161" y="141"/>
                  </a:moveTo>
                  <a:cubicBezTo>
                    <a:pt x="11" y="141"/>
                    <a:pt x="11" y="141"/>
                    <a:pt x="11" y="141"/>
                  </a:cubicBezTo>
                  <a:cubicBezTo>
                    <a:pt x="11" y="38"/>
                    <a:pt x="11" y="38"/>
                    <a:pt x="11" y="38"/>
                  </a:cubicBezTo>
                  <a:cubicBezTo>
                    <a:pt x="161" y="38"/>
                    <a:pt x="161" y="38"/>
                    <a:pt x="161" y="38"/>
                  </a:cubicBezTo>
                  <a:lnTo>
                    <a:pt x="161" y="141"/>
                  </a:lnTo>
                  <a:close/>
                  <a:moveTo>
                    <a:pt x="153" y="26"/>
                  </a:moveTo>
                  <a:cubicBezTo>
                    <a:pt x="149" y="26"/>
                    <a:pt x="146" y="23"/>
                    <a:pt x="146" y="19"/>
                  </a:cubicBezTo>
                  <a:cubicBezTo>
                    <a:pt x="146" y="15"/>
                    <a:pt x="149" y="12"/>
                    <a:pt x="153" y="12"/>
                  </a:cubicBezTo>
                  <a:cubicBezTo>
                    <a:pt x="157" y="12"/>
                    <a:pt x="161" y="15"/>
                    <a:pt x="161" y="19"/>
                  </a:cubicBezTo>
                  <a:cubicBezTo>
                    <a:pt x="161"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Rectangle 842"/>
            <p:cNvSpPr>
              <a:spLocks noChangeArrowheads="1"/>
            </p:cNvSpPr>
            <p:nvPr/>
          </p:nvSpPr>
          <p:spPr bwMode="auto">
            <a:xfrm>
              <a:off x="7631113" y="5149850"/>
              <a:ext cx="112713" cy="68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4" name="Rectangle 843"/>
            <p:cNvSpPr>
              <a:spLocks noChangeArrowheads="1"/>
            </p:cNvSpPr>
            <p:nvPr/>
          </p:nvSpPr>
          <p:spPr bwMode="auto">
            <a:xfrm>
              <a:off x="7631113" y="5330825"/>
              <a:ext cx="11271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5" name="Rectangle 844"/>
            <p:cNvSpPr>
              <a:spLocks noChangeArrowheads="1"/>
            </p:cNvSpPr>
            <p:nvPr/>
          </p:nvSpPr>
          <p:spPr bwMode="auto">
            <a:xfrm>
              <a:off x="7469188" y="5330825"/>
              <a:ext cx="10953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 name="Rectangle 845"/>
            <p:cNvSpPr>
              <a:spLocks noChangeArrowheads="1"/>
            </p:cNvSpPr>
            <p:nvPr/>
          </p:nvSpPr>
          <p:spPr bwMode="auto">
            <a:xfrm>
              <a:off x="7793038" y="5330825"/>
              <a:ext cx="11112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7" name="Freeform 846"/>
            <p:cNvSpPr/>
            <p:nvPr/>
          </p:nvSpPr>
          <p:spPr bwMode="auto">
            <a:xfrm>
              <a:off x="7515225" y="5262563"/>
              <a:ext cx="344488" cy="19050"/>
            </a:xfrm>
            <a:custGeom>
              <a:gdLst>
                <a:gd name="T0" fmla="*/ 217 w 217"/>
                <a:gd name="T1" fmla="*/ 12 h 12"/>
                <a:gd name="T2" fmla="*/ 0 w 217"/>
                <a:gd name="T3" fmla="*/ 12 h 12"/>
                <a:gd name="T4" fmla="*/ 0 w 217"/>
                <a:gd name="T5" fmla="*/ 0 h 12"/>
                <a:gd name="T6" fmla="*/ 217 w 217"/>
                <a:gd name="T7" fmla="*/ 0 h 12"/>
                <a:gd name="T8" fmla="*/ 217 w 217"/>
                <a:gd name="T9" fmla="*/ 12 h 12"/>
                <a:gd name="T10" fmla="*/ 217 w 217"/>
                <a:gd name="T11" fmla="*/ 12 h 12"/>
              </a:gdLst>
              <a:cxnLst>
                <a:cxn ang="0">
                  <a:pos x="T0" y="T1"/>
                </a:cxn>
                <a:cxn ang="0">
                  <a:pos x="T2" y="T3"/>
                </a:cxn>
                <a:cxn ang="0">
                  <a:pos x="T4" y="T5"/>
                </a:cxn>
                <a:cxn ang="0">
                  <a:pos x="T6" y="T7"/>
                </a:cxn>
                <a:cxn ang="0">
                  <a:pos x="T8" y="T9"/>
                </a:cxn>
                <a:cxn ang="0">
                  <a:pos x="T10" y="T11"/>
                </a:cxn>
              </a:cxnLst>
              <a:rect l="0" t="0" r="r" b="b"/>
              <a:pathLst>
                <a:path w="216" h="12">
                  <a:moveTo>
                    <a:pt x="217" y="12"/>
                  </a:moveTo>
                  <a:lnTo>
                    <a:pt x="0" y="12"/>
                  </a:lnTo>
                  <a:lnTo>
                    <a:pt x="0" y="0"/>
                  </a:lnTo>
                  <a:lnTo>
                    <a:pt x="217" y="0"/>
                  </a:lnTo>
                  <a:lnTo>
                    <a:pt x="217" y="12"/>
                  </a:lnTo>
                  <a:lnTo>
                    <a:pt x="217"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847"/>
            <p:cNvSpPr/>
            <p:nvPr/>
          </p:nvSpPr>
          <p:spPr bwMode="auto">
            <a:xfrm>
              <a:off x="7675563" y="5184775"/>
              <a:ext cx="22225" cy="153988"/>
            </a:xfrm>
            <a:custGeom>
              <a:gdLst>
                <a:gd name="T0" fmla="*/ 14 w 14"/>
                <a:gd name="T1" fmla="*/ 97 h 97"/>
                <a:gd name="T2" fmla="*/ 0 w 14"/>
                <a:gd name="T3" fmla="*/ 97 h 97"/>
                <a:gd name="T4" fmla="*/ 0 w 14"/>
                <a:gd name="T5" fmla="*/ 0 h 97"/>
                <a:gd name="T6" fmla="*/ 14 w 14"/>
                <a:gd name="T7" fmla="*/ 0 h 97"/>
                <a:gd name="T8" fmla="*/ 14 w 14"/>
                <a:gd name="T9" fmla="*/ 97 h 97"/>
                <a:gd name="T10" fmla="*/ 14 w 14"/>
                <a:gd name="T11" fmla="*/ 97 h 97"/>
              </a:gdLst>
              <a:cxnLst>
                <a:cxn ang="0">
                  <a:pos x="T0" y="T1"/>
                </a:cxn>
                <a:cxn ang="0">
                  <a:pos x="T2" y="T3"/>
                </a:cxn>
                <a:cxn ang="0">
                  <a:pos x="T4" y="T5"/>
                </a:cxn>
                <a:cxn ang="0">
                  <a:pos x="T6" y="T7"/>
                </a:cxn>
                <a:cxn ang="0">
                  <a:pos x="T8" y="T9"/>
                </a:cxn>
                <a:cxn ang="0">
                  <a:pos x="T10" y="T11"/>
                </a:cxn>
              </a:cxnLst>
              <a:rect l="0" t="0" r="r" b="b"/>
              <a:pathLst>
                <a:path w="14" h="97">
                  <a:moveTo>
                    <a:pt x="14" y="97"/>
                  </a:moveTo>
                  <a:lnTo>
                    <a:pt x="0" y="97"/>
                  </a:lnTo>
                  <a:lnTo>
                    <a:pt x="0" y="0"/>
                  </a:lnTo>
                  <a:lnTo>
                    <a:pt x="14" y="0"/>
                  </a:lnTo>
                  <a:lnTo>
                    <a:pt x="14" y="97"/>
                  </a:lnTo>
                  <a:lnTo>
                    <a:pt x="14"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848"/>
            <p:cNvSpPr/>
            <p:nvPr/>
          </p:nvSpPr>
          <p:spPr bwMode="auto">
            <a:xfrm>
              <a:off x="7515225" y="5262563"/>
              <a:ext cx="19050" cy="76200"/>
            </a:xfrm>
            <a:custGeom>
              <a:gdLst>
                <a:gd name="T0" fmla="*/ 12 w 12"/>
                <a:gd name="T1" fmla="*/ 48 h 48"/>
                <a:gd name="T2" fmla="*/ 0 w 12"/>
                <a:gd name="T3" fmla="*/ 48 h 48"/>
                <a:gd name="T4" fmla="*/ 0 w 12"/>
                <a:gd name="T5" fmla="*/ 0 h 48"/>
                <a:gd name="T6" fmla="*/ 12 w 12"/>
                <a:gd name="T7" fmla="*/ 0 h 48"/>
                <a:gd name="T8" fmla="*/ 12 w 12"/>
                <a:gd name="T9" fmla="*/ 48 h 48"/>
                <a:gd name="T10" fmla="*/ 12 w 12"/>
                <a:gd name="T11" fmla="*/ 48 h 48"/>
              </a:gdLst>
              <a:cxnLst>
                <a:cxn ang="0">
                  <a:pos x="T0" y="T1"/>
                </a:cxn>
                <a:cxn ang="0">
                  <a:pos x="T2" y="T3"/>
                </a:cxn>
                <a:cxn ang="0">
                  <a:pos x="T4" y="T5"/>
                </a:cxn>
                <a:cxn ang="0">
                  <a:pos x="T6" y="T7"/>
                </a:cxn>
                <a:cxn ang="0">
                  <a:pos x="T8" y="T9"/>
                </a:cxn>
                <a:cxn ang="0">
                  <a:pos x="T10" y="T11"/>
                </a:cxn>
              </a:cxnLst>
              <a:rect l="0" t="0" r="r" b="b"/>
              <a:pathLst>
                <a:path w="12" h="48">
                  <a:moveTo>
                    <a:pt x="12" y="48"/>
                  </a:moveTo>
                  <a:lnTo>
                    <a:pt x="0" y="48"/>
                  </a:lnTo>
                  <a:lnTo>
                    <a:pt x="0" y="0"/>
                  </a:lnTo>
                  <a:lnTo>
                    <a:pt x="12" y="0"/>
                  </a:lnTo>
                  <a:lnTo>
                    <a:pt x="12" y="48"/>
                  </a:lnTo>
                  <a:lnTo>
                    <a:pt x="1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849"/>
            <p:cNvSpPr/>
            <p:nvPr/>
          </p:nvSpPr>
          <p:spPr bwMode="auto">
            <a:xfrm>
              <a:off x="7840663" y="5262563"/>
              <a:ext cx="19050" cy="76200"/>
            </a:xfrm>
            <a:custGeom>
              <a:gdLst>
                <a:gd name="T0" fmla="*/ 12 w 12"/>
                <a:gd name="T1" fmla="*/ 48 h 48"/>
                <a:gd name="T2" fmla="*/ 0 w 12"/>
                <a:gd name="T3" fmla="*/ 48 h 48"/>
                <a:gd name="T4" fmla="*/ 0 w 12"/>
                <a:gd name="T5" fmla="*/ 0 h 48"/>
                <a:gd name="T6" fmla="*/ 12 w 12"/>
                <a:gd name="T7" fmla="*/ 0 h 48"/>
                <a:gd name="T8" fmla="*/ 12 w 12"/>
                <a:gd name="T9" fmla="*/ 48 h 48"/>
                <a:gd name="T10" fmla="*/ 12 w 12"/>
                <a:gd name="T11" fmla="*/ 48 h 48"/>
              </a:gdLst>
              <a:cxnLst>
                <a:cxn ang="0">
                  <a:pos x="T0" y="T1"/>
                </a:cxn>
                <a:cxn ang="0">
                  <a:pos x="T2" y="T3"/>
                </a:cxn>
                <a:cxn ang="0">
                  <a:pos x="T4" y="T5"/>
                </a:cxn>
                <a:cxn ang="0">
                  <a:pos x="T6" y="T7"/>
                </a:cxn>
                <a:cxn ang="0">
                  <a:pos x="T8" y="T9"/>
                </a:cxn>
                <a:cxn ang="0">
                  <a:pos x="T10" y="T11"/>
                </a:cxn>
              </a:cxnLst>
              <a:rect l="0" t="0" r="r" b="b"/>
              <a:pathLst>
                <a:path w="12" h="48">
                  <a:moveTo>
                    <a:pt x="12" y="48"/>
                  </a:moveTo>
                  <a:lnTo>
                    <a:pt x="0" y="48"/>
                  </a:lnTo>
                  <a:lnTo>
                    <a:pt x="0" y="0"/>
                  </a:lnTo>
                  <a:lnTo>
                    <a:pt x="12" y="0"/>
                  </a:lnTo>
                  <a:lnTo>
                    <a:pt x="12" y="48"/>
                  </a:lnTo>
                  <a:lnTo>
                    <a:pt x="1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1" name="组合 320"/>
          <p:cNvGrpSpPr/>
          <p:nvPr/>
        </p:nvGrpSpPr>
        <p:grpSpPr>
          <a:xfrm>
            <a:off x="3828785" y="4604149"/>
            <a:ext cx="291415" cy="258955"/>
            <a:chOff x="5781675" y="6707188"/>
            <a:chExt cx="641350" cy="569913"/>
          </a:xfrm>
          <a:solidFill>
            <a:srgbClr val="D75980"/>
          </a:solidFill>
        </p:grpSpPr>
        <p:sp>
          <p:nvSpPr>
            <p:cNvPr id="322" name="Freeform 850"/>
            <p:cNvSpPr>
              <a:spLocks noEditPoints="1"/>
            </p:cNvSpPr>
            <p:nvPr/>
          </p:nvSpPr>
          <p:spPr bwMode="auto">
            <a:xfrm>
              <a:off x="5781675" y="6707188"/>
              <a:ext cx="641350" cy="569913"/>
            </a:xfrm>
            <a:custGeom>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851"/>
            <p:cNvSpPr/>
            <p:nvPr/>
          </p:nvSpPr>
          <p:spPr bwMode="auto">
            <a:xfrm>
              <a:off x="5954713" y="6924675"/>
              <a:ext cx="292100" cy="250825"/>
            </a:xfrm>
            <a:custGeom>
              <a:gdLst>
                <a:gd name="T0" fmla="*/ 57 w 78"/>
                <a:gd name="T1" fmla="*/ 0 h 67"/>
                <a:gd name="T2" fmla="*/ 57 w 78"/>
                <a:gd name="T3" fmla="*/ 0 h 67"/>
                <a:gd name="T4" fmla="*/ 39 w 78"/>
                <a:gd name="T5" fmla="*/ 10 h 67"/>
                <a:gd name="T6" fmla="*/ 21 w 78"/>
                <a:gd name="T7" fmla="*/ 0 h 67"/>
                <a:gd name="T8" fmla="*/ 20 w 78"/>
                <a:gd name="T9" fmla="*/ 0 h 67"/>
                <a:gd name="T10" fmla="*/ 0 w 78"/>
                <a:gd name="T11" fmla="*/ 23 h 67"/>
                <a:gd name="T12" fmla="*/ 1 w 78"/>
                <a:gd name="T13" fmla="*/ 30 h 67"/>
                <a:gd name="T14" fmla="*/ 25 w 78"/>
                <a:gd name="T15" fmla="*/ 56 h 67"/>
                <a:gd name="T16" fmla="*/ 39 w 78"/>
                <a:gd name="T17" fmla="*/ 67 h 67"/>
                <a:gd name="T18" fmla="*/ 53 w 78"/>
                <a:gd name="T19" fmla="*/ 56 h 67"/>
                <a:gd name="T20" fmla="*/ 77 w 78"/>
                <a:gd name="T21" fmla="*/ 29 h 67"/>
                <a:gd name="T22" fmla="*/ 78 w 78"/>
                <a:gd name="T23" fmla="*/ 22 h 67"/>
                <a:gd name="T24" fmla="*/ 57 w 78"/>
                <a:gd name="T25" fmla="*/ 0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7">
                  <a:moveTo>
                    <a:pt x="57" y="0"/>
                  </a:moveTo>
                  <a:cubicBezTo>
                    <a:pt x="57" y="0"/>
                    <a:pt x="57" y="0"/>
                    <a:pt x="57" y="0"/>
                  </a:cubicBezTo>
                  <a:cubicBezTo>
                    <a:pt x="49" y="0"/>
                    <a:pt x="42" y="4"/>
                    <a:pt x="39" y="10"/>
                  </a:cubicBezTo>
                  <a:cubicBezTo>
                    <a:pt x="35" y="4"/>
                    <a:pt x="28" y="0"/>
                    <a:pt x="21" y="0"/>
                  </a:cubicBezTo>
                  <a:cubicBezTo>
                    <a:pt x="21" y="0"/>
                    <a:pt x="21" y="0"/>
                    <a:pt x="20" y="0"/>
                  </a:cubicBezTo>
                  <a:cubicBezTo>
                    <a:pt x="9" y="0"/>
                    <a:pt x="0" y="11"/>
                    <a:pt x="0" y="23"/>
                  </a:cubicBezTo>
                  <a:cubicBezTo>
                    <a:pt x="0" y="26"/>
                    <a:pt x="0" y="28"/>
                    <a:pt x="1" y="30"/>
                  </a:cubicBezTo>
                  <a:cubicBezTo>
                    <a:pt x="2" y="37"/>
                    <a:pt x="14" y="48"/>
                    <a:pt x="25" y="56"/>
                  </a:cubicBezTo>
                  <a:cubicBezTo>
                    <a:pt x="30" y="60"/>
                    <a:pt x="39" y="67"/>
                    <a:pt x="39" y="67"/>
                  </a:cubicBezTo>
                  <a:cubicBezTo>
                    <a:pt x="43" y="64"/>
                    <a:pt x="48" y="60"/>
                    <a:pt x="53" y="56"/>
                  </a:cubicBezTo>
                  <a:cubicBezTo>
                    <a:pt x="64" y="47"/>
                    <a:pt x="75" y="36"/>
                    <a:pt x="77" y="29"/>
                  </a:cubicBezTo>
                  <a:cubicBezTo>
                    <a:pt x="78" y="27"/>
                    <a:pt x="78" y="25"/>
                    <a:pt x="78" y="22"/>
                  </a:cubicBezTo>
                  <a:cubicBezTo>
                    <a:pt x="78" y="10"/>
                    <a:pt x="68" y="0"/>
                    <a:pt x="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4" name="组合 323"/>
          <p:cNvGrpSpPr/>
          <p:nvPr/>
        </p:nvGrpSpPr>
        <p:grpSpPr>
          <a:xfrm>
            <a:off x="2401286" y="3724856"/>
            <a:ext cx="313776" cy="328924"/>
            <a:chOff x="2640013" y="4772025"/>
            <a:chExt cx="690562" cy="723901"/>
          </a:xfrm>
          <a:solidFill>
            <a:srgbClr val="D75980"/>
          </a:solidFill>
        </p:grpSpPr>
        <p:sp>
          <p:nvSpPr>
            <p:cNvPr id="325" name="Freeform 852"/>
            <p:cNvSpPr>
              <a:spLocks noEditPoints="1"/>
            </p:cNvSpPr>
            <p:nvPr/>
          </p:nvSpPr>
          <p:spPr bwMode="auto">
            <a:xfrm>
              <a:off x="2640013" y="5086350"/>
              <a:ext cx="550863" cy="334963"/>
            </a:xfrm>
            <a:custGeom>
              <a:gdLst>
                <a:gd name="T0" fmla="*/ 130 w 147"/>
                <a:gd name="T1" fmla="*/ 17 h 89"/>
                <a:gd name="T2" fmla="*/ 130 w 147"/>
                <a:gd name="T3" fmla="*/ 50 h 89"/>
                <a:gd name="T4" fmla="*/ 107 w 147"/>
                <a:gd name="T5" fmla="*/ 73 h 89"/>
                <a:gd name="T6" fmla="*/ 39 w 147"/>
                <a:gd name="T7" fmla="*/ 73 h 89"/>
                <a:gd name="T8" fmla="*/ 16 w 147"/>
                <a:gd name="T9" fmla="*/ 50 h 89"/>
                <a:gd name="T10" fmla="*/ 16 w 147"/>
                <a:gd name="T11" fmla="*/ 17 h 89"/>
                <a:gd name="T12" fmla="*/ 130 w 147"/>
                <a:gd name="T13" fmla="*/ 17 h 89"/>
                <a:gd name="T14" fmla="*/ 147 w 147"/>
                <a:gd name="T15" fmla="*/ 0 h 89"/>
                <a:gd name="T16" fmla="*/ 0 w 147"/>
                <a:gd name="T17" fmla="*/ 0 h 89"/>
                <a:gd name="T18" fmla="*/ 0 w 147"/>
                <a:gd name="T19" fmla="*/ 50 h 89"/>
                <a:gd name="T20" fmla="*/ 39 w 147"/>
                <a:gd name="T21" fmla="*/ 89 h 89"/>
                <a:gd name="T22" fmla="*/ 107 w 147"/>
                <a:gd name="T23" fmla="*/ 89 h 89"/>
                <a:gd name="T24" fmla="*/ 147 w 147"/>
                <a:gd name="T25" fmla="*/ 50 h 89"/>
                <a:gd name="T26" fmla="*/ 147 w 147"/>
                <a:gd name="T27" fmla="*/ 0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89">
                  <a:moveTo>
                    <a:pt x="130" y="17"/>
                  </a:moveTo>
                  <a:cubicBezTo>
                    <a:pt x="130" y="50"/>
                    <a:pt x="130" y="50"/>
                    <a:pt x="130" y="50"/>
                  </a:cubicBezTo>
                  <a:cubicBezTo>
                    <a:pt x="130" y="62"/>
                    <a:pt x="120" y="73"/>
                    <a:pt x="107" y="73"/>
                  </a:cubicBezTo>
                  <a:cubicBezTo>
                    <a:pt x="39" y="73"/>
                    <a:pt x="39" y="73"/>
                    <a:pt x="39" y="73"/>
                  </a:cubicBezTo>
                  <a:cubicBezTo>
                    <a:pt x="26" y="73"/>
                    <a:pt x="16" y="62"/>
                    <a:pt x="16" y="50"/>
                  </a:cubicBezTo>
                  <a:cubicBezTo>
                    <a:pt x="16" y="17"/>
                    <a:pt x="16" y="17"/>
                    <a:pt x="16" y="17"/>
                  </a:cubicBezTo>
                  <a:cubicBezTo>
                    <a:pt x="130" y="17"/>
                    <a:pt x="130" y="17"/>
                    <a:pt x="130" y="17"/>
                  </a:cubicBezTo>
                  <a:close/>
                  <a:moveTo>
                    <a:pt x="147" y="0"/>
                  </a:moveTo>
                  <a:cubicBezTo>
                    <a:pt x="0" y="0"/>
                    <a:pt x="0" y="0"/>
                    <a:pt x="0" y="0"/>
                  </a:cubicBezTo>
                  <a:cubicBezTo>
                    <a:pt x="0" y="50"/>
                    <a:pt x="0" y="50"/>
                    <a:pt x="0" y="50"/>
                  </a:cubicBezTo>
                  <a:cubicBezTo>
                    <a:pt x="0" y="71"/>
                    <a:pt x="17" y="89"/>
                    <a:pt x="39" y="89"/>
                  </a:cubicBezTo>
                  <a:cubicBezTo>
                    <a:pt x="107" y="89"/>
                    <a:pt x="107" y="89"/>
                    <a:pt x="107" y="89"/>
                  </a:cubicBezTo>
                  <a:cubicBezTo>
                    <a:pt x="129" y="89"/>
                    <a:pt x="147" y="71"/>
                    <a:pt x="147" y="50"/>
                  </a:cubicBezTo>
                  <a:cubicBezTo>
                    <a:pt x="147" y="0"/>
                    <a:pt x="147" y="0"/>
                    <a:pt x="1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853"/>
            <p:cNvSpPr/>
            <p:nvPr/>
          </p:nvSpPr>
          <p:spPr bwMode="auto">
            <a:xfrm>
              <a:off x="2640013" y="5443538"/>
              <a:ext cx="550863" cy="52388"/>
            </a:xfrm>
            <a:custGeom>
              <a:gdLst>
                <a:gd name="T0" fmla="*/ 0 w 147"/>
                <a:gd name="T1" fmla="*/ 0 h 14"/>
                <a:gd name="T2" fmla="*/ 0 w 147"/>
                <a:gd name="T3" fmla="*/ 8 h 14"/>
                <a:gd name="T4" fmla="*/ 39 w 147"/>
                <a:gd name="T5" fmla="*/ 14 h 14"/>
                <a:gd name="T6" fmla="*/ 107 w 147"/>
                <a:gd name="T7" fmla="*/ 14 h 14"/>
                <a:gd name="T8" fmla="*/ 147 w 147"/>
                <a:gd name="T9" fmla="*/ 8 h 14"/>
                <a:gd name="T10" fmla="*/ 147 w 147"/>
                <a:gd name="T11" fmla="*/ 0 h 14"/>
                <a:gd name="T12" fmla="*/ 0 w 147"/>
                <a:gd name="T13" fmla="*/ 0 h 14"/>
              </a:gdLst>
              <a:cxnLst>
                <a:cxn ang="0">
                  <a:pos x="T0" y="T1"/>
                </a:cxn>
                <a:cxn ang="0">
                  <a:pos x="T2" y="T3"/>
                </a:cxn>
                <a:cxn ang="0">
                  <a:pos x="T4" y="T5"/>
                </a:cxn>
                <a:cxn ang="0">
                  <a:pos x="T6" y="T7"/>
                </a:cxn>
                <a:cxn ang="0">
                  <a:pos x="T8" y="T9"/>
                </a:cxn>
                <a:cxn ang="0">
                  <a:pos x="T10" y="T11"/>
                </a:cxn>
                <a:cxn ang="0">
                  <a:pos x="T12" y="T13"/>
                </a:cxn>
              </a:cxnLst>
              <a:rect l="0" t="0" r="r" b="b"/>
              <a:pathLst>
                <a:path w="147" h="14">
                  <a:moveTo>
                    <a:pt x="0" y="0"/>
                  </a:moveTo>
                  <a:cubicBezTo>
                    <a:pt x="0" y="8"/>
                    <a:pt x="0" y="8"/>
                    <a:pt x="0" y="8"/>
                  </a:cubicBezTo>
                  <a:cubicBezTo>
                    <a:pt x="0" y="11"/>
                    <a:pt x="17" y="14"/>
                    <a:pt x="39" y="14"/>
                  </a:cubicBezTo>
                  <a:cubicBezTo>
                    <a:pt x="107" y="14"/>
                    <a:pt x="107" y="14"/>
                    <a:pt x="107" y="14"/>
                  </a:cubicBezTo>
                  <a:cubicBezTo>
                    <a:pt x="129" y="14"/>
                    <a:pt x="147" y="11"/>
                    <a:pt x="147" y="8"/>
                  </a:cubicBezTo>
                  <a:cubicBezTo>
                    <a:pt x="147" y="0"/>
                    <a:pt x="147" y="0"/>
                    <a:pt x="147"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854"/>
            <p:cNvSpPr>
              <a:spLocks noEditPoints="1"/>
            </p:cNvSpPr>
            <p:nvPr/>
          </p:nvSpPr>
          <p:spPr bwMode="auto">
            <a:xfrm>
              <a:off x="3127375" y="5127625"/>
              <a:ext cx="203200" cy="198438"/>
            </a:xfrm>
            <a:custGeom>
              <a:gdLst>
                <a:gd name="T0" fmla="*/ 27 w 54"/>
                <a:gd name="T1" fmla="*/ 53 h 53"/>
                <a:gd name="T2" fmla="*/ 0 w 54"/>
                <a:gd name="T3" fmla="*/ 27 h 53"/>
                <a:gd name="T4" fmla="*/ 27 w 54"/>
                <a:gd name="T5" fmla="*/ 0 h 53"/>
                <a:gd name="T6" fmla="*/ 54 w 54"/>
                <a:gd name="T7" fmla="*/ 27 h 53"/>
                <a:gd name="T8" fmla="*/ 27 w 54"/>
                <a:gd name="T9" fmla="*/ 53 h 53"/>
                <a:gd name="T10" fmla="*/ 27 w 54"/>
                <a:gd name="T11" fmla="*/ 12 h 53"/>
                <a:gd name="T12" fmla="*/ 13 w 54"/>
                <a:gd name="T13" fmla="*/ 27 h 53"/>
                <a:gd name="T14" fmla="*/ 27 w 54"/>
                <a:gd name="T15" fmla="*/ 41 h 53"/>
                <a:gd name="T16" fmla="*/ 41 w 54"/>
                <a:gd name="T17" fmla="*/ 27 h 53"/>
                <a:gd name="T18" fmla="*/ 27 w 54"/>
                <a:gd name="T19" fmla="*/ 12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2">
                  <a:moveTo>
                    <a:pt x="27" y="53"/>
                  </a:moveTo>
                  <a:cubicBezTo>
                    <a:pt x="12" y="53"/>
                    <a:pt x="0" y="41"/>
                    <a:pt x="0" y="27"/>
                  </a:cubicBezTo>
                  <a:cubicBezTo>
                    <a:pt x="0" y="12"/>
                    <a:pt x="12" y="0"/>
                    <a:pt x="27" y="0"/>
                  </a:cubicBezTo>
                  <a:cubicBezTo>
                    <a:pt x="42" y="0"/>
                    <a:pt x="54" y="12"/>
                    <a:pt x="54" y="27"/>
                  </a:cubicBezTo>
                  <a:cubicBezTo>
                    <a:pt x="54" y="41"/>
                    <a:pt x="42" y="53"/>
                    <a:pt x="27" y="53"/>
                  </a:cubicBezTo>
                  <a:close/>
                  <a:moveTo>
                    <a:pt x="27" y="12"/>
                  </a:moveTo>
                  <a:cubicBezTo>
                    <a:pt x="19" y="12"/>
                    <a:pt x="13" y="19"/>
                    <a:pt x="13" y="27"/>
                  </a:cubicBezTo>
                  <a:cubicBezTo>
                    <a:pt x="13" y="34"/>
                    <a:pt x="19" y="41"/>
                    <a:pt x="27" y="41"/>
                  </a:cubicBezTo>
                  <a:cubicBezTo>
                    <a:pt x="35" y="41"/>
                    <a:pt x="41" y="34"/>
                    <a:pt x="41" y="27"/>
                  </a:cubicBezTo>
                  <a:cubicBezTo>
                    <a:pt x="41" y="19"/>
                    <a:pt x="35" y="12"/>
                    <a:pt x="2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855"/>
            <p:cNvSpPr/>
            <p:nvPr/>
          </p:nvSpPr>
          <p:spPr bwMode="auto">
            <a:xfrm>
              <a:off x="2943225" y="4838700"/>
              <a:ext cx="4763" cy="4763"/>
            </a:xfrm>
            <a:custGeom>
              <a:gdLst>
                <a:gd name="T0" fmla="*/ 0 w 1"/>
                <a:gd name="T1" fmla="*/ 0 h 1"/>
                <a:gd name="T2" fmla="*/ 1 w 1"/>
                <a:gd name="T3" fmla="*/ 1 h 1"/>
                <a:gd name="T4" fmla="*/ 0 w 1"/>
                <a:gd name="T5" fmla="*/ 0 h 1"/>
                <a:gd name="T6" fmla="*/ 0 w 1"/>
                <a:gd name="T7" fmla="*/ 0 h 1"/>
              </a:gdLst>
              <a:cxnLst>
                <a:cxn ang="0">
                  <a:pos x="T0" y="T1"/>
                </a:cxn>
                <a:cxn ang="0">
                  <a:pos x="T2" y="T3"/>
                </a:cxn>
                <a:cxn ang="0">
                  <a:pos x="T4" y="T5"/>
                </a:cxn>
                <a:cxn ang="0">
                  <a:pos x="T6" y="T7"/>
                </a:cxn>
              </a:cxnLst>
              <a:rect l="0" t="0" r="r" b="b"/>
              <a:pathLst>
                <a:path w="1" h="1">
                  <a:moveTo>
                    <a:pt x="0" y="0"/>
                  </a:moveTo>
                  <a:cubicBezTo>
                    <a:pt x="1" y="1"/>
                    <a:pt x="1" y="1"/>
                    <a:pt x="1"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Rectangle 856"/>
            <p:cNvSpPr>
              <a:spLocks noChangeArrowheads="1"/>
            </p:cNvSpPr>
            <p:nvPr/>
          </p:nvSpPr>
          <p:spPr bwMode="auto">
            <a:xfrm>
              <a:off x="2947988" y="4843463"/>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0" name="Freeform 857"/>
            <p:cNvSpPr/>
            <p:nvPr/>
          </p:nvSpPr>
          <p:spPr bwMode="auto">
            <a:xfrm>
              <a:off x="2947988" y="4843463"/>
              <a:ext cx="3175" cy="3175"/>
            </a:xfrm>
            <a:custGeom>
              <a:gdLst>
                <a:gd name="T0" fmla="*/ 1 w 1"/>
                <a:gd name="T1" fmla="*/ 1 h 1"/>
                <a:gd name="T2" fmla="*/ 1 w 1"/>
                <a:gd name="T3" fmla="*/ 0 h 1"/>
                <a:gd name="T4" fmla="*/ 0 w 1"/>
                <a:gd name="T5" fmla="*/ 0 h 1"/>
                <a:gd name="T6" fmla="*/ 1 w 1"/>
                <a:gd name="T7" fmla="*/ 1 h 1"/>
              </a:gd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858"/>
            <p:cNvSpPr/>
            <p:nvPr/>
          </p:nvSpPr>
          <p:spPr bwMode="auto">
            <a:xfrm flipH="1">
              <a:off x="2947988" y="4843463"/>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859"/>
            <p:cNvSpPr/>
            <p:nvPr/>
          </p:nvSpPr>
          <p:spPr bwMode="auto">
            <a:xfrm>
              <a:off x="2943225" y="4832350"/>
              <a:ext cx="34925" cy="25400"/>
            </a:xfrm>
            <a:custGeom>
              <a:gdLst>
                <a:gd name="T0" fmla="*/ 7 w 9"/>
                <a:gd name="T1" fmla="*/ 5 h 7"/>
                <a:gd name="T2" fmla="*/ 9 w 9"/>
                <a:gd name="T3" fmla="*/ 6 h 7"/>
                <a:gd name="T4" fmla="*/ 5 w 9"/>
                <a:gd name="T5" fmla="*/ 3 h 7"/>
                <a:gd name="T6" fmla="*/ 1 w 9"/>
                <a:gd name="T7" fmla="*/ 1 h 7"/>
                <a:gd name="T8" fmla="*/ 0 w 9"/>
                <a:gd name="T9" fmla="*/ 0 h 7"/>
                <a:gd name="T10" fmla="*/ 1 w 9"/>
                <a:gd name="T11" fmla="*/ 1 h 7"/>
                <a:gd name="T12" fmla="*/ 4 w 9"/>
                <a:gd name="T13" fmla="*/ 2 h 7"/>
                <a:gd name="T14" fmla="*/ 4 w 9"/>
                <a:gd name="T15" fmla="*/ 3 h 7"/>
                <a:gd name="T16" fmla="*/ 6 w 9"/>
                <a:gd name="T17" fmla="*/ 4 h 7"/>
                <a:gd name="T18" fmla="*/ 7 w 9"/>
                <a:gd name="T19" fmla="*/ 5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7" y="5"/>
                  </a:moveTo>
                  <a:cubicBezTo>
                    <a:pt x="7" y="5"/>
                    <a:pt x="9" y="7"/>
                    <a:pt x="9" y="6"/>
                  </a:cubicBezTo>
                  <a:cubicBezTo>
                    <a:pt x="7" y="4"/>
                    <a:pt x="7" y="4"/>
                    <a:pt x="5" y="3"/>
                  </a:cubicBezTo>
                  <a:cubicBezTo>
                    <a:pt x="4" y="2"/>
                    <a:pt x="3" y="1"/>
                    <a:pt x="1" y="1"/>
                  </a:cubicBezTo>
                  <a:cubicBezTo>
                    <a:pt x="0" y="0"/>
                    <a:pt x="0" y="0"/>
                    <a:pt x="0" y="0"/>
                  </a:cubicBezTo>
                  <a:cubicBezTo>
                    <a:pt x="1" y="1"/>
                    <a:pt x="1" y="1"/>
                    <a:pt x="1" y="1"/>
                  </a:cubicBezTo>
                  <a:cubicBezTo>
                    <a:pt x="2" y="2"/>
                    <a:pt x="3" y="1"/>
                    <a:pt x="4" y="2"/>
                  </a:cubicBezTo>
                  <a:cubicBezTo>
                    <a:pt x="4" y="2"/>
                    <a:pt x="4" y="3"/>
                    <a:pt x="4" y="3"/>
                  </a:cubicBezTo>
                  <a:cubicBezTo>
                    <a:pt x="5" y="3"/>
                    <a:pt x="6" y="3"/>
                    <a:pt x="6" y="4"/>
                  </a:cubicBezTo>
                  <a:cubicBezTo>
                    <a:pt x="7" y="4"/>
                    <a:pt x="6" y="5"/>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860"/>
            <p:cNvSpPr/>
            <p:nvPr/>
          </p:nvSpPr>
          <p:spPr bwMode="auto">
            <a:xfrm>
              <a:off x="2917825" y="4824413"/>
              <a:ext cx="11113" cy="7938"/>
            </a:xfrm>
            <a:custGeom>
              <a:gdLst>
                <a:gd name="T0" fmla="*/ 1 w 3"/>
                <a:gd name="T1" fmla="*/ 1 h 2"/>
                <a:gd name="T2" fmla="*/ 1 w 3"/>
                <a:gd name="T3" fmla="*/ 1 h 2"/>
                <a:gd name="T4" fmla="*/ 3 w 3"/>
                <a:gd name="T5" fmla="*/ 2 h 2"/>
                <a:gd name="T6" fmla="*/ 3 w 3"/>
                <a:gd name="T7" fmla="*/ 2 h 2"/>
                <a:gd name="T8" fmla="*/ 3 w 3"/>
                <a:gd name="T9" fmla="*/ 2 h 2"/>
                <a:gd name="T10" fmla="*/ 1 w 3"/>
                <a:gd name="T11" fmla="*/ 0 h 2"/>
                <a:gd name="T12" fmla="*/ 1 w 3"/>
                <a:gd name="T13" fmla="*/ 1 h 2"/>
              </a:gdLst>
              <a:cxnLst>
                <a:cxn ang="0">
                  <a:pos x="T0" y="T1"/>
                </a:cxn>
                <a:cxn ang="0">
                  <a:pos x="T2" y="T3"/>
                </a:cxn>
                <a:cxn ang="0">
                  <a:pos x="T4" y="T5"/>
                </a:cxn>
                <a:cxn ang="0">
                  <a:pos x="T6" y="T7"/>
                </a:cxn>
                <a:cxn ang="0">
                  <a:pos x="T8" y="T9"/>
                </a:cxn>
                <a:cxn ang="0">
                  <a:pos x="T10" y="T11"/>
                </a:cxn>
                <a:cxn ang="0">
                  <a:pos x="T12" y="T13"/>
                </a:cxn>
              </a:cxnLst>
              <a:rect l="0" t="0" r="r" b="b"/>
              <a:pathLst>
                <a:path w="3" h="2">
                  <a:moveTo>
                    <a:pt x="1" y="1"/>
                  </a:moveTo>
                  <a:cubicBezTo>
                    <a:pt x="1" y="1"/>
                    <a:pt x="1" y="1"/>
                    <a:pt x="1" y="1"/>
                  </a:cubicBezTo>
                  <a:cubicBezTo>
                    <a:pt x="2" y="2"/>
                    <a:pt x="3" y="2"/>
                    <a:pt x="3" y="2"/>
                  </a:cubicBezTo>
                  <a:cubicBezTo>
                    <a:pt x="3" y="2"/>
                    <a:pt x="3" y="2"/>
                    <a:pt x="3" y="2"/>
                  </a:cubicBezTo>
                  <a:cubicBezTo>
                    <a:pt x="3" y="1"/>
                    <a:pt x="3" y="1"/>
                    <a:pt x="3" y="2"/>
                  </a:cubicBezTo>
                  <a:cubicBezTo>
                    <a:pt x="2" y="1"/>
                    <a:pt x="2" y="1"/>
                    <a:pt x="1" y="0"/>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Rectangle 861"/>
            <p:cNvSpPr>
              <a:spLocks noChangeArrowheads="1"/>
            </p:cNvSpPr>
            <p:nvPr/>
          </p:nvSpPr>
          <p:spPr bwMode="auto">
            <a:xfrm>
              <a:off x="2917825" y="4824413"/>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5" name="Freeform 862"/>
            <p:cNvSpPr>
              <a:spLocks noEditPoints="1"/>
            </p:cNvSpPr>
            <p:nvPr/>
          </p:nvSpPr>
          <p:spPr bwMode="auto">
            <a:xfrm>
              <a:off x="2846388" y="4851400"/>
              <a:ext cx="131763" cy="212725"/>
            </a:xfrm>
            <a:custGeom>
              <a:gdLst>
                <a:gd name="T0" fmla="*/ 34 w 35"/>
                <a:gd name="T1" fmla="*/ 11 h 57"/>
                <a:gd name="T2" fmla="*/ 35 w 35"/>
                <a:gd name="T3" fmla="*/ 9 h 57"/>
                <a:gd name="T4" fmla="*/ 35 w 35"/>
                <a:gd name="T5" fmla="*/ 8 h 57"/>
                <a:gd name="T6" fmla="*/ 35 w 35"/>
                <a:gd name="T7" fmla="*/ 6 h 57"/>
                <a:gd name="T8" fmla="*/ 35 w 35"/>
                <a:gd name="T9" fmla="*/ 5 h 57"/>
                <a:gd name="T10" fmla="*/ 35 w 35"/>
                <a:gd name="T11" fmla="*/ 4 h 57"/>
                <a:gd name="T12" fmla="*/ 35 w 35"/>
                <a:gd name="T13" fmla="*/ 3 h 57"/>
                <a:gd name="T14" fmla="*/ 32 w 35"/>
                <a:gd name="T15" fmla="*/ 0 h 57"/>
                <a:gd name="T16" fmla="*/ 32 w 35"/>
                <a:gd name="T17" fmla="*/ 0 h 57"/>
                <a:gd name="T18" fmla="*/ 32 w 35"/>
                <a:gd name="T19" fmla="*/ 2 h 57"/>
                <a:gd name="T20" fmla="*/ 33 w 35"/>
                <a:gd name="T21" fmla="*/ 2 h 57"/>
                <a:gd name="T22" fmla="*/ 33 w 35"/>
                <a:gd name="T23" fmla="*/ 2 h 57"/>
                <a:gd name="T24" fmla="*/ 32 w 35"/>
                <a:gd name="T25" fmla="*/ 1 h 57"/>
                <a:gd name="T26" fmla="*/ 31 w 35"/>
                <a:gd name="T27" fmla="*/ 0 h 57"/>
                <a:gd name="T28" fmla="*/ 32 w 35"/>
                <a:gd name="T29" fmla="*/ 0 h 57"/>
                <a:gd name="T30" fmla="*/ 31 w 35"/>
                <a:gd name="T31" fmla="*/ 0 h 57"/>
                <a:gd name="T32" fmla="*/ 31 w 35"/>
                <a:gd name="T33" fmla="*/ 1 h 57"/>
                <a:gd name="T34" fmla="*/ 33 w 35"/>
                <a:gd name="T35" fmla="*/ 6 h 57"/>
                <a:gd name="T36" fmla="*/ 33 w 35"/>
                <a:gd name="T37" fmla="*/ 6 h 57"/>
                <a:gd name="T38" fmla="*/ 32 w 35"/>
                <a:gd name="T39" fmla="*/ 7 h 57"/>
                <a:gd name="T40" fmla="*/ 32 w 35"/>
                <a:gd name="T41" fmla="*/ 7 h 57"/>
                <a:gd name="T42" fmla="*/ 32 w 35"/>
                <a:gd name="T43" fmla="*/ 7 h 57"/>
                <a:gd name="T44" fmla="*/ 32 w 35"/>
                <a:gd name="T45" fmla="*/ 7 h 57"/>
                <a:gd name="T46" fmla="*/ 32 w 35"/>
                <a:gd name="T47" fmla="*/ 8 h 57"/>
                <a:gd name="T48" fmla="*/ 32 w 35"/>
                <a:gd name="T49" fmla="*/ 8 h 57"/>
                <a:gd name="T50" fmla="*/ 32 w 35"/>
                <a:gd name="T51" fmla="*/ 8 h 57"/>
                <a:gd name="T52" fmla="*/ 32 w 35"/>
                <a:gd name="T53" fmla="*/ 8 h 57"/>
                <a:gd name="T54" fmla="*/ 32 w 35"/>
                <a:gd name="T55" fmla="*/ 8 h 57"/>
                <a:gd name="T56" fmla="*/ 32 w 35"/>
                <a:gd name="T57" fmla="*/ 7 h 57"/>
                <a:gd name="T58" fmla="*/ 32 w 35"/>
                <a:gd name="T59" fmla="*/ 7 h 57"/>
                <a:gd name="T60" fmla="*/ 31 w 35"/>
                <a:gd name="T61" fmla="*/ 9 h 57"/>
                <a:gd name="T62" fmla="*/ 31 w 35"/>
                <a:gd name="T63" fmla="*/ 9 h 57"/>
                <a:gd name="T64" fmla="*/ 31 w 35"/>
                <a:gd name="T65" fmla="*/ 10 h 57"/>
                <a:gd name="T66" fmla="*/ 31 w 35"/>
                <a:gd name="T67" fmla="*/ 10 h 57"/>
                <a:gd name="T68" fmla="*/ 31 w 35"/>
                <a:gd name="T69" fmla="*/ 10 h 57"/>
                <a:gd name="T70" fmla="*/ 31 w 35"/>
                <a:gd name="T71" fmla="*/ 10 h 57"/>
                <a:gd name="T72" fmla="*/ 30 w 35"/>
                <a:gd name="T73" fmla="*/ 11 h 57"/>
                <a:gd name="T74" fmla="*/ 28 w 35"/>
                <a:gd name="T75" fmla="*/ 13 h 57"/>
                <a:gd name="T76" fmla="*/ 14 w 35"/>
                <a:gd name="T77" fmla="*/ 26 h 57"/>
                <a:gd name="T78" fmla="*/ 6 w 35"/>
                <a:gd name="T79" fmla="*/ 32 h 57"/>
                <a:gd name="T80" fmla="*/ 6 w 35"/>
                <a:gd name="T81" fmla="*/ 51 h 57"/>
                <a:gd name="T82" fmla="*/ 16 w 35"/>
                <a:gd name="T83" fmla="*/ 57 h 57"/>
                <a:gd name="T84" fmla="*/ 20 w 35"/>
                <a:gd name="T85" fmla="*/ 54 h 57"/>
                <a:gd name="T86" fmla="*/ 15 w 35"/>
                <a:gd name="T87" fmla="*/ 49 h 57"/>
                <a:gd name="T88" fmla="*/ 11 w 35"/>
                <a:gd name="T89" fmla="*/ 46 h 57"/>
                <a:gd name="T90" fmla="*/ 11 w 35"/>
                <a:gd name="T91" fmla="*/ 37 h 57"/>
                <a:gd name="T92" fmla="*/ 13 w 35"/>
                <a:gd name="T93" fmla="*/ 35 h 57"/>
                <a:gd name="T94" fmla="*/ 28 w 35"/>
                <a:gd name="T95" fmla="*/ 20 h 57"/>
                <a:gd name="T96" fmla="*/ 31 w 35"/>
                <a:gd name="T97" fmla="*/ 16 h 57"/>
                <a:gd name="T98" fmla="*/ 34 w 35"/>
                <a:gd name="T99" fmla="*/ 13 h 57"/>
                <a:gd name="T100" fmla="*/ 35 w 35"/>
                <a:gd name="T101" fmla="*/ 9 h 57"/>
                <a:gd name="T102" fmla="*/ 34 w 35"/>
                <a:gd name="T103" fmla="*/ 13 h 57"/>
                <a:gd name="T104" fmla="*/ 33 w 35"/>
                <a:gd name="T105" fmla="*/ 11 h 57"/>
                <a:gd name="T106" fmla="*/ 34 w 35"/>
                <a:gd name="T107" fmla="*/ 11 h 57"/>
                <a:gd name="T108" fmla="*/ 28 w 35"/>
                <a:gd name="T109" fmla="*/ 14 h 57"/>
                <a:gd name="T110" fmla="*/ 29 w 35"/>
                <a:gd name="T111" fmla="*/ 13 h 57"/>
                <a:gd name="T112" fmla="*/ 28 w 35"/>
                <a:gd name="T113" fmla="*/ 14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57">
                  <a:moveTo>
                    <a:pt x="34" y="11"/>
                  </a:moveTo>
                  <a:cubicBezTo>
                    <a:pt x="35" y="10"/>
                    <a:pt x="34" y="9"/>
                    <a:pt x="35" y="9"/>
                  </a:cubicBezTo>
                  <a:cubicBezTo>
                    <a:pt x="34" y="8"/>
                    <a:pt x="35" y="8"/>
                    <a:pt x="35" y="8"/>
                  </a:cubicBezTo>
                  <a:cubicBezTo>
                    <a:pt x="35" y="7"/>
                    <a:pt x="34" y="6"/>
                    <a:pt x="35" y="6"/>
                  </a:cubicBezTo>
                  <a:cubicBezTo>
                    <a:pt x="35" y="5"/>
                    <a:pt x="35" y="5"/>
                    <a:pt x="35" y="5"/>
                  </a:cubicBezTo>
                  <a:cubicBezTo>
                    <a:pt x="35" y="4"/>
                    <a:pt x="35" y="4"/>
                    <a:pt x="35" y="4"/>
                  </a:cubicBezTo>
                  <a:cubicBezTo>
                    <a:pt x="35" y="3"/>
                    <a:pt x="35" y="3"/>
                    <a:pt x="35" y="3"/>
                  </a:cubicBezTo>
                  <a:cubicBezTo>
                    <a:pt x="34" y="2"/>
                    <a:pt x="33" y="1"/>
                    <a:pt x="32" y="0"/>
                  </a:cubicBezTo>
                  <a:cubicBezTo>
                    <a:pt x="32" y="0"/>
                    <a:pt x="32" y="0"/>
                    <a:pt x="32" y="0"/>
                  </a:cubicBezTo>
                  <a:cubicBezTo>
                    <a:pt x="32" y="1"/>
                    <a:pt x="33" y="1"/>
                    <a:pt x="32" y="2"/>
                  </a:cubicBezTo>
                  <a:cubicBezTo>
                    <a:pt x="32" y="2"/>
                    <a:pt x="33" y="2"/>
                    <a:pt x="33" y="2"/>
                  </a:cubicBezTo>
                  <a:cubicBezTo>
                    <a:pt x="33" y="2"/>
                    <a:pt x="33" y="2"/>
                    <a:pt x="33" y="2"/>
                  </a:cubicBezTo>
                  <a:cubicBezTo>
                    <a:pt x="32" y="2"/>
                    <a:pt x="32" y="1"/>
                    <a:pt x="32" y="1"/>
                  </a:cubicBezTo>
                  <a:cubicBezTo>
                    <a:pt x="32" y="1"/>
                    <a:pt x="31" y="0"/>
                    <a:pt x="31" y="0"/>
                  </a:cubicBezTo>
                  <a:cubicBezTo>
                    <a:pt x="31" y="0"/>
                    <a:pt x="31" y="0"/>
                    <a:pt x="32" y="0"/>
                  </a:cubicBezTo>
                  <a:cubicBezTo>
                    <a:pt x="31" y="0"/>
                    <a:pt x="31" y="0"/>
                    <a:pt x="31" y="0"/>
                  </a:cubicBezTo>
                  <a:cubicBezTo>
                    <a:pt x="31" y="0"/>
                    <a:pt x="31" y="1"/>
                    <a:pt x="31" y="1"/>
                  </a:cubicBezTo>
                  <a:cubicBezTo>
                    <a:pt x="32" y="3"/>
                    <a:pt x="33" y="4"/>
                    <a:pt x="33" y="6"/>
                  </a:cubicBezTo>
                  <a:cubicBezTo>
                    <a:pt x="33" y="6"/>
                    <a:pt x="33" y="6"/>
                    <a:pt x="33" y="6"/>
                  </a:cubicBezTo>
                  <a:cubicBezTo>
                    <a:pt x="32" y="7"/>
                    <a:pt x="32" y="7"/>
                    <a:pt x="32" y="7"/>
                  </a:cubicBezTo>
                  <a:cubicBezTo>
                    <a:pt x="32" y="7"/>
                    <a:pt x="32" y="7"/>
                    <a:pt x="32" y="7"/>
                  </a:cubicBezTo>
                  <a:cubicBezTo>
                    <a:pt x="32" y="7"/>
                    <a:pt x="32" y="7"/>
                    <a:pt x="32" y="7"/>
                  </a:cubicBezTo>
                  <a:cubicBezTo>
                    <a:pt x="32" y="7"/>
                    <a:pt x="32" y="7"/>
                    <a:pt x="32" y="7"/>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7"/>
                    <a:pt x="32" y="7"/>
                    <a:pt x="32" y="7"/>
                  </a:cubicBezTo>
                  <a:cubicBezTo>
                    <a:pt x="32" y="7"/>
                    <a:pt x="32" y="7"/>
                    <a:pt x="32" y="7"/>
                  </a:cubicBezTo>
                  <a:cubicBezTo>
                    <a:pt x="32" y="8"/>
                    <a:pt x="32" y="8"/>
                    <a:pt x="31" y="9"/>
                  </a:cubicBezTo>
                  <a:cubicBezTo>
                    <a:pt x="31" y="9"/>
                    <a:pt x="31" y="9"/>
                    <a:pt x="31" y="9"/>
                  </a:cubicBezTo>
                  <a:cubicBezTo>
                    <a:pt x="31" y="10"/>
                    <a:pt x="31" y="10"/>
                    <a:pt x="31" y="10"/>
                  </a:cubicBezTo>
                  <a:cubicBezTo>
                    <a:pt x="31" y="10"/>
                    <a:pt x="31" y="10"/>
                    <a:pt x="31" y="10"/>
                  </a:cubicBezTo>
                  <a:cubicBezTo>
                    <a:pt x="31" y="10"/>
                    <a:pt x="31" y="10"/>
                    <a:pt x="31" y="10"/>
                  </a:cubicBezTo>
                  <a:cubicBezTo>
                    <a:pt x="31" y="10"/>
                    <a:pt x="31" y="10"/>
                    <a:pt x="31" y="10"/>
                  </a:cubicBezTo>
                  <a:cubicBezTo>
                    <a:pt x="30" y="11"/>
                    <a:pt x="30" y="11"/>
                    <a:pt x="30" y="11"/>
                  </a:cubicBezTo>
                  <a:cubicBezTo>
                    <a:pt x="29" y="12"/>
                    <a:pt x="29" y="13"/>
                    <a:pt x="28" y="13"/>
                  </a:cubicBezTo>
                  <a:cubicBezTo>
                    <a:pt x="24" y="18"/>
                    <a:pt x="19" y="21"/>
                    <a:pt x="14" y="26"/>
                  </a:cubicBezTo>
                  <a:cubicBezTo>
                    <a:pt x="12" y="28"/>
                    <a:pt x="9" y="30"/>
                    <a:pt x="6" y="32"/>
                  </a:cubicBezTo>
                  <a:cubicBezTo>
                    <a:pt x="0" y="37"/>
                    <a:pt x="1" y="45"/>
                    <a:pt x="6" y="51"/>
                  </a:cubicBezTo>
                  <a:cubicBezTo>
                    <a:pt x="8" y="53"/>
                    <a:pt x="13" y="56"/>
                    <a:pt x="16" y="57"/>
                  </a:cubicBezTo>
                  <a:cubicBezTo>
                    <a:pt x="21" y="57"/>
                    <a:pt x="20" y="54"/>
                    <a:pt x="20" y="54"/>
                  </a:cubicBezTo>
                  <a:cubicBezTo>
                    <a:pt x="20" y="52"/>
                    <a:pt x="17" y="52"/>
                    <a:pt x="15" y="49"/>
                  </a:cubicBezTo>
                  <a:cubicBezTo>
                    <a:pt x="16" y="51"/>
                    <a:pt x="11" y="49"/>
                    <a:pt x="11" y="46"/>
                  </a:cubicBezTo>
                  <a:cubicBezTo>
                    <a:pt x="12" y="43"/>
                    <a:pt x="9" y="41"/>
                    <a:pt x="11" y="37"/>
                  </a:cubicBezTo>
                  <a:cubicBezTo>
                    <a:pt x="12" y="37"/>
                    <a:pt x="12" y="36"/>
                    <a:pt x="13" y="35"/>
                  </a:cubicBezTo>
                  <a:cubicBezTo>
                    <a:pt x="18" y="31"/>
                    <a:pt x="23" y="26"/>
                    <a:pt x="28" y="20"/>
                  </a:cubicBezTo>
                  <a:cubicBezTo>
                    <a:pt x="30" y="19"/>
                    <a:pt x="30" y="17"/>
                    <a:pt x="31" y="16"/>
                  </a:cubicBezTo>
                  <a:cubicBezTo>
                    <a:pt x="32" y="15"/>
                    <a:pt x="33" y="14"/>
                    <a:pt x="34" y="13"/>
                  </a:cubicBezTo>
                  <a:cubicBezTo>
                    <a:pt x="35" y="12"/>
                    <a:pt x="35" y="10"/>
                    <a:pt x="35" y="9"/>
                  </a:cubicBezTo>
                  <a:cubicBezTo>
                    <a:pt x="35" y="11"/>
                    <a:pt x="34" y="12"/>
                    <a:pt x="34" y="13"/>
                  </a:cubicBezTo>
                  <a:cubicBezTo>
                    <a:pt x="33" y="14"/>
                    <a:pt x="33" y="12"/>
                    <a:pt x="33" y="11"/>
                  </a:cubicBezTo>
                  <a:cubicBezTo>
                    <a:pt x="33" y="11"/>
                    <a:pt x="34" y="11"/>
                    <a:pt x="34" y="11"/>
                  </a:cubicBezTo>
                  <a:close/>
                  <a:moveTo>
                    <a:pt x="28" y="14"/>
                  </a:moveTo>
                  <a:cubicBezTo>
                    <a:pt x="28" y="13"/>
                    <a:pt x="29" y="13"/>
                    <a:pt x="29" y="13"/>
                  </a:cubicBezTo>
                  <a:cubicBezTo>
                    <a:pt x="29" y="13"/>
                    <a:pt x="29" y="14"/>
                    <a:pt x="2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863"/>
            <p:cNvSpPr/>
            <p:nvPr/>
          </p:nvSpPr>
          <p:spPr bwMode="auto">
            <a:xfrm>
              <a:off x="2865438" y="4783138"/>
              <a:ext cx="3175" cy="0"/>
            </a:xfrm>
            <a:custGeom>
              <a:gdLst>
                <a:gd name="T0" fmla="*/ 0 w 1"/>
                <a:gd name="T1" fmla="*/ 1 w 1"/>
                <a:gd name="T2" fmla="*/ 1 w 1"/>
                <a:gd name="T3" fmla="*/ 0 w 1"/>
              </a:gd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864"/>
            <p:cNvSpPr/>
            <p:nvPr/>
          </p:nvSpPr>
          <p:spPr bwMode="auto">
            <a:xfrm>
              <a:off x="2871788" y="4783138"/>
              <a:ext cx="4763" cy="0"/>
            </a:xfrm>
            <a:custGeom>
              <a:gdLst>
                <a:gd name="T0" fmla="*/ 0 w 3"/>
                <a:gd name="T1" fmla="*/ 3 w 3"/>
                <a:gd name="T2" fmla="*/ 0 w 3"/>
                <a:gd name="T3" fmla="*/ 0 w 3"/>
              </a:gdLst>
              <a:cxnLst>
                <a:cxn ang="0">
                  <a:pos x="T0" y="0"/>
                </a:cxn>
                <a:cxn ang="0">
                  <a:pos x="T1" y="0"/>
                </a:cxn>
                <a:cxn ang="0">
                  <a:pos x="T2" y="0"/>
                </a:cxn>
                <a:cxn ang="0">
                  <a:pos x="T3" y="0"/>
                </a:cxn>
              </a:cxnLst>
              <a:rect l="0" t="0" r="r" b="b"/>
              <a:pathLst>
                <a:path w="3">
                  <a:moveTo>
                    <a:pt x="0" y="0"/>
                  </a:moveTo>
                  <a:lnTo>
                    <a:pt x="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865"/>
            <p:cNvSpPr/>
            <p:nvPr/>
          </p:nvSpPr>
          <p:spPr bwMode="auto">
            <a:xfrm flipH="1">
              <a:off x="2876550" y="4783138"/>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866"/>
            <p:cNvSpPr/>
            <p:nvPr/>
          </p:nvSpPr>
          <p:spPr bwMode="auto">
            <a:xfrm>
              <a:off x="2860675" y="4775200"/>
              <a:ext cx="52388" cy="7938"/>
            </a:xfrm>
            <a:custGeom>
              <a:gdLst>
                <a:gd name="T0" fmla="*/ 5 w 14"/>
                <a:gd name="T1" fmla="*/ 1 h 2"/>
                <a:gd name="T2" fmla="*/ 6 w 14"/>
                <a:gd name="T3" fmla="*/ 1 h 2"/>
                <a:gd name="T4" fmla="*/ 9 w 14"/>
                <a:gd name="T5" fmla="*/ 1 h 2"/>
                <a:gd name="T6" fmla="*/ 10 w 14"/>
                <a:gd name="T7" fmla="*/ 2 h 2"/>
                <a:gd name="T8" fmla="*/ 12 w 14"/>
                <a:gd name="T9" fmla="*/ 2 h 2"/>
                <a:gd name="T10" fmla="*/ 6 w 14"/>
                <a:gd name="T11" fmla="*/ 1 h 2"/>
                <a:gd name="T12" fmla="*/ 1 w 14"/>
                <a:gd name="T13" fmla="*/ 0 h 2"/>
                <a:gd name="T14" fmla="*/ 0 w 14"/>
                <a:gd name="T15" fmla="*/ 0 h 2"/>
                <a:gd name="T16" fmla="*/ 2 w 14"/>
                <a:gd name="T17" fmla="*/ 0 h 2"/>
                <a:gd name="T18" fmla="*/ 5 w 14"/>
                <a:gd name="T19" fmla="*/ 1 h 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
                  <a:moveTo>
                    <a:pt x="5" y="1"/>
                  </a:moveTo>
                  <a:cubicBezTo>
                    <a:pt x="5" y="1"/>
                    <a:pt x="5" y="1"/>
                    <a:pt x="6" y="1"/>
                  </a:cubicBezTo>
                  <a:cubicBezTo>
                    <a:pt x="7" y="1"/>
                    <a:pt x="8" y="1"/>
                    <a:pt x="9" y="1"/>
                  </a:cubicBezTo>
                  <a:cubicBezTo>
                    <a:pt x="9" y="1"/>
                    <a:pt x="9" y="2"/>
                    <a:pt x="10" y="2"/>
                  </a:cubicBezTo>
                  <a:cubicBezTo>
                    <a:pt x="11" y="2"/>
                    <a:pt x="14" y="2"/>
                    <a:pt x="12" y="2"/>
                  </a:cubicBezTo>
                  <a:cubicBezTo>
                    <a:pt x="10" y="1"/>
                    <a:pt x="8" y="1"/>
                    <a:pt x="6" y="1"/>
                  </a:cubicBezTo>
                  <a:cubicBezTo>
                    <a:pt x="1" y="0"/>
                    <a:pt x="1" y="0"/>
                    <a:pt x="1" y="0"/>
                  </a:cubicBezTo>
                  <a:cubicBezTo>
                    <a:pt x="0" y="0"/>
                    <a:pt x="0" y="0"/>
                    <a:pt x="0" y="0"/>
                  </a:cubicBezTo>
                  <a:cubicBezTo>
                    <a:pt x="2" y="0"/>
                    <a:pt x="2" y="0"/>
                    <a:pt x="2" y="0"/>
                  </a:cubicBezTo>
                  <a:cubicBezTo>
                    <a:pt x="2" y="1"/>
                    <a:pt x="4"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867"/>
            <p:cNvSpPr/>
            <p:nvPr/>
          </p:nvSpPr>
          <p:spPr bwMode="auto">
            <a:xfrm>
              <a:off x="2830513" y="4772025"/>
              <a:ext cx="15875" cy="3175"/>
            </a:xfrm>
            <a:custGeom>
              <a:gdLst>
                <a:gd name="T0" fmla="*/ 3 w 4"/>
                <a:gd name="T1" fmla="*/ 1 h 1"/>
                <a:gd name="T2" fmla="*/ 0 w 4"/>
                <a:gd name="T3" fmla="*/ 0 h 1"/>
                <a:gd name="T4" fmla="*/ 0 w 4"/>
                <a:gd name="T5" fmla="*/ 1 h 1"/>
                <a:gd name="T6" fmla="*/ 1 w 4"/>
                <a:gd name="T7" fmla="*/ 1 h 1"/>
                <a:gd name="T8" fmla="*/ 4 w 4"/>
                <a:gd name="T9" fmla="*/ 1 h 1"/>
                <a:gd name="T10" fmla="*/ 3 w 4"/>
                <a:gd name="T11" fmla="*/ 1 h 1"/>
                <a:gd name="T12" fmla="*/ 3 w 4"/>
                <a:gd name="T13" fmla="*/ 1 h 1"/>
              </a:gdLst>
              <a:cxnLst>
                <a:cxn ang="0">
                  <a:pos x="T0" y="T1"/>
                </a:cxn>
                <a:cxn ang="0">
                  <a:pos x="T2" y="T3"/>
                </a:cxn>
                <a:cxn ang="0">
                  <a:pos x="T4" y="T5"/>
                </a:cxn>
                <a:cxn ang="0">
                  <a:pos x="T6" y="T7"/>
                </a:cxn>
                <a:cxn ang="0">
                  <a:pos x="T8" y="T9"/>
                </a:cxn>
                <a:cxn ang="0">
                  <a:pos x="T10" y="T11"/>
                </a:cxn>
                <a:cxn ang="0">
                  <a:pos x="T12" y="T13"/>
                </a:cxn>
              </a:cxnLst>
              <a:rect l="0" t="0" r="r" b="b"/>
              <a:pathLst>
                <a:path w="4" h="1">
                  <a:moveTo>
                    <a:pt x="3" y="1"/>
                  </a:moveTo>
                  <a:cubicBezTo>
                    <a:pt x="2" y="1"/>
                    <a:pt x="1" y="0"/>
                    <a:pt x="0" y="0"/>
                  </a:cubicBezTo>
                  <a:cubicBezTo>
                    <a:pt x="0" y="0"/>
                    <a:pt x="0" y="1"/>
                    <a:pt x="0" y="1"/>
                  </a:cubicBezTo>
                  <a:cubicBezTo>
                    <a:pt x="0" y="1"/>
                    <a:pt x="1" y="1"/>
                    <a:pt x="1" y="1"/>
                  </a:cubicBezTo>
                  <a:cubicBezTo>
                    <a:pt x="1" y="1"/>
                    <a:pt x="3" y="1"/>
                    <a:pt x="4" y="1"/>
                  </a:cubicBezTo>
                  <a:cubicBezTo>
                    <a:pt x="3" y="1"/>
                    <a:pt x="3" y="1"/>
                    <a:pt x="3" y="1"/>
                  </a:cubicBezTo>
                  <a:cubicBezTo>
                    <a:pt x="3" y="1"/>
                    <a:pt x="3"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Rectangle 868"/>
            <p:cNvSpPr>
              <a:spLocks noChangeArrowheads="1"/>
            </p:cNvSpPr>
            <p:nvPr/>
          </p:nvSpPr>
          <p:spPr bwMode="auto">
            <a:xfrm>
              <a:off x="2827338" y="4772025"/>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2" name="Freeform 869"/>
            <p:cNvSpPr>
              <a:spLocks noEditPoints="1"/>
            </p:cNvSpPr>
            <p:nvPr/>
          </p:nvSpPr>
          <p:spPr bwMode="auto">
            <a:xfrm>
              <a:off x="2890838" y="4783138"/>
              <a:ext cx="192088" cy="228600"/>
            </a:xfrm>
            <a:custGeom>
              <a:gdLst>
                <a:gd name="T0" fmla="*/ 33 w 51"/>
                <a:gd name="T1" fmla="*/ 10 h 61"/>
                <a:gd name="T2" fmla="*/ 26 w 51"/>
                <a:gd name="T3" fmla="*/ 7 h 61"/>
                <a:gd name="T4" fmla="*/ 21 w 51"/>
                <a:gd name="T5" fmla="*/ 5 h 61"/>
                <a:gd name="T6" fmla="*/ 16 w 51"/>
                <a:gd name="T7" fmla="*/ 3 h 61"/>
                <a:gd name="T8" fmla="*/ 21 w 51"/>
                <a:gd name="T9" fmla="*/ 5 h 61"/>
                <a:gd name="T10" fmla="*/ 19 w 51"/>
                <a:gd name="T11" fmla="*/ 5 h 61"/>
                <a:gd name="T12" fmla="*/ 18 w 51"/>
                <a:gd name="T13" fmla="*/ 4 h 61"/>
                <a:gd name="T14" fmla="*/ 15 w 51"/>
                <a:gd name="T15" fmla="*/ 3 h 61"/>
                <a:gd name="T16" fmla="*/ 14 w 51"/>
                <a:gd name="T17" fmla="*/ 3 h 61"/>
                <a:gd name="T18" fmla="*/ 11 w 51"/>
                <a:gd name="T19" fmla="*/ 2 h 61"/>
                <a:gd name="T20" fmla="*/ 9 w 51"/>
                <a:gd name="T21" fmla="*/ 2 h 61"/>
                <a:gd name="T22" fmla="*/ 8 w 51"/>
                <a:gd name="T23" fmla="*/ 1 h 61"/>
                <a:gd name="T24" fmla="*/ 7 w 51"/>
                <a:gd name="T25" fmla="*/ 1 h 61"/>
                <a:gd name="T26" fmla="*/ 1 w 51"/>
                <a:gd name="T27" fmla="*/ 0 h 61"/>
                <a:gd name="T28" fmla="*/ 1 w 51"/>
                <a:gd name="T29" fmla="*/ 0 h 61"/>
                <a:gd name="T30" fmla="*/ 4 w 51"/>
                <a:gd name="T31" fmla="*/ 1 h 61"/>
                <a:gd name="T32" fmla="*/ 5 w 51"/>
                <a:gd name="T33" fmla="*/ 1 h 61"/>
                <a:gd name="T34" fmla="*/ 5 w 51"/>
                <a:gd name="T35" fmla="*/ 2 h 61"/>
                <a:gd name="T36" fmla="*/ 2 w 51"/>
                <a:gd name="T37" fmla="*/ 1 h 61"/>
                <a:gd name="T38" fmla="*/ 1 w 51"/>
                <a:gd name="T39" fmla="*/ 1 h 61"/>
                <a:gd name="T40" fmla="*/ 1 w 51"/>
                <a:gd name="T41" fmla="*/ 0 h 61"/>
                <a:gd name="T42" fmla="*/ 0 w 51"/>
                <a:gd name="T43" fmla="*/ 0 h 61"/>
                <a:gd name="T44" fmla="*/ 2 w 51"/>
                <a:gd name="T45" fmla="*/ 1 h 61"/>
                <a:gd name="T46" fmla="*/ 10 w 51"/>
                <a:gd name="T47" fmla="*/ 4 h 61"/>
                <a:gd name="T48" fmla="*/ 11 w 51"/>
                <a:gd name="T49" fmla="*/ 4 h 61"/>
                <a:gd name="T50" fmla="*/ 11 w 51"/>
                <a:gd name="T51" fmla="*/ 4 h 61"/>
                <a:gd name="T52" fmla="*/ 12 w 51"/>
                <a:gd name="T53" fmla="*/ 4 h 61"/>
                <a:gd name="T54" fmla="*/ 13 w 51"/>
                <a:gd name="T55" fmla="*/ 4 h 61"/>
                <a:gd name="T56" fmla="*/ 12 w 51"/>
                <a:gd name="T57" fmla="*/ 4 h 61"/>
                <a:gd name="T58" fmla="*/ 15 w 51"/>
                <a:gd name="T59" fmla="*/ 5 h 61"/>
                <a:gd name="T60" fmla="*/ 15 w 51"/>
                <a:gd name="T61" fmla="*/ 6 h 61"/>
                <a:gd name="T62" fmla="*/ 17 w 51"/>
                <a:gd name="T63" fmla="*/ 6 h 61"/>
                <a:gd name="T64" fmla="*/ 17 w 51"/>
                <a:gd name="T65" fmla="*/ 6 h 61"/>
                <a:gd name="T66" fmla="*/ 17 w 51"/>
                <a:gd name="T67" fmla="*/ 6 h 61"/>
                <a:gd name="T68" fmla="*/ 17 w 51"/>
                <a:gd name="T69" fmla="*/ 6 h 61"/>
                <a:gd name="T70" fmla="*/ 19 w 51"/>
                <a:gd name="T71" fmla="*/ 7 h 61"/>
                <a:gd name="T72" fmla="*/ 22 w 51"/>
                <a:gd name="T73" fmla="*/ 9 h 61"/>
                <a:gd name="T74" fmla="*/ 40 w 51"/>
                <a:gd name="T75" fmla="*/ 22 h 61"/>
                <a:gd name="T76" fmla="*/ 41 w 51"/>
                <a:gd name="T77" fmla="*/ 31 h 61"/>
                <a:gd name="T78" fmla="*/ 26 w 51"/>
                <a:gd name="T79" fmla="*/ 46 h 61"/>
                <a:gd name="T80" fmla="*/ 26 w 51"/>
                <a:gd name="T81" fmla="*/ 59 h 61"/>
                <a:gd name="T82" fmla="*/ 31 w 51"/>
                <a:gd name="T83" fmla="*/ 58 h 61"/>
                <a:gd name="T84" fmla="*/ 31 w 51"/>
                <a:gd name="T85" fmla="*/ 51 h 61"/>
                <a:gd name="T86" fmla="*/ 33 w 51"/>
                <a:gd name="T87" fmla="*/ 47 h 61"/>
                <a:gd name="T88" fmla="*/ 46 w 51"/>
                <a:gd name="T89" fmla="*/ 36 h 61"/>
                <a:gd name="T90" fmla="*/ 48 w 51"/>
                <a:gd name="T91" fmla="*/ 31 h 61"/>
                <a:gd name="T92" fmla="*/ 33 w 51"/>
                <a:gd name="T93" fmla="*/ 10 h 61"/>
                <a:gd name="T94" fmla="*/ 13 w 51"/>
                <a:gd name="T95" fmla="*/ 4 h 61"/>
                <a:gd name="T96" fmla="*/ 13 w 51"/>
                <a:gd name="T97" fmla="*/ 5 h 61"/>
                <a:gd name="T98" fmla="*/ 13 w 51"/>
                <a:gd name="T99" fmla="*/ 4 h 61"/>
                <a:gd name="T100" fmla="*/ 13 w 51"/>
                <a:gd name="T101" fmla="*/ 4 h 61"/>
                <a:gd name="T102" fmla="*/ 21 w 51"/>
                <a:gd name="T103" fmla="*/ 8 h 61"/>
                <a:gd name="T104" fmla="*/ 23 w 51"/>
                <a:gd name="T105" fmla="*/ 9 h 61"/>
                <a:gd name="T106" fmla="*/ 21 w 51"/>
                <a:gd name="T107" fmla="*/ 8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61">
                  <a:moveTo>
                    <a:pt x="33" y="10"/>
                  </a:moveTo>
                  <a:cubicBezTo>
                    <a:pt x="31" y="9"/>
                    <a:pt x="28" y="8"/>
                    <a:pt x="26" y="7"/>
                  </a:cubicBezTo>
                  <a:cubicBezTo>
                    <a:pt x="24" y="6"/>
                    <a:pt x="23" y="5"/>
                    <a:pt x="21" y="5"/>
                  </a:cubicBezTo>
                  <a:cubicBezTo>
                    <a:pt x="19" y="4"/>
                    <a:pt x="17" y="4"/>
                    <a:pt x="16" y="3"/>
                  </a:cubicBezTo>
                  <a:cubicBezTo>
                    <a:pt x="17" y="4"/>
                    <a:pt x="19" y="4"/>
                    <a:pt x="21" y="5"/>
                  </a:cubicBezTo>
                  <a:cubicBezTo>
                    <a:pt x="23" y="6"/>
                    <a:pt x="20" y="5"/>
                    <a:pt x="19" y="5"/>
                  </a:cubicBezTo>
                  <a:cubicBezTo>
                    <a:pt x="18" y="5"/>
                    <a:pt x="18" y="4"/>
                    <a:pt x="18" y="4"/>
                  </a:cubicBezTo>
                  <a:cubicBezTo>
                    <a:pt x="17" y="4"/>
                    <a:pt x="16" y="4"/>
                    <a:pt x="15" y="3"/>
                  </a:cubicBezTo>
                  <a:cubicBezTo>
                    <a:pt x="14" y="3"/>
                    <a:pt x="15" y="3"/>
                    <a:pt x="14" y="3"/>
                  </a:cubicBezTo>
                  <a:cubicBezTo>
                    <a:pt x="13" y="2"/>
                    <a:pt x="11" y="3"/>
                    <a:pt x="11" y="2"/>
                  </a:cubicBezTo>
                  <a:cubicBezTo>
                    <a:pt x="9" y="2"/>
                    <a:pt x="9" y="2"/>
                    <a:pt x="9" y="2"/>
                  </a:cubicBezTo>
                  <a:cubicBezTo>
                    <a:pt x="8" y="1"/>
                    <a:pt x="8" y="1"/>
                    <a:pt x="8" y="1"/>
                  </a:cubicBezTo>
                  <a:cubicBezTo>
                    <a:pt x="7" y="1"/>
                    <a:pt x="7" y="1"/>
                    <a:pt x="7" y="1"/>
                  </a:cubicBezTo>
                  <a:cubicBezTo>
                    <a:pt x="5" y="1"/>
                    <a:pt x="3" y="1"/>
                    <a:pt x="1" y="0"/>
                  </a:cubicBezTo>
                  <a:cubicBezTo>
                    <a:pt x="1" y="0"/>
                    <a:pt x="1" y="0"/>
                    <a:pt x="1" y="0"/>
                  </a:cubicBezTo>
                  <a:cubicBezTo>
                    <a:pt x="2" y="1"/>
                    <a:pt x="3" y="1"/>
                    <a:pt x="4" y="1"/>
                  </a:cubicBezTo>
                  <a:cubicBezTo>
                    <a:pt x="4" y="1"/>
                    <a:pt x="4" y="1"/>
                    <a:pt x="5" y="1"/>
                  </a:cubicBezTo>
                  <a:cubicBezTo>
                    <a:pt x="5" y="2"/>
                    <a:pt x="5" y="2"/>
                    <a:pt x="5" y="2"/>
                  </a:cubicBezTo>
                  <a:cubicBezTo>
                    <a:pt x="4" y="1"/>
                    <a:pt x="3" y="1"/>
                    <a:pt x="2" y="1"/>
                  </a:cubicBezTo>
                  <a:cubicBezTo>
                    <a:pt x="2" y="1"/>
                    <a:pt x="2" y="1"/>
                    <a:pt x="1" y="1"/>
                  </a:cubicBezTo>
                  <a:cubicBezTo>
                    <a:pt x="1" y="1"/>
                    <a:pt x="1" y="0"/>
                    <a:pt x="1" y="0"/>
                  </a:cubicBezTo>
                  <a:cubicBezTo>
                    <a:pt x="0" y="0"/>
                    <a:pt x="0" y="0"/>
                    <a:pt x="0" y="0"/>
                  </a:cubicBezTo>
                  <a:cubicBezTo>
                    <a:pt x="1" y="1"/>
                    <a:pt x="2" y="1"/>
                    <a:pt x="2" y="1"/>
                  </a:cubicBezTo>
                  <a:cubicBezTo>
                    <a:pt x="5" y="2"/>
                    <a:pt x="7" y="3"/>
                    <a:pt x="10" y="4"/>
                  </a:cubicBezTo>
                  <a:cubicBezTo>
                    <a:pt x="10" y="4"/>
                    <a:pt x="10" y="3"/>
                    <a:pt x="11" y="4"/>
                  </a:cubicBezTo>
                  <a:cubicBezTo>
                    <a:pt x="11" y="4"/>
                    <a:pt x="11" y="4"/>
                    <a:pt x="11" y="4"/>
                  </a:cubicBezTo>
                  <a:cubicBezTo>
                    <a:pt x="12" y="4"/>
                    <a:pt x="12" y="4"/>
                    <a:pt x="12" y="4"/>
                  </a:cubicBezTo>
                  <a:cubicBezTo>
                    <a:pt x="13" y="4"/>
                    <a:pt x="13" y="4"/>
                    <a:pt x="13" y="4"/>
                  </a:cubicBezTo>
                  <a:cubicBezTo>
                    <a:pt x="12" y="4"/>
                    <a:pt x="12" y="4"/>
                    <a:pt x="12" y="4"/>
                  </a:cubicBezTo>
                  <a:cubicBezTo>
                    <a:pt x="15" y="5"/>
                    <a:pt x="15" y="5"/>
                    <a:pt x="15" y="5"/>
                  </a:cubicBezTo>
                  <a:cubicBezTo>
                    <a:pt x="15" y="6"/>
                    <a:pt x="15" y="6"/>
                    <a:pt x="15" y="6"/>
                  </a:cubicBezTo>
                  <a:cubicBezTo>
                    <a:pt x="16" y="6"/>
                    <a:pt x="16" y="6"/>
                    <a:pt x="17" y="6"/>
                  </a:cubicBezTo>
                  <a:cubicBezTo>
                    <a:pt x="17" y="6"/>
                    <a:pt x="17" y="6"/>
                    <a:pt x="17" y="6"/>
                  </a:cubicBezTo>
                  <a:cubicBezTo>
                    <a:pt x="17" y="6"/>
                    <a:pt x="17" y="6"/>
                    <a:pt x="17" y="6"/>
                  </a:cubicBezTo>
                  <a:cubicBezTo>
                    <a:pt x="17" y="6"/>
                    <a:pt x="17" y="6"/>
                    <a:pt x="17" y="6"/>
                  </a:cubicBezTo>
                  <a:cubicBezTo>
                    <a:pt x="19" y="7"/>
                    <a:pt x="19" y="7"/>
                    <a:pt x="19" y="7"/>
                  </a:cubicBezTo>
                  <a:cubicBezTo>
                    <a:pt x="22" y="9"/>
                    <a:pt x="22" y="9"/>
                    <a:pt x="22" y="9"/>
                  </a:cubicBezTo>
                  <a:cubicBezTo>
                    <a:pt x="29" y="12"/>
                    <a:pt x="36" y="16"/>
                    <a:pt x="40" y="22"/>
                  </a:cubicBezTo>
                  <a:cubicBezTo>
                    <a:pt x="42" y="25"/>
                    <a:pt x="42" y="28"/>
                    <a:pt x="41" y="31"/>
                  </a:cubicBezTo>
                  <a:cubicBezTo>
                    <a:pt x="39" y="36"/>
                    <a:pt x="32" y="40"/>
                    <a:pt x="26" y="46"/>
                  </a:cubicBezTo>
                  <a:cubicBezTo>
                    <a:pt x="24" y="48"/>
                    <a:pt x="21" y="55"/>
                    <a:pt x="26" y="59"/>
                  </a:cubicBezTo>
                  <a:cubicBezTo>
                    <a:pt x="33" y="61"/>
                    <a:pt x="31" y="57"/>
                    <a:pt x="31" y="58"/>
                  </a:cubicBezTo>
                  <a:cubicBezTo>
                    <a:pt x="31" y="55"/>
                    <a:pt x="29" y="55"/>
                    <a:pt x="31" y="51"/>
                  </a:cubicBezTo>
                  <a:cubicBezTo>
                    <a:pt x="29" y="53"/>
                    <a:pt x="30" y="49"/>
                    <a:pt x="33" y="47"/>
                  </a:cubicBezTo>
                  <a:cubicBezTo>
                    <a:pt x="38" y="45"/>
                    <a:pt x="41" y="41"/>
                    <a:pt x="46" y="36"/>
                  </a:cubicBezTo>
                  <a:cubicBezTo>
                    <a:pt x="47" y="35"/>
                    <a:pt x="48" y="33"/>
                    <a:pt x="48" y="31"/>
                  </a:cubicBezTo>
                  <a:cubicBezTo>
                    <a:pt x="51" y="22"/>
                    <a:pt x="41" y="15"/>
                    <a:pt x="33" y="10"/>
                  </a:cubicBezTo>
                  <a:close/>
                  <a:moveTo>
                    <a:pt x="13" y="4"/>
                  </a:moveTo>
                  <a:cubicBezTo>
                    <a:pt x="13" y="5"/>
                    <a:pt x="13" y="5"/>
                    <a:pt x="13" y="5"/>
                  </a:cubicBezTo>
                  <a:cubicBezTo>
                    <a:pt x="13" y="4"/>
                    <a:pt x="13" y="4"/>
                    <a:pt x="13" y="4"/>
                  </a:cubicBezTo>
                  <a:cubicBezTo>
                    <a:pt x="13" y="4"/>
                    <a:pt x="13" y="4"/>
                    <a:pt x="13" y="4"/>
                  </a:cubicBezTo>
                  <a:close/>
                  <a:moveTo>
                    <a:pt x="21" y="8"/>
                  </a:moveTo>
                  <a:cubicBezTo>
                    <a:pt x="22" y="8"/>
                    <a:pt x="22" y="8"/>
                    <a:pt x="23" y="9"/>
                  </a:cubicBezTo>
                  <a:cubicBezTo>
                    <a:pt x="22" y="9"/>
                    <a:pt x="22" y="8"/>
                    <a:pt x="2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3" name="组合 342"/>
          <p:cNvGrpSpPr/>
          <p:nvPr/>
        </p:nvGrpSpPr>
        <p:grpSpPr>
          <a:xfrm>
            <a:off x="3091593" y="1358194"/>
            <a:ext cx="383023" cy="258955"/>
            <a:chOff x="4159250" y="-436562"/>
            <a:chExt cx="842963" cy="569913"/>
          </a:xfrm>
          <a:solidFill>
            <a:srgbClr val="D75980"/>
          </a:solidFill>
        </p:grpSpPr>
        <p:sp>
          <p:nvSpPr>
            <p:cNvPr id="344" name="Freeform 870"/>
            <p:cNvSpPr>
              <a:spLocks noEditPoints="1"/>
            </p:cNvSpPr>
            <p:nvPr/>
          </p:nvSpPr>
          <p:spPr bwMode="auto">
            <a:xfrm>
              <a:off x="4159250" y="-436562"/>
              <a:ext cx="641350" cy="569913"/>
            </a:xfrm>
            <a:custGeom>
              <a:gdLst>
                <a:gd name="T0" fmla="*/ 160 w 171"/>
                <a:gd name="T1" fmla="*/ 114 h 152"/>
                <a:gd name="T2" fmla="*/ 160 w 171"/>
                <a:gd name="T3" fmla="*/ 141 h 152"/>
                <a:gd name="T4" fmla="*/ 11 w 171"/>
                <a:gd name="T5" fmla="*/ 141 h 152"/>
                <a:gd name="T6" fmla="*/ 11 w 171"/>
                <a:gd name="T7" fmla="*/ 38 h 152"/>
                <a:gd name="T8" fmla="*/ 160 w 171"/>
                <a:gd name="T9" fmla="*/ 38 h 152"/>
                <a:gd name="T10" fmla="*/ 160 w 171"/>
                <a:gd name="T11" fmla="*/ 63 h 152"/>
                <a:gd name="T12" fmla="*/ 171 w 171"/>
                <a:gd name="T13" fmla="*/ 63 h 152"/>
                <a:gd name="T14" fmla="*/ 171 w 171"/>
                <a:gd name="T15" fmla="*/ 6 h 152"/>
                <a:gd name="T16" fmla="*/ 165 w 171"/>
                <a:gd name="T17" fmla="*/ 0 h 152"/>
                <a:gd name="T18" fmla="*/ 5 w 171"/>
                <a:gd name="T19" fmla="*/ 0 h 152"/>
                <a:gd name="T20" fmla="*/ 0 w 171"/>
                <a:gd name="T21" fmla="*/ 6 h 152"/>
                <a:gd name="T22" fmla="*/ 0 w 171"/>
                <a:gd name="T23" fmla="*/ 147 h 152"/>
                <a:gd name="T24" fmla="*/ 5 w 171"/>
                <a:gd name="T25" fmla="*/ 152 h 152"/>
                <a:gd name="T26" fmla="*/ 165 w 171"/>
                <a:gd name="T27" fmla="*/ 152 h 152"/>
                <a:gd name="T28" fmla="*/ 171 w 171"/>
                <a:gd name="T29" fmla="*/ 147 h 152"/>
                <a:gd name="T30" fmla="*/ 171 w 171"/>
                <a:gd name="T31" fmla="*/ 114 h 152"/>
                <a:gd name="T32" fmla="*/ 160 w 171"/>
                <a:gd name="T33" fmla="*/ 114 h 152"/>
                <a:gd name="T34" fmla="*/ 153 w 171"/>
                <a:gd name="T35" fmla="*/ 12 h 152"/>
                <a:gd name="T36" fmla="*/ 160 w 171"/>
                <a:gd name="T37" fmla="*/ 19 h 152"/>
                <a:gd name="T38" fmla="*/ 153 w 171"/>
                <a:gd name="T39" fmla="*/ 26 h 152"/>
                <a:gd name="T40" fmla="*/ 145 w 171"/>
                <a:gd name="T41" fmla="*/ 19 h 152"/>
                <a:gd name="T42" fmla="*/ 153 w 171"/>
                <a:gd name="T43" fmla="*/ 12 h 152"/>
                <a:gd name="T44" fmla="*/ 131 w 171"/>
                <a:gd name="T45" fmla="*/ 12 h 152"/>
                <a:gd name="T46" fmla="*/ 139 w 171"/>
                <a:gd name="T47" fmla="*/ 19 h 152"/>
                <a:gd name="T48" fmla="*/ 131 w 171"/>
                <a:gd name="T49" fmla="*/ 26 h 152"/>
                <a:gd name="T50" fmla="*/ 124 w 171"/>
                <a:gd name="T51" fmla="*/ 19 h 152"/>
                <a:gd name="T52" fmla="*/ 131 w 171"/>
                <a:gd name="T53" fmla="*/ 12 h 152"/>
                <a:gd name="T54" fmla="*/ 110 w 171"/>
                <a:gd name="T55" fmla="*/ 12 h 152"/>
                <a:gd name="T56" fmla="*/ 117 w 171"/>
                <a:gd name="T57" fmla="*/ 19 h 152"/>
                <a:gd name="T58" fmla="*/ 110 w 171"/>
                <a:gd name="T59" fmla="*/ 26 h 152"/>
                <a:gd name="T60" fmla="*/ 103 w 171"/>
                <a:gd name="T61" fmla="*/ 19 h 152"/>
                <a:gd name="T62" fmla="*/ 110 w 171"/>
                <a:gd name="T63" fmla="*/ 12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152">
                  <a:moveTo>
                    <a:pt x="160" y="114"/>
                  </a:moveTo>
                  <a:cubicBezTo>
                    <a:pt x="160" y="141"/>
                    <a:pt x="160" y="141"/>
                    <a:pt x="160" y="141"/>
                  </a:cubicBezTo>
                  <a:cubicBezTo>
                    <a:pt x="11" y="141"/>
                    <a:pt x="11" y="141"/>
                    <a:pt x="11" y="141"/>
                  </a:cubicBezTo>
                  <a:cubicBezTo>
                    <a:pt x="11" y="38"/>
                    <a:pt x="11" y="38"/>
                    <a:pt x="11" y="38"/>
                  </a:cubicBezTo>
                  <a:cubicBezTo>
                    <a:pt x="160" y="38"/>
                    <a:pt x="160" y="38"/>
                    <a:pt x="160" y="38"/>
                  </a:cubicBezTo>
                  <a:cubicBezTo>
                    <a:pt x="160" y="63"/>
                    <a:pt x="160" y="63"/>
                    <a:pt x="160" y="63"/>
                  </a:cubicBezTo>
                  <a:cubicBezTo>
                    <a:pt x="171" y="63"/>
                    <a:pt x="171" y="63"/>
                    <a:pt x="171" y="63"/>
                  </a:cubicBezTo>
                  <a:cubicBezTo>
                    <a:pt x="171" y="6"/>
                    <a:pt x="171" y="6"/>
                    <a:pt x="171" y="6"/>
                  </a:cubicBezTo>
                  <a:cubicBezTo>
                    <a:pt x="171" y="3"/>
                    <a:pt x="168" y="0"/>
                    <a:pt x="165" y="0"/>
                  </a:cubicBezTo>
                  <a:cubicBezTo>
                    <a:pt x="5" y="0"/>
                    <a:pt x="5" y="0"/>
                    <a:pt x="5" y="0"/>
                  </a:cubicBezTo>
                  <a:cubicBezTo>
                    <a:pt x="2" y="0"/>
                    <a:pt x="0" y="3"/>
                    <a:pt x="0" y="6"/>
                  </a:cubicBezTo>
                  <a:cubicBezTo>
                    <a:pt x="0" y="147"/>
                    <a:pt x="0" y="147"/>
                    <a:pt x="0" y="147"/>
                  </a:cubicBezTo>
                  <a:cubicBezTo>
                    <a:pt x="0" y="150"/>
                    <a:pt x="2" y="152"/>
                    <a:pt x="5" y="152"/>
                  </a:cubicBezTo>
                  <a:cubicBezTo>
                    <a:pt x="165" y="152"/>
                    <a:pt x="165" y="152"/>
                    <a:pt x="165" y="152"/>
                  </a:cubicBezTo>
                  <a:cubicBezTo>
                    <a:pt x="168" y="152"/>
                    <a:pt x="171" y="150"/>
                    <a:pt x="171" y="147"/>
                  </a:cubicBezTo>
                  <a:cubicBezTo>
                    <a:pt x="171" y="114"/>
                    <a:pt x="171" y="114"/>
                    <a:pt x="171" y="114"/>
                  </a:cubicBezTo>
                  <a:lnTo>
                    <a:pt x="160" y="114"/>
                  </a:lnTo>
                  <a:close/>
                  <a:moveTo>
                    <a:pt x="153" y="12"/>
                  </a:moveTo>
                  <a:cubicBezTo>
                    <a:pt x="157" y="12"/>
                    <a:pt x="160" y="15"/>
                    <a:pt x="160" y="19"/>
                  </a:cubicBezTo>
                  <a:cubicBezTo>
                    <a:pt x="160" y="23"/>
                    <a:pt x="157" y="26"/>
                    <a:pt x="153" y="26"/>
                  </a:cubicBezTo>
                  <a:cubicBezTo>
                    <a:pt x="149" y="26"/>
                    <a:pt x="145" y="23"/>
                    <a:pt x="145" y="19"/>
                  </a:cubicBezTo>
                  <a:cubicBezTo>
                    <a:pt x="145" y="15"/>
                    <a:pt x="149" y="12"/>
                    <a:pt x="153" y="12"/>
                  </a:cubicBezTo>
                  <a:close/>
                  <a:moveTo>
                    <a:pt x="131" y="12"/>
                  </a:moveTo>
                  <a:cubicBezTo>
                    <a:pt x="135" y="12"/>
                    <a:pt x="139" y="15"/>
                    <a:pt x="139" y="19"/>
                  </a:cubicBezTo>
                  <a:cubicBezTo>
                    <a:pt x="139" y="23"/>
                    <a:pt x="135" y="26"/>
                    <a:pt x="131" y="26"/>
                  </a:cubicBezTo>
                  <a:cubicBezTo>
                    <a:pt x="127" y="26"/>
                    <a:pt x="124" y="23"/>
                    <a:pt x="124" y="19"/>
                  </a:cubicBezTo>
                  <a:cubicBezTo>
                    <a:pt x="124" y="15"/>
                    <a:pt x="127" y="12"/>
                    <a:pt x="131" y="12"/>
                  </a:cubicBezTo>
                  <a:close/>
                  <a:moveTo>
                    <a:pt x="110" y="12"/>
                  </a:moveTo>
                  <a:cubicBezTo>
                    <a:pt x="114" y="12"/>
                    <a:pt x="117" y="15"/>
                    <a:pt x="117" y="19"/>
                  </a:cubicBezTo>
                  <a:cubicBezTo>
                    <a:pt x="117" y="23"/>
                    <a:pt x="114" y="26"/>
                    <a:pt x="110" y="26"/>
                  </a:cubicBezTo>
                  <a:cubicBezTo>
                    <a:pt x="106" y="26"/>
                    <a:pt x="103" y="23"/>
                    <a:pt x="103" y="19"/>
                  </a:cubicBezTo>
                  <a:cubicBezTo>
                    <a:pt x="103" y="15"/>
                    <a:pt x="106" y="12"/>
                    <a:pt x="1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871"/>
            <p:cNvSpPr/>
            <p:nvPr/>
          </p:nvSpPr>
          <p:spPr bwMode="auto">
            <a:xfrm>
              <a:off x="4559300" y="-241300"/>
              <a:ext cx="442913" cy="273050"/>
            </a:xfrm>
            <a:custGeom>
              <a:gdLst>
                <a:gd name="T0" fmla="*/ 115 w 118"/>
                <a:gd name="T1" fmla="*/ 32 h 73"/>
                <a:gd name="T2" fmla="*/ 79 w 118"/>
                <a:gd name="T3" fmla="*/ 2 h 73"/>
                <a:gd name="T4" fmla="*/ 73 w 118"/>
                <a:gd name="T5" fmla="*/ 5 h 73"/>
                <a:gd name="T6" fmla="*/ 73 w 118"/>
                <a:gd name="T7" fmla="*/ 18 h 73"/>
                <a:gd name="T8" fmla="*/ 71 w 118"/>
                <a:gd name="T9" fmla="*/ 18 h 73"/>
                <a:gd name="T10" fmla="*/ 8 w 118"/>
                <a:gd name="T11" fmla="*/ 18 h 73"/>
                <a:gd name="T12" fmla="*/ 0 w 118"/>
                <a:gd name="T13" fmla="*/ 26 h 73"/>
                <a:gd name="T14" fmla="*/ 0 w 118"/>
                <a:gd name="T15" fmla="*/ 47 h 73"/>
                <a:gd name="T16" fmla="*/ 8 w 118"/>
                <a:gd name="T17" fmla="*/ 55 h 73"/>
                <a:gd name="T18" fmla="*/ 71 w 118"/>
                <a:gd name="T19" fmla="*/ 55 h 73"/>
                <a:gd name="T20" fmla="*/ 73 w 118"/>
                <a:gd name="T21" fmla="*/ 55 h 73"/>
                <a:gd name="T22" fmla="*/ 73 w 118"/>
                <a:gd name="T23" fmla="*/ 68 h 73"/>
                <a:gd name="T24" fmla="*/ 79 w 118"/>
                <a:gd name="T25" fmla="*/ 71 h 73"/>
                <a:gd name="T26" fmla="*/ 115 w 118"/>
                <a:gd name="T27" fmla="*/ 41 h 73"/>
                <a:gd name="T28" fmla="*/ 115 w 118"/>
                <a:gd name="T29" fmla="*/ 32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73">
                  <a:moveTo>
                    <a:pt x="115" y="32"/>
                  </a:moveTo>
                  <a:cubicBezTo>
                    <a:pt x="79" y="2"/>
                    <a:pt x="79" y="2"/>
                    <a:pt x="79" y="2"/>
                  </a:cubicBezTo>
                  <a:cubicBezTo>
                    <a:pt x="75" y="0"/>
                    <a:pt x="73" y="1"/>
                    <a:pt x="73" y="5"/>
                  </a:cubicBezTo>
                  <a:cubicBezTo>
                    <a:pt x="73" y="18"/>
                    <a:pt x="73" y="18"/>
                    <a:pt x="73" y="18"/>
                  </a:cubicBezTo>
                  <a:cubicBezTo>
                    <a:pt x="72" y="18"/>
                    <a:pt x="71" y="18"/>
                    <a:pt x="71" y="18"/>
                  </a:cubicBezTo>
                  <a:cubicBezTo>
                    <a:pt x="8" y="18"/>
                    <a:pt x="8" y="18"/>
                    <a:pt x="8" y="18"/>
                  </a:cubicBezTo>
                  <a:cubicBezTo>
                    <a:pt x="3" y="18"/>
                    <a:pt x="0" y="21"/>
                    <a:pt x="0" y="26"/>
                  </a:cubicBezTo>
                  <a:cubicBezTo>
                    <a:pt x="0" y="47"/>
                    <a:pt x="0" y="47"/>
                    <a:pt x="0" y="47"/>
                  </a:cubicBezTo>
                  <a:cubicBezTo>
                    <a:pt x="0" y="52"/>
                    <a:pt x="3" y="55"/>
                    <a:pt x="8" y="55"/>
                  </a:cubicBezTo>
                  <a:cubicBezTo>
                    <a:pt x="71" y="55"/>
                    <a:pt x="71" y="55"/>
                    <a:pt x="71" y="55"/>
                  </a:cubicBezTo>
                  <a:cubicBezTo>
                    <a:pt x="71" y="55"/>
                    <a:pt x="72" y="55"/>
                    <a:pt x="73" y="55"/>
                  </a:cubicBezTo>
                  <a:cubicBezTo>
                    <a:pt x="73" y="68"/>
                    <a:pt x="73" y="68"/>
                    <a:pt x="73" y="68"/>
                  </a:cubicBezTo>
                  <a:cubicBezTo>
                    <a:pt x="73" y="72"/>
                    <a:pt x="75" y="73"/>
                    <a:pt x="79" y="71"/>
                  </a:cubicBezTo>
                  <a:cubicBezTo>
                    <a:pt x="115" y="41"/>
                    <a:pt x="115" y="41"/>
                    <a:pt x="115" y="41"/>
                  </a:cubicBezTo>
                  <a:cubicBezTo>
                    <a:pt x="118" y="39"/>
                    <a:pt x="118" y="34"/>
                    <a:pt x="11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872"/>
            <p:cNvSpPr/>
            <p:nvPr/>
          </p:nvSpPr>
          <p:spPr bwMode="auto">
            <a:xfrm>
              <a:off x="4335463" y="-230187"/>
              <a:ext cx="58738" cy="49213"/>
            </a:xfrm>
            <a:custGeom>
              <a:gdLst>
                <a:gd name="T0" fmla="*/ 16 w 16"/>
                <a:gd name="T1" fmla="*/ 11 h 13"/>
                <a:gd name="T2" fmla="*/ 14 w 16"/>
                <a:gd name="T3" fmla="*/ 13 h 13"/>
                <a:gd name="T4" fmla="*/ 3 w 16"/>
                <a:gd name="T5" fmla="*/ 13 h 13"/>
                <a:gd name="T6" fmla="*/ 0 w 16"/>
                <a:gd name="T7" fmla="*/ 11 h 13"/>
                <a:gd name="T8" fmla="*/ 0 w 16"/>
                <a:gd name="T9" fmla="*/ 2 h 13"/>
                <a:gd name="T10" fmla="*/ 3 w 16"/>
                <a:gd name="T11" fmla="*/ 0 h 13"/>
                <a:gd name="T12" fmla="*/ 14 w 16"/>
                <a:gd name="T13" fmla="*/ 0 h 13"/>
                <a:gd name="T14" fmla="*/ 16 w 16"/>
                <a:gd name="T15" fmla="*/ 2 h 13"/>
                <a:gd name="T16" fmla="*/ 16 w 16"/>
                <a:gd name="T17" fmla="*/ 11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4" y="13"/>
                  </a:cubicBezTo>
                  <a:cubicBezTo>
                    <a:pt x="3" y="13"/>
                    <a:pt x="3" y="13"/>
                    <a:pt x="3" y="13"/>
                  </a:cubicBezTo>
                  <a:cubicBezTo>
                    <a:pt x="1" y="13"/>
                    <a:pt x="0" y="12"/>
                    <a:pt x="0" y="11"/>
                  </a:cubicBezTo>
                  <a:cubicBezTo>
                    <a:pt x="0" y="2"/>
                    <a:pt x="0" y="2"/>
                    <a:pt x="0" y="2"/>
                  </a:cubicBezTo>
                  <a:cubicBezTo>
                    <a:pt x="0" y="1"/>
                    <a:pt x="1" y="0"/>
                    <a:pt x="3" y="0"/>
                  </a:cubicBezTo>
                  <a:cubicBezTo>
                    <a:pt x="14" y="0"/>
                    <a:pt x="14" y="0"/>
                    <a:pt x="14" y="0"/>
                  </a:cubicBezTo>
                  <a:cubicBezTo>
                    <a:pt x="15" y="0"/>
                    <a:pt x="16" y="1"/>
                    <a:pt x="16" y="2"/>
                  </a:cubicBezTo>
                  <a:lnTo>
                    <a:pt x="1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873"/>
            <p:cNvSpPr/>
            <p:nvPr/>
          </p:nvSpPr>
          <p:spPr bwMode="auto">
            <a:xfrm>
              <a:off x="4241800" y="-188912"/>
              <a:ext cx="69850" cy="74613"/>
            </a:xfrm>
            <a:custGeom>
              <a:gdLst>
                <a:gd name="T0" fmla="*/ 17 w 19"/>
                <a:gd name="T1" fmla="*/ 5 h 20"/>
                <a:gd name="T2" fmla="*/ 18 w 19"/>
                <a:gd name="T3" fmla="*/ 9 h 20"/>
                <a:gd name="T4" fmla="*/ 13 w 19"/>
                <a:gd name="T5" fmla="*/ 18 h 20"/>
                <a:gd name="T6" fmla="*/ 9 w 19"/>
                <a:gd name="T7" fmla="*/ 19 h 20"/>
                <a:gd name="T8" fmla="*/ 2 w 19"/>
                <a:gd name="T9" fmla="*/ 15 h 20"/>
                <a:gd name="T10" fmla="*/ 1 w 19"/>
                <a:gd name="T11" fmla="*/ 12 h 20"/>
                <a:gd name="T12" fmla="*/ 6 w 19"/>
                <a:gd name="T13" fmla="*/ 2 h 20"/>
                <a:gd name="T14" fmla="*/ 10 w 19"/>
                <a:gd name="T15" fmla="*/ 1 h 20"/>
                <a:gd name="T16" fmla="*/ 17 w 19"/>
                <a:gd name="T17" fmla="*/ 5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17" y="5"/>
                  </a:moveTo>
                  <a:cubicBezTo>
                    <a:pt x="18" y="6"/>
                    <a:pt x="19" y="8"/>
                    <a:pt x="18" y="9"/>
                  </a:cubicBezTo>
                  <a:cubicBezTo>
                    <a:pt x="13" y="18"/>
                    <a:pt x="13" y="18"/>
                    <a:pt x="13" y="18"/>
                  </a:cubicBezTo>
                  <a:cubicBezTo>
                    <a:pt x="12" y="20"/>
                    <a:pt x="10" y="20"/>
                    <a:pt x="9" y="19"/>
                  </a:cubicBezTo>
                  <a:cubicBezTo>
                    <a:pt x="2" y="15"/>
                    <a:pt x="2" y="15"/>
                    <a:pt x="2" y="15"/>
                  </a:cubicBezTo>
                  <a:cubicBezTo>
                    <a:pt x="1" y="14"/>
                    <a:pt x="0" y="13"/>
                    <a:pt x="1" y="12"/>
                  </a:cubicBezTo>
                  <a:cubicBezTo>
                    <a:pt x="6" y="2"/>
                    <a:pt x="6" y="2"/>
                    <a:pt x="6" y="2"/>
                  </a:cubicBezTo>
                  <a:cubicBezTo>
                    <a:pt x="7" y="1"/>
                    <a:pt x="9" y="0"/>
                    <a:pt x="10" y="1"/>
                  </a:cubicBez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874"/>
            <p:cNvSpPr/>
            <p:nvPr/>
          </p:nvSpPr>
          <p:spPr bwMode="auto">
            <a:xfrm>
              <a:off x="4244975" y="-84137"/>
              <a:ext cx="71438" cy="74613"/>
            </a:xfrm>
            <a:custGeom>
              <a:gdLst>
                <a:gd name="T0" fmla="*/ 9 w 19"/>
                <a:gd name="T1" fmla="*/ 1 h 20"/>
                <a:gd name="T2" fmla="*/ 13 w 19"/>
                <a:gd name="T3" fmla="*/ 2 h 20"/>
                <a:gd name="T4" fmla="*/ 18 w 19"/>
                <a:gd name="T5" fmla="*/ 11 h 20"/>
                <a:gd name="T6" fmla="*/ 17 w 19"/>
                <a:gd name="T7" fmla="*/ 15 h 20"/>
                <a:gd name="T8" fmla="*/ 10 w 19"/>
                <a:gd name="T9" fmla="*/ 19 h 20"/>
                <a:gd name="T10" fmla="*/ 6 w 19"/>
                <a:gd name="T11" fmla="*/ 18 h 20"/>
                <a:gd name="T12" fmla="*/ 1 w 19"/>
                <a:gd name="T13" fmla="*/ 9 h 20"/>
                <a:gd name="T14" fmla="*/ 2 w 19"/>
                <a:gd name="T15" fmla="*/ 5 h 20"/>
                <a:gd name="T16" fmla="*/ 9 w 19"/>
                <a:gd name="T17" fmla="*/ 1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9" y="1"/>
                  </a:moveTo>
                  <a:cubicBezTo>
                    <a:pt x="10" y="0"/>
                    <a:pt x="12" y="1"/>
                    <a:pt x="13" y="2"/>
                  </a:cubicBezTo>
                  <a:cubicBezTo>
                    <a:pt x="18" y="11"/>
                    <a:pt x="18" y="11"/>
                    <a:pt x="18" y="11"/>
                  </a:cubicBezTo>
                  <a:cubicBezTo>
                    <a:pt x="19" y="13"/>
                    <a:pt x="18" y="14"/>
                    <a:pt x="17" y="15"/>
                  </a:cubicBezTo>
                  <a:cubicBezTo>
                    <a:pt x="10" y="19"/>
                    <a:pt x="10" y="19"/>
                    <a:pt x="10" y="19"/>
                  </a:cubicBezTo>
                  <a:cubicBezTo>
                    <a:pt x="9" y="20"/>
                    <a:pt x="7" y="19"/>
                    <a:pt x="6" y="18"/>
                  </a:cubicBezTo>
                  <a:cubicBezTo>
                    <a:pt x="1" y="9"/>
                    <a:pt x="1" y="9"/>
                    <a:pt x="1" y="9"/>
                  </a:cubicBezTo>
                  <a:cubicBezTo>
                    <a:pt x="0" y="7"/>
                    <a:pt x="1" y="6"/>
                    <a:pt x="2" y="5"/>
                  </a:cubicBezTo>
                  <a:lnTo>
                    <a:pt x="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875"/>
            <p:cNvSpPr/>
            <p:nvPr/>
          </p:nvSpPr>
          <p:spPr bwMode="auto">
            <a:xfrm>
              <a:off x="4341813" y="-23812"/>
              <a:ext cx="60325" cy="52388"/>
            </a:xfrm>
            <a:custGeom>
              <a:gdLst>
                <a:gd name="T0" fmla="*/ 0 w 16"/>
                <a:gd name="T1" fmla="*/ 3 h 14"/>
                <a:gd name="T2" fmla="*/ 3 w 16"/>
                <a:gd name="T3" fmla="*/ 0 h 14"/>
                <a:gd name="T4" fmla="*/ 14 w 16"/>
                <a:gd name="T5" fmla="*/ 0 h 14"/>
                <a:gd name="T6" fmla="*/ 16 w 16"/>
                <a:gd name="T7" fmla="*/ 3 h 14"/>
                <a:gd name="T8" fmla="*/ 16 w 16"/>
                <a:gd name="T9" fmla="*/ 11 h 14"/>
                <a:gd name="T10" fmla="*/ 14 w 16"/>
                <a:gd name="T11" fmla="*/ 14 h 14"/>
                <a:gd name="T12" fmla="*/ 3 w 16"/>
                <a:gd name="T13" fmla="*/ 14 h 14"/>
                <a:gd name="T14" fmla="*/ 0 w 16"/>
                <a:gd name="T15" fmla="*/ 11 h 14"/>
                <a:gd name="T16" fmla="*/ 0 w 16"/>
                <a:gd name="T17" fmla="*/ 3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4">
                  <a:moveTo>
                    <a:pt x="0" y="3"/>
                  </a:moveTo>
                  <a:cubicBezTo>
                    <a:pt x="0" y="2"/>
                    <a:pt x="1" y="0"/>
                    <a:pt x="3" y="0"/>
                  </a:cubicBezTo>
                  <a:cubicBezTo>
                    <a:pt x="14" y="0"/>
                    <a:pt x="14" y="0"/>
                    <a:pt x="14" y="0"/>
                  </a:cubicBezTo>
                  <a:cubicBezTo>
                    <a:pt x="15" y="0"/>
                    <a:pt x="16" y="2"/>
                    <a:pt x="16" y="3"/>
                  </a:cubicBezTo>
                  <a:cubicBezTo>
                    <a:pt x="16" y="11"/>
                    <a:pt x="16" y="11"/>
                    <a:pt x="16" y="11"/>
                  </a:cubicBezTo>
                  <a:cubicBezTo>
                    <a:pt x="16" y="13"/>
                    <a:pt x="15" y="14"/>
                    <a:pt x="14" y="14"/>
                  </a:cubicBezTo>
                  <a:cubicBezTo>
                    <a:pt x="3" y="14"/>
                    <a:pt x="3" y="14"/>
                    <a:pt x="3" y="14"/>
                  </a:cubicBezTo>
                  <a:cubicBezTo>
                    <a:pt x="1" y="14"/>
                    <a:pt x="0" y="13"/>
                    <a:pt x="0" y="11"/>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876"/>
            <p:cNvSpPr/>
            <p:nvPr/>
          </p:nvSpPr>
          <p:spPr bwMode="auto">
            <a:xfrm>
              <a:off x="4429125" y="-87312"/>
              <a:ext cx="66675" cy="71438"/>
            </a:xfrm>
            <a:custGeom>
              <a:gdLst>
                <a:gd name="T0" fmla="*/ 1 w 18"/>
                <a:gd name="T1" fmla="*/ 14 h 19"/>
                <a:gd name="T2" fmla="*/ 0 w 18"/>
                <a:gd name="T3" fmla="*/ 11 h 19"/>
                <a:gd name="T4" fmla="*/ 6 w 18"/>
                <a:gd name="T5" fmla="*/ 1 h 19"/>
                <a:gd name="T6" fmla="*/ 9 w 18"/>
                <a:gd name="T7" fmla="*/ 0 h 19"/>
                <a:gd name="T8" fmla="*/ 17 w 18"/>
                <a:gd name="T9" fmla="*/ 4 h 19"/>
                <a:gd name="T10" fmla="*/ 17 w 18"/>
                <a:gd name="T11" fmla="*/ 8 h 19"/>
                <a:gd name="T12" fmla="*/ 12 w 18"/>
                <a:gd name="T13" fmla="*/ 17 h 19"/>
                <a:gd name="T14" fmla="*/ 8 w 18"/>
                <a:gd name="T15" fmla="*/ 18 h 19"/>
                <a:gd name="T16" fmla="*/ 1 w 18"/>
                <a:gd name="T17" fmla="*/ 14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 y="14"/>
                  </a:moveTo>
                  <a:cubicBezTo>
                    <a:pt x="0" y="13"/>
                    <a:pt x="0" y="12"/>
                    <a:pt x="0" y="11"/>
                  </a:cubicBezTo>
                  <a:cubicBezTo>
                    <a:pt x="6" y="1"/>
                    <a:pt x="6" y="1"/>
                    <a:pt x="6" y="1"/>
                  </a:cubicBezTo>
                  <a:cubicBezTo>
                    <a:pt x="6" y="0"/>
                    <a:pt x="8" y="0"/>
                    <a:pt x="9" y="0"/>
                  </a:cubicBezTo>
                  <a:cubicBezTo>
                    <a:pt x="17" y="4"/>
                    <a:pt x="17" y="4"/>
                    <a:pt x="17" y="4"/>
                  </a:cubicBezTo>
                  <a:cubicBezTo>
                    <a:pt x="18" y="5"/>
                    <a:pt x="18" y="7"/>
                    <a:pt x="17" y="8"/>
                  </a:cubicBezTo>
                  <a:cubicBezTo>
                    <a:pt x="12" y="17"/>
                    <a:pt x="12" y="17"/>
                    <a:pt x="12" y="17"/>
                  </a:cubicBezTo>
                  <a:cubicBezTo>
                    <a:pt x="11" y="19"/>
                    <a:pt x="10" y="19"/>
                    <a:pt x="8" y="18"/>
                  </a:cubicBezTo>
                  <a:lnTo>
                    <a:pt x="1"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877"/>
            <p:cNvSpPr/>
            <p:nvPr/>
          </p:nvSpPr>
          <p:spPr bwMode="auto">
            <a:xfrm>
              <a:off x="4424363" y="-192087"/>
              <a:ext cx="68263" cy="69850"/>
            </a:xfrm>
            <a:custGeom>
              <a:gdLst>
                <a:gd name="T0" fmla="*/ 9 w 18"/>
                <a:gd name="T1" fmla="*/ 18 h 19"/>
                <a:gd name="T2" fmla="*/ 6 w 18"/>
                <a:gd name="T3" fmla="*/ 18 h 19"/>
                <a:gd name="T4" fmla="*/ 0 w 18"/>
                <a:gd name="T5" fmla="*/ 8 h 19"/>
                <a:gd name="T6" fmla="*/ 1 w 18"/>
                <a:gd name="T7" fmla="*/ 5 h 19"/>
                <a:gd name="T8" fmla="*/ 8 w 18"/>
                <a:gd name="T9" fmla="*/ 0 h 19"/>
                <a:gd name="T10" fmla="*/ 12 w 18"/>
                <a:gd name="T11" fmla="*/ 1 h 19"/>
                <a:gd name="T12" fmla="*/ 17 w 18"/>
                <a:gd name="T13" fmla="*/ 11 h 19"/>
                <a:gd name="T14" fmla="*/ 17 w 18"/>
                <a:gd name="T15" fmla="*/ 14 h 19"/>
                <a:gd name="T16" fmla="*/ 9 w 18"/>
                <a:gd name="T17" fmla="*/ 18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9" y="18"/>
                  </a:moveTo>
                  <a:cubicBezTo>
                    <a:pt x="8" y="19"/>
                    <a:pt x="6" y="19"/>
                    <a:pt x="6" y="18"/>
                  </a:cubicBezTo>
                  <a:cubicBezTo>
                    <a:pt x="0" y="8"/>
                    <a:pt x="0" y="8"/>
                    <a:pt x="0" y="8"/>
                  </a:cubicBezTo>
                  <a:cubicBezTo>
                    <a:pt x="0" y="7"/>
                    <a:pt x="0" y="5"/>
                    <a:pt x="1" y="5"/>
                  </a:cubicBezTo>
                  <a:cubicBezTo>
                    <a:pt x="8" y="0"/>
                    <a:pt x="8" y="0"/>
                    <a:pt x="8" y="0"/>
                  </a:cubicBezTo>
                  <a:cubicBezTo>
                    <a:pt x="10" y="0"/>
                    <a:pt x="11" y="0"/>
                    <a:pt x="12" y="1"/>
                  </a:cubicBezTo>
                  <a:cubicBezTo>
                    <a:pt x="17" y="11"/>
                    <a:pt x="17" y="11"/>
                    <a:pt x="17" y="11"/>
                  </a:cubicBezTo>
                  <a:cubicBezTo>
                    <a:pt x="18" y="12"/>
                    <a:pt x="18" y="14"/>
                    <a:pt x="17" y="14"/>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878"/>
            <p:cNvSpPr>
              <a:spLocks noEditPoints="1"/>
            </p:cNvSpPr>
            <p:nvPr/>
          </p:nvSpPr>
          <p:spPr bwMode="auto">
            <a:xfrm>
              <a:off x="4275138" y="-196850"/>
              <a:ext cx="187325" cy="187325"/>
            </a:xfrm>
            <a:custGeom>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1"/>
                    <a:pt x="0" y="25"/>
                  </a:cubicBezTo>
                  <a:cubicBezTo>
                    <a:pt x="0" y="39"/>
                    <a:pt x="11" y="50"/>
                    <a:pt x="25" y="50"/>
                  </a:cubicBezTo>
                  <a:cubicBezTo>
                    <a:pt x="39" y="50"/>
                    <a:pt x="50" y="39"/>
                    <a:pt x="50" y="25"/>
                  </a:cubicBezTo>
                  <a:cubicBezTo>
                    <a:pt x="50" y="11"/>
                    <a:pt x="39" y="0"/>
                    <a:pt x="25" y="0"/>
                  </a:cubicBezTo>
                  <a:close/>
                  <a:moveTo>
                    <a:pt x="25" y="37"/>
                  </a:moveTo>
                  <a:cubicBezTo>
                    <a:pt x="19" y="37"/>
                    <a:pt x="13" y="32"/>
                    <a:pt x="13" y="25"/>
                  </a:cubicBezTo>
                  <a:cubicBezTo>
                    <a:pt x="13" y="19"/>
                    <a:pt x="19" y="13"/>
                    <a:pt x="25" y="13"/>
                  </a:cubicBezTo>
                  <a:cubicBezTo>
                    <a:pt x="32" y="13"/>
                    <a:pt x="37" y="19"/>
                    <a:pt x="37" y="25"/>
                  </a:cubicBezTo>
                  <a:cubicBezTo>
                    <a:pt x="37" y="32"/>
                    <a:pt x="32" y="37"/>
                    <a:pt x="2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53" name="组合 352"/>
          <p:cNvGrpSpPr/>
          <p:nvPr/>
        </p:nvGrpSpPr>
        <p:grpSpPr>
          <a:xfrm>
            <a:off x="5958853" y="2135058"/>
            <a:ext cx="337579" cy="327481"/>
            <a:chOff x="10469563" y="1273175"/>
            <a:chExt cx="742950" cy="720726"/>
          </a:xfrm>
          <a:solidFill>
            <a:srgbClr val="D75980"/>
          </a:solidFill>
        </p:grpSpPr>
        <p:sp>
          <p:nvSpPr>
            <p:cNvPr id="354" name="Oval 879"/>
            <p:cNvSpPr>
              <a:spLocks noChangeArrowheads="1"/>
            </p:cNvSpPr>
            <p:nvPr/>
          </p:nvSpPr>
          <p:spPr bwMode="auto">
            <a:xfrm>
              <a:off x="10904538" y="1306513"/>
              <a:ext cx="93663"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Rectangle 880"/>
            <p:cNvSpPr>
              <a:spLocks noChangeArrowheads="1"/>
            </p:cNvSpPr>
            <p:nvPr/>
          </p:nvSpPr>
          <p:spPr bwMode="auto">
            <a:xfrm>
              <a:off x="10953750" y="1592263"/>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6" name="Freeform 881"/>
            <p:cNvSpPr/>
            <p:nvPr/>
          </p:nvSpPr>
          <p:spPr bwMode="auto">
            <a:xfrm>
              <a:off x="10934700" y="1441450"/>
              <a:ext cx="33338" cy="34925"/>
            </a:xfrm>
            <a:custGeom>
              <a:gdLst>
                <a:gd name="T0" fmla="*/ 16 w 21"/>
                <a:gd name="T1" fmla="*/ 0 h 22"/>
                <a:gd name="T2" fmla="*/ 21 w 21"/>
                <a:gd name="T3" fmla="*/ 12 h 22"/>
                <a:gd name="T4" fmla="*/ 12 w 21"/>
                <a:gd name="T5" fmla="*/ 22 h 22"/>
                <a:gd name="T6" fmla="*/ 0 w 21"/>
                <a:gd name="T7" fmla="*/ 12 h 22"/>
                <a:gd name="T8" fmla="*/ 5 w 21"/>
                <a:gd name="T9" fmla="*/ 0 h 22"/>
                <a:gd name="T10" fmla="*/ 16 w 21"/>
                <a:gd name="T11" fmla="*/ 0 h 22"/>
              </a:gdLst>
              <a:cxnLst>
                <a:cxn ang="0">
                  <a:pos x="T0" y="T1"/>
                </a:cxn>
                <a:cxn ang="0">
                  <a:pos x="T2" y="T3"/>
                </a:cxn>
                <a:cxn ang="0">
                  <a:pos x="T4" y="T5"/>
                </a:cxn>
                <a:cxn ang="0">
                  <a:pos x="T6" y="T7"/>
                </a:cxn>
                <a:cxn ang="0">
                  <a:pos x="T8" y="T9"/>
                </a:cxn>
                <a:cxn ang="0">
                  <a:pos x="T10" y="T11"/>
                </a:cxn>
              </a:cxnLst>
              <a:rect l="0" t="0" r="r" b="b"/>
              <a:pathLst>
                <a:path w="21" h="22">
                  <a:moveTo>
                    <a:pt x="16" y="0"/>
                  </a:moveTo>
                  <a:lnTo>
                    <a:pt x="21" y="12"/>
                  </a:lnTo>
                  <a:lnTo>
                    <a:pt x="12" y="22"/>
                  </a:lnTo>
                  <a:lnTo>
                    <a:pt x="0" y="12"/>
                  </a:lnTo>
                  <a:lnTo>
                    <a:pt x="5"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882"/>
            <p:cNvSpPr/>
            <p:nvPr/>
          </p:nvSpPr>
          <p:spPr bwMode="auto">
            <a:xfrm>
              <a:off x="10934700" y="1465263"/>
              <a:ext cx="33338" cy="138113"/>
            </a:xfrm>
            <a:custGeom>
              <a:gdLst>
                <a:gd name="T0" fmla="*/ 19 w 21"/>
                <a:gd name="T1" fmla="*/ 0 h 87"/>
                <a:gd name="T2" fmla="*/ 21 w 21"/>
                <a:gd name="T3" fmla="*/ 80 h 87"/>
                <a:gd name="T4" fmla="*/ 12 w 21"/>
                <a:gd name="T5" fmla="*/ 87 h 87"/>
                <a:gd name="T6" fmla="*/ 0 w 21"/>
                <a:gd name="T7" fmla="*/ 80 h 87"/>
                <a:gd name="T8" fmla="*/ 5 w 21"/>
                <a:gd name="T9" fmla="*/ 0 h 87"/>
                <a:gd name="T10" fmla="*/ 19 w 21"/>
                <a:gd name="T11" fmla="*/ 0 h 87"/>
              </a:gdLst>
              <a:cxnLst>
                <a:cxn ang="0">
                  <a:pos x="T0" y="T1"/>
                </a:cxn>
                <a:cxn ang="0">
                  <a:pos x="T2" y="T3"/>
                </a:cxn>
                <a:cxn ang="0">
                  <a:pos x="T4" y="T5"/>
                </a:cxn>
                <a:cxn ang="0">
                  <a:pos x="T6" y="T7"/>
                </a:cxn>
                <a:cxn ang="0">
                  <a:pos x="T8" y="T9"/>
                </a:cxn>
                <a:cxn ang="0">
                  <a:pos x="T10" y="T11"/>
                </a:cxn>
              </a:cxnLst>
              <a:rect l="0" t="0" r="r" b="b"/>
              <a:pathLst>
                <a:path w="21" h="87">
                  <a:moveTo>
                    <a:pt x="19" y="0"/>
                  </a:moveTo>
                  <a:lnTo>
                    <a:pt x="21" y="80"/>
                  </a:lnTo>
                  <a:lnTo>
                    <a:pt x="12" y="87"/>
                  </a:lnTo>
                  <a:lnTo>
                    <a:pt x="0" y="80"/>
                  </a:lnTo>
                  <a:lnTo>
                    <a:pt x="5" y="0"/>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Oval 883"/>
            <p:cNvSpPr>
              <a:spLocks noChangeArrowheads="1"/>
            </p:cNvSpPr>
            <p:nvPr/>
          </p:nvSpPr>
          <p:spPr bwMode="auto">
            <a:xfrm>
              <a:off x="10604500" y="1273175"/>
              <a:ext cx="109538" cy="1317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Rectangle 884"/>
            <p:cNvSpPr>
              <a:spLocks noChangeArrowheads="1"/>
            </p:cNvSpPr>
            <p:nvPr/>
          </p:nvSpPr>
          <p:spPr bwMode="auto">
            <a:xfrm>
              <a:off x="10661650" y="1592263"/>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0" name="Freeform 885"/>
            <p:cNvSpPr/>
            <p:nvPr/>
          </p:nvSpPr>
          <p:spPr bwMode="auto">
            <a:xfrm flipH="1">
              <a:off x="10472738" y="1528763"/>
              <a:ext cx="0" cy="3175"/>
            </a:xfrm>
            <a:custGeom>
              <a:gdLst>
                <a:gd name="T0" fmla="*/ 1 h 1"/>
                <a:gd name="T1" fmla="*/ 1 h 1"/>
                <a:gd name="T2" fmla="*/ 1 h 1"/>
              </a:gd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Rectangle 886"/>
            <p:cNvSpPr>
              <a:spLocks noChangeArrowheads="1"/>
            </p:cNvSpPr>
            <p:nvPr/>
          </p:nvSpPr>
          <p:spPr bwMode="auto">
            <a:xfrm>
              <a:off x="10661650" y="1592263"/>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2" name="Freeform 887"/>
            <p:cNvSpPr/>
            <p:nvPr/>
          </p:nvSpPr>
          <p:spPr bwMode="auto">
            <a:xfrm>
              <a:off x="10642600" y="1412875"/>
              <a:ext cx="33338" cy="39688"/>
            </a:xfrm>
            <a:custGeom>
              <a:gdLst>
                <a:gd name="T0" fmla="*/ 19 w 21"/>
                <a:gd name="T1" fmla="*/ 0 h 25"/>
                <a:gd name="T2" fmla="*/ 21 w 21"/>
                <a:gd name="T3" fmla="*/ 16 h 25"/>
                <a:gd name="T4" fmla="*/ 12 w 21"/>
                <a:gd name="T5" fmla="*/ 25 h 25"/>
                <a:gd name="T6" fmla="*/ 0 w 21"/>
                <a:gd name="T7" fmla="*/ 16 h 25"/>
                <a:gd name="T8" fmla="*/ 4 w 21"/>
                <a:gd name="T9" fmla="*/ 0 h 25"/>
                <a:gd name="T10" fmla="*/ 19 w 21"/>
                <a:gd name="T11" fmla="*/ 0 h 25"/>
              </a:gdLst>
              <a:cxnLst>
                <a:cxn ang="0">
                  <a:pos x="T0" y="T1"/>
                </a:cxn>
                <a:cxn ang="0">
                  <a:pos x="T2" y="T3"/>
                </a:cxn>
                <a:cxn ang="0">
                  <a:pos x="T4" y="T5"/>
                </a:cxn>
                <a:cxn ang="0">
                  <a:pos x="T6" y="T7"/>
                </a:cxn>
                <a:cxn ang="0">
                  <a:pos x="T8" y="T9"/>
                </a:cxn>
                <a:cxn ang="0">
                  <a:pos x="T10" y="T11"/>
                </a:cxn>
              </a:cxnLst>
              <a:rect l="0" t="0" r="r" b="b"/>
              <a:pathLst>
                <a:path w="21" h="25">
                  <a:moveTo>
                    <a:pt x="19" y="0"/>
                  </a:moveTo>
                  <a:lnTo>
                    <a:pt x="21" y="16"/>
                  </a:lnTo>
                  <a:lnTo>
                    <a:pt x="12" y="25"/>
                  </a:lnTo>
                  <a:lnTo>
                    <a:pt x="0" y="16"/>
                  </a:lnTo>
                  <a:lnTo>
                    <a:pt x="4" y="0"/>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888"/>
            <p:cNvSpPr/>
            <p:nvPr/>
          </p:nvSpPr>
          <p:spPr bwMode="auto">
            <a:xfrm>
              <a:off x="10637838" y="1441450"/>
              <a:ext cx="41275" cy="165100"/>
            </a:xfrm>
            <a:custGeom>
              <a:gdLst>
                <a:gd name="T0" fmla="*/ 22 w 26"/>
                <a:gd name="T1" fmla="*/ 0 h 104"/>
                <a:gd name="T2" fmla="*/ 26 w 26"/>
                <a:gd name="T3" fmla="*/ 95 h 104"/>
                <a:gd name="T4" fmla="*/ 15 w 26"/>
                <a:gd name="T5" fmla="*/ 104 h 104"/>
                <a:gd name="T6" fmla="*/ 0 w 26"/>
                <a:gd name="T7" fmla="*/ 95 h 104"/>
                <a:gd name="T8" fmla="*/ 5 w 26"/>
                <a:gd name="T9" fmla="*/ 0 h 104"/>
                <a:gd name="T10" fmla="*/ 22 w 26"/>
                <a:gd name="T11" fmla="*/ 0 h 104"/>
              </a:gdLst>
              <a:cxnLst>
                <a:cxn ang="0">
                  <a:pos x="T0" y="T1"/>
                </a:cxn>
                <a:cxn ang="0">
                  <a:pos x="T2" y="T3"/>
                </a:cxn>
                <a:cxn ang="0">
                  <a:pos x="T4" y="T5"/>
                </a:cxn>
                <a:cxn ang="0">
                  <a:pos x="T6" y="T7"/>
                </a:cxn>
                <a:cxn ang="0">
                  <a:pos x="T8" y="T9"/>
                </a:cxn>
                <a:cxn ang="0">
                  <a:pos x="T10" y="T11"/>
                </a:cxn>
              </a:cxnLst>
              <a:rect l="0" t="0" r="r" b="b"/>
              <a:pathLst>
                <a:path w="26" h="104">
                  <a:moveTo>
                    <a:pt x="22" y="0"/>
                  </a:moveTo>
                  <a:lnTo>
                    <a:pt x="26" y="95"/>
                  </a:lnTo>
                  <a:lnTo>
                    <a:pt x="15" y="104"/>
                  </a:lnTo>
                  <a:lnTo>
                    <a:pt x="0" y="95"/>
                  </a:lnTo>
                  <a:lnTo>
                    <a:pt x="5"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889"/>
            <p:cNvSpPr>
              <a:spLocks noEditPoints="1"/>
            </p:cNvSpPr>
            <p:nvPr/>
          </p:nvSpPr>
          <p:spPr bwMode="auto">
            <a:xfrm>
              <a:off x="10469563" y="1419225"/>
              <a:ext cx="368300" cy="539750"/>
            </a:xfrm>
            <a:custGeom>
              <a:gdLst>
                <a:gd name="T0" fmla="*/ 60 w 98"/>
                <a:gd name="T1" fmla="*/ 74 h 144"/>
                <a:gd name="T2" fmla="*/ 75 w 98"/>
                <a:gd name="T3" fmla="*/ 57 h 144"/>
                <a:gd name="T4" fmla="*/ 74 w 98"/>
                <a:gd name="T5" fmla="*/ 36 h 144"/>
                <a:gd name="T6" fmla="*/ 77 w 98"/>
                <a:gd name="T7" fmla="*/ 40 h 144"/>
                <a:gd name="T8" fmla="*/ 78 w 98"/>
                <a:gd name="T9" fmla="*/ 57 h 144"/>
                <a:gd name="T10" fmla="*/ 98 w 98"/>
                <a:gd name="T11" fmla="*/ 57 h 144"/>
                <a:gd name="T12" fmla="*/ 92 w 98"/>
                <a:gd name="T13" fmla="*/ 31 h 144"/>
                <a:gd name="T14" fmla="*/ 74 w 98"/>
                <a:gd name="T15" fmla="*/ 4 h 144"/>
                <a:gd name="T16" fmla="*/ 63 w 98"/>
                <a:gd name="T17" fmla="*/ 0 h 144"/>
                <a:gd name="T18" fmla="*/ 63 w 98"/>
                <a:gd name="T19" fmla="*/ 0 h 144"/>
                <a:gd name="T20" fmla="*/ 69 w 98"/>
                <a:gd name="T21" fmla="*/ 5 h 144"/>
                <a:gd name="T22" fmla="*/ 61 w 98"/>
                <a:gd name="T23" fmla="*/ 9 h 144"/>
                <a:gd name="T24" fmla="*/ 65 w 98"/>
                <a:gd name="T25" fmla="*/ 15 h 144"/>
                <a:gd name="T26" fmla="*/ 51 w 98"/>
                <a:gd name="T27" fmla="*/ 46 h 144"/>
                <a:gd name="T28" fmla="*/ 51 w 98"/>
                <a:gd name="T29" fmla="*/ 46 h 144"/>
                <a:gd name="T30" fmla="*/ 51 w 98"/>
                <a:gd name="T31" fmla="*/ 46 h 144"/>
                <a:gd name="T32" fmla="*/ 51 w 98"/>
                <a:gd name="T33" fmla="*/ 46 h 144"/>
                <a:gd name="T34" fmla="*/ 51 w 98"/>
                <a:gd name="T35" fmla="*/ 46 h 144"/>
                <a:gd name="T36" fmla="*/ 36 w 98"/>
                <a:gd name="T37" fmla="*/ 15 h 144"/>
                <a:gd name="T38" fmla="*/ 40 w 98"/>
                <a:gd name="T39" fmla="*/ 9 h 144"/>
                <a:gd name="T40" fmla="*/ 33 w 98"/>
                <a:gd name="T41" fmla="*/ 5 h 144"/>
                <a:gd name="T42" fmla="*/ 39 w 98"/>
                <a:gd name="T43" fmla="*/ 0 h 144"/>
                <a:gd name="T44" fmla="*/ 39 w 98"/>
                <a:gd name="T45" fmla="*/ 0 h 144"/>
                <a:gd name="T46" fmla="*/ 31 w 98"/>
                <a:gd name="T47" fmla="*/ 0 h 144"/>
                <a:gd name="T48" fmla="*/ 25 w 98"/>
                <a:gd name="T49" fmla="*/ 3 h 144"/>
                <a:gd name="T50" fmla="*/ 1 w 98"/>
                <a:gd name="T51" fmla="*/ 29 h 144"/>
                <a:gd name="T52" fmla="*/ 1 w 98"/>
                <a:gd name="T53" fmla="*/ 29 h 144"/>
                <a:gd name="T54" fmla="*/ 1 w 98"/>
                <a:gd name="T55" fmla="*/ 30 h 144"/>
                <a:gd name="T56" fmla="*/ 0 w 98"/>
                <a:gd name="T57" fmla="*/ 40 h 144"/>
                <a:gd name="T58" fmla="*/ 0 w 98"/>
                <a:gd name="T59" fmla="*/ 41 h 144"/>
                <a:gd name="T60" fmla="*/ 0 w 98"/>
                <a:gd name="T61" fmla="*/ 42 h 144"/>
                <a:gd name="T62" fmla="*/ 1 w 98"/>
                <a:gd name="T63" fmla="*/ 44 h 144"/>
                <a:gd name="T64" fmla="*/ 3 w 98"/>
                <a:gd name="T65" fmla="*/ 48 h 144"/>
                <a:gd name="T66" fmla="*/ 7 w 98"/>
                <a:gd name="T67" fmla="*/ 55 h 144"/>
                <a:gd name="T68" fmla="*/ 15 w 98"/>
                <a:gd name="T69" fmla="*/ 71 h 144"/>
                <a:gd name="T70" fmla="*/ 26 w 98"/>
                <a:gd name="T71" fmla="*/ 65 h 144"/>
                <a:gd name="T72" fmla="*/ 26 w 98"/>
                <a:gd name="T73" fmla="*/ 75 h 144"/>
                <a:gd name="T74" fmla="*/ 26 w 98"/>
                <a:gd name="T75" fmla="*/ 76 h 144"/>
                <a:gd name="T76" fmla="*/ 28 w 98"/>
                <a:gd name="T77" fmla="*/ 76 h 144"/>
                <a:gd name="T78" fmla="*/ 30 w 98"/>
                <a:gd name="T79" fmla="*/ 144 h 144"/>
                <a:gd name="T80" fmla="*/ 50 w 98"/>
                <a:gd name="T81" fmla="*/ 144 h 144"/>
                <a:gd name="T82" fmla="*/ 50 w 98"/>
                <a:gd name="T83" fmla="*/ 76 h 144"/>
                <a:gd name="T84" fmla="*/ 52 w 98"/>
                <a:gd name="T85" fmla="*/ 76 h 144"/>
                <a:gd name="T86" fmla="*/ 54 w 98"/>
                <a:gd name="T87" fmla="*/ 144 h 144"/>
                <a:gd name="T88" fmla="*/ 60 w 98"/>
                <a:gd name="T89" fmla="*/ 144 h 144"/>
                <a:gd name="T90" fmla="*/ 60 w 98"/>
                <a:gd name="T91" fmla="*/ 74 h 144"/>
                <a:gd name="T92" fmla="*/ 27 w 98"/>
                <a:gd name="T93" fmla="*/ 50 h 144"/>
                <a:gd name="T94" fmla="*/ 24 w 98"/>
                <a:gd name="T95" fmla="*/ 46 h 144"/>
                <a:gd name="T96" fmla="*/ 20 w 98"/>
                <a:gd name="T97" fmla="*/ 39 h 144"/>
                <a:gd name="T98" fmla="*/ 19 w 98"/>
                <a:gd name="T99" fmla="*/ 36 h 144"/>
                <a:gd name="T100" fmla="*/ 27 w 98"/>
                <a:gd name="T101" fmla="*/ 26 h 144"/>
                <a:gd name="T102" fmla="*/ 27 w 98"/>
                <a:gd name="T103" fmla="*/ 50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144">
                  <a:moveTo>
                    <a:pt x="60" y="74"/>
                  </a:moveTo>
                  <a:cubicBezTo>
                    <a:pt x="60" y="66"/>
                    <a:pt x="66" y="58"/>
                    <a:pt x="75" y="57"/>
                  </a:cubicBezTo>
                  <a:cubicBezTo>
                    <a:pt x="75" y="50"/>
                    <a:pt x="75" y="43"/>
                    <a:pt x="74" y="36"/>
                  </a:cubicBezTo>
                  <a:cubicBezTo>
                    <a:pt x="77" y="40"/>
                    <a:pt x="77" y="40"/>
                    <a:pt x="77" y="40"/>
                  </a:cubicBezTo>
                  <a:cubicBezTo>
                    <a:pt x="78" y="41"/>
                    <a:pt x="78" y="49"/>
                    <a:pt x="78" y="57"/>
                  </a:cubicBezTo>
                  <a:cubicBezTo>
                    <a:pt x="98" y="57"/>
                    <a:pt x="98" y="57"/>
                    <a:pt x="98" y="57"/>
                  </a:cubicBezTo>
                  <a:cubicBezTo>
                    <a:pt x="98" y="50"/>
                    <a:pt x="98" y="43"/>
                    <a:pt x="92" y="31"/>
                  </a:cubicBezTo>
                  <a:cubicBezTo>
                    <a:pt x="74" y="4"/>
                    <a:pt x="74" y="4"/>
                    <a:pt x="74" y="4"/>
                  </a:cubicBezTo>
                  <a:cubicBezTo>
                    <a:pt x="71" y="0"/>
                    <a:pt x="64" y="0"/>
                    <a:pt x="63" y="0"/>
                  </a:cubicBezTo>
                  <a:cubicBezTo>
                    <a:pt x="63" y="0"/>
                    <a:pt x="63" y="0"/>
                    <a:pt x="63" y="0"/>
                  </a:cubicBezTo>
                  <a:cubicBezTo>
                    <a:pt x="69" y="5"/>
                    <a:pt x="69" y="5"/>
                    <a:pt x="69" y="5"/>
                  </a:cubicBezTo>
                  <a:cubicBezTo>
                    <a:pt x="61" y="9"/>
                    <a:pt x="61" y="9"/>
                    <a:pt x="61" y="9"/>
                  </a:cubicBezTo>
                  <a:cubicBezTo>
                    <a:pt x="65" y="15"/>
                    <a:pt x="65" y="15"/>
                    <a:pt x="65" y="15"/>
                  </a:cubicBezTo>
                  <a:cubicBezTo>
                    <a:pt x="51" y="46"/>
                    <a:pt x="51" y="46"/>
                    <a:pt x="51" y="46"/>
                  </a:cubicBezTo>
                  <a:cubicBezTo>
                    <a:pt x="51" y="46"/>
                    <a:pt x="51" y="46"/>
                    <a:pt x="51" y="46"/>
                  </a:cubicBezTo>
                  <a:cubicBezTo>
                    <a:pt x="51" y="46"/>
                    <a:pt x="51" y="46"/>
                    <a:pt x="51" y="46"/>
                  </a:cubicBezTo>
                  <a:cubicBezTo>
                    <a:pt x="51" y="46"/>
                    <a:pt x="51" y="46"/>
                    <a:pt x="51" y="46"/>
                  </a:cubicBezTo>
                  <a:cubicBezTo>
                    <a:pt x="51" y="46"/>
                    <a:pt x="51" y="46"/>
                    <a:pt x="51" y="46"/>
                  </a:cubicBezTo>
                  <a:cubicBezTo>
                    <a:pt x="36" y="15"/>
                    <a:pt x="36" y="15"/>
                    <a:pt x="36" y="15"/>
                  </a:cubicBezTo>
                  <a:cubicBezTo>
                    <a:pt x="40" y="9"/>
                    <a:pt x="40" y="9"/>
                    <a:pt x="40" y="9"/>
                  </a:cubicBezTo>
                  <a:cubicBezTo>
                    <a:pt x="33" y="5"/>
                    <a:pt x="33" y="5"/>
                    <a:pt x="33" y="5"/>
                  </a:cubicBezTo>
                  <a:cubicBezTo>
                    <a:pt x="39" y="0"/>
                    <a:pt x="39" y="0"/>
                    <a:pt x="39" y="0"/>
                  </a:cubicBezTo>
                  <a:cubicBezTo>
                    <a:pt x="39" y="0"/>
                    <a:pt x="39" y="0"/>
                    <a:pt x="39" y="0"/>
                  </a:cubicBezTo>
                  <a:cubicBezTo>
                    <a:pt x="36" y="0"/>
                    <a:pt x="31" y="0"/>
                    <a:pt x="31" y="0"/>
                  </a:cubicBezTo>
                  <a:cubicBezTo>
                    <a:pt x="29" y="1"/>
                    <a:pt x="27" y="2"/>
                    <a:pt x="25" y="3"/>
                  </a:cubicBezTo>
                  <a:cubicBezTo>
                    <a:pt x="1" y="29"/>
                    <a:pt x="1" y="29"/>
                    <a:pt x="1" y="29"/>
                  </a:cubicBezTo>
                  <a:cubicBezTo>
                    <a:pt x="1" y="29"/>
                    <a:pt x="1" y="29"/>
                    <a:pt x="1" y="29"/>
                  </a:cubicBezTo>
                  <a:cubicBezTo>
                    <a:pt x="1" y="30"/>
                    <a:pt x="1" y="30"/>
                    <a:pt x="1" y="30"/>
                  </a:cubicBezTo>
                  <a:cubicBezTo>
                    <a:pt x="1" y="31"/>
                    <a:pt x="0" y="40"/>
                    <a:pt x="0" y="40"/>
                  </a:cubicBezTo>
                  <a:cubicBezTo>
                    <a:pt x="0" y="41"/>
                    <a:pt x="0" y="41"/>
                    <a:pt x="0" y="41"/>
                  </a:cubicBezTo>
                  <a:cubicBezTo>
                    <a:pt x="0" y="42"/>
                    <a:pt x="0" y="42"/>
                    <a:pt x="0" y="42"/>
                  </a:cubicBezTo>
                  <a:cubicBezTo>
                    <a:pt x="1" y="44"/>
                    <a:pt x="1" y="44"/>
                    <a:pt x="1" y="44"/>
                  </a:cubicBezTo>
                  <a:cubicBezTo>
                    <a:pt x="3" y="48"/>
                    <a:pt x="3" y="48"/>
                    <a:pt x="3" y="48"/>
                  </a:cubicBezTo>
                  <a:cubicBezTo>
                    <a:pt x="7" y="55"/>
                    <a:pt x="7" y="55"/>
                    <a:pt x="7" y="55"/>
                  </a:cubicBezTo>
                  <a:cubicBezTo>
                    <a:pt x="15" y="71"/>
                    <a:pt x="15" y="71"/>
                    <a:pt x="15" y="71"/>
                  </a:cubicBezTo>
                  <a:cubicBezTo>
                    <a:pt x="19" y="69"/>
                    <a:pt x="23" y="67"/>
                    <a:pt x="26" y="65"/>
                  </a:cubicBezTo>
                  <a:cubicBezTo>
                    <a:pt x="26" y="69"/>
                    <a:pt x="26" y="72"/>
                    <a:pt x="26" y="75"/>
                  </a:cubicBezTo>
                  <a:cubicBezTo>
                    <a:pt x="26" y="76"/>
                    <a:pt x="26" y="76"/>
                    <a:pt x="26" y="76"/>
                  </a:cubicBezTo>
                  <a:cubicBezTo>
                    <a:pt x="27" y="76"/>
                    <a:pt x="27" y="76"/>
                    <a:pt x="28" y="76"/>
                  </a:cubicBezTo>
                  <a:cubicBezTo>
                    <a:pt x="30" y="144"/>
                    <a:pt x="30" y="144"/>
                    <a:pt x="30" y="144"/>
                  </a:cubicBezTo>
                  <a:cubicBezTo>
                    <a:pt x="50" y="144"/>
                    <a:pt x="50" y="144"/>
                    <a:pt x="50" y="144"/>
                  </a:cubicBezTo>
                  <a:cubicBezTo>
                    <a:pt x="50" y="124"/>
                    <a:pt x="50" y="89"/>
                    <a:pt x="50" y="76"/>
                  </a:cubicBezTo>
                  <a:cubicBezTo>
                    <a:pt x="50" y="76"/>
                    <a:pt x="51" y="76"/>
                    <a:pt x="52" y="76"/>
                  </a:cubicBezTo>
                  <a:cubicBezTo>
                    <a:pt x="54" y="144"/>
                    <a:pt x="54" y="144"/>
                    <a:pt x="54" y="144"/>
                  </a:cubicBezTo>
                  <a:cubicBezTo>
                    <a:pt x="60" y="144"/>
                    <a:pt x="60" y="144"/>
                    <a:pt x="60" y="144"/>
                  </a:cubicBezTo>
                  <a:lnTo>
                    <a:pt x="60" y="74"/>
                  </a:lnTo>
                  <a:close/>
                  <a:moveTo>
                    <a:pt x="27" y="50"/>
                  </a:moveTo>
                  <a:cubicBezTo>
                    <a:pt x="24" y="46"/>
                    <a:pt x="24" y="46"/>
                    <a:pt x="24" y="46"/>
                  </a:cubicBezTo>
                  <a:cubicBezTo>
                    <a:pt x="20" y="39"/>
                    <a:pt x="20" y="39"/>
                    <a:pt x="20" y="39"/>
                  </a:cubicBezTo>
                  <a:cubicBezTo>
                    <a:pt x="19" y="36"/>
                    <a:pt x="19" y="36"/>
                    <a:pt x="19" y="36"/>
                  </a:cubicBezTo>
                  <a:cubicBezTo>
                    <a:pt x="27" y="26"/>
                    <a:pt x="27" y="26"/>
                    <a:pt x="27" y="26"/>
                  </a:cubicBezTo>
                  <a:cubicBezTo>
                    <a:pt x="27" y="34"/>
                    <a:pt x="27" y="42"/>
                    <a:pt x="27"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890"/>
            <p:cNvSpPr/>
            <p:nvPr/>
          </p:nvSpPr>
          <p:spPr bwMode="auto">
            <a:xfrm>
              <a:off x="10844213" y="1438275"/>
              <a:ext cx="217488" cy="195263"/>
            </a:xfrm>
            <a:custGeom>
              <a:gdLst>
                <a:gd name="T0" fmla="*/ 1 w 58"/>
                <a:gd name="T1" fmla="*/ 52 h 52"/>
                <a:gd name="T2" fmla="*/ 30 w 58"/>
                <a:gd name="T3" fmla="*/ 52 h 52"/>
                <a:gd name="T4" fmla="*/ 58 w 58"/>
                <a:gd name="T5" fmla="*/ 52 h 52"/>
                <a:gd name="T6" fmla="*/ 55 w 58"/>
                <a:gd name="T7" fmla="*/ 8 h 52"/>
                <a:gd name="T8" fmla="*/ 47 w 58"/>
                <a:gd name="T9" fmla="*/ 0 h 52"/>
                <a:gd name="T10" fmla="*/ 40 w 58"/>
                <a:gd name="T11" fmla="*/ 0 h 52"/>
                <a:gd name="T12" fmla="*/ 45 w 58"/>
                <a:gd name="T13" fmla="*/ 4 h 52"/>
                <a:gd name="T14" fmla="*/ 38 w 58"/>
                <a:gd name="T15" fmla="*/ 8 h 52"/>
                <a:gd name="T16" fmla="*/ 41 w 58"/>
                <a:gd name="T17" fmla="*/ 13 h 52"/>
                <a:gd name="T18" fmla="*/ 29 w 58"/>
                <a:gd name="T19" fmla="*/ 41 h 52"/>
                <a:gd name="T20" fmla="*/ 29 w 58"/>
                <a:gd name="T21" fmla="*/ 41 h 52"/>
                <a:gd name="T22" fmla="*/ 29 w 58"/>
                <a:gd name="T23" fmla="*/ 41 h 52"/>
                <a:gd name="T24" fmla="*/ 29 w 58"/>
                <a:gd name="T25" fmla="*/ 41 h 52"/>
                <a:gd name="T26" fmla="*/ 29 w 58"/>
                <a:gd name="T27" fmla="*/ 41 h 52"/>
                <a:gd name="T28" fmla="*/ 16 w 58"/>
                <a:gd name="T29" fmla="*/ 13 h 52"/>
                <a:gd name="T30" fmla="*/ 19 w 58"/>
                <a:gd name="T31" fmla="*/ 8 h 52"/>
                <a:gd name="T32" fmla="*/ 12 w 58"/>
                <a:gd name="T33" fmla="*/ 4 h 52"/>
                <a:gd name="T34" fmla="*/ 17 w 58"/>
                <a:gd name="T35" fmla="*/ 0 h 52"/>
                <a:gd name="T36" fmla="*/ 11 w 58"/>
                <a:gd name="T37" fmla="*/ 0 h 52"/>
                <a:gd name="T38" fmla="*/ 11 w 58"/>
                <a:gd name="T39" fmla="*/ 0 h 52"/>
                <a:gd name="T40" fmla="*/ 3 w 58"/>
                <a:gd name="T41" fmla="*/ 8 h 52"/>
                <a:gd name="T42" fmla="*/ 0 w 58"/>
                <a:gd name="T43" fmla="*/ 52 h 52"/>
                <a:gd name="T44" fmla="*/ 1 w 58"/>
                <a:gd name="T45" fmla="*/ 52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52">
                  <a:moveTo>
                    <a:pt x="1" y="52"/>
                  </a:moveTo>
                  <a:cubicBezTo>
                    <a:pt x="30" y="52"/>
                    <a:pt x="30" y="52"/>
                    <a:pt x="30" y="52"/>
                  </a:cubicBezTo>
                  <a:cubicBezTo>
                    <a:pt x="58" y="52"/>
                    <a:pt x="58" y="52"/>
                    <a:pt x="58" y="52"/>
                  </a:cubicBezTo>
                  <a:cubicBezTo>
                    <a:pt x="55" y="8"/>
                    <a:pt x="55" y="8"/>
                    <a:pt x="55" y="8"/>
                  </a:cubicBezTo>
                  <a:cubicBezTo>
                    <a:pt x="54" y="3"/>
                    <a:pt x="51" y="0"/>
                    <a:pt x="47" y="0"/>
                  </a:cubicBezTo>
                  <a:cubicBezTo>
                    <a:pt x="47" y="0"/>
                    <a:pt x="44" y="0"/>
                    <a:pt x="40" y="0"/>
                  </a:cubicBezTo>
                  <a:cubicBezTo>
                    <a:pt x="45" y="4"/>
                    <a:pt x="45" y="4"/>
                    <a:pt x="45" y="4"/>
                  </a:cubicBezTo>
                  <a:cubicBezTo>
                    <a:pt x="38" y="8"/>
                    <a:pt x="38" y="8"/>
                    <a:pt x="38" y="8"/>
                  </a:cubicBezTo>
                  <a:cubicBezTo>
                    <a:pt x="41" y="13"/>
                    <a:pt x="41" y="13"/>
                    <a:pt x="41" y="13"/>
                  </a:cubicBezTo>
                  <a:cubicBezTo>
                    <a:pt x="29" y="41"/>
                    <a:pt x="29" y="41"/>
                    <a:pt x="29" y="41"/>
                  </a:cubicBezTo>
                  <a:cubicBezTo>
                    <a:pt x="29" y="41"/>
                    <a:pt x="29" y="41"/>
                    <a:pt x="29" y="41"/>
                  </a:cubicBezTo>
                  <a:cubicBezTo>
                    <a:pt x="29" y="41"/>
                    <a:pt x="29" y="41"/>
                    <a:pt x="29" y="41"/>
                  </a:cubicBezTo>
                  <a:cubicBezTo>
                    <a:pt x="29" y="41"/>
                    <a:pt x="29" y="41"/>
                    <a:pt x="29" y="41"/>
                  </a:cubicBezTo>
                  <a:cubicBezTo>
                    <a:pt x="29" y="41"/>
                    <a:pt x="29" y="41"/>
                    <a:pt x="29" y="41"/>
                  </a:cubicBezTo>
                  <a:cubicBezTo>
                    <a:pt x="16" y="13"/>
                    <a:pt x="16" y="13"/>
                    <a:pt x="16" y="13"/>
                  </a:cubicBezTo>
                  <a:cubicBezTo>
                    <a:pt x="19" y="8"/>
                    <a:pt x="19" y="8"/>
                    <a:pt x="19" y="8"/>
                  </a:cubicBezTo>
                  <a:cubicBezTo>
                    <a:pt x="12" y="4"/>
                    <a:pt x="12" y="4"/>
                    <a:pt x="12" y="4"/>
                  </a:cubicBezTo>
                  <a:cubicBezTo>
                    <a:pt x="17" y="0"/>
                    <a:pt x="17" y="0"/>
                    <a:pt x="17" y="0"/>
                  </a:cubicBezTo>
                  <a:cubicBezTo>
                    <a:pt x="13" y="0"/>
                    <a:pt x="11" y="0"/>
                    <a:pt x="11" y="0"/>
                  </a:cubicBezTo>
                  <a:cubicBezTo>
                    <a:pt x="11" y="0"/>
                    <a:pt x="11" y="0"/>
                    <a:pt x="11" y="0"/>
                  </a:cubicBezTo>
                  <a:cubicBezTo>
                    <a:pt x="7" y="0"/>
                    <a:pt x="3" y="3"/>
                    <a:pt x="3" y="8"/>
                  </a:cubicBezTo>
                  <a:cubicBezTo>
                    <a:pt x="0" y="52"/>
                    <a:pt x="0" y="52"/>
                    <a:pt x="0" y="52"/>
                  </a:cubicBezTo>
                  <a:lnTo>
                    <a:pt x="1"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891"/>
            <p:cNvSpPr/>
            <p:nvPr/>
          </p:nvSpPr>
          <p:spPr bwMode="auto">
            <a:xfrm>
              <a:off x="10766425" y="1835150"/>
              <a:ext cx="107950" cy="101600"/>
            </a:xfrm>
            <a:custGeom>
              <a:gdLst>
                <a:gd name="T0" fmla="*/ 27 w 29"/>
                <a:gd name="T1" fmla="*/ 0 h 27"/>
                <a:gd name="T2" fmla="*/ 26 w 29"/>
                <a:gd name="T3" fmla="*/ 0 h 27"/>
                <a:gd name="T4" fmla="*/ 1 w 29"/>
                <a:gd name="T5" fmla="*/ 24 h 27"/>
                <a:gd name="T6" fmla="*/ 1 w 29"/>
                <a:gd name="T7" fmla="*/ 27 h 27"/>
                <a:gd name="T8" fmla="*/ 2 w 29"/>
                <a:gd name="T9" fmla="*/ 27 h 27"/>
                <a:gd name="T10" fmla="*/ 4 w 29"/>
                <a:gd name="T11" fmla="*/ 27 h 27"/>
                <a:gd name="T12" fmla="*/ 29 w 29"/>
                <a:gd name="T13" fmla="*/ 3 h 27"/>
                <a:gd name="T14" fmla="*/ 29 w 29"/>
                <a:gd name="T15" fmla="*/ 0 h 27"/>
                <a:gd name="T16" fmla="*/ 27 w 29"/>
                <a:gd name="T17" fmla="*/ 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7">
                  <a:moveTo>
                    <a:pt x="27" y="0"/>
                  </a:moveTo>
                  <a:cubicBezTo>
                    <a:pt x="26" y="0"/>
                    <a:pt x="26" y="0"/>
                    <a:pt x="26" y="0"/>
                  </a:cubicBezTo>
                  <a:cubicBezTo>
                    <a:pt x="1" y="24"/>
                    <a:pt x="1" y="24"/>
                    <a:pt x="1" y="24"/>
                  </a:cubicBezTo>
                  <a:cubicBezTo>
                    <a:pt x="0" y="25"/>
                    <a:pt x="0" y="26"/>
                    <a:pt x="1" y="27"/>
                  </a:cubicBezTo>
                  <a:cubicBezTo>
                    <a:pt x="1" y="27"/>
                    <a:pt x="2" y="27"/>
                    <a:pt x="2" y="27"/>
                  </a:cubicBezTo>
                  <a:cubicBezTo>
                    <a:pt x="3" y="27"/>
                    <a:pt x="3" y="27"/>
                    <a:pt x="4" y="27"/>
                  </a:cubicBezTo>
                  <a:cubicBezTo>
                    <a:pt x="29" y="3"/>
                    <a:pt x="29" y="3"/>
                    <a:pt x="29" y="3"/>
                  </a:cubicBezTo>
                  <a:cubicBezTo>
                    <a:pt x="29" y="3"/>
                    <a:pt x="29" y="1"/>
                    <a:pt x="29" y="0"/>
                  </a:cubicBezTo>
                  <a:cubicBezTo>
                    <a:pt x="28" y="0"/>
                    <a:pt x="28"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892"/>
            <p:cNvSpPr>
              <a:spLocks noEditPoints="1"/>
            </p:cNvSpPr>
            <p:nvPr/>
          </p:nvSpPr>
          <p:spPr bwMode="auto">
            <a:xfrm>
              <a:off x="10714038" y="1652588"/>
              <a:ext cx="498475" cy="341313"/>
            </a:xfrm>
            <a:custGeom>
              <a:gdLst>
                <a:gd name="T0" fmla="*/ 128 w 133"/>
                <a:gd name="T1" fmla="*/ 4 h 91"/>
                <a:gd name="T2" fmla="*/ 118 w 133"/>
                <a:gd name="T3" fmla="*/ 0 h 91"/>
                <a:gd name="T4" fmla="*/ 15 w 133"/>
                <a:gd name="T5" fmla="*/ 0 h 91"/>
                <a:gd name="T6" fmla="*/ 5 w 133"/>
                <a:gd name="T7" fmla="*/ 4 h 91"/>
                <a:gd name="T8" fmla="*/ 0 w 133"/>
                <a:gd name="T9" fmla="*/ 17 h 91"/>
                <a:gd name="T10" fmla="*/ 0 w 133"/>
                <a:gd name="T11" fmla="*/ 75 h 91"/>
                <a:gd name="T12" fmla="*/ 15 w 133"/>
                <a:gd name="T13" fmla="*/ 91 h 91"/>
                <a:gd name="T14" fmla="*/ 118 w 133"/>
                <a:gd name="T15" fmla="*/ 91 h 91"/>
                <a:gd name="T16" fmla="*/ 133 w 133"/>
                <a:gd name="T17" fmla="*/ 75 h 91"/>
                <a:gd name="T18" fmla="*/ 133 w 133"/>
                <a:gd name="T19" fmla="*/ 17 h 91"/>
                <a:gd name="T20" fmla="*/ 128 w 133"/>
                <a:gd name="T21" fmla="*/ 4 h 91"/>
                <a:gd name="T22" fmla="*/ 66 w 133"/>
                <a:gd name="T23" fmla="*/ 50 h 91"/>
                <a:gd name="T24" fmla="*/ 17 w 133"/>
                <a:gd name="T25" fmla="*/ 10 h 91"/>
                <a:gd name="T26" fmla="*/ 115 w 133"/>
                <a:gd name="T27" fmla="*/ 10 h 91"/>
                <a:gd name="T28" fmla="*/ 66 w 133"/>
                <a:gd name="T29" fmla="*/ 50 h 91"/>
                <a:gd name="T30" fmla="*/ 123 w 133"/>
                <a:gd name="T31" fmla="*/ 75 h 91"/>
                <a:gd name="T32" fmla="*/ 118 w 133"/>
                <a:gd name="T33" fmla="*/ 80 h 91"/>
                <a:gd name="T34" fmla="*/ 15 w 133"/>
                <a:gd name="T35" fmla="*/ 80 h 91"/>
                <a:gd name="T36" fmla="*/ 10 w 133"/>
                <a:gd name="T37" fmla="*/ 75 h 91"/>
                <a:gd name="T38" fmla="*/ 10 w 133"/>
                <a:gd name="T39" fmla="*/ 17 h 91"/>
                <a:gd name="T40" fmla="*/ 62 w 133"/>
                <a:gd name="T41" fmla="*/ 60 h 91"/>
                <a:gd name="T42" fmla="*/ 66 w 133"/>
                <a:gd name="T43" fmla="*/ 61 h 91"/>
                <a:gd name="T44" fmla="*/ 70 w 133"/>
                <a:gd name="T45" fmla="*/ 60 h 91"/>
                <a:gd name="T46" fmla="*/ 123 w 133"/>
                <a:gd name="T47" fmla="*/ 17 h 91"/>
                <a:gd name="T48" fmla="*/ 123 w 133"/>
                <a:gd name="T49" fmla="*/ 75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 h="91">
                  <a:moveTo>
                    <a:pt x="128" y="4"/>
                  </a:moveTo>
                  <a:cubicBezTo>
                    <a:pt x="125" y="1"/>
                    <a:pt x="121" y="0"/>
                    <a:pt x="118" y="0"/>
                  </a:cubicBezTo>
                  <a:cubicBezTo>
                    <a:pt x="15" y="0"/>
                    <a:pt x="15" y="0"/>
                    <a:pt x="15" y="0"/>
                  </a:cubicBezTo>
                  <a:cubicBezTo>
                    <a:pt x="12" y="0"/>
                    <a:pt x="8" y="1"/>
                    <a:pt x="5" y="4"/>
                  </a:cubicBezTo>
                  <a:cubicBezTo>
                    <a:pt x="3" y="6"/>
                    <a:pt x="0" y="11"/>
                    <a:pt x="0" y="17"/>
                  </a:cubicBezTo>
                  <a:cubicBezTo>
                    <a:pt x="0" y="75"/>
                    <a:pt x="0" y="75"/>
                    <a:pt x="0" y="75"/>
                  </a:cubicBezTo>
                  <a:cubicBezTo>
                    <a:pt x="0" y="84"/>
                    <a:pt x="7" y="91"/>
                    <a:pt x="15" y="91"/>
                  </a:cubicBezTo>
                  <a:cubicBezTo>
                    <a:pt x="118" y="91"/>
                    <a:pt x="118" y="91"/>
                    <a:pt x="118" y="91"/>
                  </a:cubicBezTo>
                  <a:cubicBezTo>
                    <a:pt x="126" y="91"/>
                    <a:pt x="133" y="84"/>
                    <a:pt x="133" y="75"/>
                  </a:cubicBezTo>
                  <a:cubicBezTo>
                    <a:pt x="133" y="17"/>
                    <a:pt x="133" y="17"/>
                    <a:pt x="133" y="17"/>
                  </a:cubicBezTo>
                  <a:cubicBezTo>
                    <a:pt x="133" y="11"/>
                    <a:pt x="130" y="6"/>
                    <a:pt x="128" y="4"/>
                  </a:cubicBezTo>
                  <a:close/>
                  <a:moveTo>
                    <a:pt x="66" y="50"/>
                  </a:moveTo>
                  <a:cubicBezTo>
                    <a:pt x="17" y="10"/>
                    <a:pt x="17" y="10"/>
                    <a:pt x="17" y="10"/>
                  </a:cubicBezTo>
                  <a:cubicBezTo>
                    <a:pt x="115" y="10"/>
                    <a:pt x="115" y="10"/>
                    <a:pt x="115" y="10"/>
                  </a:cubicBezTo>
                  <a:lnTo>
                    <a:pt x="66" y="50"/>
                  </a:lnTo>
                  <a:close/>
                  <a:moveTo>
                    <a:pt x="123" y="75"/>
                  </a:moveTo>
                  <a:cubicBezTo>
                    <a:pt x="123" y="78"/>
                    <a:pt x="120" y="80"/>
                    <a:pt x="118" y="80"/>
                  </a:cubicBezTo>
                  <a:cubicBezTo>
                    <a:pt x="15" y="80"/>
                    <a:pt x="15" y="80"/>
                    <a:pt x="15" y="80"/>
                  </a:cubicBezTo>
                  <a:cubicBezTo>
                    <a:pt x="12" y="80"/>
                    <a:pt x="10" y="78"/>
                    <a:pt x="10" y="75"/>
                  </a:cubicBezTo>
                  <a:cubicBezTo>
                    <a:pt x="10" y="17"/>
                    <a:pt x="10" y="17"/>
                    <a:pt x="10" y="17"/>
                  </a:cubicBezTo>
                  <a:cubicBezTo>
                    <a:pt x="62" y="60"/>
                    <a:pt x="62" y="60"/>
                    <a:pt x="62" y="60"/>
                  </a:cubicBezTo>
                  <a:cubicBezTo>
                    <a:pt x="64" y="61"/>
                    <a:pt x="65" y="61"/>
                    <a:pt x="66" y="61"/>
                  </a:cubicBezTo>
                  <a:cubicBezTo>
                    <a:pt x="68" y="61"/>
                    <a:pt x="69" y="61"/>
                    <a:pt x="70" y="60"/>
                  </a:cubicBezTo>
                  <a:cubicBezTo>
                    <a:pt x="123" y="17"/>
                    <a:pt x="123" y="17"/>
                    <a:pt x="123" y="17"/>
                  </a:cubicBezTo>
                  <a:lnTo>
                    <a:pt x="123"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893"/>
            <p:cNvSpPr/>
            <p:nvPr/>
          </p:nvSpPr>
          <p:spPr bwMode="auto">
            <a:xfrm>
              <a:off x="11047413" y="1835150"/>
              <a:ext cx="112713" cy="101600"/>
            </a:xfrm>
            <a:custGeom>
              <a:gdLst>
                <a:gd name="T0" fmla="*/ 26 w 30"/>
                <a:gd name="T1" fmla="*/ 27 h 27"/>
                <a:gd name="T2" fmla="*/ 28 w 30"/>
                <a:gd name="T3" fmla="*/ 27 h 27"/>
                <a:gd name="T4" fmla="*/ 29 w 30"/>
                <a:gd name="T5" fmla="*/ 27 h 27"/>
                <a:gd name="T6" fmla="*/ 29 w 30"/>
                <a:gd name="T7" fmla="*/ 24 h 27"/>
                <a:gd name="T8" fmla="*/ 4 w 30"/>
                <a:gd name="T9" fmla="*/ 0 h 27"/>
                <a:gd name="T10" fmla="*/ 3 w 30"/>
                <a:gd name="T11" fmla="*/ 0 h 27"/>
                <a:gd name="T12" fmla="*/ 1 w 30"/>
                <a:gd name="T13" fmla="*/ 0 h 27"/>
                <a:gd name="T14" fmla="*/ 1 w 30"/>
                <a:gd name="T15" fmla="*/ 3 h 27"/>
                <a:gd name="T16" fmla="*/ 26 w 30"/>
                <a:gd name="T17" fmla="*/ 27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7">
                  <a:moveTo>
                    <a:pt x="26" y="27"/>
                  </a:moveTo>
                  <a:cubicBezTo>
                    <a:pt x="26" y="27"/>
                    <a:pt x="27" y="27"/>
                    <a:pt x="28" y="27"/>
                  </a:cubicBezTo>
                  <a:cubicBezTo>
                    <a:pt x="28" y="27"/>
                    <a:pt x="29" y="27"/>
                    <a:pt x="29" y="27"/>
                  </a:cubicBezTo>
                  <a:cubicBezTo>
                    <a:pt x="30" y="26"/>
                    <a:pt x="30" y="25"/>
                    <a:pt x="29" y="24"/>
                  </a:cubicBezTo>
                  <a:cubicBezTo>
                    <a:pt x="4" y="0"/>
                    <a:pt x="4" y="0"/>
                    <a:pt x="4" y="0"/>
                  </a:cubicBezTo>
                  <a:cubicBezTo>
                    <a:pt x="4" y="0"/>
                    <a:pt x="3" y="0"/>
                    <a:pt x="3" y="0"/>
                  </a:cubicBezTo>
                  <a:cubicBezTo>
                    <a:pt x="2" y="0"/>
                    <a:pt x="2" y="0"/>
                    <a:pt x="1" y="0"/>
                  </a:cubicBezTo>
                  <a:cubicBezTo>
                    <a:pt x="0" y="1"/>
                    <a:pt x="0" y="3"/>
                    <a:pt x="1" y="3"/>
                  </a:cubicBezTo>
                  <a:lnTo>
                    <a:pt x="26"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894"/>
            <p:cNvSpPr/>
            <p:nvPr/>
          </p:nvSpPr>
          <p:spPr bwMode="auto">
            <a:xfrm>
              <a:off x="10761663" y="1617663"/>
              <a:ext cx="79375" cy="57150"/>
            </a:xfrm>
            <a:custGeom>
              <a:gdLst>
                <a:gd name="T0" fmla="*/ 1 w 21"/>
                <a:gd name="T1" fmla="*/ 15 h 15"/>
                <a:gd name="T2" fmla="*/ 21 w 21"/>
                <a:gd name="T3" fmla="*/ 14 h 15"/>
                <a:gd name="T4" fmla="*/ 20 w 21"/>
                <a:gd name="T5" fmla="*/ 0 h 15"/>
                <a:gd name="T6" fmla="*/ 0 w 21"/>
                <a:gd name="T7" fmla="*/ 0 h 15"/>
                <a:gd name="T8" fmla="*/ 1 w 21"/>
                <a:gd name="T9" fmla="*/ 15 h 15"/>
              </a:gdLst>
              <a:cxnLst>
                <a:cxn ang="0">
                  <a:pos x="T0" y="T1"/>
                </a:cxn>
                <a:cxn ang="0">
                  <a:pos x="T2" y="T3"/>
                </a:cxn>
                <a:cxn ang="0">
                  <a:pos x="T4" y="T5"/>
                </a:cxn>
                <a:cxn ang="0">
                  <a:pos x="T6" y="T7"/>
                </a:cxn>
                <a:cxn ang="0">
                  <a:pos x="T8" y="T9"/>
                </a:cxn>
              </a:cxnLst>
              <a:rect l="0" t="0" r="r" b="b"/>
              <a:pathLst>
                <a:path w="21" h="15">
                  <a:moveTo>
                    <a:pt x="1" y="15"/>
                  </a:moveTo>
                  <a:cubicBezTo>
                    <a:pt x="8" y="15"/>
                    <a:pt x="14" y="14"/>
                    <a:pt x="21" y="14"/>
                  </a:cubicBezTo>
                  <a:cubicBezTo>
                    <a:pt x="20" y="8"/>
                    <a:pt x="20" y="4"/>
                    <a:pt x="20" y="0"/>
                  </a:cubicBezTo>
                  <a:cubicBezTo>
                    <a:pt x="0" y="0"/>
                    <a:pt x="0" y="0"/>
                    <a:pt x="0" y="0"/>
                  </a:cubicBezTo>
                  <a:cubicBezTo>
                    <a:pt x="1" y="5"/>
                    <a:pt x="1" y="11"/>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0" name="组合 369"/>
          <p:cNvGrpSpPr/>
          <p:nvPr/>
        </p:nvGrpSpPr>
        <p:grpSpPr>
          <a:xfrm>
            <a:off x="4547945" y="2988384"/>
            <a:ext cx="291415" cy="259676"/>
            <a:chOff x="7364413" y="3151188"/>
            <a:chExt cx="641350" cy="571500"/>
          </a:xfrm>
          <a:solidFill>
            <a:srgbClr val="D75980"/>
          </a:solidFill>
        </p:grpSpPr>
        <p:sp>
          <p:nvSpPr>
            <p:cNvPr id="371" name="Freeform 895"/>
            <p:cNvSpPr/>
            <p:nvPr/>
          </p:nvSpPr>
          <p:spPr bwMode="auto">
            <a:xfrm>
              <a:off x="7477125" y="3582988"/>
              <a:ext cx="112713" cy="104775"/>
            </a:xfrm>
            <a:custGeom>
              <a:gdLst>
                <a:gd name="T0" fmla="*/ 30 w 30"/>
                <a:gd name="T1" fmla="*/ 28 h 28"/>
                <a:gd name="T2" fmla="*/ 30 w 30"/>
                <a:gd name="T3" fmla="*/ 5 h 28"/>
                <a:gd name="T4" fmla="*/ 23 w 30"/>
                <a:gd name="T5" fmla="*/ 0 h 28"/>
                <a:gd name="T6" fmla="*/ 7 w 30"/>
                <a:gd name="T7" fmla="*/ 0 h 28"/>
                <a:gd name="T8" fmla="*/ 0 w 30"/>
                <a:gd name="T9" fmla="*/ 5 h 28"/>
                <a:gd name="T10" fmla="*/ 0 w 30"/>
                <a:gd name="T11" fmla="*/ 28 h 28"/>
                <a:gd name="T12" fmla="*/ 30 w 30"/>
                <a:gd name="T13" fmla="*/ 28 h 28"/>
              </a:gdLst>
              <a:cxnLst>
                <a:cxn ang="0">
                  <a:pos x="T0" y="T1"/>
                </a:cxn>
                <a:cxn ang="0">
                  <a:pos x="T2" y="T3"/>
                </a:cxn>
                <a:cxn ang="0">
                  <a:pos x="T4" y="T5"/>
                </a:cxn>
                <a:cxn ang="0">
                  <a:pos x="T6" y="T7"/>
                </a:cxn>
                <a:cxn ang="0">
                  <a:pos x="T8" y="T9"/>
                </a:cxn>
                <a:cxn ang="0">
                  <a:pos x="T10" y="T11"/>
                </a:cxn>
                <a:cxn ang="0">
                  <a:pos x="T12" y="T13"/>
                </a:cxn>
              </a:cxnLst>
              <a:rect l="0" t="0" r="r" b="b"/>
              <a:pathLst>
                <a:path w="30" h="28">
                  <a:moveTo>
                    <a:pt x="30" y="28"/>
                  </a:moveTo>
                  <a:cubicBezTo>
                    <a:pt x="30" y="5"/>
                    <a:pt x="30" y="5"/>
                    <a:pt x="30" y="5"/>
                  </a:cubicBezTo>
                  <a:cubicBezTo>
                    <a:pt x="30" y="3"/>
                    <a:pt x="27" y="0"/>
                    <a:pt x="23" y="0"/>
                  </a:cubicBezTo>
                  <a:cubicBezTo>
                    <a:pt x="7" y="0"/>
                    <a:pt x="7" y="0"/>
                    <a:pt x="7" y="0"/>
                  </a:cubicBezTo>
                  <a:cubicBezTo>
                    <a:pt x="3" y="0"/>
                    <a:pt x="0" y="3"/>
                    <a:pt x="0" y="5"/>
                  </a:cubicBezTo>
                  <a:cubicBezTo>
                    <a:pt x="0" y="28"/>
                    <a:pt x="0" y="28"/>
                    <a:pt x="0" y="28"/>
                  </a:cubicBezTo>
                  <a:lnTo>
                    <a:pt x="3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896"/>
            <p:cNvSpPr/>
            <p:nvPr/>
          </p:nvSpPr>
          <p:spPr bwMode="auto">
            <a:xfrm>
              <a:off x="7631113" y="3546475"/>
              <a:ext cx="115888" cy="141288"/>
            </a:xfrm>
            <a:custGeom>
              <a:gdLst>
                <a:gd name="T0" fmla="*/ 31 w 31"/>
                <a:gd name="T1" fmla="*/ 38 h 38"/>
                <a:gd name="T2" fmla="*/ 31 w 31"/>
                <a:gd name="T3" fmla="*/ 5 h 38"/>
                <a:gd name="T4" fmla="*/ 23 w 31"/>
                <a:gd name="T5" fmla="*/ 0 h 38"/>
                <a:gd name="T6" fmla="*/ 7 w 31"/>
                <a:gd name="T7" fmla="*/ 0 h 38"/>
                <a:gd name="T8" fmla="*/ 0 w 31"/>
                <a:gd name="T9" fmla="*/ 5 h 38"/>
                <a:gd name="T10" fmla="*/ 0 w 31"/>
                <a:gd name="T11" fmla="*/ 38 h 38"/>
                <a:gd name="T12" fmla="*/ 31 w 31"/>
                <a:gd name="T13" fmla="*/ 38 h 38"/>
              </a:gdLst>
              <a:cxnLst>
                <a:cxn ang="0">
                  <a:pos x="T0" y="T1"/>
                </a:cxn>
                <a:cxn ang="0">
                  <a:pos x="T2" y="T3"/>
                </a:cxn>
                <a:cxn ang="0">
                  <a:pos x="T4" y="T5"/>
                </a:cxn>
                <a:cxn ang="0">
                  <a:pos x="T6" y="T7"/>
                </a:cxn>
                <a:cxn ang="0">
                  <a:pos x="T8" y="T9"/>
                </a:cxn>
                <a:cxn ang="0">
                  <a:pos x="T10" y="T11"/>
                </a:cxn>
                <a:cxn ang="0">
                  <a:pos x="T12" y="T13"/>
                </a:cxn>
              </a:cxnLst>
              <a:rect l="0" t="0" r="r" b="b"/>
              <a:pathLst>
                <a:path w="31" h="38">
                  <a:moveTo>
                    <a:pt x="31" y="38"/>
                  </a:moveTo>
                  <a:cubicBezTo>
                    <a:pt x="31" y="5"/>
                    <a:pt x="31" y="5"/>
                    <a:pt x="31" y="5"/>
                  </a:cubicBezTo>
                  <a:cubicBezTo>
                    <a:pt x="31" y="2"/>
                    <a:pt x="27" y="0"/>
                    <a:pt x="23" y="0"/>
                  </a:cubicBezTo>
                  <a:cubicBezTo>
                    <a:pt x="7" y="0"/>
                    <a:pt x="7" y="0"/>
                    <a:pt x="7" y="0"/>
                  </a:cubicBezTo>
                  <a:cubicBezTo>
                    <a:pt x="3" y="0"/>
                    <a:pt x="0" y="2"/>
                    <a:pt x="0" y="5"/>
                  </a:cubicBezTo>
                  <a:cubicBezTo>
                    <a:pt x="0" y="38"/>
                    <a:pt x="0" y="38"/>
                    <a:pt x="0" y="38"/>
                  </a:cubicBezTo>
                  <a:lnTo>
                    <a:pt x="31"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897"/>
            <p:cNvSpPr/>
            <p:nvPr/>
          </p:nvSpPr>
          <p:spPr bwMode="auto">
            <a:xfrm>
              <a:off x="7785100" y="3489325"/>
              <a:ext cx="115888" cy="198438"/>
            </a:xfrm>
            <a:custGeom>
              <a:gdLst>
                <a:gd name="T0" fmla="*/ 31 w 31"/>
                <a:gd name="T1" fmla="*/ 53 h 53"/>
                <a:gd name="T2" fmla="*/ 31 w 31"/>
                <a:gd name="T3" fmla="*/ 5 h 53"/>
                <a:gd name="T4" fmla="*/ 23 w 31"/>
                <a:gd name="T5" fmla="*/ 0 h 53"/>
                <a:gd name="T6" fmla="*/ 8 w 31"/>
                <a:gd name="T7" fmla="*/ 0 h 53"/>
                <a:gd name="T8" fmla="*/ 0 w 31"/>
                <a:gd name="T9" fmla="*/ 5 h 53"/>
                <a:gd name="T10" fmla="*/ 0 w 31"/>
                <a:gd name="T11" fmla="*/ 53 h 53"/>
                <a:gd name="T12" fmla="*/ 31 w 31"/>
                <a:gd name="T13" fmla="*/ 53 h 53"/>
              </a:gdLst>
              <a:cxnLst>
                <a:cxn ang="0">
                  <a:pos x="T0" y="T1"/>
                </a:cxn>
                <a:cxn ang="0">
                  <a:pos x="T2" y="T3"/>
                </a:cxn>
                <a:cxn ang="0">
                  <a:pos x="T4" y="T5"/>
                </a:cxn>
                <a:cxn ang="0">
                  <a:pos x="T6" y="T7"/>
                </a:cxn>
                <a:cxn ang="0">
                  <a:pos x="T8" y="T9"/>
                </a:cxn>
                <a:cxn ang="0">
                  <a:pos x="T10" y="T11"/>
                </a:cxn>
                <a:cxn ang="0">
                  <a:pos x="T12" y="T13"/>
                </a:cxn>
              </a:cxnLst>
              <a:rect l="0" t="0" r="r" b="b"/>
              <a:pathLst>
                <a:path w="31" h="52">
                  <a:moveTo>
                    <a:pt x="31" y="53"/>
                  </a:moveTo>
                  <a:cubicBezTo>
                    <a:pt x="31" y="5"/>
                    <a:pt x="31" y="5"/>
                    <a:pt x="31" y="5"/>
                  </a:cubicBezTo>
                  <a:cubicBezTo>
                    <a:pt x="31" y="2"/>
                    <a:pt x="27" y="0"/>
                    <a:pt x="23" y="0"/>
                  </a:cubicBezTo>
                  <a:cubicBezTo>
                    <a:pt x="8" y="0"/>
                    <a:pt x="8" y="0"/>
                    <a:pt x="8" y="0"/>
                  </a:cubicBezTo>
                  <a:cubicBezTo>
                    <a:pt x="3" y="0"/>
                    <a:pt x="0" y="2"/>
                    <a:pt x="0" y="5"/>
                  </a:cubicBezTo>
                  <a:cubicBezTo>
                    <a:pt x="0" y="53"/>
                    <a:pt x="0" y="53"/>
                    <a:pt x="0" y="53"/>
                  </a:cubicBezTo>
                  <a:lnTo>
                    <a:pt x="31"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898"/>
            <p:cNvSpPr/>
            <p:nvPr/>
          </p:nvSpPr>
          <p:spPr bwMode="auto">
            <a:xfrm>
              <a:off x="7780338" y="3335338"/>
              <a:ext cx="101600" cy="101600"/>
            </a:xfrm>
            <a:custGeom>
              <a:gdLst>
                <a:gd name="T0" fmla="*/ 0 w 64"/>
                <a:gd name="T1" fmla="*/ 0 h 64"/>
                <a:gd name="T2" fmla="*/ 64 w 64"/>
                <a:gd name="T3" fmla="*/ 0 h 64"/>
                <a:gd name="T4" fmla="*/ 64 w 64"/>
                <a:gd name="T5" fmla="*/ 64 h 64"/>
                <a:gd name="T6" fmla="*/ 0 w 64"/>
                <a:gd name="T7" fmla="*/ 0 h 64"/>
              </a:gdLst>
              <a:cxnLst>
                <a:cxn ang="0">
                  <a:pos x="T0" y="T1"/>
                </a:cxn>
                <a:cxn ang="0">
                  <a:pos x="T2" y="T3"/>
                </a:cxn>
                <a:cxn ang="0">
                  <a:pos x="T4" y="T5"/>
                </a:cxn>
                <a:cxn ang="0">
                  <a:pos x="T6" y="T7"/>
                </a:cxn>
              </a:cxnLst>
              <a:rect l="0" t="0" r="r" b="b"/>
              <a:pathLst>
                <a:path w="64" h="64">
                  <a:moveTo>
                    <a:pt x="0" y="0"/>
                  </a:moveTo>
                  <a:lnTo>
                    <a:pt x="64" y="0"/>
                  </a:lnTo>
                  <a:lnTo>
                    <a:pt x="64" y="6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899"/>
            <p:cNvSpPr/>
            <p:nvPr/>
          </p:nvSpPr>
          <p:spPr bwMode="auto">
            <a:xfrm>
              <a:off x="7480300" y="3343275"/>
              <a:ext cx="387350" cy="203200"/>
            </a:xfrm>
            <a:custGeom>
              <a:gdLst>
                <a:gd name="T0" fmla="*/ 91 w 103"/>
                <a:gd name="T1" fmla="*/ 0 h 54"/>
                <a:gd name="T2" fmla="*/ 50 w 103"/>
                <a:gd name="T3" fmla="*/ 36 h 54"/>
                <a:gd name="T4" fmla="*/ 0 w 103"/>
                <a:gd name="T5" fmla="*/ 48 h 54"/>
                <a:gd name="T6" fmla="*/ 69 w 103"/>
                <a:gd name="T7" fmla="*/ 38 h 54"/>
                <a:gd name="T8" fmla="*/ 103 w 103"/>
                <a:gd name="T9" fmla="*/ 12 h 54"/>
                <a:gd name="T10" fmla="*/ 91 w 103"/>
                <a:gd name="T11" fmla="*/ 0 h 54"/>
              </a:gdLst>
              <a:cxnLst>
                <a:cxn ang="0">
                  <a:pos x="T0" y="T1"/>
                </a:cxn>
                <a:cxn ang="0">
                  <a:pos x="T2" y="T3"/>
                </a:cxn>
                <a:cxn ang="0">
                  <a:pos x="T4" y="T5"/>
                </a:cxn>
                <a:cxn ang="0">
                  <a:pos x="T6" y="T7"/>
                </a:cxn>
                <a:cxn ang="0">
                  <a:pos x="T8" y="T9"/>
                </a:cxn>
                <a:cxn ang="0">
                  <a:pos x="T10" y="T11"/>
                </a:cxn>
              </a:cxnLst>
              <a:rect l="0" t="0" r="r" b="b"/>
              <a:pathLst>
                <a:path w="103" h="54">
                  <a:moveTo>
                    <a:pt x="91" y="0"/>
                  </a:moveTo>
                  <a:cubicBezTo>
                    <a:pt x="82" y="13"/>
                    <a:pt x="68" y="26"/>
                    <a:pt x="50" y="36"/>
                  </a:cubicBezTo>
                  <a:cubicBezTo>
                    <a:pt x="33" y="44"/>
                    <a:pt x="16" y="49"/>
                    <a:pt x="0" y="48"/>
                  </a:cubicBezTo>
                  <a:cubicBezTo>
                    <a:pt x="19" y="54"/>
                    <a:pt x="45" y="51"/>
                    <a:pt x="69" y="38"/>
                  </a:cubicBezTo>
                  <a:cubicBezTo>
                    <a:pt x="83" y="31"/>
                    <a:pt x="94" y="22"/>
                    <a:pt x="103" y="12"/>
                  </a:cubicBez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900"/>
            <p:cNvSpPr>
              <a:spLocks noEditPoints="1"/>
            </p:cNvSpPr>
            <p:nvPr/>
          </p:nvSpPr>
          <p:spPr bwMode="auto">
            <a:xfrm>
              <a:off x="7364413" y="3151188"/>
              <a:ext cx="641350" cy="571500"/>
            </a:xfrm>
            <a:custGeom>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4 w 171"/>
                <a:gd name="T35" fmla="*/ 19 h 152"/>
                <a:gd name="T36" fmla="*/ 111 w 171"/>
                <a:gd name="T37" fmla="*/ 12 h 152"/>
                <a:gd name="T38" fmla="*/ 161 w 171"/>
                <a:gd name="T39" fmla="*/ 141 h 152"/>
                <a:gd name="T40" fmla="*/ 11 w 171"/>
                <a:gd name="T41" fmla="*/ 141 h 152"/>
                <a:gd name="T42" fmla="*/ 11 w 171"/>
                <a:gd name="T43" fmla="*/ 38 h 152"/>
                <a:gd name="T44" fmla="*/ 161 w 171"/>
                <a:gd name="T45" fmla="*/ 38 h 152"/>
                <a:gd name="T46" fmla="*/ 161 w 171"/>
                <a:gd name="T47" fmla="*/ 141 h 152"/>
                <a:gd name="T48" fmla="*/ 153 w 171"/>
                <a:gd name="T49" fmla="*/ 26 h 152"/>
                <a:gd name="T50" fmla="*/ 146 w 171"/>
                <a:gd name="T51" fmla="*/ 19 h 152"/>
                <a:gd name="T52" fmla="*/ 153 w 171"/>
                <a:gd name="T53" fmla="*/ 12 h 152"/>
                <a:gd name="T54" fmla="*/ 161 w 171"/>
                <a:gd name="T55" fmla="*/ 19 h 152"/>
                <a:gd name="T56" fmla="*/ 153 w 171"/>
                <a:gd name="T57"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4" y="23"/>
                    <a:pt x="104" y="19"/>
                  </a:cubicBezTo>
                  <a:cubicBezTo>
                    <a:pt x="104" y="15"/>
                    <a:pt x="107" y="12"/>
                    <a:pt x="111" y="12"/>
                  </a:cubicBezTo>
                  <a:close/>
                  <a:moveTo>
                    <a:pt x="161" y="141"/>
                  </a:moveTo>
                  <a:cubicBezTo>
                    <a:pt x="11" y="141"/>
                    <a:pt x="11" y="141"/>
                    <a:pt x="11" y="141"/>
                  </a:cubicBezTo>
                  <a:cubicBezTo>
                    <a:pt x="11" y="38"/>
                    <a:pt x="11" y="38"/>
                    <a:pt x="11" y="38"/>
                  </a:cubicBezTo>
                  <a:cubicBezTo>
                    <a:pt x="161" y="38"/>
                    <a:pt x="161" y="38"/>
                    <a:pt x="161" y="38"/>
                  </a:cubicBezTo>
                  <a:lnTo>
                    <a:pt x="161" y="141"/>
                  </a:lnTo>
                  <a:close/>
                  <a:moveTo>
                    <a:pt x="153" y="26"/>
                  </a:moveTo>
                  <a:cubicBezTo>
                    <a:pt x="149" y="26"/>
                    <a:pt x="146" y="23"/>
                    <a:pt x="146" y="19"/>
                  </a:cubicBezTo>
                  <a:cubicBezTo>
                    <a:pt x="146" y="15"/>
                    <a:pt x="149" y="12"/>
                    <a:pt x="153" y="12"/>
                  </a:cubicBezTo>
                  <a:cubicBezTo>
                    <a:pt x="157" y="12"/>
                    <a:pt x="161" y="15"/>
                    <a:pt x="161" y="19"/>
                  </a:cubicBezTo>
                  <a:cubicBezTo>
                    <a:pt x="161"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7" name="组合 376"/>
          <p:cNvGrpSpPr/>
          <p:nvPr/>
        </p:nvGrpSpPr>
        <p:grpSpPr>
          <a:xfrm>
            <a:off x="3105298" y="3791217"/>
            <a:ext cx="352006" cy="258955"/>
            <a:chOff x="4189413" y="4918075"/>
            <a:chExt cx="774700" cy="569913"/>
          </a:xfrm>
          <a:solidFill>
            <a:srgbClr val="D75980"/>
          </a:solidFill>
        </p:grpSpPr>
        <p:sp>
          <p:nvSpPr>
            <p:cNvPr id="378" name="Freeform 901"/>
            <p:cNvSpPr/>
            <p:nvPr/>
          </p:nvSpPr>
          <p:spPr bwMode="auto">
            <a:xfrm>
              <a:off x="4222750" y="5108575"/>
              <a:ext cx="277813" cy="346075"/>
            </a:xfrm>
            <a:custGeom>
              <a:gdLst>
                <a:gd name="T0" fmla="*/ 70 w 74"/>
                <a:gd name="T1" fmla="*/ 56 h 92"/>
                <a:gd name="T2" fmla="*/ 62 w 74"/>
                <a:gd name="T3" fmla="*/ 56 h 92"/>
                <a:gd name="T4" fmla="*/ 60 w 74"/>
                <a:gd name="T5" fmla="*/ 48 h 92"/>
                <a:gd name="T6" fmla="*/ 67 w 74"/>
                <a:gd name="T7" fmla="*/ 44 h 92"/>
                <a:gd name="T8" fmla="*/ 68 w 74"/>
                <a:gd name="T9" fmla="*/ 39 h 92"/>
                <a:gd name="T10" fmla="*/ 61 w 74"/>
                <a:gd name="T11" fmla="*/ 27 h 92"/>
                <a:gd name="T12" fmla="*/ 56 w 74"/>
                <a:gd name="T13" fmla="*/ 26 h 92"/>
                <a:gd name="T14" fmla="*/ 49 w 74"/>
                <a:gd name="T15" fmla="*/ 30 h 92"/>
                <a:gd name="T16" fmla="*/ 43 w 74"/>
                <a:gd name="T17" fmla="*/ 24 h 92"/>
                <a:gd name="T18" fmla="*/ 47 w 74"/>
                <a:gd name="T19" fmla="*/ 17 h 92"/>
                <a:gd name="T20" fmla="*/ 45 w 74"/>
                <a:gd name="T21" fmla="*/ 12 h 92"/>
                <a:gd name="T22" fmla="*/ 34 w 74"/>
                <a:gd name="T23" fmla="*/ 5 h 92"/>
                <a:gd name="T24" fmla="*/ 29 w 74"/>
                <a:gd name="T25" fmla="*/ 7 h 92"/>
                <a:gd name="T26" fmla="*/ 25 w 74"/>
                <a:gd name="T27" fmla="*/ 14 h 92"/>
                <a:gd name="T28" fmla="*/ 16 w 74"/>
                <a:gd name="T29" fmla="*/ 12 h 92"/>
                <a:gd name="T30" fmla="*/ 16 w 74"/>
                <a:gd name="T31" fmla="*/ 4 h 92"/>
                <a:gd name="T32" fmla="*/ 13 w 74"/>
                <a:gd name="T33" fmla="*/ 0 h 92"/>
                <a:gd name="T34" fmla="*/ 0 w 74"/>
                <a:gd name="T35" fmla="*/ 0 h 92"/>
                <a:gd name="T36" fmla="*/ 0 w 74"/>
                <a:gd name="T37" fmla="*/ 25 h 92"/>
                <a:gd name="T38" fmla="*/ 7 w 74"/>
                <a:gd name="T39" fmla="*/ 25 h 92"/>
                <a:gd name="T40" fmla="*/ 49 w 74"/>
                <a:gd name="T41" fmla="*/ 67 h 92"/>
                <a:gd name="T42" fmla="*/ 41 w 74"/>
                <a:gd name="T43" fmla="*/ 92 h 92"/>
                <a:gd name="T44" fmla="*/ 69 w 74"/>
                <a:gd name="T45" fmla="*/ 92 h 92"/>
                <a:gd name="T46" fmla="*/ 67 w 74"/>
                <a:gd name="T47" fmla="*/ 90 h 92"/>
                <a:gd name="T48" fmla="*/ 60 w 74"/>
                <a:gd name="T49" fmla="*/ 85 h 92"/>
                <a:gd name="T50" fmla="*/ 62 w 74"/>
                <a:gd name="T51" fmla="*/ 77 h 92"/>
                <a:gd name="T52" fmla="*/ 70 w 74"/>
                <a:gd name="T53" fmla="*/ 77 h 92"/>
                <a:gd name="T54" fmla="*/ 74 w 74"/>
                <a:gd name="T55" fmla="*/ 74 h 92"/>
                <a:gd name="T56" fmla="*/ 74 w 74"/>
                <a:gd name="T57" fmla="*/ 60 h 92"/>
                <a:gd name="T58" fmla="*/ 70 w 74"/>
                <a:gd name="T59" fmla="*/ 56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92">
                  <a:moveTo>
                    <a:pt x="70" y="56"/>
                  </a:moveTo>
                  <a:cubicBezTo>
                    <a:pt x="62" y="56"/>
                    <a:pt x="62" y="56"/>
                    <a:pt x="62" y="56"/>
                  </a:cubicBezTo>
                  <a:cubicBezTo>
                    <a:pt x="61" y="53"/>
                    <a:pt x="61" y="51"/>
                    <a:pt x="60" y="48"/>
                  </a:cubicBezTo>
                  <a:cubicBezTo>
                    <a:pt x="67" y="44"/>
                    <a:pt x="67" y="44"/>
                    <a:pt x="67" y="44"/>
                  </a:cubicBezTo>
                  <a:cubicBezTo>
                    <a:pt x="68" y="43"/>
                    <a:pt x="69" y="41"/>
                    <a:pt x="68" y="39"/>
                  </a:cubicBezTo>
                  <a:cubicBezTo>
                    <a:pt x="61" y="27"/>
                    <a:pt x="61" y="27"/>
                    <a:pt x="61" y="27"/>
                  </a:cubicBezTo>
                  <a:cubicBezTo>
                    <a:pt x="60" y="26"/>
                    <a:pt x="58" y="25"/>
                    <a:pt x="56" y="26"/>
                  </a:cubicBezTo>
                  <a:cubicBezTo>
                    <a:pt x="49" y="30"/>
                    <a:pt x="49" y="30"/>
                    <a:pt x="49" y="30"/>
                  </a:cubicBezTo>
                  <a:cubicBezTo>
                    <a:pt x="47" y="28"/>
                    <a:pt x="45" y="26"/>
                    <a:pt x="43" y="24"/>
                  </a:cubicBezTo>
                  <a:cubicBezTo>
                    <a:pt x="47" y="17"/>
                    <a:pt x="47" y="17"/>
                    <a:pt x="47" y="17"/>
                  </a:cubicBezTo>
                  <a:cubicBezTo>
                    <a:pt x="48" y="15"/>
                    <a:pt x="47" y="13"/>
                    <a:pt x="45" y="12"/>
                  </a:cubicBezTo>
                  <a:cubicBezTo>
                    <a:pt x="34" y="5"/>
                    <a:pt x="34" y="5"/>
                    <a:pt x="34" y="5"/>
                  </a:cubicBezTo>
                  <a:cubicBezTo>
                    <a:pt x="32" y="4"/>
                    <a:pt x="30" y="5"/>
                    <a:pt x="29" y="7"/>
                  </a:cubicBezTo>
                  <a:cubicBezTo>
                    <a:pt x="25" y="14"/>
                    <a:pt x="25" y="14"/>
                    <a:pt x="25" y="14"/>
                  </a:cubicBezTo>
                  <a:cubicBezTo>
                    <a:pt x="22" y="13"/>
                    <a:pt x="19" y="12"/>
                    <a:pt x="16" y="12"/>
                  </a:cubicBezTo>
                  <a:cubicBezTo>
                    <a:pt x="16" y="4"/>
                    <a:pt x="16" y="4"/>
                    <a:pt x="16" y="4"/>
                  </a:cubicBezTo>
                  <a:cubicBezTo>
                    <a:pt x="16" y="2"/>
                    <a:pt x="15" y="0"/>
                    <a:pt x="13" y="0"/>
                  </a:cubicBezTo>
                  <a:cubicBezTo>
                    <a:pt x="0" y="0"/>
                    <a:pt x="0" y="0"/>
                    <a:pt x="0" y="0"/>
                  </a:cubicBezTo>
                  <a:cubicBezTo>
                    <a:pt x="0" y="25"/>
                    <a:pt x="0" y="25"/>
                    <a:pt x="0" y="25"/>
                  </a:cubicBezTo>
                  <a:cubicBezTo>
                    <a:pt x="2" y="25"/>
                    <a:pt x="4" y="25"/>
                    <a:pt x="7" y="25"/>
                  </a:cubicBezTo>
                  <a:cubicBezTo>
                    <a:pt x="30" y="25"/>
                    <a:pt x="49" y="44"/>
                    <a:pt x="49" y="67"/>
                  </a:cubicBezTo>
                  <a:cubicBezTo>
                    <a:pt x="49" y="76"/>
                    <a:pt x="46" y="85"/>
                    <a:pt x="41" y="92"/>
                  </a:cubicBezTo>
                  <a:cubicBezTo>
                    <a:pt x="69" y="92"/>
                    <a:pt x="69" y="92"/>
                    <a:pt x="69" y="92"/>
                  </a:cubicBezTo>
                  <a:cubicBezTo>
                    <a:pt x="69" y="91"/>
                    <a:pt x="68" y="90"/>
                    <a:pt x="67" y="90"/>
                  </a:cubicBezTo>
                  <a:cubicBezTo>
                    <a:pt x="60" y="85"/>
                    <a:pt x="60" y="85"/>
                    <a:pt x="60" y="85"/>
                  </a:cubicBezTo>
                  <a:cubicBezTo>
                    <a:pt x="61" y="83"/>
                    <a:pt x="62" y="80"/>
                    <a:pt x="62" y="77"/>
                  </a:cubicBezTo>
                  <a:cubicBezTo>
                    <a:pt x="70" y="77"/>
                    <a:pt x="70" y="77"/>
                    <a:pt x="70" y="77"/>
                  </a:cubicBezTo>
                  <a:cubicBezTo>
                    <a:pt x="72" y="77"/>
                    <a:pt x="74" y="75"/>
                    <a:pt x="74" y="74"/>
                  </a:cubicBezTo>
                  <a:cubicBezTo>
                    <a:pt x="74" y="60"/>
                    <a:pt x="74" y="60"/>
                    <a:pt x="74" y="60"/>
                  </a:cubicBezTo>
                  <a:cubicBezTo>
                    <a:pt x="74" y="58"/>
                    <a:pt x="72" y="56"/>
                    <a:pt x="7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902"/>
            <p:cNvSpPr/>
            <p:nvPr/>
          </p:nvSpPr>
          <p:spPr bwMode="auto">
            <a:xfrm>
              <a:off x="4611688" y="5326063"/>
              <a:ext cx="60325" cy="60325"/>
            </a:xfrm>
            <a:custGeom>
              <a:gdLst>
                <a:gd name="T0" fmla="*/ 10 w 38"/>
                <a:gd name="T1" fmla="*/ 0 h 38"/>
                <a:gd name="T2" fmla="*/ 10 w 38"/>
                <a:gd name="T3" fmla="*/ 3 h 38"/>
                <a:gd name="T4" fmla="*/ 0 w 38"/>
                <a:gd name="T5" fmla="*/ 38 h 38"/>
                <a:gd name="T6" fmla="*/ 34 w 38"/>
                <a:gd name="T7" fmla="*/ 29 h 38"/>
                <a:gd name="T8" fmla="*/ 38 w 38"/>
                <a:gd name="T9" fmla="*/ 26 h 38"/>
                <a:gd name="T10" fmla="*/ 10 w 38"/>
                <a:gd name="T11" fmla="*/ 0 h 38"/>
              </a:gdLst>
              <a:cxnLst>
                <a:cxn ang="0">
                  <a:pos x="T0" y="T1"/>
                </a:cxn>
                <a:cxn ang="0">
                  <a:pos x="T2" y="T3"/>
                </a:cxn>
                <a:cxn ang="0">
                  <a:pos x="T4" y="T5"/>
                </a:cxn>
                <a:cxn ang="0">
                  <a:pos x="T6" y="T7"/>
                </a:cxn>
                <a:cxn ang="0">
                  <a:pos x="T8" y="T9"/>
                </a:cxn>
                <a:cxn ang="0">
                  <a:pos x="T10" y="T11"/>
                </a:cxn>
              </a:cxnLst>
              <a:rect l="0" t="0" r="r" b="b"/>
              <a:pathLst>
                <a:path w="38" h="38">
                  <a:moveTo>
                    <a:pt x="10" y="0"/>
                  </a:moveTo>
                  <a:lnTo>
                    <a:pt x="10" y="3"/>
                  </a:lnTo>
                  <a:lnTo>
                    <a:pt x="0" y="38"/>
                  </a:lnTo>
                  <a:lnTo>
                    <a:pt x="34" y="29"/>
                  </a:lnTo>
                  <a:lnTo>
                    <a:pt x="38" y="26"/>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903"/>
            <p:cNvSpPr/>
            <p:nvPr/>
          </p:nvSpPr>
          <p:spPr bwMode="auto">
            <a:xfrm>
              <a:off x="4848225" y="5033963"/>
              <a:ext cx="115888" cy="112713"/>
            </a:xfrm>
            <a:custGeom>
              <a:gdLst>
                <a:gd name="T0" fmla="*/ 23 w 31"/>
                <a:gd name="T1" fmla="*/ 30 h 30"/>
                <a:gd name="T2" fmla="*/ 29 w 31"/>
                <a:gd name="T3" fmla="*/ 24 h 30"/>
                <a:gd name="T4" fmla="*/ 29 w 31"/>
                <a:gd name="T5" fmla="*/ 17 h 30"/>
                <a:gd name="T6" fmla="*/ 14 w 31"/>
                <a:gd name="T7" fmla="*/ 2 h 30"/>
                <a:gd name="T8" fmla="*/ 6 w 31"/>
                <a:gd name="T9" fmla="*/ 2 h 30"/>
                <a:gd name="T10" fmla="*/ 0 w 31"/>
                <a:gd name="T11" fmla="*/ 7 h 30"/>
                <a:gd name="T12" fmla="*/ 23 w 31"/>
                <a:gd name="T13" fmla="*/ 30 h 30"/>
              </a:gd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4" y="2"/>
                    <a:pt x="14" y="2"/>
                    <a:pt x="14" y="2"/>
                  </a:cubicBezTo>
                  <a:cubicBezTo>
                    <a:pt x="12" y="0"/>
                    <a:pt x="8" y="0"/>
                    <a:pt x="6" y="2"/>
                  </a:cubicBezTo>
                  <a:cubicBezTo>
                    <a:pt x="0" y="7"/>
                    <a:pt x="0" y="7"/>
                    <a:pt x="0" y="7"/>
                  </a:cubicBezTo>
                  <a:lnTo>
                    <a:pt x="2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904"/>
            <p:cNvSpPr/>
            <p:nvPr/>
          </p:nvSpPr>
          <p:spPr bwMode="auto">
            <a:xfrm>
              <a:off x="4657725" y="5072063"/>
              <a:ext cx="265113" cy="269875"/>
            </a:xfrm>
            <a:custGeom>
              <a:gdLst>
                <a:gd name="T0" fmla="*/ 49 w 71"/>
                <a:gd name="T1" fmla="*/ 0 h 72"/>
                <a:gd name="T2" fmla="*/ 48 w 71"/>
                <a:gd name="T3" fmla="*/ 0 h 72"/>
                <a:gd name="T4" fmla="*/ 2 w 71"/>
                <a:gd name="T5" fmla="*/ 47 h 72"/>
                <a:gd name="T6" fmla="*/ 2 w 71"/>
                <a:gd name="T7" fmla="*/ 55 h 72"/>
                <a:gd name="T8" fmla="*/ 2 w 71"/>
                <a:gd name="T9" fmla="*/ 55 h 72"/>
                <a:gd name="T10" fmla="*/ 8 w 71"/>
                <a:gd name="T11" fmla="*/ 56 h 72"/>
                <a:gd name="T12" fmla="*/ 9 w 71"/>
                <a:gd name="T13" fmla="*/ 62 h 72"/>
                <a:gd name="T14" fmla="*/ 10 w 71"/>
                <a:gd name="T15" fmla="*/ 62 h 72"/>
                <a:gd name="T16" fmla="*/ 15 w 71"/>
                <a:gd name="T17" fmla="*/ 64 h 72"/>
                <a:gd name="T18" fmla="*/ 16 w 71"/>
                <a:gd name="T19" fmla="*/ 69 h 72"/>
                <a:gd name="T20" fmla="*/ 17 w 71"/>
                <a:gd name="T21" fmla="*/ 70 h 72"/>
                <a:gd name="T22" fmla="*/ 25 w 71"/>
                <a:gd name="T23" fmla="*/ 70 h 72"/>
                <a:gd name="T24" fmla="*/ 71 w 71"/>
                <a:gd name="T25" fmla="*/ 23 h 72"/>
                <a:gd name="T26" fmla="*/ 71 w 71"/>
                <a:gd name="T27" fmla="*/ 22 h 72"/>
                <a:gd name="T28" fmla="*/ 49 w 71"/>
                <a:gd name="T29" fmla="*/ 0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9" y="0"/>
                    <a:pt x="48" y="0"/>
                  </a:cubicBezTo>
                  <a:cubicBezTo>
                    <a:pt x="2" y="47"/>
                    <a:pt x="2" y="47"/>
                    <a:pt x="2" y="47"/>
                  </a:cubicBezTo>
                  <a:cubicBezTo>
                    <a:pt x="0" y="49"/>
                    <a:pt x="0" y="53"/>
                    <a:pt x="2" y="55"/>
                  </a:cubicBezTo>
                  <a:cubicBezTo>
                    <a:pt x="2" y="55"/>
                    <a:pt x="2" y="55"/>
                    <a:pt x="2" y="55"/>
                  </a:cubicBezTo>
                  <a:cubicBezTo>
                    <a:pt x="4" y="57"/>
                    <a:pt x="6" y="57"/>
                    <a:pt x="8" y="56"/>
                  </a:cubicBezTo>
                  <a:cubicBezTo>
                    <a:pt x="7" y="58"/>
                    <a:pt x="8" y="60"/>
                    <a:pt x="9" y="62"/>
                  </a:cubicBezTo>
                  <a:cubicBezTo>
                    <a:pt x="10" y="62"/>
                    <a:pt x="10" y="62"/>
                    <a:pt x="10" y="62"/>
                  </a:cubicBezTo>
                  <a:cubicBezTo>
                    <a:pt x="11" y="64"/>
                    <a:pt x="13" y="64"/>
                    <a:pt x="15" y="64"/>
                  </a:cubicBezTo>
                  <a:cubicBezTo>
                    <a:pt x="15" y="65"/>
                    <a:pt x="15" y="68"/>
                    <a:pt x="16" y="69"/>
                  </a:cubicBezTo>
                  <a:cubicBezTo>
                    <a:pt x="17" y="70"/>
                    <a:pt x="17" y="70"/>
                    <a:pt x="17" y="70"/>
                  </a:cubicBezTo>
                  <a:cubicBezTo>
                    <a:pt x="19" y="72"/>
                    <a:pt x="22" y="72"/>
                    <a:pt x="25" y="70"/>
                  </a:cubicBezTo>
                  <a:cubicBezTo>
                    <a:pt x="71" y="23"/>
                    <a:pt x="71" y="23"/>
                    <a:pt x="71" y="23"/>
                  </a:cubicBezTo>
                  <a:cubicBezTo>
                    <a:pt x="71" y="23"/>
                    <a:pt x="71" y="23"/>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905"/>
            <p:cNvSpPr>
              <a:spLocks noEditPoints="1"/>
            </p:cNvSpPr>
            <p:nvPr/>
          </p:nvSpPr>
          <p:spPr bwMode="auto">
            <a:xfrm>
              <a:off x="4189413" y="4918075"/>
              <a:ext cx="636588" cy="569913"/>
            </a:xfrm>
            <a:custGeom>
              <a:gdLst>
                <a:gd name="T0" fmla="*/ 160 w 170"/>
                <a:gd name="T1" fmla="*/ 108 h 152"/>
                <a:gd name="T2" fmla="*/ 160 w 170"/>
                <a:gd name="T3" fmla="*/ 141 h 152"/>
                <a:gd name="T4" fmla="*/ 10 w 170"/>
                <a:gd name="T5" fmla="*/ 141 h 152"/>
                <a:gd name="T6" fmla="*/ 10 w 170"/>
                <a:gd name="T7" fmla="*/ 38 h 152"/>
                <a:gd name="T8" fmla="*/ 160 w 170"/>
                <a:gd name="T9" fmla="*/ 38 h 152"/>
                <a:gd name="T10" fmla="*/ 160 w 170"/>
                <a:gd name="T11" fmla="*/ 47 h 152"/>
                <a:gd name="T12" fmla="*/ 170 w 170"/>
                <a:gd name="T13" fmla="*/ 37 h 152"/>
                <a:gd name="T14" fmla="*/ 170 w 170"/>
                <a:gd name="T15" fmla="*/ 5 h 152"/>
                <a:gd name="T16" fmla="*/ 165 w 170"/>
                <a:gd name="T17" fmla="*/ 0 h 152"/>
                <a:gd name="T18" fmla="*/ 5 w 170"/>
                <a:gd name="T19" fmla="*/ 0 h 152"/>
                <a:gd name="T20" fmla="*/ 0 w 170"/>
                <a:gd name="T21" fmla="*/ 5 h 152"/>
                <a:gd name="T22" fmla="*/ 0 w 170"/>
                <a:gd name="T23" fmla="*/ 146 h 152"/>
                <a:gd name="T24" fmla="*/ 5 w 170"/>
                <a:gd name="T25" fmla="*/ 152 h 152"/>
                <a:gd name="T26" fmla="*/ 165 w 170"/>
                <a:gd name="T27" fmla="*/ 152 h 152"/>
                <a:gd name="T28" fmla="*/ 170 w 170"/>
                <a:gd name="T29" fmla="*/ 146 h 152"/>
                <a:gd name="T30" fmla="*/ 170 w 170"/>
                <a:gd name="T31" fmla="*/ 98 h 152"/>
                <a:gd name="T32" fmla="*/ 160 w 170"/>
                <a:gd name="T33" fmla="*/ 108 h 152"/>
                <a:gd name="T34" fmla="*/ 152 w 170"/>
                <a:gd name="T35" fmla="*/ 12 h 152"/>
                <a:gd name="T36" fmla="*/ 160 w 170"/>
                <a:gd name="T37" fmla="*/ 19 h 152"/>
                <a:gd name="T38" fmla="*/ 152 w 170"/>
                <a:gd name="T39" fmla="*/ 26 h 152"/>
                <a:gd name="T40" fmla="*/ 145 w 170"/>
                <a:gd name="T41" fmla="*/ 19 h 152"/>
                <a:gd name="T42" fmla="*/ 152 w 170"/>
                <a:gd name="T43" fmla="*/ 12 h 152"/>
                <a:gd name="T44" fmla="*/ 131 w 170"/>
                <a:gd name="T45" fmla="*/ 12 h 152"/>
                <a:gd name="T46" fmla="*/ 138 w 170"/>
                <a:gd name="T47" fmla="*/ 19 h 152"/>
                <a:gd name="T48" fmla="*/ 131 w 170"/>
                <a:gd name="T49" fmla="*/ 26 h 152"/>
                <a:gd name="T50" fmla="*/ 124 w 170"/>
                <a:gd name="T51" fmla="*/ 19 h 152"/>
                <a:gd name="T52" fmla="*/ 131 w 170"/>
                <a:gd name="T53" fmla="*/ 12 h 152"/>
                <a:gd name="T54" fmla="*/ 110 w 170"/>
                <a:gd name="T55" fmla="*/ 12 h 152"/>
                <a:gd name="T56" fmla="*/ 117 w 170"/>
                <a:gd name="T57" fmla="*/ 19 h 152"/>
                <a:gd name="T58" fmla="*/ 110 w 170"/>
                <a:gd name="T59" fmla="*/ 26 h 152"/>
                <a:gd name="T60" fmla="*/ 103 w 170"/>
                <a:gd name="T61" fmla="*/ 19 h 152"/>
                <a:gd name="T62" fmla="*/ 110 w 170"/>
                <a:gd name="T63" fmla="*/ 12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52">
                  <a:moveTo>
                    <a:pt x="160" y="108"/>
                  </a:moveTo>
                  <a:cubicBezTo>
                    <a:pt x="160" y="141"/>
                    <a:pt x="160" y="141"/>
                    <a:pt x="160" y="141"/>
                  </a:cubicBezTo>
                  <a:cubicBezTo>
                    <a:pt x="10" y="141"/>
                    <a:pt x="10" y="141"/>
                    <a:pt x="10" y="141"/>
                  </a:cubicBezTo>
                  <a:cubicBezTo>
                    <a:pt x="10" y="38"/>
                    <a:pt x="10" y="38"/>
                    <a:pt x="10" y="38"/>
                  </a:cubicBezTo>
                  <a:cubicBezTo>
                    <a:pt x="160" y="38"/>
                    <a:pt x="160" y="38"/>
                    <a:pt x="160" y="38"/>
                  </a:cubicBezTo>
                  <a:cubicBezTo>
                    <a:pt x="160" y="47"/>
                    <a:pt x="160" y="47"/>
                    <a:pt x="160" y="47"/>
                  </a:cubicBezTo>
                  <a:cubicBezTo>
                    <a:pt x="170" y="37"/>
                    <a:pt x="170" y="37"/>
                    <a:pt x="170" y="37"/>
                  </a:cubicBezTo>
                  <a:cubicBezTo>
                    <a:pt x="170" y="5"/>
                    <a:pt x="170" y="5"/>
                    <a:pt x="170" y="5"/>
                  </a:cubicBezTo>
                  <a:cubicBezTo>
                    <a:pt x="170" y="2"/>
                    <a:pt x="168" y="0"/>
                    <a:pt x="165" y="0"/>
                  </a:cubicBez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0" y="149"/>
                    <a:pt x="170" y="146"/>
                  </a:cubicBezTo>
                  <a:cubicBezTo>
                    <a:pt x="170" y="98"/>
                    <a:pt x="170" y="98"/>
                    <a:pt x="170" y="98"/>
                  </a:cubicBezTo>
                  <a:lnTo>
                    <a:pt x="160" y="108"/>
                  </a:lnTo>
                  <a:close/>
                  <a:moveTo>
                    <a:pt x="152" y="12"/>
                  </a:moveTo>
                  <a:cubicBezTo>
                    <a:pt x="156" y="12"/>
                    <a:pt x="160" y="15"/>
                    <a:pt x="160" y="19"/>
                  </a:cubicBezTo>
                  <a:cubicBezTo>
                    <a:pt x="160" y="23"/>
                    <a:pt x="156" y="26"/>
                    <a:pt x="152" y="26"/>
                  </a:cubicBezTo>
                  <a:cubicBezTo>
                    <a:pt x="148" y="26"/>
                    <a:pt x="145" y="23"/>
                    <a:pt x="145" y="19"/>
                  </a:cubicBezTo>
                  <a:cubicBezTo>
                    <a:pt x="145" y="15"/>
                    <a:pt x="148" y="12"/>
                    <a:pt x="152" y="12"/>
                  </a:cubicBezTo>
                  <a:close/>
                  <a:moveTo>
                    <a:pt x="131" y="12"/>
                  </a:moveTo>
                  <a:cubicBezTo>
                    <a:pt x="135" y="12"/>
                    <a:pt x="138" y="15"/>
                    <a:pt x="138" y="19"/>
                  </a:cubicBezTo>
                  <a:cubicBezTo>
                    <a:pt x="138" y="23"/>
                    <a:pt x="135" y="26"/>
                    <a:pt x="131" y="26"/>
                  </a:cubicBezTo>
                  <a:cubicBezTo>
                    <a:pt x="127" y="26"/>
                    <a:pt x="124" y="23"/>
                    <a:pt x="124" y="19"/>
                  </a:cubicBezTo>
                  <a:cubicBezTo>
                    <a:pt x="124" y="15"/>
                    <a:pt x="127" y="12"/>
                    <a:pt x="131" y="12"/>
                  </a:cubicBezTo>
                  <a:close/>
                  <a:moveTo>
                    <a:pt x="110" y="12"/>
                  </a:moveTo>
                  <a:cubicBezTo>
                    <a:pt x="114" y="12"/>
                    <a:pt x="117" y="15"/>
                    <a:pt x="117" y="19"/>
                  </a:cubicBezTo>
                  <a:cubicBezTo>
                    <a:pt x="117" y="23"/>
                    <a:pt x="114" y="26"/>
                    <a:pt x="110" y="26"/>
                  </a:cubicBezTo>
                  <a:cubicBezTo>
                    <a:pt x="106" y="26"/>
                    <a:pt x="103" y="23"/>
                    <a:pt x="103" y="19"/>
                  </a:cubicBezTo>
                  <a:cubicBezTo>
                    <a:pt x="103" y="15"/>
                    <a:pt x="106" y="12"/>
                    <a:pt x="1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3" name="组合 382"/>
          <p:cNvGrpSpPr/>
          <p:nvPr/>
        </p:nvGrpSpPr>
        <p:grpSpPr>
          <a:xfrm>
            <a:off x="5309662" y="4535622"/>
            <a:ext cx="202692" cy="380138"/>
            <a:chOff x="9040813" y="6556375"/>
            <a:chExt cx="446088" cy="836613"/>
          </a:xfrm>
          <a:solidFill>
            <a:srgbClr val="D75980"/>
          </a:solidFill>
        </p:grpSpPr>
        <p:sp>
          <p:nvSpPr>
            <p:cNvPr id="384" name="Oval 906"/>
            <p:cNvSpPr>
              <a:spLocks noChangeArrowheads="1"/>
            </p:cNvSpPr>
            <p:nvPr/>
          </p:nvSpPr>
          <p:spPr bwMode="auto">
            <a:xfrm>
              <a:off x="9250363" y="6867525"/>
              <a:ext cx="82550" cy="1016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907"/>
            <p:cNvSpPr>
              <a:spLocks noEditPoints="1"/>
            </p:cNvSpPr>
            <p:nvPr/>
          </p:nvSpPr>
          <p:spPr bwMode="auto">
            <a:xfrm>
              <a:off x="9040813" y="6556375"/>
              <a:ext cx="446088" cy="836613"/>
            </a:xfrm>
            <a:custGeom>
              <a:gdLst>
                <a:gd name="T0" fmla="*/ 90 w 119"/>
                <a:gd name="T1" fmla="*/ 65 h 223"/>
                <a:gd name="T2" fmla="*/ 82 w 119"/>
                <a:gd name="T3" fmla="*/ 65 h 223"/>
                <a:gd name="T4" fmla="*/ 82 w 119"/>
                <a:gd name="T5" fmla="*/ 34 h 223"/>
                <a:gd name="T6" fmla="*/ 5 w 119"/>
                <a:gd name="T7" fmla="*/ 53 h 223"/>
                <a:gd name="T8" fmla="*/ 73 w 119"/>
                <a:gd name="T9" fmla="*/ 69 h 223"/>
                <a:gd name="T10" fmla="*/ 81 w 119"/>
                <a:gd name="T11" fmla="*/ 79 h 223"/>
                <a:gd name="T12" fmla="*/ 93 w 119"/>
                <a:gd name="T13" fmla="*/ 95 h 223"/>
                <a:gd name="T14" fmla="*/ 93 w 119"/>
                <a:gd name="T15" fmla="*/ 104 h 223"/>
                <a:gd name="T16" fmla="*/ 81 w 119"/>
                <a:gd name="T17" fmla="*/ 117 h 223"/>
                <a:gd name="T18" fmla="*/ 78 w 119"/>
                <a:gd name="T19" fmla="*/ 124 h 223"/>
                <a:gd name="T20" fmla="*/ 70 w 119"/>
                <a:gd name="T21" fmla="*/ 118 h 223"/>
                <a:gd name="T22" fmla="*/ 69 w 119"/>
                <a:gd name="T23" fmla="*/ 112 h 223"/>
                <a:gd name="T24" fmla="*/ 64 w 119"/>
                <a:gd name="T25" fmla="*/ 117 h 223"/>
                <a:gd name="T26" fmla="*/ 64 w 119"/>
                <a:gd name="T27" fmla="*/ 140 h 223"/>
                <a:gd name="T28" fmla="*/ 59 w 119"/>
                <a:gd name="T29" fmla="*/ 120 h 223"/>
                <a:gd name="T30" fmla="*/ 58 w 119"/>
                <a:gd name="T31" fmla="*/ 113 h 223"/>
                <a:gd name="T32" fmla="*/ 53 w 119"/>
                <a:gd name="T33" fmla="*/ 113 h 223"/>
                <a:gd name="T34" fmla="*/ 48 w 119"/>
                <a:gd name="T35" fmla="*/ 116 h 223"/>
                <a:gd name="T36" fmla="*/ 29 w 119"/>
                <a:gd name="T37" fmla="*/ 136 h 223"/>
                <a:gd name="T38" fmla="*/ 28 w 119"/>
                <a:gd name="T39" fmla="*/ 144 h 223"/>
                <a:gd name="T40" fmla="*/ 28 w 119"/>
                <a:gd name="T41" fmla="*/ 144 h 223"/>
                <a:gd name="T42" fmla="*/ 29 w 119"/>
                <a:gd name="T43" fmla="*/ 144 h 223"/>
                <a:gd name="T44" fmla="*/ 30 w 119"/>
                <a:gd name="T45" fmla="*/ 146 h 223"/>
                <a:gd name="T46" fmla="*/ 34 w 119"/>
                <a:gd name="T47" fmla="*/ 155 h 223"/>
                <a:gd name="T48" fmla="*/ 49 w 119"/>
                <a:gd name="T49" fmla="*/ 163 h 223"/>
                <a:gd name="T50" fmla="*/ 48 w 119"/>
                <a:gd name="T51" fmla="*/ 171 h 223"/>
                <a:gd name="T52" fmla="*/ 52 w 119"/>
                <a:gd name="T53" fmla="*/ 223 h 223"/>
                <a:gd name="T54" fmla="*/ 66 w 119"/>
                <a:gd name="T55" fmla="*/ 171 h 223"/>
                <a:gd name="T56" fmla="*/ 70 w 119"/>
                <a:gd name="T57" fmla="*/ 223 h 223"/>
                <a:gd name="T58" fmla="*/ 84 w 119"/>
                <a:gd name="T59" fmla="*/ 171 h 223"/>
                <a:gd name="T60" fmla="*/ 86 w 119"/>
                <a:gd name="T61" fmla="*/ 171 h 223"/>
                <a:gd name="T62" fmla="*/ 103 w 119"/>
                <a:gd name="T63" fmla="*/ 114 h 223"/>
                <a:gd name="T64" fmla="*/ 103 w 119"/>
                <a:gd name="T65" fmla="*/ 114 h 223"/>
                <a:gd name="T66" fmla="*/ 108 w 119"/>
                <a:gd name="T67" fmla="*/ 108 h 223"/>
                <a:gd name="T68" fmla="*/ 108 w 119"/>
                <a:gd name="T69" fmla="*/ 107 h 223"/>
                <a:gd name="T70" fmla="*/ 108 w 119"/>
                <a:gd name="T71" fmla="*/ 106 h 223"/>
                <a:gd name="T72" fmla="*/ 107 w 119"/>
                <a:gd name="T73" fmla="*/ 101 h 223"/>
                <a:gd name="T74" fmla="*/ 111 w 119"/>
                <a:gd name="T75" fmla="*/ 96 h 223"/>
                <a:gd name="T76" fmla="*/ 113 w 119"/>
                <a:gd name="T77" fmla="*/ 80 h 223"/>
                <a:gd name="T78" fmla="*/ 19 w 119"/>
                <a:gd name="T79" fmla="*/ 49 h 223"/>
                <a:gd name="T80" fmla="*/ 68 w 119"/>
                <a:gd name="T81" fmla="*/ 38 h 223"/>
                <a:gd name="T82" fmla="*/ 49 w 119"/>
                <a:gd name="T83" fmla="*/ 151 h 223"/>
                <a:gd name="T84" fmla="*/ 44 w 119"/>
                <a:gd name="T85" fmla="*/ 143 h 223"/>
                <a:gd name="T86" fmla="*/ 49 w 119"/>
                <a:gd name="T87" fmla="*/ 133 h 2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223">
                  <a:moveTo>
                    <a:pt x="113" y="80"/>
                  </a:moveTo>
                  <a:cubicBezTo>
                    <a:pt x="90" y="65"/>
                    <a:pt x="90" y="65"/>
                    <a:pt x="90" y="65"/>
                  </a:cubicBezTo>
                  <a:cubicBezTo>
                    <a:pt x="88" y="64"/>
                    <a:pt x="86" y="63"/>
                    <a:pt x="84" y="64"/>
                  </a:cubicBezTo>
                  <a:cubicBezTo>
                    <a:pt x="83" y="64"/>
                    <a:pt x="82" y="64"/>
                    <a:pt x="82" y="65"/>
                  </a:cubicBezTo>
                  <a:cubicBezTo>
                    <a:pt x="78" y="62"/>
                    <a:pt x="78" y="62"/>
                    <a:pt x="78" y="62"/>
                  </a:cubicBezTo>
                  <a:cubicBezTo>
                    <a:pt x="82" y="54"/>
                    <a:pt x="84" y="44"/>
                    <a:pt x="82" y="34"/>
                  </a:cubicBezTo>
                  <a:cubicBezTo>
                    <a:pt x="77" y="13"/>
                    <a:pt x="55" y="0"/>
                    <a:pt x="34" y="5"/>
                  </a:cubicBezTo>
                  <a:cubicBezTo>
                    <a:pt x="13" y="10"/>
                    <a:pt x="0" y="32"/>
                    <a:pt x="5" y="53"/>
                  </a:cubicBezTo>
                  <a:cubicBezTo>
                    <a:pt x="10" y="74"/>
                    <a:pt x="31" y="87"/>
                    <a:pt x="53" y="82"/>
                  </a:cubicBezTo>
                  <a:cubicBezTo>
                    <a:pt x="61" y="80"/>
                    <a:pt x="68" y="75"/>
                    <a:pt x="73" y="69"/>
                  </a:cubicBezTo>
                  <a:cubicBezTo>
                    <a:pt x="77" y="72"/>
                    <a:pt x="77" y="72"/>
                    <a:pt x="77" y="72"/>
                  </a:cubicBezTo>
                  <a:cubicBezTo>
                    <a:pt x="77" y="75"/>
                    <a:pt x="78" y="78"/>
                    <a:pt x="81" y="79"/>
                  </a:cubicBezTo>
                  <a:cubicBezTo>
                    <a:pt x="92" y="87"/>
                    <a:pt x="92" y="87"/>
                    <a:pt x="92" y="87"/>
                  </a:cubicBezTo>
                  <a:cubicBezTo>
                    <a:pt x="93" y="95"/>
                    <a:pt x="93" y="95"/>
                    <a:pt x="93" y="95"/>
                  </a:cubicBezTo>
                  <a:cubicBezTo>
                    <a:pt x="93" y="102"/>
                    <a:pt x="93" y="102"/>
                    <a:pt x="93" y="102"/>
                  </a:cubicBezTo>
                  <a:cubicBezTo>
                    <a:pt x="93" y="104"/>
                    <a:pt x="93" y="104"/>
                    <a:pt x="93" y="104"/>
                  </a:cubicBezTo>
                  <a:cubicBezTo>
                    <a:pt x="75" y="112"/>
                    <a:pt x="75" y="112"/>
                    <a:pt x="75" y="112"/>
                  </a:cubicBezTo>
                  <a:cubicBezTo>
                    <a:pt x="81" y="117"/>
                    <a:pt x="81" y="117"/>
                    <a:pt x="81" y="117"/>
                  </a:cubicBezTo>
                  <a:cubicBezTo>
                    <a:pt x="75" y="120"/>
                    <a:pt x="75" y="120"/>
                    <a:pt x="75" y="120"/>
                  </a:cubicBezTo>
                  <a:cubicBezTo>
                    <a:pt x="78" y="124"/>
                    <a:pt x="78" y="124"/>
                    <a:pt x="78" y="124"/>
                  </a:cubicBezTo>
                  <a:cubicBezTo>
                    <a:pt x="71" y="140"/>
                    <a:pt x="71" y="140"/>
                    <a:pt x="71" y="140"/>
                  </a:cubicBezTo>
                  <a:cubicBezTo>
                    <a:pt x="70" y="118"/>
                    <a:pt x="70" y="118"/>
                    <a:pt x="70" y="118"/>
                  </a:cubicBezTo>
                  <a:cubicBezTo>
                    <a:pt x="71" y="117"/>
                    <a:pt x="71" y="117"/>
                    <a:pt x="71" y="117"/>
                  </a:cubicBezTo>
                  <a:cubicBezTo>
                    <a:pt x="69" y="112"/>
                    <a:pt x="69" y="112"/>
                    <a:pt x="69" y="112"/>
                  </a:cubicBezTo>
                  <a:cubicBezTo>
                    <a:pt x="65" y="112"/>
                    <a:pt x="65" y="112"/>
                    <a:pt x="65" y="112"/>
                  </a:cubicBezTo>
                  <a:cubicBezTo>
                    <a:pt x="64" y="117"/>
                    <a:pt x="64" y="117"/>
                    <a:pt x="64" y="117"/>
                  </a:cubicBezTo>
                  <a:cubicBezTo>
                    <a:pt x="65" y="118"/>
                    <a:pt x="65" y="118"/>
                    <a:pt x="65" y="118"/>
                  </a:cubicBezTo>
                  <a:cubicBezTo>
                    <a:pt x="64" y="140"/>
                    <a:pt x="64" y="140"/>
                    <a:pt x="64" y="140"/>
                  </a:cubicBezTo>
                  <a:cubicBezTo>
                    <a:pt x="56" y="124"/>
                    <a:pt x="56" y="124"/>
                    <a:pt x="56" y="124"/>
                  </a:cubicBezTo>
                  <a:cubicBezTo>
                    <a:pt x="59" y="120"/>
                    <a:pt x="59" y="120"/>
                    <a:pt x="59" y="120"/>
                  </a:cubicBezTo>
                  <a:cubicBezTo>
                    <a:pt x="53" y="117"/>
                    <a:pt x="53" y="117"/>
                    <a:pt x="53" y="117"/>
                  </a:cubicBezTo>
                  <a:cubicBezTo>
                    <a:pt x="58" y="113"/>
                    <a:pt x="58" y="113"/>
                    <a:pt x="58" y="113"/>
                  </a:cubicBezTo>
                  <a:cubicBezTo>
                    <a:pt x="58" y="113"/>
                    <a:pt x="58" y="113"/>
                    <a:pt x="58" y="113"/>
                  </a:cubicBezTo>
                  <a:cubicBezTo>
                    <a:pt x="56" y="113"/>
                    <a:pt x="55" y="113"/>
                    <a:pt x="53" y="113"/>
                  </a:cubicBezTo>
                  <a:cubicBezTo>
                    <a:pt x="53" y="114"/>
                    <a:pt x="52" y="114"/>
                    <a:pt x="52" y="114"/>
                  </a:cubicBezTo>
                  <a:cubicBezTo>
                    <a:pt x="51" y="114"/>
                    <a:pt x="49" y="115"/>
                    <a:pt x="48" y="116"/>
                  </a:cubicBezTo>
                  <a:cubicBezTo>
                    <a:pt x="29" y="136"/>
                    <a:pt x="29" y="136"/>
                    <a:pt x="29" y="136"/>
                  </a:cubicBezTo>
                  <a:cubicBezTo>
                    <a:pt x="29" y="136"/>
                    <a:pt x="29" y="136"/>
                    <a:pt x="29" y="136"/>
                  </a:cubicBezTo>
                  <a:cubicBezTo>
                    <a:pt x="29" y="136"/>
                    <a:pt x="29" y="136"/>
                    <a:pt x="29" y="136"/>
                  </a:cubicBezTo>
                  <a:cubicBezTo>
                    <a:pt x="27" y="151"/>
                    <a:pt x="29" y="140"/>
                    <a:pt x="28" y="144"/>
                  </a:cubicBezTo>
                  <a:cubicBezTo>
                    <a:pt x="28" y="144"/>
                    <a:pt x="28" y="144"/>
                    <a:pt x="28" y="144"/>
                  </a:cubicBezTo>
                  <a:cubicBezTo>
                    <a:pt x="28" y="144"/>
                    <a:pt x="28" y="144"/>
                    <a:pt x="28" y="144"/>
                  </a:cubicBezTo>
                  <a:cubicBezTo>
                    <a:pt x="28" y="144"/>
                    <a:pt x="28" y="144"/>
                    <a:pt x="28" y="144"/>
                  </a:cubicBezTo>
                  <a:cubicBezTo>
                    <a:pt x="29" y="144"/>
                    <a:pt x="29" y="144"/>
                    <a:pt x="29" y="144"/>
                  </a:cubicBezTo>
                  <a:cubicBezTo>
                    <a:pt x="29" y="145"/>
                    <a:pt x="29" y="145"/>
                    <a:pt x="29" y="145"/>
                  </a:cubicBezTo>
                  <a:cubicBezTo>
                    <a:pt x="30" y="146"/>
                    <a:pt x="30" y="146"/>
                    <a:pt x="30" y="146"/>
                  </a:cubicBezTo>
                  <a:cubicBezTo>
                    <a:pt x="31" y="149"/>
                    <a:pt x="31" y="149"/>
                    <a:pt x="31" y="149"/>
                  </a:cubicBezTo>
                  <a:cubicBezTo>
                    <a:pt x="34" y="155"/>
                    <a:pt x="34" y="155"/>
                    <a:pt x="34" y="155"/>
                  </a:cubicBezTo>
                  <a:cubicBezTo>
                    <a:pt x="40" y="167"/>
                    <a:pt x="40" y="167"/>
                    <a:pt x="40" y="167"/>
                  </a:cubicBezTo>
                  <a:cubicBezTo>
                    <a:pt x="43" y="166"/>
                    <a:pt x="46" y="165"/>
                    <a:pt x="49" y="163"/>
                  </a:cubicBezTo>
                  <a:cubicBezTo>
                    <a:pt x="49" y="166"/>
                    <a:pt x="48" y="168"/>
                    <a:pt x="48" y="171"/>
                  </a:cubicBezTo>
                  <a:cubicBezTo>
                    <a:pt x="48" y="171"/>
                    <a:pt x="48" y="171"/>
                    <a:pt x="48" y="171"/>
                  </a:cubicBezTo>
                  <a:cubicBezTo>
                    <a:pt x="49" y="171"/>
                    <a:pt x="49" y="171"/>
                    <a:pt x="50" y="171"/>
                  </a:cubicBezTo>
                  <a:cubicBezTo>
                    <a:pt x="52" y="223"/>
                    <a:pt x="52" y="223"/>
                    <a:pt x="52" y="223"/>
                  </a:cubicBezTo>
                  <a:cubicBezTo>
                    <a:pt x="66" y="223"/>
                    <a:pt x="66" y="223"/>
                    <a:pt x="66" y="223"/>
                  </a:cubicBezTo>
                  <a:cubicBezTo>
                    <a:pt x="67" y="208"/>
                    <a:pt x="67" y="181"/>
                    <a:pt x="66" y="171"/>
                  </a:cubicBezTo>
                  <a:cubicBezTo>
                    <a:pt x="67" y="171"/>
                    <a:pt x="67" y="171"/>
                    <a:pt x="68" y="171"/>
                  </a:cubicBezTo>
                  <a:cubicBezTo>
                    <a:pt x="70" y="223"/>
                    <a:pt x="70" y="223"/>
                    <a:pt x="70" y="223"/>
                  </a:cubicBezTo>
                  <a:cubicBezTo>
                    <a:pt x="84" y="223"/>
                    <a:pt x="84" y="223"/>
                    <a:pt x="84" y="223"/>
                  </a:cubicBezTo>
                  <a:cubicBezTo>
                    <a:pt x="85" y="208"/>
                    <a:pt x="85" y="181"/>
                    <a:pt x="84" y="171"/>
                  </a:cubicBezTo>
                  <a:cubicBezTo>
                    <a:pt x="85" y="171"/>
                    <a:pt x="85" y="171"/>
                    <a:pt x="86" y="171"/>
                  </a:cubicBezTo>
                  <a:cubicBezTo>
                    <a:pt x="86" y="171"/>
                    <a:pt x="86" y="171"/>
                    <a:pt x="86" y="171"/>
                  </a:cubicBezTo>
                  <a:cubicBezTo>
                    <a:pt x="86" y="154"/>
                    <a:pt x="85" y="138"/>
                    <a:pt x="85" y="122"/>
                  </a:cubicBezTo>
                  <a:cubicBezTo>
                    <a:pt x="103" y="114"/>
                    <a:pt x="103" y="114"/>
                    <a:pt x="103" y="114"/>
                  </a:cubicBezTo>
                  <a:cubicBezTo>
                    <a:pt x="103" y="114"/>
                    <a:pt x="103" y="114"/>
                    <a:pt x="103" y="114"/>
                  </a:cubicBezTo>
                  <a:cubicBezTo>
                    <a:pt x="103" y="114"/>
                    <a:pt x="103" y="114"/>
                    <a:pt x="103" y="114"/>
                  </a:cubicBezTo>
                  <a:cubicBezTo>
                    <a:pt x="112" y="101"/>
                    <a:pt x="106" y="111"/>
                    <a:pt x="108" y="108"/>
                  </a:cubicBezTo>
                  <a:cubicBezTo>
                    <a:pt x="108" y="108"/>
                    <a:pt x="108" y="108"/>
                    <a:pt x="108" y="108"/>
                  </a:cubicBezTo>
                  <a:cubicBezTo>
                    <a:pt x="108" y="107"/>
                    <a:pt x="108" y="107"/>
                    <a:pt x="108" y="107"/>
                  </a:cubicBezTo>
                  <a:cubicBezTo>
                    <a:pt x="108" y="107"/>
                    <a:pt x="108" y="107"/>
                    <a:pt x="108" y="107"/>
                  </a:cubicBezTo>
                  <a:cubicBezTo>
                    <a:pt x="108" y="107"/>
                    <a:pt x="108" y="107"/>
                    <a:pt x="108" y="107"/>
                  </a:cubicBezTo>
                  <a:cubicBezTo>
                    <a:pt x="108" y="106"/>
                    <a:pt x="108" y="106"/>
                    <a:pt x="108" y="106"/>
                  </a:cubicBezTo>
                  <a:cubicBezTo>
                    <a:pt x="108" y="104"/>
                    <a:pt x="108" y="104"/>
                    <a:pt x="108" y="104"/>
                  </a:cubicBezTo>
                  <a:cubicBezTo>
                    <a:pt x="107" y="101"/>
                    <a:pt x="107" y="101"/>
                    <a:pt x="107" y="101"/>
                  </a:cubicBezTo>
                  <a:cubicBezTo>
                    <a:pt x="107" y="96"/>
                    <a:pt x="107" y="96"/>
                    <a:pt x="107" y="96"/>
                  </a:cubicBezTo>
                  <a:cubicBezTo>
                    <a:pt x="108" y="96"/>
                    <a:pt x="110" y="96"/>
                    <a:pt x="111" y="96"/>
                  </a:cubicBezTo>
                  <a:cubicBezTo>
                    <a:pt x="113" y="95"/>
                    <a:pt x="115" y="94"/>
                    <a:pt x="116" y="92"/>
                  </a:cubicBezTo>
                  <a:cubicBezTo>
                    <a:pt x="119" y="88"/>
                    <a:pt x="117" y="83"/>
                    <a:pt x="113" y="80"/>
                  </a:cubicBezTo>
                  <a:close/>
                  <a:moveTo>
                    <a:pt x="49" y="68"/>
                  </a:moveTo>
                  <a:cubicBezTo>
                    <a:pt x="36" y="71"/>
                    <a:pt x="22" y="63"/>
                    <a:pt x="19" y="49"/>
                  </a:cubicBezTo>
                  <a:cubicBezTo>
                    <a:pt x="15" y="36"/>
                    <a:pt x="24" y="22"/>
                    <a:pt x="37" y="19"/>
                  </a:cubicBezTo>
                  <a:cubicBezTo>
                    <a:pt x="51" y="16"/>
                    <a:pt x="65" y="24"/>
                    <a:pt x="68" y="38"/>
                  </a:cubicBezTo>
                  <a:cubicBezTo>
                    <a:pt x="71" y="51"/>
                    <a:pt x="63" y="65"/>
                    <a:pt x="49" y="68"/>
                  </a:cubicBezTo>
                  <a:close/>
                  <a:moveTo>
                    <a:pt x="49" y="151"/>
                  </a:moveTo>
                  <a:cubicBezTo>
                    <a:pt x="47" y="148"/>
                    <a:pt x="47" y="148"/>
                    <a:pt x="47" y="148"/>
                  </a:cubicBezTo>
                  <a:cubicBezTo>
                    <a:pt x="44" y="143"/>
                    <a:pt x="44" y="143"/>
                    <a:pt x="44" y="143"/>
                  </a:cubicBezTo>
                  <a:cubicBezTo>
                    <a:pt x="43" y="141"/>
                    <a:pt x="43" y="141"/>
                    <a:pt x="43" y="141"/>
                  </a:cubicBezTo>
                  <a:cubicBezTo>
                    <a:pt x="49" y="133"/>
                    <a:pt x="49" y="133"/>
                    <a:pt x="49" y="133"/>
                  </a:cubicBezTo>
                  <a:cubicBezTo>
                    <a:pt x="49" y="139"/>
                    <a:pt x="49" y="145"/>
                    <a:pt x="49"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6" name="组合 385"/>
          <p:cNvGrpSpPr/>
          <p:nvPr/>
        </p:nvGrpSpPr>
        <p:grpSpPr>
          <a:xfrm>
            <a:off x="4545059" y="4571689"/>
            <a:ext cx="285644" cy="289251"/>
            <a:chOff x="7358063" y="6635750"/>
            <a:chExt cx="628650" cy="636588"/>
          </a:xfrm>
          <a:solidFill>
            <a:srgbClr val="D75980"/>
          </a:solidFill>
        </p:grpSpPr>
        <p:sp>
          <p:nvSpPr>
            <p:cNvPr id="387" name="Freeform 908"/>
            <p:cNvSpPr/>
            <p:nvPr/>
          </p:nvSpPr>
          <p:spPr bwMode="auto">
            <a:xfrm>
              <a:off x="7534275" y="6754813"/>
              <a:ext cx="212725" cy="431800"/>
            </a:xfrm>
            <a:custGeom>
              <a:gdLst>
                <a:gd name="T0" fmla="*/ 35 w 134"/>
                <a:gd name="T1" fmla="*/ 272 h 272"/>
                <a:gd name="T2" fmla="*/ 99 w 134"/>
                <a:gd name="T3" fmla="*/ 272 h 272"/>
                <a:gd name="T4" fmla="*/ 99 w 134"/>
                <a:gd name="T5" fmla="*/ 69 h 272"/>
                <a:gd name="T6" fmla="*/ 134 w 134"/>
                <a:gd name="T7" fmla="*/ 69 h 272"/>
                <a:gd name="T8" fmla="*/ 66 w 134"/>
                <a:gd name="T9" fmla="*/ 0 h 272"/>
                <a:gd name="T10" fmla="*/ 0 w 134"/>
                <a:gd name="T11" fmla="*/ 69 h 272"/>
                <a:gd name="T12" fmla="*/ 35 w 134"/>
                <a:gd name="T13" fmla="*/ 69 h 272"/>
                <a:gd name="T14" fmla="*/ 35 w 134"/>
                <a:gd name="T15" fmla="*/ 272 h 27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272">
                  <a:moveTo>
                    <a:pt x="35" y="272"/>
                  </a:moveTo>
                  <a:lnTo>
                    <a:pt x="99" y="272"/>
                  </a:lnTo>
                  <a:lnTo>
                    <a:pt x="99" y="69"/>
                  </a:lnTo>
                  <a:lnTo>
                    <a:pt x="134" y="69"/>
                  </a:lnTo>
                  <a:lnTo>
                    <a:pt x="66" y="0"/>
                  </a:lnTo>
                  <a:lnTo>
                    <a:pt x="0" y="69"/>
                  </a:lnTo>
                  <a:lnTo>
                    <a:pt x="35" y="69"/>
                  </a:lnTo>
                  <a:lnTo>
                    <a:pt x="35" y="2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909"/>
            <p:cNvSpPr/>
            <p:nvPr/>
          </p:nvSpPr>
          <p:spPr bwMode="auto">
            <a:xfrm>
              <a:off x="7361238" y="6924675"/>
              <a:ext cx="209550" cy="261938"/>
            </a:xfrm>
            <a:custGeom>
              <a:gdLst>
                <a:gd name="T0" fmla="*/ 35 w 132"/>
                <a:gd name="T1" fmla="*/ 165 h 165"/>
                <a:gd name="T2" fmla="*/ 97 w 132"/>
                <a:gd name="T3" fmla="*/ 165 h 165"/>
                <a:gd name="T4" fmla="*/ 97 w 132"/>
                <a:gd name="T5" fmla="*/ 68 h 165"/>
                <a:gd name="T6" fmla="*/ 132 w 132"/>
                <a:gd name="T7" fmla="*/ 68 h 165"/>
                <a:gd name="T8" fmla="*/ 66 w 132"/>
                <a:gd name="T9" fmla="*/ 0 h 165"/>
                <a:gd name="T10" fmla="*/ 0 w 132"/>
                <a:gd name="T11" fmla="*/ 68 h 165"/>
                <a:gd name="T12" fmla="*/ 35 w 132"/>
                <a:gd name="T13" fmla="*/ 68 h 165"/>
                <a:gd name="T14" fmla="*/ 35 w 132"/>
                <a:gd name="T15" fmla="*/ 165 h 16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65">
                  <a:moveTo>
                    <a:pt x="35" y="165"/>
                  </a:moveTo>
                  <a:lnTo>
                    <a:pt x="97" y="165"/>
                  </a:lnTo>
                  <a:lnTo>
                    <a:pt x="97" y="68"/>
                  </a:lnTo>
                  <a:lnTo>
                    <a:pt x="132" y="68"/>
                  </a:lnTo>
                  <a:lnTo>
                    <a:pt x="66" y="0"/>
                  </a:lnTo>
                  <a:lnTo>
                    <a:pt x="0" y="68"/>
                  </a:lnTo>
                  <a:lnTo>
                    <a:pt x="35" y="68"/>
                  </a:lnTo>
                  <a:lnTo>
                    <a:pt x="35" y="1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Rectangle 910"/>
            <p:cNvSpPr>
              <a:spLocks noChangeArrowheads="1"/>
            </p:cNvSpPr>
            <p:nvPr/>
          </p:nvSpPr>
          <p:spPr bwMode="auto">
            <a:xfrm>
              <a:off x="7358063" y="7213600"/>
              <a:ext cx="628650"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0" name="Oval 911"/>
            <p:cNvSpPr>
              <a:spLocks noChangeArrowheads="1"/>
            </p:cNvSpPr>
            <p:nvPr/>
          </p:nvSpPr>
          <p:spPr bwMode="auto">
            <a:xfrm>
              <a:off x="7818438" y="6635750"/>
              <a:ext cx="85725"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912"/>
            <p:cNvSpPr/>
            <p:nvPr/>
          </p:nvSpPr>
          <p:spPr bwMode="auto">
            <a:xfrm>
              <a:off x="7758113" y="6751638"/>
              <a:ext cx="203200" cy="434975"/>
            </a:xfrm>
            <a:custGeom>
              <a:gdLst>
                <a:gd name="T0" fmla="*/ 7 w 54"/>
                <a:gd name="T1" fmla="*/ 61 h 116"/>
                <a:gd name="T2" fmla="*/ 8 w 54"/>
                <a:gd name="T3" fmla="*/ 61 h 116"/>
                <a:gd name="T4" fmla="*/ 9 w 54"/>
                <a:gd name="T5" fmla="*/ 61 h 116"/>
                <a:gd name="T6" fmla="*/ 11 w 54"/>
                <a:gd name="T7" fmla="*/ 116 h 116"/>
                <a:gd name="T8" fmla="*/ 26 w 54"/>
                <a:gd name="T9" fmla="*/ 116 h 116"/>
                <a:gd name="T10" fmla="*/ 26 w 54"/>
                <a:gd name="T11" fmla="*/ 61 h 116"/>
                <a:gd name="T12" fmla="*/ 28 w 54"/>
                <a:gd name="T13" fmla="*/ 61 h 116"/>
                <a:gd name="T14" fmla="*/ 30 w 54"/>
                <a:gd name="T15" fmla="*/ 116 h 116"/>
                <a:gd name="T16" fmla="*/ 45 w 54"/>
                <a:gd name="T17" fmla="*/ 116 h 116"/>
                <a:gd name="T18" fmla="*/ 45 w 54"/>
                <a:gd name="T19" fmla="*/ 61 h 116"/>
                <a:gd name="T20" fmla="*/ 46 w 54"/>
                <a:gd name="T21" fmla="*/ 61 h 116"/>
                <a:gd name="T22" fmla="*/ 47 w 54"/>
                <a:gd name="T23" fmla="*/ 61 h 116"/>
                <a:gd name="T24" fmla="*/ 47 w 54"/>
                <a:gd name="T25" fmla="*/ 61 h 116"/>
                <a:gd name="T26" fmla="*/ 54 w 54"/>
                <a:gd name="T27" fmla="*/ 61 h 116"/>
                <a:gd name="T28" fmla="*/ 50 w 54"/>
                <a:gd name="T29" fmla="*/ 8 h 116"/>
                <a:gd name="T30" fmla="*/ 43 w 54"/>
                <a:gd name="T31" fmla="*/ 1 h 116"/>
                <a:gd name="T32" fmla="*/ 37 w 54"/>
                <a:gd name="T33" fmla="*/ 0 h 116"/>
                <a:gd name="T34" fmla="*/ 37 w 54"/>
                <a:gd name="T35" fmla="*/ 1 h 116"/>
                <a:gd name="T36" fmla="*/ 41 w 54"/>
                <a:gd name="T37" fmla="*/ 5 h 116"/>
                <a:gd name="T38" fmla="*/ 36 w 54"/>
                <a:gd name="T39" fmla="*/ 8 h 116"/>
                <a:gd name="T40" fmla="*/ 38 w 54"/>
                <a:gd name="T41" fmla="*/ 12 h 116"/>
                <a:gd name="T42" fmla="*/ 31 w 54"/>
                <a:gd name="T43" fmla="*/ 28 h 116"/>
                <a:gd name="T44" fmla="*/ 30 w 54"/>
                <a:gd name="T45" fmla="*/ 6 h 116"/>
                <a:gd name="T46" fmla="*/ 31 w 54"/>
                <a:gd name="T47" fmla="*/ 5 h 116"/>
                <a:gd name="T48" fmla="*/ 30 w 54"/>
                <a:gd name="T49" fmla="*/ 0 h 116"/>
                <a:gd name="T50" fmla="*/ 25 w 54"/>
                <a:gd name="T51" fmla="*/ 0 h 116"/>
                <a:gd name="T52" fmla="*/ 23 w 54"/>
                <a:gd name="T53" fmla="*/ 5 h 116"/>
                <a:gd name="T54" fmla="*/ 24 w 54"/>
                <a:gd name="T55" fmla="*/ 6 h 116"/>
                <a:gd name="T56" fmla="*/ 23 w 54"/>
                <a:gd name="T57" fmla="*/ 29 h 116"/>
                <a:gd name="T58" fmla="*/ 16 w 54"/>
                <a:gd name="T59" fmla="*/ 12 h 116"/>
                <a:gd name="T60" fmla="*/ 18 w 54"/>
                <a:gd name="T61" fmla="*/ 8 h 116"/>
                <a:gd name="T62" fmla="*/ 13 w 54"/>
                <a:gd name="T63" fmla="*/ 5 h 116"/>
                <a:gd name="T64" fmla="*/ 17 w 54"/>
                <a:gd name="T65" fmla="*/ 1 h 116"/>
                <a:gd name="T66" fmla="*/ 17 w 54"/>
                <a:gd name="T67" fmla="*/ 0 h 116"/>
                <a:gd name="T68" fmla="*/ 11 w 54"/>
                <a:gd name="T69" fmla="*/ 1 h 116"/>
                <a:gd name="T70" fmla="*/ 4 w 54"/>
                <a:gd name="T71" fmla="*/ 8 h 116"/>
                <a:gd name="T72" fmla="*/ 0 w 54"/>
                <a:gd name="T73" fmla="*/ 61 h 116"/>
                <a:gd name="T74" fmla="*/ 7 w 54"/>
                <a:gd name="T75" fmla="*/ 61 h 116"/>
                <a:gd name="T76" fmla="*/ 7 w 54"/>
                <a:gd name="T77" fmla="*/ 61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115">
                  <a:moveTo>
                    <a:pt x="7" y="61"/>
                  </a:moveTo>
                  <a:cubicBezTo>
                    <a:pt x="8" y="61"/>
                    <a:pt x="8" y="61"/>
                    <a:pt x="8" y="61"/>
                  </a:cubicBezTo>
                  <a:cubicBezTo>
                    <a:pt x="8" y="61"/>
                    <a:pt x="9" y="61"/>
                    <a:pt x="9" y="61"/>
                  </a:cubicBezTo>
                  <a:cubicBezTo>
                    <a:pt x="11" y="116"/>
                    <a:pt x="11" y="116"/>
                    <a:pt x="11" y="116"/>
                  </a:cubicBezTo>
                  <a:cubicBezTo>
                    <a:pt x="26" y="116"/>
                    <a:pt x="26" y="116"/>
                    <a:pt x="26" y="116"/>
                  </a:cubicBezTo>
                  <a:cubicBezTo>
                    <a:pt x="27" y="100"/>
                    <a:pt x="27" y="72"/>
                    <a:pt x="26" y="61"/>
                  </a:cubicBezTo>
                  <a:cubicBezTo>
                    <a:pt x="27" y="61"/>
                    <a:pt x="27" y="61"/>
                    <a:pt x="28" y="61"/>
                  </a:cubicBezTo>
                  <a:cubicBezTo>
                    <a:pt x="30" y="116"/>
                    <a:pt x="30" y="116"/>
                    <a:pt x="30" y="116"/>
                  </a:cubicBezTo>
                  <a:cubicBezTo>
                    <a:pt x="45" y="116"/>
                    <a:pt x="45" y="116"/>
                    <a:pt x="45" y="116"/>
                  </a:cubicBezTo>
                  <a:cubicBezTo>
                    <a:pt x="46" y="100"/>
                    <a:pt x="45" y="72"/>
                    <a:pt x="45" y="61"/>
                  </a:cubicBezTo>
                  <a:cubicBezTo>
                    <a:pt x="46" y="61"/>
                    <a:pt x="46" y="61"/>
                    <a:pt x="46" y="61"/>
                  </a:cubicBezTo>
                  <a:cubicBezTo>
                    <a:pt x="46" y="61"/>
                    <a:pt x="47" y="61"/>
                    <a:pt x="47" y="61"/>
                  </a:cubicBezTo>
                  <a:cubicBezTo>
                    <a:pt x="47" y="61"/>
                    <a:pt x="47" y="61"/>
                    <a:pt x="47" y="61"/>
                  </a:cubicBezTo>
                  <a:cubicBezTo>
                    <a:pt x="49" y="61"/>
                    <a:pt x="52" y="61"/>
                    <a:pt x="54" y="61"/>
                  </a:cubicBezTo>
                  <a:cubicBezTo>
                    <a:pt x="50" y="8"/>
                    <a:pt x="50" y="8"/>
                    <a:pt x="50" y="8"/>
                  </a:cubicBezTo>
                  <a:cubicBezTo>
                    <a:pt x="50" y="4"/>
                    <a:pt x="47" y="1"/>
                    <a:pt x="43" y="1"/>
                  </a:cubicBezTo>
                  <a:cubicBezTo>
                    <a:pt x="43" y="1"/>
                    <a:pt x="38" y="1"/>
                    <a:pt x="37" y="0"/>
                  </a:cubicBezTo>
                  <a:cubicBezTo>
                    <a:pt x="37" y="1"/>
                    <a:pt x="37" y="1"/>
                    <a:pt x="37" y="1"/>
                  </a:cubicBezTo>
                  <a:cubicBezTo>
                    <a:pt x="41" y="5"/>
                    <a:pt x="41" y="5"/>
                    <a:pt x="41" y="5"/>
                  </a:cubicBezTo>
                  <a:cubicBezTo>
                    <a:pt x="36" y="8"/>
                    <a:pt x="36" y="8"/>
                    <a:pt x="36" y="8"/>
                  </a:cubicBezTo>
                  <a:cubicBezTo>
                    <a:pt x="38" y="12"/>
                    <a:pt x="38" y="12"/>
                    <a:pt x="38" y="12"/>
                  </a:cubicBezTo>
                  <a:cubicBezTo>
                    <a:pt x="31" y="28"/>
                    <a:pt x="31" y="28"/>
                    <a:pt x="31" y="28"/>
                  </a:cubicBezTo>
                  <a:cubicBezTo>
                    <a:pt x="30" y="6"/>
                    <a:pt x="30" y="6"/>
                    <a:pt x="30" y="6"/>
                  </a:cubicBezTo>
                  <a:cubicBezTo>
                    <a:pt x="31" y="5"/>
                    <a:pt x="31" y="5"/>
                    <a:pt x="31" y="5"/>
                  </a:cubicBezTo>
                  <a:cubicBezTo>
                    <a:pt x="30" y="0"/>
                    <a:pt x="30" y="0"/>
                    <a:pt x="30" y="0"/>
                  </a:cubicBezTo>
                  <a:cubicBezTo>
                    <a:pt x="25" y="0"/>
                    <a:pt x="25" y="0"/>
                    <a:pt x="25" y="0"/>
                  </a:cubicBezTo>
                  <a:cubicBezTo>
                    <a:pt x="23" y="5"/>
                    <a:pt x="23" y="5"/>
                    <a:pt x="23" y="5"/>
                  </a:cubicBezTo>
                  <a:cubicBezTo>
                    <a:pt x="24" y="6"/>
                    <a:pt x="24" y="6"/>
                    <a:pt x="24" y="6"/>
                  </a:cubicBezTo>
                  <a:cubicBezTo>
                    <a:pt x="23" y="29"/>
                    <a:pt x="23" y="29"/>
                    <a:pt x="23" y="29"/>
                  </a:cubicBezTo>
                  <a:cubicBezTo>
                    <a:pt x="16" y="12"/>
                    <a:pt x="16" y="12"/>
                    <a:pt x="16" y="12"/>
                  </a:cubicBezTo>
                  <a:cubicBezTo>
                    <a:pt x="18" y="8"/>
                    <a:pt x="18" y="8"/>
                    <a:pt x="18" y="8"/>
                  </a:cubicBezTo>
                  <a:cubicBezTo>
                    <a:pt x="13" y="5"/>
                    <a:pt x="13" y="5"/>
                    <a:pt x="13" y="5"/>
                  </a:cubicBezTo>
                  <a:cubicBezTo>
                    <a:pt x="17" y="1"/>
                    <a:pt x="17" y="1"/>
                    <a:pt x="17" y="1"/>
                  </a:cubicBezTo>
                  <a:cubicBezTo>
                    <a:pt x="17" y="0"/>
                    <a:pt x="17" y="0"/>
                    <a:pt x="17" y="0"/>
                  </a:cubicBezTo>
                  <a:cubicBezTo>
                    <a:pt x="16" y="1"/>
                    <a:pt x="11" y="1"/>
                    <a:pt x="11" y="1"/>
                  </a:cubicBezTo>
                  <a:cubicBezTo>
                    <a:pt x="8" y="1"/>
                    <a:pt x="5" y="4"/>
                    <a:pt x="4" y="8"/>
                  </a:cubicBezTo>
                  <a:cubicBezTo>
                    <a:pt x="0" y="61"/>
                    <a:pt x="0" y="61"/>
                    <a:pt x="0" y="61"/>
                  </a:cubicBezTo>
                  <a:cubicBezTo>
                    <a:pt x="3" y="61"/>
                    <a:pt x="5" y="61"/>
                    <a:pt x="7" y="61"/>
                  </a:cubicBezTo>
                  <a:cubicBezTo>
                    <a:pt x="7" y="61"/>
                    <a:pt x="7" y="61"/>
                    <a:pt x="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2" name="组合 391"/>
          <p:cNvGrpSpPr/>
          <p:nvPr/>
        </p:nvGrpSpPr>
        <p:grpSpPr>
          <a:xfrm>
            <a:off x="3145692" y="4561591"/>
            <a:ext cx="228660" cy="355613"/>
            <a:chOff x="4278313" y="6613525"/>
            <a:chExt cx="503238" cy="782638"/>
          </a:xfrm>
          <a:solidFill>
            <a:srgbClr val="D75980"/>
          </a:solidFill>
        </p:grpSpPr>
        <p:sp>
          <p:nvSpPr>
            <p:cNvPr id="393" name="Freeform 913"/>
            <p:cNvSpPr>
              <a:spLocks noEditPoints="1"/>
            </p:cNvSpPr>
            <p:nvPr/>
          </p:nvSpPr>
          <p:spPr bwMode="auto">
            <a:xfrm>
              <a:off x="4278313" y="6613525"/>
              <a:ext cx="503238" cy="782638"/>
            </a:xfrm>
            <a:custGeom>
              <a:gdLst>
                <a:gd name="T0" fmla="*/ 67 w 134"/>
                <a:gd name="T1" fmla="*/ 0 h 209"/>
                <a:gd name="T2" fmla="*/ 0 w 134"/>
                <a:gd name="T3" fmla="*/ 74 h 209"/>
                <a:gd name="T4" fmla="*/ 31 w 134"/>
                <a:gd name="T5" fmla="*/ 163 h 209"/>
                <a:gd name="T6" fmla="*/ 51 w 134"/>
                <a:gd name="T7" fmla="*/ 169 h 209"/>
                <a:gd name="T8" fmla="*/ 31 w 134"/>
                <a:gd name="T9" fmla="*/ 175 h 209"/>
                <a:gd name="T10" fmla="*/ 34 w 134"/>
                <a:gd name="T11" fmla="*/ 180 h 209"/>
                <a:gd name="T12" fmla="*/ 31 w 134"/>
                <a:gd name="T13" fmla="*/ 185 h 209"/>
                <a:gd name="T14" fmla="*/ 34 w 134"/>
                <a:gd name="T15" fmla="*/ 190 h 209"/>
                <a:gd name="T16" fmla="*/ 47 w 134"/>
                <a:gd name="T17" fmla="*/ 203 h 209"/>
                <a:gd name="T18" fmla="*/ 78 w 134"/>
                <a:gd name="T19" fmla="*/ 209 h 209"/>
                <a:gd name="T20" fmla="*/ 102 w 134"/>
                <a:gd name="T21" fmla="*/ 190 h 209"/>
                <a:gd name="T22" fmla="*/ 100 w 134"/>
                <a:gd name="T23" fmla="*/ 185 h 209"/>
                <a:gd name="T24" fmla="*/ 102 w 134"/>
                <a:gd name="T25" fmla="*/ 180 h 209"/>
                <a:gd name="T26" fmla="*/ 100 w 134"/>
                <a:gd name="T27" fmla="*/ 175 h 209"/>
                <a:gd name="T28" fmla="*/ 102 w 134"/>
                <a:gd name="T29" fmla="*/ 169 h 209"/>
                <a:gd name="T30" fmla="*/ 84 w 134"/>
                <a:gd name="T31" fmla="*/ 163 h 209"/>
                <a:gd name="T32" fmla="*/ 107 w 134"/>
                <a:gd name="T33" fmla="*/ 134 h 209"/>
                <a:gd name="T34" fmla="*/ 134 w 134"/>
                <a:gd name="T35" fmla="*/ 68 h 209"/>
                <a:gd name="T36" fmla="*/ 68 w 134"/>
                <a:gd name="T37" fmla="*/ 118 h 209"/>
                <a:gd name="T38" fmla="*/ 66 w 134"/>
                <a:gd name="T39" fmla="*/ 152 h 209"/>
                <a:gd name="T40" fmla="*/ 66 w 134"/>
                <a:gd name="T41" fmla="*/ 169 h 209"/>
                <a:gd name="T42" fmla="*/ 69 w 134"/>
                <a:gd name="T43" fmla="*/ 163 h 209"/>
                <a:gd name="T44" fmla="*/ 66 w 134"/>
                <a:gd name="T45" fmla="*/ 169 h 209"/>
                <a:gd name="T46" fmla="*/ 122 w 134"/>
                <a:gd name="T47" fmla="*/ 78 h 209"/>
                <a:gd name="T48" fmla="*/ 98 w 134"/>
                <a:gd name="T49" fmla="*/ 126 h 209"/>
                <a:gd name="T50" fmla="*/ 85 w 134"/>
                <a:gd name="T51" fmla="*/ 152 h 209"/>
                <a:gd name="T52" fmla="*/ 85 w 134"/>
                <a:gd name="T53" fmla="*/ 118 h 209"/>
                <a:gd name="T54" fmla="*/ 86 w 134"/>
                <a:gd name="T55" fmla="*/ 118 h 209"/>
                <a:gd name="T56" fmla="*/ 89 w 134"/>
                <a:gd name="T57" fmla="*/ 66 h 209"/>
                <a:gd name="T58" fmla="*/ 76 w 134"/>
                <a:gd name="T59" fmla="*/ 59 h 209"/>
                <a:gd name="T60" fmla="*/ 81 w 134"/>
                <a:gd name="T61" fmla="*/ 63 h 209"/>
                <a:gd name="T62" fmla="*/ 78 w 134"/>
                <a:gd name="T63" fmla="*/ 71 h 209"/>
                <a:gd name="T64" fmla="*/ 70 w 134"/>
                <a:gd name="T65" fmla="*/ 65 h 209"/>
                <a:gd name="T66" fmla="*/ 69 w 134"/>
                <a:gd name="T67" fmla="*/ 59 h 209"/>
                <a:gd name="T68" fmla="*/ 63 w 134"/>
                <a:gd name="T69" fmla="*/ 64 h 209"/>
                <a:gd name="T70" fmla="*/ 63 w 134"/>
                <a:gd name="T71" fmla="*/ 87 h 209"/>
                <a:gd name="T72" fmla="*/ 58 w 134"/>
                <a:gd name="T73" fmla="*/ 66 h 209"/>
                <a:gd name="T74" fmla="*/ 57 w 134"/>
                <a:gd name="T75" fmla="*/ 59 h 209"/>
                <a:gd name="T76" fmla="*/ 51 w 134"/>
                <a:gd name="T77" fmla="*/ 60 h 209"/>
                <a:gd name="T78" fmla="*/ 41 w 134"/>
                <a:gd name="T79" fmla="*/ 117 h 209"/>
                <a:gd name="T80" fmla="*/ 48 w 134"/>
                <a:gd name="T81" fmla="*/ 118 h 209"/>
                <a:gd name="T82" fmla="*/ 49 w 134"/>
                <a:gd name="T83" fmla="*/ 118 h 209"/>
                <a:gd name="T84" fmla="*/ 43 w 134"/>
                <a:gd name="T85" fmla="*/ 152 h 209"/>
                <a:gd name="T86" fmla="*/ 12 w 134"/>
                <a:gd name="T87" fmla="*/ 78 h 209"/>
                <a:gd name="T88" fmla="*/ 11 w 134"/>
                <a:gd name="T89" fmla="*/ 70 h 209"/>
                <a:gd name="T90" fmla="*/ 67 w 134"/>
                <a:gd name="T91" fmla="*/ 12 h 209"/>
                <a:gd name="T92" fmla="*/ 122 w 134"/>
                <a:gd name="T93" fmla="*/ 70 h 2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209">
                  <a:moveTo>
                    <a:pt x="134" y="68"/>
                  </a:moveTo>
                  <a:cubicBezTo>
                    <a:pt x="134" y="30"/>
                    <a:pt x="104" y="0"/>
                    <a:pt x="67" y="0"/>
                  </a:cubicBezTo>
                  <a:cubicBezTo>
                    <a:pt x="30" y="0"/>
                    <a:pt x="0" y="30"/>
                    <a:pt x="0" y="68"/>
                  </a:cubicBezTo>
                  <a:cubicBezTo>
                    <a:pt x="0" y="70"/>
                    <a:pt x="0" y="72"/>
                    <a:pt x="0" y="74"/>
                  </a:cubicBezTo>
                  <a:cubicBezTo>
                    <a:pt x="0" y="75"/>
                    <a:pt x="1" y="101"/>
                    <a:pt x="27" y="134"/>
                  </a:cubicBezTo>
                  <a:cubicBezTo>
                    <a:pt x="34" y="143"/>
                    <a:pt x="31" y="163"/>
                    <a:pt x="31" y="163"/>
                  </a:cubicBezTo>
                  <a:cubicBezTo>
                    <a:pt x="37" y="163"/>
                    <a:pt x="44" y="163"/>
                    <a:pt x="51" y="163"/>
                  </a:cubicBezTo>
                  <a:cubicBezTo>
                    <a:pt x="51" y="169"/>
                    <a:pt x="51" y="169"/>
                    <a:pt x="51" y="169"/>
                  </a:cubicBezTo>
                  <a:cubicBezTo>
                    <a:pt x="31" y="169"/>
                    <a:pt x="31" y="169"/>
                    <a:pt x="31" y="169"/>
                  </a:cubicBezTo>
                  <a:cubicBezTo>
                    <a:pt x="31" y="175"/>
                    <a:pt x="31" y="175"/>
                    <a:pt x="31" y="175"/>
                  </a:cubicBezTo>
                  <a:cubicBezTo>
                    <a:pt x="34" y="175"/>
                    <a:pt x="34" y="175"/>
                    <a:pt x="34" y="175"/>
                  </a:cubicBezTo>
                  <a:cubicBezTo>
                    <a:pt x="34" y="180"/>
                    <a:pt x="34" y="180"/>
                    <a:pt x="34" y="180"/>
                  </a:cubicBezTo>
                  <a:cubicBezTo>
                    <a:pt x="31" y="180"/>
                    <a:pt x="31" y="180"/>
                    <a:pt x="31" y="180"/>
                  </a:cubicBezTo>
                  <a:cubicBezTo>
                    <a:pt x="31" y="185"/>
                    <a:pt x="31" y="185"/>
                    <a:pt x="31" y="185"/>
                  </a:cubicBezTo>
                  <a:cubicBezTo>
                    <a:pt x="34" y="185"/>
                    <a:pt x="34" y="185"/>
                    <a:pt x="34" y="185"/>
                  </a:cubicBezTo>
                  <a:cubicBezTo>
                    <a:pt x="34" y="190"/>
                    <a:pt x="34" y="190"/>
                    <a:pt x="34" y="190"/>
                  </a:cubicBezTo>
                  <a:cubicBezTo>
                    <a:pt x="32" y="190"/>
                    <a:pt x="32" y="190"/>
                    <a:pt x="32" y="190"/>
                  </a:cubicBezTo>
                  <a:cubicBezTo>
                    <a:pt x="32" y="197"/>
                    <a:pt x="38" y="203"/>
                    <a:pt x="47" y="203"/>
                  </a:cubicBezTo>
                  <a:cubicBezTo>
                    <a:pt x="48" y="207"/>
                    <a:pt x="52" y="209"/>
                    <a:pt x="56" y="209"/>
                  </a:cubicBezTo>
                  <a:cubicBezTo>
                    <a:pt x="78" y="209"/>
                    <a:pt x="78" y="209"/>
                    <a:pt x="78" y="209"/>
                  </a:cubicBezTo>
                  <a:cubicBezTo>
                    <a:pt x="82" y="209"/>
                    <a:pt x="86" y="207"/>
                    <a:pt x="87" y="203"/>
                  </a:cubicBezTo>
                  <a:cubicBezTo>
                    <a:pt x="95" y="203"/>
                    <a:pt x="102" y="197"/>
                    <a:pt x="102" y="190"/>
                  </a:cubicBezTo>
                  <a:cubicBezTo>
                    <a:pt x="100" y="190"/>
                    <a:pt x="100" y="190"/>
                    <a:pt x="100" y="190"/>
                  </a:cubicBezTo>
                  <a:cubicBezTo>
                    <a:pt x="100" y="185"/>
                    <a:pt x="100" y="185"/>
                    <a:pt x="100" y="185"/>
                  </a:cubicBezTo>
                  <a:cubicBezTo>
                    <a:pt x="102" y="185"/>
                    <a:pt x="102" y="185"/>
                    <a:pt x="102" y="185"/>
                  </a:cubicBezTo>
                  <a:cubicBezTo>
                    <a:pt x="102" y="180"/>
                    <a:pt x="102" y="180"/>
                    <a:pt x="102" y="180"/>
                  </a:cubicBezTo>
                  <a:cubicBezTo>
                    <a:pt x="100" y="180"/>
                    <a:pt x="100" y="180"/>
                    <a:pt x="100" y="180"/>
                  </a:cubicBezTo>
                  <a:cubicBezTo>
                    <a:pt x="100" y="175"/>
                    <a:pt x="100" y="175"/>
                    <a:pt x="100" y="175"/>
                  </a:cubicBezTo>
                  <a:cubicBezTo>
                    <a:pt x="102" y="175"/>
                    <a:pt x="102" y="175"/>
                    <a:pt x="102" y="175"/>
                  </a:cubicBezTo>
                  <a:cubicBezTo>
                    <a:pt x="102" y="169"/>
                    <a:pt x="102" y="169"/>
                    <a:pt x="102" y="169"/>
                  </a:cubicBezTo>
                  <a:cubicBezTo>
                    <a:pt x="84" y="169"/>
                    <a:pt x="84" y="169"/>
                    <a:pt x="84" y="169"/>
                  </a:cubicBezTo>
                  <a:cubicBezTo>
                    <a:pt x="84" y="167"/>
                    <a:pt x="84" y="165"/>
                    <a:pt x="84" y="163"/>
                  </a:cubicBezTo>
                  <a:cubicBezTo>
                    <a:pt x="91" y="163"/>
                    <a:pt x="97" y="163"/>
                    <a:pt x="103" y="163"/>
                  </a:cubicBezTo>
                  <a:cubicBezTo>
                    <a:pt x="103" y="163"/>
                    <a:pt x="100" y="143"/>
                    <a:pt x="107" y="134"/>
                  </a:cubicBezTo>
                  <a:cubicBezTo>
                    <a:pt x="133" y="101"/>
                    <a:pt x="134" y="75"/>
                    <a:pt x="134" y="74"/>
                  </a:cubicBezTo>
                  <a:cubicBezTo>
                    <a:pt x="134" y="72"/>
                    <a:pt x="134" y="70"/>
                    <a:pt x="134" y="68"/>
                  </a:cubicBezTo>
                  <a:close/>
                  <a:moveTo>
                    <a:pt x="66" y="118"/>
                  </a:moveTo>
                  <a:cubicBezTo>
                    <a:pt x="67" y="118"/>
                    <a:pt x="67" y="118"/>
                    <a:pt x="68" y="118"/>
                  </a:cubicBezTo>
                  <a:cubicBezTo>
                    <a:pt x="69" y="152"/>
                    <a:pt x="69" y="152"/>
                    <a:pt x="69" y="152"/>
                  </a:cubicBezTo>
                  <a:cubicBezTo>
                    <a:pt x="66" y="152"/>
                    <a:pt x="66" y="152"/>
                    <a:pt x="66" y="152"/>
                  </a:cubicBezTo>
                  <a:cubicBezTo>
                    <a:pt x="66" y="139"/>
                    <a:pt x="66" y="125"/>
                    <a:pt x="66" y="118"/>
                  </a:cubicBezTo>
                  <a:close/>
                  <a:moveTo>
                    <a:pt x="66" y="169"/>
                  </a:moveTo>
                  <a:cubicBezTo>
                    <a:pt x="66" y="167"/>
                    <a:pt x="66" y="165"/>
                    <a:pt x="66" y="163"/>
                  </a:cubicBezTo>
                  <a:cubicBezTo>
                    <a:pt x="67" y="163"/>
                    <a:pt x="68" y="163"/>
                    <a:pt x="69" y="163"/>
                  </a:cubicBezTo>
                  <a:cubicBezTo>
                    <a:pt x="69" y="169"/>
                    <a:pt x="69" y="169"/>
                    <a:pt x="69" y="169"/>
                  </a:cubicBezTo>
                  <a:lnTo>
                    <a:pt x="66" y="169"/>
                  </a:lnTo>
                  <a:close/>
                  <a:moveTo>
                    <a:pt x="122" y="70"/>
                  </a:moveTo>
                  <a:cubicBezTo>
                    <a:pt x="122" y="78"/>
                    <a:pt x="122" y="78"/>
                    <a:pt x="122" y="78"/>
                  </a:cubicBezTo>
                  <a:cubicBezTo>
                    <a:pt x="122" y="78"/>
                    <a:pt x="122" y="78"/>
                    <a:pt x="122" y="78"/>
                  </a:cubicBezTo>
                  <a:cubicBezTo>
                    <a:pt x="120" y="86"/>
                    <a:pt x="116" y="104"/>
                    <a:pt x="98" y="126"/>
                  </a:cubicBezTo>
                  <a:cubicBezTo>
                    <a:pt x="93" y="134"/>
                    <a:pt x="91" y="143"/>
                    <a:pt x="91" y="152"/>
                  </a:cubicBezTo>
                  <a:cubicBezTo>
                    <a:pt x="85" y="152"/>
                    <a:pt x="85" y="152"/>
                    <a:pt x="85" y="152"/>
                  </a:cubicBezTo>
                  <a:cubicBezTo>
                    <a:pt x="85" y="139"/>
                    <a:pt x="84" y="125"/>
                    <a:pt x="84" y="118"/>
                  </a:cubicBezTo>
                  <a:cubicBezTo>
                    <a:pt x="85" y="118"/>
                    <a:pt x="85" y="118"/>
                    <a:pt x="85" y="118"/>
                  </a:cubicBezTo>
                  <a:cubicBezTo>
                    <a:pt x="85" y="118"/>
                    <a:pt x="86" y="118"/>
                    <a:pt x="86" y="118"/>
                  </a:cubicBezTo>
                  <a:cubicBezTo>
                    <a:pt x="86" y="118"/>
                    <a:pt x="86" y="118"/>
                    <a:pt x="86" y="118"/>
                  </a:cubicBezTo>
                  <a:cubicBezTo>
                    <a:pt x="88" y="118"/>
                    <a:pt x="91" y="118"/>
                    <a:pt x="93" y="117"/>
                  </a:cubicBezTo>
                  <a:cubicBezTo>
                    <a:pt x="89" y="66"/>
                    <a:pt x="89" y="66"/>
                    <a:pt x="89" y="66"/>
                  </a:cubicBezTo>
                  <a:cubicBezTo>
                    <a:pt x="89" y="62"/>
                    <a:pt x="86" y="60"/>
                    <a:pt x="82" y="60"/>
                  </a:cubicBezTo>
                  <a:cubicBezTo>
                    <a:pt x="82" y="60"/>
                    <a:pt x="78" y="59"/>
                    <a:pt x="76" y="59"/>
                  </a:cubicBezTo>
                  <a:cubicBezTo>
                    <a:pt x="76" y="59"/>
                    <a:pt x="76" y="59"/>
                    <a:pt x="76" y="59"/>
                  </a:cubicBezTo>
                  <a:cubicBezTo>
                    <a:pt x="81" y="63"/>
                    <a:pt x="81" y="63"/>
                    <a:pt x="81" y="63"/>
                  </a:cubicBezTo>
                  <a:cubicBezTo>
                    <a:pt x="75" y="66"/>
                    <a:pt x="75" y="66"/>
                    <a:pt x="75" y="66"/>
                  </a:cubicBezTo>
                  <a:cubicBezTo>
                    <a:pt x="78" y="71"/>
                    <a:pt x="78" y="71"/>
                    <a:pt x="78" y="71"/>
                  </a:cubicBezTo>
                  <a:cubicBezTo>
                    <a:pt x="71" y="86"/>
                    <a:pt x="71" y="86"/>
                    <a:pt x="71" y="86"/>
                  </a:cubicBezTo>
                  <a:cubicBezTo>
                    <a:pt x="70" y="65"/>
                    <a:pt x="70" y="65"/>
                    <a:pt x="70" y="65"/>
                  </a:cubicBezTo>
                  <a:cubicBezTo>
                    <a:pt x="71" y="64"/>
                    <a:pt x="71" y="64"/>
                    <a:pt x="71" y="64"/>
                  </a:cubicBezTo>
                  <a:cubicBezTo>
                    <a:pt x="69" y="59"/>
                    <a:pt x="69" y="59"/>
                    <a:pt x="69" y="59"/>
                  </a:cubicBezTo>
                  <a:cubicBezTo>
                    <a:pt x="65" y="59"/>
                    <a:pt x="65" y="59"/>
                    <a:pt x="65" y="59"/>
                  </a:cubicBezTo>
                  <a:cubicBezTo>
                    <a:pt x="63" y="64"/>
                    <a:pt x="63" y="64"/>
                    <a:pt x="63" y="64"/>
                  </a:cubicBezTo>
                  <a:cubicBezTo>
                    <a:pt x="64" y="65"/>
                    <a:pt x="64" y="65"/>
                    <a:pt x="64" y="65"/>
                  </a:cubicBezTo>
                  <a:cubicBezTo>
                    <a:pt x="63" y="87"/>
                    <a:pt x="63" y="87"/>
                    <a:pt x="63" y="87"/>
                  </a:cubicBezTo>
                  <a:cubicBezTo>
                    <a:pt x="56" y="71"/>
                    <a:pt x="56" y="71"/>
                    <a:pt x="56" y="71"/>
                  </a:cubicBezTo>
                  <a:cubicBezTo>
                    <a:pt x="58" y="66"/>
                    <a:pt x="58" y="66"/>
                    <a:pt x="58" y="66"/>
                  </a:cubicBezTo>
                  <a:cubicBezTo>
                    <a:pt x="53" y="63"/>
                    <a:pt x="53" y="63"/>
                    <a:pt x="53" y="63"/>
                  </a:cubicBezTo>
                  <a:cubicBezTo>
                    <a:pt x="57" y="59"/>
                    <a:pt x="57" y="59"/>
                    <a:pt x="57" y="59"/>
                  </a:cubicBezTo>
                  <a:cubicBezTo>
                    <a:pt x="57" y="59"/>
                    <a:pt x="57" y="59"/>
                    <a:pt x="57" y="59"/>
                  </a:cubicBezTo>
                  <a:cubicBezTo>
                    <a:pt x="56" y="59"/>
                    <a:pt x="51" y="60"/>
                    <a:pt x="51" y="60"/>
                  </a:cubicBezTo>
                  <a:cubicBezTo>
                    <a:pt x="48" y="60"/>
                    <a:pt x="45" y="62"/>
                    <a:pt x="45" y="66"/>
                  </a:cubicBezTo>
                  <a:cubicBezTo>
                    <a:pt x="41" y="117"/>
                    <a:pt x="41" y="117"/>
                    <a:pt x="41" y="117"/>
                  </a:cubicBezTo>
                  <a:cubicBezTo>
                    <a:pt x="43" y="118"/>
                    <a:pt x="45" y="118"/>
                    <a:pt x="48" y="118"/>
                  </a:cubicBezTo>
                  <a:cubicBezTo>
                    <a:pt x="48" y="118"/>
                    <a:pt x="48" y="118"/>
                    <a:pt x="48" y="118"/>
                  </a:cubicBezTo>
                  <a:cubicBezTo>
                    <a:pt x="48" y="118"/>
                    <a:pt x="48" y="118"/>
                    <a:pt x="48" y="118"/>
                  </a:cubicBezTo>
                  <a:cubicBezTo>
                    <a:pt x="49" y="118"/>
                    <a:pt x="49" y="118"/>
                    <a:pt x="49" y="118"/>
                  </a:cubicBezTo>
                  <a:cubicBezTo>
                    <a:pt x="50" y="152"/>
                    <a:pt x="50" y="152"/>
                    <a:pt x="50" y="152"/>
                  </a:cubicBezTo>
                  <a:cubicBezTo>
                    <a:pt x="43" y="152"/>
                    <a:pt x="43" y="152"/>
                    <a:pt x="43" y="152"/>
                  </a:cubicBezTo>
                  <a:cubicBezTo>
                    <a:pt x="43" y="143"/>
                    <a:pt x="41" y="134"/>
                    <a:pt x="36" y="127"/>
                  </a:cubicBezTo>
                  <a:cubicBezTo>
                    <a:pt x="18" y="104"/>
                    <a:pt x="13" y="86"/>
                    <a:pt x="12" y="78"/>
                  </a:cubicBezTo>
                  <a:cubicBezTo>
                    <a:pt x="12" y="78"/>
                    <a:pt x="12" y="78"/>
                    <a:pt x="12" y="78"/>
                  </a:cubicBezTo>
                  <a:cubicBezTo>
                    <a:pt x="11" y="70"/>
                    <a:pt x="11" y="70"/>
                    <a:pt x="11" y="70"/>
                  </a:cubicBezTo>
                  <a:cubicBezTo>
                    <a:pt x="11" y="69"/>
                    <a:pt x="11" y="69"/>
                    <a:pt x="11" y="68"/>
                  </a:cubicBezTo>
                  <a:cubicBezTo>
                    <a:pt x="11" y="37"/>
                    <a:pt x="36" y="12"/>
                    <a:pt x="67" y="12"/>
                  </a:cubicBezTo>
                  <a:cubicBezTo>
                    <a:pt x="98" y="12"/>
                    <a:pt x="123" y="37"/>
                    <a:pt x="123" y="68"/>
                  </a:cubicBezTo>
                  <a:cubicBezTo>
                    <a:pt x="123" y="69"/>
                    <a:pt x="122" y="69"/>
                    <a:pt x="12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Oval 914"/>
            <p:cNvSpPr>
              <a:spLocks noChangeArrowheads="1"/>
            </p:cNvSpPr>
            <p:nvPr/>
          </p:nvSpPr>
          <p:spPr bwMode="auto">
            <a:xfrm>
              <a:off x="4487863" y="6721475"/>
              <a:ext cx="82550" cy="1016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5" name="组合 394"/>
          <p:cNvGrpSpPr/>
          <p:nvPr/>
        </p:nvGrpSpPr>
        <p:grpSpPr>
          <a:xfrm>
            <a:off x="3815801" y="3747217"/>
            <a:ext cx="345514" cy="336858"/>
            <a:chOff x="5753100" y="4821238"/>
            <a:chExt cx="760413" cy="741362"/>
          </a:xfrm>
          <a:solidFill>
            <a:srgbClr val="D75980"/>
          </a:solidFill>
        </p:grpSpPr>
        <p:sp>
          <p:nvSpPr>
            <p:cNvPr id="396" name="Freeform 915"/>
            <p:cNvSpPr/>
            <p:nvPr/>
          </p:nvSpPr>
          <p:spPr bwMode="auto">
            <a:xfrm>
              <a:off x="6064250" y="4821238"/>
              <a:ext cx="104775" cy="123825"/>
            </a:xfrm>
            <a:custGeom>
              <a:gdLst>
                <a:gd name="T0" fmla="*/ 11 w 28"/>
                <a:gd name="T1" fmla="*/ 32 h 33"/>
                <a:gd name="T2" fmla="*/ 26 w 28"/>
                <a:gd name="T3" fmla="*/ 19 h 33"/>
                <a:gd name="T4" fmla="*/ 17 w 28"/>
                <a:gd name="T5" fmla="*/ 1 h 33"/>
                <a:gd name="T6" fmla="*/ 1 w 28"/>
                <a:gd name="T7" fmla="*/ 14 h 33"/>
                <a:gd name="T8" fmla="*/ 11 w 28"/>
                <a:gd name="T9" fmla="*/ 32 h 33"/>
              </a:gd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916"/>
            <p:cNvSpPr/>
            <p:nvPr/>
          </p:nvSpPr>
          <p:spPr bwMode="auto">
            <a:xfrm>
              <a:off x="5838825" y="4929188"/>
              <a:ext cx="471488" cy="492125"/>
            </a:xfrm>
            <a:custGeom>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917"/>
            <p:cNvSpPr>
              <a:spLocks noEditPoints="1"/>
            </p:cNvSpPr>
            <p:nvPr/>
          </p:nvSpPr>
          <p:spPr bwMode="auto">
            <a:xfrm>
              <a:off x="5753100" y="5135563"/>
              <a:ext cx="168275" cy="153988"/>
            </a:xfrm>
            <a:custGeom>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918"/>
            <p:cNvSpPr/>
            <p:nvPr/>
          </p:nvSpPr>
          <p:spPr bwMode="auto">
            <a:xfrm>
              <a:off x="5764213" y="5105400"/>
              <a:ext cx="749300" cy="457200"/>
            </a:xfrm>
            <a:custGeom>
              <a:gdLst>
                <a:gd name="T0" fmla="*/ 472 w 472"/>
                <a:gd name="T1" fmla="*/ 0 h 288"/>
                <a:gd name="T2" fmla="*/ 389 w 472"/>
                <a:gd name="T3" fmla="*/ 33 h 288"/>
                <a:gd name="T4" fmla="*/ 406 w 472"/>
                <a:gd name="T5" fmla="*/ 45 h 288"/>
                <a:gd name="T6" fmla="*/ 302 w 472"/>
                <a:gd name="T7" fmla="*/ 156 h 288"/>
                <a:gd name="T8" fmla="*/ 210 w 472"/>
                <a:gd name="T9" fmla="*/ 147 h 288"/>
                <a:gd name="T10" fmla="*/ 137 w 472"/>
                <a:gd name="T11" fmla="*/ 222 h 288"/>
                <a:gd name="T12" fmla="*/ 61 w 472"/>
                <a:gd name="T13" fmla="*/ 184 h 288"/>
                <a:gd name="T14" fmla="*/ 0 w 472"/>
                <a:gd name="T15" fmla="*/ 262 h 288"/>
                <a:gd name="T16" fmla="*/ 33 w 472"/>
                <a:gd name="T17" fmla="*/ 288 h 288"/>
                <a:gd name="T18" fmla="*/ 73 w 472"/>
                <a:gd name="T19" fmla="*/ 239 h 288"/>
                <a:gd name="T20" fmla="*/ 146 w 472"/>
                <a:gd name="T21" fmla="*/ 274 h 288"/>
                <a:gd name="T22" fmla="*/ 226 w 472"/>
                <a:gd name="T23" fmla="*/ 191 h 288"/>
                <a:gd name="T24" fmla="*/ 318 w 472"/>
                <a:gd name="T25" fmla="*/ 201 h 288"/>
                <a:gd name="T26" fmla="*/ 441 w 472"/>
                <a:gd name="T27" fmla="*/ 71 h 288"/>
                <a:gd name="T28" fmla="*/ 465 w 472"/>
                <a:gd name="T29" fmla="*/ 88 h 288"/>
                <a:gd name="T30" fmla="*/ 472 w 472"/>
                <a:gd name="T31" fmla="*/ 0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89" y="33"/>
                  </a:lnTo>
                  <a:lnTo>
                    <a:pt x="406" y="45"/>
                  </a:lnTo>
                  <a:lnTo>
                    <a:pt x="302" y="156"/>
                  </a:lnTo>
                  <a:lnTo>
                    <a:pt x="210" y="147"/>
                  </a:lnTo>
                  <a:lnTo>
                    <a:pt x="137" y="222"/>
                  </a:lnTo>
                  <a:lnTo>
                    <a:pt x="61" y="184"/>
                  </a:lnTo>
                  <a:lnTo>
                    <a:pt x="0" y="262"/>
                  </a:lnTo>
                  <a:lnTo>
                    <a:pt x="33" y="288"/>
                  </a:lnTo>
                  <a:lnTo>
                    <a:pt x="73" y="239"/>
                  </a:lnTo>
                  <a:lnTo>
                    <a:pt x="146" y="274"/>
                  </a:lnTo>
                  <a:lnTo>
                    <a:pt x="226" y="191"/>
                  </a:lnTo>
                  <a:lnTo>
                    <a:pt x="318" y="201"/>
                  </a:lnTo>
                  <a:lnTo>
                    <a:pt x="441" y="71"/>
                  </a:lnTo>
                  <a:lnTo>
                    <a:pt x="465" y="88"/>
                  </a:lnTo>
                  <a:lnTo>
                    <a:pt x="4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0" name="组合 399"/>
          <p:cNvGrpSpPr/>
          <p:nvPr/>
        </p:nvGrpSpPr>
        <p:grpSpPr>
          <a:xfrm>
            <a:off x="1634519" y="4615690"/>
            <a:ext cx="381581" cy="264005"/>
            <a:chOff x="952500" y="6732588"/>
            <a:chExt cx="839788" cy="581025"/>
          </a:xfrm>
          <a:solidFill>
            <a:srgbClr val="D75980"/>
          </a:solidFill>
        </p:grpSpPr>
        <p:sp>
          <p:nvSpPr>
            <p:cNvPr id="401" name="Freeform 919"/>
            <p:cNvSpPr/>
            <p:nvPr/>
          </p:nvSpPr>
          <p:spPr bwMode="auto">
            <a:xfrm>
              <a:off x="1181100" y="7021513"/>
              <a:ext cx="509588" cy="292100"/>
            </a:xfrm>
            <a:custGeom>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920"/>
            <p:cNvSpPr/>
            <p:nvPr/>
          </p:nvSpPr>
          <p:spPr bwMode="auto">
            <a:xfrm>
              <a:off x="1103313" y="6732588"/>
              <a:ext cx="85725" cy="104775"/>
            </a:xfrm>
            <a:custGeom>
              <a:gdLst>
                <a:gd name="T0" fmla="*/ 10 w 23"/>
                <a:gd name="T1" fmla="*/ 28 h 28"/>
                <a:gd name="T2" fmla="*/ 23 w 23"/>
                <a:gd name="T3" fmla="*/ 15 h 28"/>
                <a:gd name="T4" fmla="*/ 13 w 23"/>
                <a:gd name="T5" fmla="*/ 1 h 28"/>
                <a:gd name="T6" fmla="*/ 1 w 23"/>
                <a:gd name="T7" fmla="*/ 13 h 28"/>
                <a:gd name="T8" fmla="*/ 10 w 23"/>
                <a:gd name="T9" fmla="*/ 28 h 28"/>
              </a:gd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921"/>
            <p:cNvSpPr/>
            <p:nvPr/>
          </p:nvSpPr>
          <p:spPr bwMode="auto">
            <a:xfrm>
              <a:off x="1544638" y="6751638"/>
              <a:ext cx="247650" cy="203200"/>
            </a:xfrm>
            <a:custGeom>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922"/>
            <p:cNvSpPr>
              <a:spLocks noEditPoints="1"/>
            </p:cNvSpPr>
            <p:nvPr/>
          </p:nvSpPr>
          <p:spPr bwMode="auto">
            <a:xfrm>
              <a:off x="952500" y="6842125"/>
              <a:ext cx="790575" cy="438150"/>
            </a:xfrm>
            <a:custGeom>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5" name="组合 404"/>
          <p:cNvGrpSpPr/>
          <p:nvPr/>
        </p:nvGrpSpPr>
        <p:grpSpPr>
          <a:xfrm>
            <a:off x="2382532" y="4545721"/>
            <a:ext cx="308727" cy="380138"/>
            <a:chOff x="2598738" y="6578600"/>
            <a:chExt cx="679450" cy="836613"/>
          </a:xfrm>
          <a:solidFill>
            <a:srgbClr val="D75980"/>
          </a:solidFill>
        </p:grpSpPr>
        <p:sp>
          <p:nvSpPr>
            <p:cNvPr id="406" name="Freeform 923"/>
            <p:cNvSpPr/>
            <p:nvPr/>
          </p:nvSpPr>
          <p:spPr bwMode="auto">
            <a:xfrm>
              <a:off x="2808288" y="6781800"/>
              <a:ext cx="112713" cy="127000"/>
            </a:xfrm>
            <a:custGeom>
              <a:gdLst>
                <a:gd name="T0" fmla="*/ 21 w 30"/>
                <a:gd name="T1" fmla="*/ 31 h 34"/>
                <a:gd name="T2" fmla="*/ 27 w 30"/>
                <a:gd name="T3" fmla="*/ 12 h 34"/>
                <a:gd name="T4" fmla="*/ 9 w 30"/>
                <a:gd name="T5" fmla="*/ 3 h 34"/>
                <a:gd name="T6" fmla="*/ 3 w 30"/>
                <a:gd name="T7" fmla="*/ 22 h 34"/>
                <a:gd name="T8" fmla="*/ 21 w 30"/>
                <a:gd name="T9" fmla="*/ 31 h 34"/>
              </a:gdLst>
              <a:cxnLst>
                <a:cxn ang="0">
                  <a:pos x="T0" y="T1"/>
                </a:cxn>
                <a:cxn ang="0">
                  <a:pos x="T2" y="T3"/>
                </a:cxn>
                <a:cxn ang="0">
                  <a:pos x="T4" y="T5"/>
                </a:cxn>
                <a:cxn ang="0">
                  <a:pos x="T6" y="T7"/>
                </a:cxn>
                <a:cxn ang="0">
                  <a:pos x="T8" y="T9"/>
                </a:cxn>
              </a:cxnLst>
              <a:rect l="0" t="0" r="r" b="b"/>
              <a:pathLst>
                <a:path w="30" h="34">
                  <a:moveTo>
                    <a:pt x="21" y="31"/>
                  </a:moveTo>
                  <a:cubicBezTo>
                    <a:pt x="27" y="29"/>
                    <a:pt x="30" y="20"/>
                    <a:pt x="27" y="12"/>
                  </a:cubicBezTo>
                  <a:cubicBezTo>
                    <a:pt x="23" y="4"/>
                    <a:pt x="15" y="0"/>
                    <a:pt x="9" y="3"/>
                  </a:cubicBezTo>
                  <a:cubicBezTo>
                    <a:pt x="2" y="5"/>
                    <a:pt x="0" y="14"/>
                    <a:pt x="3" y="22"/>
                  </a:cubicBezTo>
                  <a:cubicBezTo>
                    <a:pt x="7" y="30"/>
                    <a:pt x="14" y="34"/>
                    <a:pt x="2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924"/>
            <p:cNvSpPr/>
            <p:nvPr/>
          </p:nvSpPr>
          <p:spPr bwMode="auto">
            <a:xfrm>
              <a:off x="3201988" y="6796088"/>
              <a:ext cx="76200" cy="38100"/>
            </a:xfrm>
            <a:custGeom>
              <a:gdLst>
                <a:gd name="T0" fmla="*/ 17 w 20"/>
                <a:gd name="T1" fmla="*/ 2 h 10"/>
                <a:gd name="T2" fmla="*/ 4 w 20"/>
                <a:gd name="T3" fmla="*/ 0 h 10"/>
                <a:gd name="T4" fmla="*/ 0 w 20"/>
                <a:gd name="T5" fmla="*/ 4 h 10"/>
                <a:gd name="T6" fmla="*/ 3 w 20"/>
                <a:gd name="T7" fmla="*/ 8 h 10"/>
                <a:gd name="T8" fmla="*/ 16 w 20"/>
                <a:gd name="T9" fmla="*/ 10 h 10"/>
                <a:gd name="T10" fmla="*/ 16 w 20"/>
                <a:gd name="T11" fmla="*/ 10 h 10"/>
                <a:gd name="T12" fmla="*/ 20 w 20"/>
                <a:gd name="T13" fmla="*/ 7 h 10"/>
                <a:gd name="T14" fmla="*/ 17 w 20"/>
                <a:gd name="T15" fmla="*/ 2 h 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7" y="2"/>
                  </a:moveTo>
                  <a:cubicBezTo>
                    <a:pt x="4" y="0"/>
                    <a:pt x="4" y="0"/>
                    <a:pt x="4" y="0"/>
                  </a:cubicBezTo>
                  <a:cubicBezTo>
                    <a:pt x="2" y="0"/>
                    <a:pt x="0" y="2"/>
                    <a:pt x="0" y="4"/>
                  </a:cubicBezTo>
                  <a:cubicBezTo>
                    <a:pt x="0" y="6"/>
                    <a:pt x="1" y="8"/>
                    <a:pt x="3" y="8"/>
                  </a:cubicBezTo>
                  <a:cubicBezTo>
                    <a:pt x="16" y="10"/>
                    <a:pt x="16" y="10"/>
                    <a:pt x="16" y="10"/>
                  </a:cubicBezTo>
                  <a:cubicBezTo>
                    <a:pt x="16" y="10"/>
                    <a:pt x="16" y="10"/>
                    <a:pt x="16" y="10"/>
                  </a:cubicBezTo>
                  <a:cubicBezTo>
                    <a:pt x="18" y="10"/>
                    <a:pt x="20" y="9"/>
                    <a:pt x="20" y="7"/>
                  </a:cubicBezTo>
                  <a:cubicBezTo>
                    <a:pt x="20" y="5"/>
                    <a:pt x="19" y="3"/>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925"/>
            <p:cNvSpPr/>
            <p:nvPr/>
          </p:nvSpPr>
          <p:spPr bwMode="auto">
            <a:xfrm>
              <a:off x="3190875" y="6680200"/>
              <a:ext cx="79375" cy="49213"/>
            </a:xfrm>
            <a:custGeom>
              <a:gdLst>
                <a:gd name="T0" fmla="*/ 6 w 21"/>
                <a:gd name="T1" fmla="*/ 12 h 13"/>
                <a:gd name="T2" fmla="*/ 18 w 21"/>
                <a:gd name="T3" fmla="*/ 8 h 13"/>
                <a:gd name="T4" fmla="*/ 20 w 21"/>
                <a:gd name="T5" fmla="*/ 3 h 13"/>
                <a:gd name="T6" fmla="*/ 15 w 21"/>
                <a:gd name="T7" fmla="*/ 1 h 13"/>
                <a:gd name="T8" fmla="*/ 3 w 21"/>
                <a:gd name="T9" fmla="*/ 5 h 13"/>
                <a:gd name="T10" fmla="*/ 1 w 21"/>
                <a:gd name="T11" fmla="*/ 10 h 13"/>
                <a:gd name="T12" fmla="*/ 5 w 21"/>
                <a:gd name="T13" fmla="*/ 13 h 13"/>
                <a:gd name="T14" fmla="*/ 6 w 21"/>
                <a:gd name="T15" fmla="*/ 12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6" y="12"/>
                  </a:moveTo>
                  <a:cubicBezTo>
                    <a:pt x="18" y="8"/>
                    <a:pt x="18" y="8"/>
                    <a:pt x="18" y="8"/>
                  </a:cubicBezTo>
                  <a:cubicBezTo>
                    <a:pt x="20" y="7"/>
                    <a:pt x="21" y="5"/>
                    <a:pt x="20" y="3"/>
                  </a:cubicBezTo>
                  <a:cubicBezTo>
                    <a:pt x="19" y="1"/>
                    <a:pt x="17" y="0"/>
                    <a:pt x="15" y="1"/>
                  </a:cubicBezTo>
                  <a:cubicBezTo>
                    <a:pt x="3" y="5"/>
                    <a:pt x="3" y="5"/>
                    <a:pt x="3" y="5"/>
                  </a:cubicBezTo>
                  <a:cubicBezTo>
                    <a:pt x="1" y="6"/>
                    <a:pt x="0" y="8"/>
                    <a:pt x="1" y="10"/>
                  </a:cubicBezTo>
                  <a:cubicBezTo>
                    <a:pt x="2" y="12"/>
                    <a:pt x="3" y="13"/>
                    <a:pt x="5" y="13"/>
                  </a:cubicBezTo>
                  <a:cubicBezTo>
                    <a:pt x="5" y="13"/>
                    <a:pt x="6" y="13"/>
                    <a:pt x="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926"/>
            <p:cNvSpPr/>
            <p:nvPr/>
          </p:nvSpPr>
          <p:spPr bwMode="auto">
            <a:xfrm>
              <a:off x="3138488" y="6578600"/>
              <a:ext cx="60325" cy="68263"/>
            </a:xfrm>
            <a:custGeom>
              <a:gdLst>
                <a:gd name="T0" fmla="*/ 4 w 16"/>
                <a:gd name="T1" fmla="*/ 18 h 18"/>
                <a:gd name="T2" fmla="*/ 7 w 16"/>
                <a:gd name="T3" fmla="*/ 16 h 18"/>
                <a:gd name="T4" fmla="*/ 15 w 16"/>
                <a:gd name="T5" fmla="*/ 6 h 18"/>
                <a:gd name="T6" fmla="*/ 14 w 16"/>
                <a:gd name="T7" fmla="*/ 1 h 18"/>
                <a:gd name="T8" fmla="*/ 9 w 16"/>
                <a:gd name="T9" fmla="*/ 1 h 18"/>
                <a:gd name="T10" fmla="*/ 1 w 16"/>
                <a:gd name="T11" fmla="*/ 11 h 18"/>
                <a:gd name="T12" fmla="*/ 1 w 16"/>
                <a:gd name="T13" fmla="*/ 17 h 18"/>
                <a:gd name="T14" fmla="*/ 4 w 16"/>
                <a:gd name="T15" fmla="*/ 18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4" y="18"/>
                  </a:moveTo>
                  <a:cubicBezTo>
                    <a:pt x="5" y="18"/>
                    <a:pt x="6" y="17"/>
                    <a:pt x="7" y="16"/>
                  </a:cubicBezTo>
                  <a:cubicBezTo>
                    <a:pt x="15" y="6"/>
                    <a:pt x="15" y="6"/>
                    <a:pt x="15" y="6"/>
                  </a:cubicBezTo>
                  <a:cubicBezTo>
                    <a:pt x="16" y="5"/>
                    <a:pt x="16" y="2"/>
                    <a:pt x="14" y="1"/>
                  </a:cubicBezTo>
                  <a:cubicBezTo>
                    <a:pt x="12" y="0"/>
                    <a:pt x="10" y="0"/>
                    <a:pt x="9" y="1"/>
                  </a:cubicBezTo>
                  <a:cubicBezTo>
                    <a:pt x="1" y="11"/>
                    <a:pt x="1" y="11"/>
                    <a:pt x="1" y="11"/>
                  </a:cubicBezTo>
                  <a:cubicBezTo>
                    <a:pt x="0" y="13"/>
                    <a:pt x="0" y="15"/>
                    <a:pt x="1" y="17"/>
                  </a:cubicBezTo>
                  <a:cubicBezTo>
                    <a:pt x="2" y="17"/>
                    <a:pt x="3" y="18"/>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927"/>
            <p:cNvSpPr>
              <a:spLocks noEditPoints="1"/>
            </p:cNvSpPr>
            <p:nvPr/>
          </p:nvSpPr>
          <p:spPr bwMode="auto">
            <a:xfrm>
              <a:off x="2598738" y="6602413"/>
              <a:ext cx="600075" cy="812800"/>
            </a:xfrm>
            <a:custGeom>
              <a:gdLst>
                <a:gd name="T0" fmla="*/ 87 w 160"/>
                <a:gd name="T1" fmla="*/ 55 h 217"/>
                <a:gd name="T2" fmla="*/ 92 w 160"/>
                <a:gd name="T3" fmla="*/ 67 h 217"/>
                <a:gd name="T4" fmla="*/ 105 w 160"/>
                <a:gd name="T5" fmla="*/ 88 h 217"/>
                <a:gd name="T6" fmla="*/ 89 w 160"/>
                <a:gd name="T7" fmla="*/ 84 h 217"/>
                <a:gd name="T8" fmla="*/ 82 w 160"/>
                <a:gd name="T9" fmla="*/ 84 h 217"/>
                <a:gd name="T10" fmla="*/ 82 w 160"/>
                <a:gd name="T11" fmla="*/ 92 h 217"/>
                <a:gd name="T12" fmla="*/ 79 w 160"/>
                <a:gd name="T13" fmla="*/ 116 h 217"/>
                <a:gd name="T14" fmla="*/ 76 w 160"/>
                <a:gd name="T15" fmla="*/ 89 h 217"/>
                <a:gd name="T16" fmla="*/ 69 w 160"/>
                <a:gd name="T17" fmla="*/ 84 h 217"/>
                <a:gd name="T18" fmla="*/ 69 w 160"/>
                <a:gd name="T19" fmla="*/ 91 h 217"/>
                <a:gd name="T20" fmla="*/ 61 w 160"/>
                <a:gd name="T21" fmla="*/ 99 h 217"/>
                <a:gd name="T22" fmla="*/ 56 w 160"/>
                <a:gd name="T23" fmla="*/ 91 h 217"/>
                <a:gd name="T24" fmla="*/ 61 w 160"/>
                <a:gd name="T25" fmla="*/ 86 h 217"/>
                <a:gd name="T26" fmla="*/ 42 w 160"/>
                <a:gd name="T27" fmla="*/ 85 h 217"/>
                <a:gd name="T28" fmla="*/ 34 w 160"/>
                <a:gd name="T29" fmla="*/ 83 h 217"/>
                <a:gd name="T30" fmla="*/ 0 w 160"/>
                <a:gd name="T31" fmla="*/ 67 h 217"/>
                <a:gd name="T32" fmla="*/ 23 w 160"/>
                <a:gd name="T33" fmla="*/ 96 h 217"/>
                <a:gd name="T34" fmla="*/ 24 w 160"/>
                <a:gd name="T35" fmla="*/ 97 h 217"/>
                <a:gd name="T36" fmla="*/ 31 w 160"/>
                <a:gd name="T37" fmla="*/ 100 h 217"/>
                <a:gd name="T38" fmla="*/ 31 w 160"/>
                <a:gd name="T39" fmla="*/ 100 h 217"/>
                <a:gd name="T40" fmla="*/ 31 w 160"/>
                <a:gd name="T41" fmla="*/ 100 h 217"/>
                <a:gd name="T42" fmla="*/ 41 w 160"/>
                <a:gd name="T43" fmla="*/ 100 h 217"/>
                <a:gd name="T44" fmla="*/ 56 w 160"/>
                <a:gd name="T45" fmla="*/ 150 h 217"/>
                <a:gd name="T46" fmla="*/ 60 w 160"/>
                <a:gd name="T47" fmla="*/ 217 h 217"/>
                <a:gd name="T48" fmla="*/ 79 w 160"/>
                <a:gd name="T49" fmla="*/ 152 h 217"/>
                <a:gd name="T50" fmla="*/ 93 w 160"/>
                <a:gd name="T51" fmla="*/ 207 h 217"/>
                <a:gd name="T52" fmla="*/ 105 w 160"/>
                <a:gd name="T53" fmla="*/ 164 h 217"/>
                <a:gd name="T54" fmla="*/ 99 w 160"/>
                <a:gd name="T55" fmla="*/ 150 h 217"/>
                <a:gd name="T56" fmla="*/ 101 w 160"/>
                <a:gd name="T57" fmla="*/ 103 h 217"/>
                <a:gd name="T58" fmla="*/ 111 w 160"/>
                <a:gd name="T59" fmla="*/ 106 h 217"/>
                <a:gd name="T60" fmla="*/ 111 w 160"/>
                <a:gd name="T61" fmla="*/ 106 h 217"/>
                <a:gd name="T62" fmla="*/ 121 w 160"/>
                <a:gd name="T63" fmla="*/ 98 h 217"/>
                <a:gd name="T64" fmla="*/ 121 w 160"/>
                <a:gd name="T65" fmla="*/ 98 h 217"/>
                <a:gd name="T66" fmla="*/ 121 w 160"/>
                <a:gd name="T67" fmla="*/ 97 h 217"/>
                <a:gd name="T68" fmla="*/ 121 w 160"/>
                <a:gd name="T69" fmla="*/ 72 h 217"/>
                <a:gd name="T70" fmla="*/ 151 w 160"/>
                <a:gd name="T71" fmla="*/ 35 h 217"/>
                <a:gd name="T72" fmla="*/ 134 w 160"/>
                <a:gd name="T73" fmla="*/ 43 h 217"/>
                <a:gd name="T74" fmla="*/ 145 w 160"/>
                <a:gd name="T75" fmla="*/ 38 h 217"/>
                <a:gd name="T76" fmla="*/ 134 w 160"/>
                <a:gd name="T77" fmla="*/ 43 h 2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16">
                  <a:moveTo>
                    <a:pt x="125" y="0"/>
                  </a:moveTo>
                  <a:cubicBezTo>
                    <a:pt x="119" y="9"/>
                    <a:pt x="93" y="48"/>
                    <a:pt x="87" y="55"/>
                  </a:cubicBezTo>
                  <a:cubicBezTo>
                    <a:pt x="88" y="58"/>
                    <a:pt x="89" y="59"/>
                    <a:pt x="90" y="61"/>
                  </a:cubicBezTo>
                  <a:cubicBezTo>
                    <a:pt x="91" y="64"/>
                    <a:pt x="91" y="65"/>
                    <a:pt x="92" y="67"/>
                  </a:cubicBezTo>
                  <a:cubicBezTo>
                    <a:pt x="94" y="67"/>
                    <a:pt x="98" y="68"/>
                    <a:pt x="104" y="69"/>
                  </a:cubicBezTo>
                  <a:cubicBezTo>
                    <a:pt x="105" y="88"/>
                    <a:pt x="105" y="88"/>
                    <a:pt x="105" y="88"/>
                  </a:cubicBezTo>
                  <a:cubicBezTo>
                    <a:pt x="91" y="85"/>
                    <a:pt x="91" y="85"/>
                    <a:pt x="91" y="85"/>
                  </a:cubicBezTo>
                  <a:cubicBezTo>
                    <a:pt x="91" y="85"/>
                    <a:pt x="89" y="84"/>
                    <a:pt x="89" y="84"/>
                  </a:cubicBezTo>
                  <a:cubicBezTo>
                    <a:pt x="87" y="84"/>
                    <a:pt x="85" y="84"/>
                    <a:pt x="82" y="84"/>
                  </a:cubicBezTo>
                  <a:cubicBezTo>
                    <a:pt x="82" y="84"/>
                    <a:pt x="82" y="84"/>
                    <a:pt x="82" y="84"/>
                  </a:cubicBezTo>
                  <a:cubicBezTo>
                    <a:pt x="88" y="88"/>
                    <a:pt x="88" y="88"/>
                    <a:pt x="88" y="88"/>
                  </a:cubicBezTo>
                  <a:cubicBezTo>
                    <a:pt x="82" y="92"/>
                    <a:pt x="82" y="92"/>
                    <a:pt x="82" y="92"/>
                  </a:cubicBezTo>
                  <a:cubicBezTo>
                    <a:pt x="85" y="97"/>
                    <a:pt x="85" y="97"/>
                    <a:pt x="85" y="97"/>
                  </a:cubicBezTo>
                  <a:cubicBezTo>
                    <a:pt x="79" y="116"/>
                    <a:pt x="79" y="116"/>
                    <a:pt x="79" y="116"/>
                  </a:cubicBezTo>
                  <a:cubicBezTo>
                    <a:pt x="75" y="90"/>
                    <a:pt x="75" y="90"/>
                    <a:pt x="75" y="90"/>
                  </a:cubicBezTo>
                  <a:cubicBezTo>
                    <a:pt x="76" y="89"/>
                    <a:pt x="76" y="89"/>
                    <a:pt x="76" y="89"/>
                  </a:cubicBezTo>
                  <a:cubicBezTo>
                    <a:pt x="74" y="83"/>
                    <a:pt x="74" y="83"/>
                    <a:pt x="74" y="83"/>
                  </a:cubicBezTo>
                  <a:cubicBezTo>
                    <a:pt x="69" y="84"/>
                    <a:pt x="69" y="84"/>
                    <a:pt x="69" y="84"/>
                  </a:cubicBezTo>
                  <a:cubicBezTo>
                    <a:pt x="68" y="90"/>
                    <a:pt x="68" y="90"/>
                    <a:pt x="68" y="90"/>
                  </a:cubicBezTo>
                  <a:cubicBezTo>
                    <a:pt x="69" y="91"/>
                    <a:pt x="69" y="91"/>
                    <a:pt x="69" y="91"/>
                  </a:cubicBezTo>
                  <a:cubicBezTo>
                    <a:pt x="70" y="117"/>
                    <a:pt x="70" y="117"/>
                    <a:pt x="70" y="117"/>
                  </a:cubicBezTo>
                  <a:cubicBezTo>
                    <a:pt x="61" y="99"/>
                    <a:pt x="61" y="99"/>
                    <a:pt x="61" y="99"/>
                  </a:cubicBezTo>
                  <a:cubicBezTo>
                    <a:pt x="63" y="94"/>
                    <a:pt x="63" y="94"/>
                    <a:pt x="63" y="94"/>
                  </a:cubicBezTo>
                  <a:cubicBezTo>
                    <a:pt x="56" y="91"/>
                    <a:pt x="56" y="91"/>
                    <a:pt x="56" y="91"/>
                  </a:cubicBezTo>
                  <a:cubicBezTo>
                    <a:pt x="61" y="86"/>
                    <a:pt x="61" y="86"/>
                    <a:pt x="61" y="86"/>
                  </a:cubicBezTo>
                  <a:cubicBezTo>
                    <a:pt x="61" y="86"/>
                    <a:pt x="61" y="86"/>
                    <a:pt x="61" y="86"/>
                  </a:cubicBezTo>
                  <a:cubicBezTo>
                    <a:pt x="61" y="86"/>
                    <a:pt x="59" y="86"/>
                    <a:pt x="58" y="86"/>
                  </a:cubicBezTo>
                  <a:cubicBezTo>
                    <a:pt x="42" y="85"/>
                    <a:pt x="42" y="85"/>
                    <a:pt x="42" y="85"/>
                  </a:cubicBezTo>
                  <a:cubicBezTo>
                    <a:pt x="35" y="85"/>
                    <a:pt x="35" y="85"/>
                    <a:pt x="35" y="85"/>
                  </a:cubicBezTo>
                  <a:cubicBezTo>
                    <a:pt x="34" y="83"/>
                    <a:pt x="34" y="83"/>
                    <a:pt x="34" y="83"/>
                  </a:cubicBezTo>
                  <a:cubicBezTo>
                    <a:pt x="15" y="56"/>
                    <a:pt x="15" y="56"/>
                    <a:pt x="15" y="56"/>
                  </a:cubicBezTo>
                  <a:cubicBezTo>
                    <a:pt x="10" y="60"/>
                    <a:pt x="5" y="63"/>
                    <a:pt x="0" y="67"/>
                  </a:cubicBezTo>
                  <a:cubicBezTo>
                    <a:pt x="21" y="93"/>
                    <a:pt x="21" y="93"/>
                    <a:pt x="21" y="93"/>
                  </a:cubicBezTo>
                  <a:cubicBezTo>
                    <a:pt x="23" y="96"/>
                    <a:pt x="23" y="96"/>
                    <a:pt x="23" y="96"/>
                  </a:cubicBezTo>
                  <a:cubicBezTo>
                    <a:pt x="24" y="97"/>
                    <a:pt x="24" y="97"/>
                    <a:pt x="24" y="97"/>
                  </a:cubicBezTo>
                  <a:cubicBezTo>
                    <a:pt x="24" y="97"/>
                    <a:pt x="24" y="97"/>
                    <a:pt x="24" y="97"/>
                  </a:cubicBezTo>
                  <a:cubicBezTo>
                    <a:pt x="24" y="97"/>
                    <a:pt x="24" y="97"/>
                    <a:pt x="24" y="97"/>
                  </a:cubicBezTo>
                  <a:cubicBezTo>
                    <a:pt x="27" y="98"/>
                    <a:pt x="18" y="94"/>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3" y="100"/>
                    <a:pt x="33" y="100"/>
                    <a:pt x="33" y="100"/>
                  </a:cubicBezTo>
                  <a:cubicBezTo>
                    <a:pt x="41" y="100"/>
                    <a:pt x="41" y="100"/>
                    <a:pt x="41" y="100"/>
                  </a:cubicBezTo>
                  <a:cubicBezTo>
                    <a:pt x="53" y="100"/>
                    <a:pt x="53" y="100"/>
                    <a:pt x="53" y="100"/>
                  </a:cubicBezTo>
                  <a:cubicBezTo>
                    <a:pt x="54" y="117"/>
                    <a:pt x="55" y="134"/>
                    <a:pt x="56" y="150"/>
                  </a:cubicBezTo>
                  <a:cubicBezTo>
                    <a:pt x="43" y="212"/>
                    <a:pt x="43" y="212"/>
                    <a:pt x="43" y="212"/>
                  </a:cubicBezTo>
                  <a:cubicBezTo>
                    <a:pt x="60" y="217"/>
                    <a:pt x="60" y="217"/>
                    <a:pt x="60" y="217"/>
                  </a:cubicBezTo>
                  <a:cubicBezTo>
                    <a:pt x="66" y="196"/>
                    <a:pt x="74" y="159"/>
                    <a:pt x="76" y="152"/>
                  </a:cubicBezTo>
                  <a:cubicBezTo>
                    <a:pt x="77" y="152"/>
                    <a:pt x="78" y="152"/>
                    <a:pt x="79" y="152"/>
                  </a:cubicBezTo>
                  <a:cubicBezTo>
                    <a:pt x="89" y="178"/>
                    <a:pt x="89" y="178"/>
                    <a:pt x="89" y="178"/>
                  </a:cubicBezTo>
                  <a:cubicBezTo>
                    <a:pt x="90" y="184"/>
                    <a:pt x="92" y="198"/>
                    <a:pt x="93" y="207"/>
                  </a:cubicBezTo>
                  <a:cubicBezTo>
                    <a:pt x="110" y="206"/>
                    <a:pt x="110" y="206"/>
                    <a:pt x="110" y="206"/>
                  </a:cubicBezTo>
                  <a:cubicBezTo>
                    <a:pt x="109" y="194"/>
                    <a:pt x="111" y="181"/>
                    <a:pt x="105" y="164"/>
                  </a:cubicBezTo>
                  <a:cubicBezTo>
                    <a:pt x="103" y="159"/>
                    <a:pt x="101" y="154"/>
                    <a:pt x="99" y="150"/>
                  </a:cubicBezTo>
                  <a:cubicBezTo>
                    <a:pt x="99" y="150"/>
                    <a:pt x="99" y="150"/>
                    <a:pt x="99" y="150"/>
                  </a:cubicBezTo>
                  <a:cubicBezTo>
                    <a:pt x="98" y="133"/>
                    <a:pt x="96" y="117"/>
                    <a:pt x="94" y="101"/>
                  </a:cubicBezTo>
                  <a:cubicBezTo>
                    <a:pt x="101" y="103"/>
                    <a:pt x="101" y="103"/>
                    <a:pt x="101" y="103"/>
                  </a:cubicBezTo>
                  <a:cubicBezTo>
                    <a:pt x="108" y="105"/>
                    <a:pt x="108" y="105"/>
                    <a:pt x="108"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24" y="97"/>
                    <a:pt x="121" y="98"/>
                  </a:cubicBezTo>
                  <a:cubicBezTo>
                    <a:pt x="121" y="98"/>
                    <a:pt x="121" y="98"/>
                    <a:pt x="121" y="98"/>
                  </a:cubicBezTo>
                  <a:cubicBezTo>
                    <a:pt x="121" y="98"/>
                    <a:pt x="121" y="98"/>
                    <a:pt x="121" y="98"/>
                  </a:cubicBezTo>
                  <a:cubicBezTo>
                    <a:pt x="121" y="98"/>
                    <a:pt x="121" y="98"/>
                    <a:pt x="121" y="98"/>
                  </a:cubicBezTo>
                  <a:cubicBezTo>
                    <a:pt x="121" y="97"/>
                    <a:pt x="121" y="97"/>
                    <a:pt x="121" y="97"/>
                  </a:cubicBezTo>
                  <a:cubicBezTo>
                    <a:pt x="121" y="95"/>
                    <a:pt x="121" y="95"/>
                    <a:pt x="121" y="95"/>
                  </a:cubicBezTo>
                  <a:cubicBezTo>
                    <a:pt x="121" y="72"/>
                    <a:pt x="121" y="72"/>
                    <a:pt x="121" y="72"/>
                  </a:cubicBezTo>
                  <a:cubicBezTo>
                    <a:pt x="136" y="75"/>
                    <a:pt x="153" y="78"/>
                    <a:pt x="159" y="79"/>
                  </a:cubicBezTo>
                  <a:cubicBezTo>
                    <a:pt x="160" y="64"/>
                    <a:pt x="157" y="49"/>
                    <a:pt x="151" y="35"/>
                  </a:cubicBezTo>
                  <a:cubicBezTo>
                    <a:pt x="146" y="22"/>
                    <a:pt x="137" y="9"/>
                    <a:pt x="125" y="0"/>
                  </a:cubicBezTo>
                  <a:close/>
                  <a:moveTo>
                    <a:pt x="134" y="43"/>
                  </a:moveTo>
                  <a:cubicBezTo>
                    <a:pt x="130" y="32"/>
                    <a:pt x="127" y="20"/>
                    <a:pt x="126" y="8"/>
                  </a:cubicBezTo>
                  <a:cubicBezTo>
                    <a:pt x="134" y="17"/>
                    <a:pt x="141" y="27"/>
                    <a:pt x="145" y="38"/>
                  </a:cubicBezTo>
                  <a:cubicBezTo>
                    <a:pt x="150" y="49"/>
                    <a:pt x="153" y="61"/>
                    <a:pt x="153" y="72"/>
                  </a:cubicBezTo>
                  <a:cubicBezTo>
                    <a:pt x="145" y="64"/>
                    <a:pt x="139" y="54"/>
                    <a:pt x="13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1" name="Freeform 932"/>
          <p:cNvSpPr>
            <a:spLocks noEditPoints="1"/>
          </p:cNvSpPr>
          <p:nvPr/>
        </p:nvSpPr>
        <p:spPr bwMode="auto">
          <a:xfrm>
            <a:off x="9141448" y="4538340"/>
            <a:ext cx="415955" cy="357759"/>
          </a:xfrm>
          <a:custGeom>
            <a:gdLst>
              <a:gd name="T0" fmla="*/ 539 w 923"/>
              <a:gd name="T1" fmla="*/ 243 h 794"/>
              <a:gd name="T2" fmla="*/ 500 w 923"/>
              <a:gd name="T3" fmla="*/ 202 h 794"/>
              <a:gd name="T4" fmla="*/ 520 w 923"/>
              <a:gd name="T5" fmla="*/ 142 h 794"/>
              <a:gd name="T6" fmla="*/ 660 w 923"/>
              <a:gd name="T7" fmla="*/ 0 h 794"/>
              <a:gd name="T8" fmla="*/ 800 w 923"/>
              <a:gd name="T9" fmla="*/ 142 h 794"/>
              <a:gd name="T10" fmla="*/ 819 w 923"/>
              <a:gd name="T11" fmla="*/ 202 h 794"/>
              <a:gd name="T12" fmla="*/ 782 w 923"/>
              <a:gd name="T13" fmla="*/ 243 h 794"/>
              <a:gd name="T14" fmla="*/ 663 w 923"/>
              <a:gd name="T15" fmla="*/ 367 h 794"/>
              <a:gd name="T16" fmla="*/ 539 w 923"/>
              <a:gd name="T17" fmla="*/ 243 h 794"/>
              <a:gd name="T18" fmla="*/ 143 w 923"/>
              <a:gd name="T19" fmla="*/ 243 h 794"/>
              <a:gd name="T20" fmla="*/ 267 w 923"/>
              <a:gd name="T21" fmla="*/ 367 h 794"/>
              <a:gd name="T22" fmla="*/ 387 w 923"/>
              <a:gd name="T23" fmla="*/ 243 h 794"/>
              <a:gd name="T24" fmla="*/ 423 w 923"/>
              <a:gd name="T25" fmla="*/ 202 h 794"/>
              <a:gd name="T26" fmla="*/ 404 w 923"/>
              <a:gd name="T27" fmla="*/ 142 h 794"/>
              <a:gd name="T28" fmla="*/ 264 w 923"/>
              <a:gd name="T29" fmla="*/ 0 h 794"/>
              <a:gd name="T30" fmla="*/ 124 w 923"/>
              <a:gd name="T31" fmla="*/ 142 h 794"/>
              <a:gd name="T32" fmla="*/ 104 w 923"/>
              <a:gd name="T33" fmla="*/ 202 h 794"/>
              <a:gd name="T34" fmla="*/ 143 w 923"/>
              <a:gd name="T35" fmla="*/ 243 h 794"/>
              <a:gd name="T36" fmla="*/ 921 w 923"/>
              <a:gd name="T37" fmla="*/ 475 h 794"/>
              <a:gd name="T38" fmla="*/ 803 w 923"/>
              <a:gd name="T39" fmla="*/ 350 h 794"/>
              <a:gd name="T40" fmla="*/ 690 w 923"/>
              <a:gd name="T41" fmla="*/ 541 h 794"/>
              <a:gd name="T42" fmla="*/ 676 w 923"/>
              <a:gd name="T43" fmla="*/ 455 h 794"/>
              <a:gd name="T44" fmla="*/ 692 w 923"/>
              <a:gd name="T45" fmla="*/ 427 h 794"/>
              <a:gd name="T46" fmla="*/ 659 w 923"/>
              <a:gd name="T47" fmla="*/ 395 h 794"/>
              <a:gd name="T48" fmla="*/ 627 w 923"/>
              <a:gd name="T49" fmla="*/ 427 h 794"/>
              <a:gd name="T50" fmla="*/ 642 w 923"/>
              <a:gd name="T51" fmla="*/ 455 h 794"/>
              <a:gd name="T52" fmla="*/ 628 w 923"/>
              <a:gd name="T53" fmla="*/ 539 h 794"/>
              <a:gd name="T54" fmla="*/ 516 w 923"/>
              <a:gd name="T55" fmla="*/ 350 h 794"/>
              <a:gd name="T56" fmla="*/ 486 w 923"/>
              <a:gd name="T57" fmla="*/ 365 h 794"/>
              <a:gd name="T58" fmla="*/ 553 w 923"/>
              <a:gd name="T59" fmla="*/ 470 h 794"/>
              <a:gd name="T60" fmla="*/ 553 w 923"/>
              <a:gd name="T61" fmla="*/ 473 h 794"/>
              <a:gd name="T62" fmla="*/ 555 w 923"/>
              <a:gd name="T63" fmla="*/ 780 h 794"/>
              <a:gd name="T64" fmla="*/ 660 w 923"/>
              <a:gd name="T65" fmla="*/ 794 h 794"/>
              <a:gd name="T66" fmla="*/ 922 w 923"/>
              <a:gd name="T67" fmla="*/ 752 h 794"/>
              <a:gd name="T68" fmla="*/ 923 w 923"/>
              <a:gd name="T69" fmla="*/ 752 h 794"/>
              <a:gd name="T70" fmla="*/ 923 w 923"/>
              <a:gd name="T71" fmla="*/ 475 h 794"/>
              <a:gd name="T72" fmla="*/ 921 w 923"/>
              <a:gd name="T73" fmla="*/ 475 h 794"/>
              <a:gd name="T74" fmla="*/ 407 w 923"/>
              <a:gd name="T75" fmla="*/ 350 h 794"/>
              <a:gd name="T76" fmla="*/ 294 w 923"/>
              <a:gd name="T77" fmla="*/ 541 h 794"/>
              <a:gd name="T78" fmla="*/ 280 w 923"/>
              <a:gd name="T79" fmla="*/ 455 h 794"/>
              <a:gd name="T80" fmla="*/ 296 w 923"/>
              <a:gd name="T81" fmla="*/ 427 h 794"/>
              <a:gd name="T82" fmla="*/ 263 w 923"/>
              <a:gd name="T83" fmla="*/ 395 h 794"/>
              <a:gd name="T84" fmla="*/ 231 w 923"/>
              <a:gd name="T85" fmla="*/ 427 h 794"/>
              <a:gd name="T86" fmla="*/ 246 w 923"/>
              <a:gd name="T87" fmla="*/ 455 h 794"/>
              <a:gd name="T88" fmla="*/ 233 w 923"/>
              <a:gd name="T89" fmla="*/ 539 h 794"/>
              <a:gd name="T90" fmla="*/ 120 w 923"/>
              <a:gd name="T91" fmla="*/ 350 h 794"/>
              <a:gd name="T92" fmla="*/ 2 w 923"/>
              <a:gd name="T93" fmla="*/ 475 h 794"/>
              <a:gd name="T94" fmla="*/ 0 w 923"/>
              <a:gd name="T95" fmla="*/ 475 h 794"/>
              <a:gd name="T96" fmla="*/ 0 w 923"/>
              <a:gd name="T97" fmla="*/ 752 h 794"/>
              <a:gd name="T98" fmla="*/ 2 w 923"/>
              <a:gd name="T99" fmla="*/ 752 h 794"/>
              <a:gd name="T100" fmla="*/ 264 w 923"/>
              <a:gd name="T101" fmla="*/ 794 h 794"/>
              <a:gd name="T102" fmla="*/ 526 w 923"/>
              <a:gd name="T103" fmla="*/ 752 h 794"/>
              <a:gd name="T104" fmla="*/ 527 w 923"/>
              <a:gd name="T105" fmla="*/ 752 h 794"/>
              <a:gd name="T106" fmla="*/ 525 w 923"/>
              <a:gd name="T107" fmla="*/ 475 h 794"/>
              <a:gd name="T108" fmla="*/ 407 w 923"/>
              <a:gd name="T109" fmla="*/ 350 h 7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3" h="794">
                <a:moveTo>
                  <a:pt x="539" y="243"/>
                </a:moveTo>
                <a:cubicBezTo>
                  <a:pt x="523" y="242"/>
                  <a:pt x="506" y="226"/>
                  <a:pt x="500" y="202"/>
                </a:cubicBezTo>
                <a:cubicBezTo>
                  <a:pt x="493" y="175"/>
                  <a:pt x="502" y="148"/>
                  <a:pt x="520" y="142"/>
                </a:cubicBezTo>
                <a:cubicBezTo>
                  <a:pt x="524" y="63"/>
                  <a:pt x="585" y="0"/>
                  <a:pt x="660" y="0"/>
                </a:cubicBezTo>
                <a:cubicBezTo>
                  <a:pt x="734" y="0"/>
                  <a:pt x="795" y="63"/>
                  <a:pt x="800" y="142"/>
                </a:cubicBezTo>
                <a:cubicBezTo>
                  <a:pt x="818" y="148"/>
                  <a:pt x="826" y="175"/>
                  <a:pt x="819" y="202"/>
                </a:cubicBezTo>
                <a:cubicBezTo>
                  <a:pt x="813" y="225"/>
                  <a:pt x="798" y="241"/>
                  <a:pt x="782" y="243"/>
                </a:cubicBezTo>
                <a:cubicBezTo>
                  <a:pt x="759" y="307"/>
                  <a:pt x="715" y="367"/>
                  <a:pt x="663" y="367"/>
                </a:cubicBezTo>
                <a:cubicBezTo>
                  <a:pt x="611" y="367"/>
                  <a:pt x="564" y="307"/>
                  <a:pt x="539" y="243"/>
                </a:cubicBezTo>
                <a:moveTo>
                  <a:pt x="143" y="243"/>
                </a:moveTo>
                <a:cubicBezTo>
                  <a:pt x="168" y="307"/>
                  <a:pt x="215" y="367"/>
                  <a:pt x="267" y="367"/>
                </a:cubicBezTo>
                <a:cubicBezTo>
                  <a:pt x="320" y="367"/>
                  <a:pt x="364" y="307"/>
                  <a:pt x="387" y="243"/>
                </a:cubicBezTo>
                <a:cubicBezTo>
                  <a:pt x="402" y="241"/>
                  <a:pt x="417" y="225"/>
                  <a:pt x="423" y="202"/>
                </a:cubicBezTo>
                <a:cubicBezTo>
                  <a:pt x="430" y="175"/>
                  <a:pt x="422" y="148"/>
                  <a:pt x="404" y="142"/>
                </a:cubicBezTo>
                <a:cubicBezTo>
                  <a:pt x="399" y="63"/>
                  <a:pt x="338" y="0"/>
                  <a:pt x="264" y="0"/>
                </a:cubicBezTo>
                <a:cubicBezTo>
                  <a:pt x="189" y="0"/>
                  <a:pt x="128" y="63"/>
                  <a:pt x="124" y="142"/>
                </a:cubicBezTo>
                <a:cubicBezTo>
                  <a:pt x="106" y="148"/>
                  <a:pt x="97" y="175"/>
                  <a:pt x="104" y="202"/>
                </a:cubicBezTo>
                <a:cubicBezTo>
                  <a:pt x="110" y="226"/>
                  <a:pt x="127" y="242"/>
                  <a:pt x="143" y="243"/>
                </a:cubicBezTo>
                <a:moveTo>
                  <a:pt x="921" y="475"/>
                </a:moveTo>
                <a:cubicBezTo>
                  <a:pt x="911" y="423"/>
                  <a:pt x="867" y="378"/>
                  <a:pt x="803" y="350"/>
                </a:cubicBezTo>
                <a:cubicBezTo>
                  <a:pt x="690" y="541"/>
                  <a:pt x="690" y="541"/>
                  <a:pt x="690" y="541"/>
                </a:cubicBezTo>
                <a:cubicBezTo>
                  <a:pt x="676" y="455"/>
                  <a:pt x="676" y="455"/>
                  <a:pt x="676" y="455"/>
                </a:cubicBezTo>
                <a:cubicBezTo>
                  <a:pt x="685" y="449"/>
                  <a:pt x="692" y="439"/>
                  <a:pt x="692" y="427"/>
                </a:cubicBezTo>
                <a:cubicBezTo>
                  <a:pt x="692" y="410"/>
                  <a:pt x="677" y="395"/>
                  <a:pt x="659" y="395"/>
                </a:cubicBezTo>
                <a:cubicBezTo>
                  <a:pt x="641" y="395"/>
                  <a:pt x="627" y="410"/>
                  <a:pt x="627" y="427"/>
                </a:cubicBezTo>
                <a:cubicBezTo>
                  <a:pt x="627" y="439"/>
                  <a:pt x="633" y="449"/>
                  <a:pt x="642" y="455"/>
                </a:cubicBezTo>
                <a:cubicBezTo>
                  <a:pt x="628" y="539"/>
                  <a:pt x="628" y="539"/>
                  <a:pt x="628" y="539"/>
                </a:cubicBezTo>
                <a:cubicBezTo>
                  <a:pt x="516" y="350"/>
                  <a:pt x="516" y="350"/>
                  <a:pt x="516" y="350"/>
                </a:cubicBezTo>
                <a:cubicBezTo>
                  <a:pt x="506" y="355"/>
                  <a:pt x="496" y="360"/>
                  <a:pt x="486" y="365"/>
                </a:cubicBezTo>
                <a:cubicBezTo>
                  <a:pt x="522" y="395"/>
                  <a:pt x="545" y="431"/>
                  <a:pt x="553" y="470"/>
                </a:cubicBezTo>
                <a:cubicBezTo>
                  <a:pt x="553" y="473"/>
                  <a:pt x="553" y="473"/>
                  <a:pt x="553" y="473"/>
                </a:cubicBezTo>
                <a:cubicBezTo>
                  <a:pt x="555" y="780"/>
                  <a:pt x="555" y="780"/>
                  <a:pt x="555" y="780"/>
                </a:cubicBezTo>
                <a:cubicBezTo>
                  <a:pt x="555" y="780"/>
                  <a:pt x="611" y="794"/>
                  <a:pt x="660" y="794"/>
                </a:cubicBezTo>
                <a:cubicBezTo>
                  <a:pt x="797" y="794"/>
                  <a:pt x="910" y="776"/>
                  <a:pt x="922" y="752"/>
                </a:cubicBezTo>
                <a:cubicBezTo>
                  <a:pt x="923" y="752"/>
                  <a:pt x="923" y="752"/>
                  <a:pt x="923" y="752"/>
                </a:cubicBezTo>
                <a:cubicBezTo>
                  <a:pt x="923" y="475"/>
                  <a:pt x="923" y="475"/>
                  <a:pt x="923" y="475"/>
                </a:cubicBezTo>
                <a:lnTo>
                  <a:pt x="921" y="475"/>
                </a:lnTo>
                <a:close/>
                <a:moveTo>
                  <a:pt x="407" y="350"/>
                </a:moveTo>
                <a:cubicBezTo>
                  <a:pt x="294" y="541"/>
                  <a:pt x="294" y="541"/>
                  <a:pt x="294" y="541"/>
                </a:cubicBezTo>
                <a:cubicBezTo>
                  <a:pt x="280" y="455"/>
                  <a:pt x="280" y="455"/>
                  <a:pt x="280" y="455"/>
                </a:cubicBezTo>
                <a:cubicBezTo>
                  <a:pt x="290" y="449"/>
                  <a:pt x="296" y="439"/>
                  <a:pt x="296" y="427"/>
                </a:cubicBezTo>
                <a:cubicBezTo>
                  <a:pt x="296" y="410"/>
                  <a:pt x="281" y="395"/>
                  <a:pt x="263" y="395"/>
                </a:cubicBezTo>
                <a:cubicBezTo>
                  <a:pt x="245" y="395"/>
                  <a:pt x="231" y="410"/>
                  <a:pt x="231" y="427"/>
                </a:cubicBezTo>
                <a:cubicBezTo>
                  <a:pt x="231" y="439"/>
                  <a:pt x="237" y="449"/>
                  <a:pt x="246" y="455"/>
                </a:cubicBezTo>
                <a:cubicBezTo>
                  <a:pt x="233" y="539"/>
                  <a:pt x="233" y="539"/>
                  <a:pt x="233" y="539"/>
                </a:cubicBezTo>
                <a:cubicBezTo>
                  <a:pt x="120" y="350"/>
                  <a:pt x="120" y="350"/>
                  <a:pt x="120" y="350"/>
                </a:cubicBezTo>
                <a:cubicBezTo>
                  <a:pt x="57" y="378"/>
                  <a:pt x="12" y="423"/>
                  <a:pt x="2" y="475"/>
                </a:cubicBezTo>
                <a:cubicBezTo>
                  <a:pt x="0" y="475"/>
                  <a:pt x="0" y="475"/>
                  <a:pt x="0" y="475"/>
                </a:cubicBezTo>
                <a:cubicBezTo>
                  <a:pt x="0" y="752"/>
                  <a:pt x="0" y="752"/>
                  <a:pt x="0" y="752"/>
                </a:cubicBezTo>
                <a:cubicBezTo>
                  <a:pt x="2" y="752"/>
                  <a:pt x="2" y="752"/>
                  <a:pt x="2" y="752"/>
                </a:cubicBezTo>
                <a:cubicBezTo>
                  <a:pt x="14" y="776"/>
                  <a:pt x="127" y="794"/>
                  <a:pt x="264" y="794"/>
                </a:cubicBezTo>
                <a:cubicBezTo>
                  <a:pt x="401" y="794"/>
                  <a:pt x="514" y="776"/>
                  <a:pt x="526" y="752"/>
                </a:cubicBezTo>
                <a:cubicBezTo>
                  <a:pt x="527" y="752"/>
                  <a:pt x="527" y="752"/>
                  <a:pt x="527" y="752"/>
                </a:cubicBezTo>
                <a:cubicBezTo>
                  <a:pt x="525" y="475"/>
                  <a:pt x="525" y="475"/>
                  <a:pt x="525" y="475"/>
                </a:cubicBezTo>
                <a:cubicBezTo>
                  <a:pt x="516" y="423"/>
                  <a:pt x="471" y="378"/>
                  <a:pt x="407" y="350"/>
                </a:cubicBezTo>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12" name="Freeform 933"/>
          <p:cNvSpPr>
            <a:spLocks noEditPoints="1"/>
          </p:cNvSpPr>
          <p:nvPr/>
        </p:nvSpPr>
        <p:spPr bwMode="auto">
          <a:xfrm>
            <a:off x="6617290" y="2898183"/>
            <a:ext cx="431410" cy="357759"/>
          </a:xfrm>
          <a:custGeom>
            <a:gdLst>
              <a:gd name="T0" fmla="*/ 957 w 957"/>
              <a:gd name="T1" fmla="*/ 696 h 794"/>
              <a:gd name="T2" fmla="*/ 555 w 957"/>
              <a:gd name="T3" fmla="*/ 640 h 794"/>
              <a:gd name="T4" fmla="*/ 901 w 957"/>
              <a:gd name="T5" fmla="*/ 171 h 794"/>
              <a:gd name="T6" fmla="*/ 430 w 957"/>
              <a:gd name="T7" fmla="*/ 126 h 794"/>
              <a:gd name="T8" fmla="*/ 957 w 957"/>
              <a:gd name="T9" fmla="*/ 115 h 794"/>
              <a:gd name="T10" fmla="*/ 267 w 957"/>
              <a:gd name="T11" fmla="*/ 367 h 794"/>
              <a:gd name="T12" fmla="*/ 423 w 957"/>
              <a:gd name="T13" fmla="*/ 203 h 794"/>
              <a:gd name="T14" fmla="*/ 263 w 957"/>
              <a:gd name="T15" fmla="*/ 0 h 794"/>
              <a:gd name="T16" fmla="*/ 104 w 957"/>
              <a:gd name="T17" fmla="*/ 203 h 794"/>
              <a:gd name="T18" fmla="*/ 558 w 957"/>
              <a:gd name="T19" fmla="*/ 357 h 794"/>
              <a:gd name="T20" fmla="*/ 607 w 957"/>
              <a:gd name="T21" fmla="*/ 514 h 794"/>
              <a:gd name="T22" fmla="*/ 801 w 957"/>
              <a:gd name="T23" fmla="*/ 404 h 794"/>
              <a:gd name="T24" fmla="*/ 701 w 957"/>
              <a:gd name="T25" fmla="*/ 296 h 794"/>
              <a:gd name="T26" fmla="*/ 616 w 957"/>
              <a:gd name="T27" fmla="*/ 436 h 794"/>
              <a:gd name="T28" fmla="*/ 407 w 957"/>
              <a:gd name="T29" fmla="*/ 351 h 794"/>
              <a:gd name="T30" fmla="*/ 280 w 957"/>
              <a:gd name="T31" fmla="*/ 456 h 794"/>
              <a:gd name="T32" fmla="*/ 263 w 957"/>
              <a:gd name="T33" fmla="*/ 395 h 794"/>
              <a:gd name="T34" fmla="*/ 246 w 957"/>
              <a:gd name="T35" fmla="*/ 456 h 794"/>
              <a:gd name="T36" fmla="*/ 120 w 957"/>
              <a:gd name="T37" fmla="*/ 351 h 794"/>
              <a:gd name="T38" fmla="*/ 0 w 957"/>
              <a:gd name="T39" fmla="*/ 476 h 794"/>
              <a:gd name="T40" fmla="*/ 1 w 957"/>
              <a:gd name="T41" fmla="*/ 753 h 794"/>
              <a:gd name="T42" fmla="*/ 526 w 957"/>
              <a:gd name="T43" fmla="*/ 753 h 794"/>
              <a:gd name="T44" fmla="*/ 527 w 957"/>
              <a:gd name="T45" fmla="*/ 476 h 794"/>
              <a:gd name="T46" fmla="*/ 407 w 957"/>
              <a:gd name="T47" fmla="*/ 351 h 794"/>
              <a:gd name="T48" fmla="*/ 690 w 957"/>
              <a:gd name="T49" fmla="*/ 569 h 794"/>
              <a:gd name="T50" fmla="*/ 771 w 957"/>
              <a:gd name="T51" fmla="*/ 570 h 794"/>
              <a:gd name="T52" fmla="*/ 749 w 957"/>
              <a:gd name="T53" fmla="*/ 514 h 794"/>
              <a:gd name="T54" fmla="*/ 730 w 957"/>
              <a:gd name="T55" fmla="*/ 597 h 794"/>
              <a:gd name="T56" fmla="*/ 712 w 957"/>
              <a:gd name="T57" fmla="*/ 514 h 794"/>
              <a:gd name="T58" fmla="*/ 821 w 957"/>
              <a:gd name="T59" fmla="*/ 513 h 794"/>
              <a:gd name="T60" fmla="*/ 861 w 957"/>
              <a:gd name="T61" fmla="*/ 544 h 794"/>
              <a:gd name="T62" fmla="*/ 820 w 957"/>
              <a:gd name="T63" fmla="*/ 578 h 794"/>
              <a:gd name="T64" fmla="*/ 813 w 957"/>
              <a:gd name="T65" fmla="*/ 613 h 794"/>
              <a:gd name="T66" fmla="*/ 790 w 957"/>
              <a:gd name="T67" fmla="*/ 515 h 794"/>
              <a:gd name="T68" fmla="*/ 820 w 957"/>
              <a:gd name="T69" fmla="*/ 561 h 794"/>
              <a:gd name="T70" fmla="*/ 822 w 957"/>
              <a:gd name="T71" fmla="*/ 530 h 794"/>
              <a:gd name="T72" fmla="*/ 813 w 957"/>
              <a:gd name="T73" fmla="*/ 560 h 7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7" h="794">
                <a:moveTo>
                  <a:pt x="957" y="115"/>
                </a:moveTo>
                <a:cubicBezTo>
                  <a:pt x="957" y="696"/>
                  <a:pt x="957" y="696"/>
                  <a:pt x="957" y="696"/>
                </a:cubicBezTo>
                <a:cubicBezTo>
                  <a:pt x="555" y="696"/>
                  <a:pt x="555" y="696"/>
                  <a:pt x="555" y="696"/>
                </a:cubicBezTo>
                <a:cubicBezTo>
                  <a:pt x="555" y="640"/>
                  <a:pt x="555" y="640"/>
                  <a:pt x="555" y="640"/>
                </a:cubicBezTo>
                <a:cubicBezTo>
                  <a:pt x="901" y="640"/>
                  <a:pt x="901" y="640"/>
                  <a:pt x="901" y="640"/>
                </a:cubicBezTo>
                <a:cubicBezTo>
                  <a:pt x="901" y="171"/>
                  <a:pt x="901" y="171"/>
                  <a:pt x="901" y="171"/>
                </a:cubicBezTo>
                <a:cubicBezTo>
                  <a:pt x="453" y="171"/>
                  <a:pt x="453" y="171"/>
                  <a:pt x="453" y="171"/>
                </a:cubicBezTo>
                <a:cubicBezTo>
                  <a:pt x="450" y="153"/>
                  <a:pt x="442" y="137"/>
                  <a:pt x="430" y="126"/>
                </a:cubicBezTo>
                <a:cubicBezTo>
                  <a:pt x="430" y="122"/>
                  <a:pt x="429" y="119"/>
                  <a:pt x="428" y="115"/>
                </a:cubicBezTo>
                <a:lnTo>
                  <a:pt x="957" y="115"/>
                </a:lnTo>
                <a:close/>
                <a:moveTo>
                  <a:pt x="142" y="243"/>
                </a:moveTo>
                <a:cubicBezTo>
                  <a:pt x="168" y="308"/>
                  <a:pt x="215" y="367"/>
                  <a:pt x="267" y="367"/>
                </a:cubicBezTo>
                <a:cubicBezTo>
                  <a:pt x="319" y="367"/>
                  <a:pt x="363" y="308"/>
                  <a:pt x="386" y="243"/>
                </a:cubicBezTo>
                <a:cubicBezTo>
                  <a:pt x="402" y="242"/>
                  <a:pt x="417" y="226"/>
                  <a:pt x="423" y="203"/>
                </a:cubicBezTo>
                <a:cubicBezTo>
                  <a:pt x="430" y="176"/>
                  <a:pt x="421" y="149"/>
                  <a:pt x="403" y="142"/>
                </a:cubicBezTo>
                <a:cubicBezTo>
                  <a:pt x="399" y="63"/>
                  <a:pt x="338" y="0"/>
                  <a:pt x="263" y="0"/>
                </a:cubicBezTo>
                <a:cubicBezTo>
                  <a:pt x="189" y="0"/>
                  <a:pt x="128" y="63"/>
                  <a:pt x="123" y="142"/>
                </a:cubicBezTo>
                <a:cubicBezTo>
                  <a:pt x="106" y="149"/>
                  <a:pt x="97" y="176"/>
                  <a:pt x="104" y="203"/>
                </a:cubicBezTo>
                <a:cubicBezTo>
                  <a:pt x="110" y="227"/>
                  <a:pt x="126" y="243"/>
                  <a:pt x="142" y="243"/>
                </a:cubicBezTo>
                <a:moveTo>
                  <a:pt x="558" y="357"/>
                </a:moveTo>
                <a:cubicBezTo>
                  <a:pt x="517" y="397"/>
                  <a:pt x="517" y="397"/>
                  <a:pt x="517" y="397"/>
                </a:cubicBezTo>
                <a:cubicBezTo>
                  <a:pt x="529" y="411"/>
                  <a:pt x="607" y="514"/>
                  <a:pt x="607" y="514"/>
                </a:cubicBezTo>
                <a:cubicBezTo>
                  <a:pt x="771" y="371"/>
                  <a:pt x="771" y="371"/>
                  <a:pt x="771" y="371"/>
                </a:cubicBezTo>
                <a:cubicBezTo>
                  <a:pt x="801" y="404"/>
                  <a:pt x="801" y="404"/>
                  <a:pt x="801" y="404"/>
                </a:cubicBezTo>
                <a:cubicBezTo>
                  <a:pt x="863" y="246"/>
                  <a:pt x="863" y="246"/>
                  <a:pt x="863" y="246"/>
                </a:cubicBezTo>
                <a:cubicBezTo>
                  <a:pt x="701" y="296"/>
                  <a:pt x="701" y="296"/>
                  <a:pt x="701" y="296"/>
                </a:cubicBezTo>
                <a:cubicBezTo>
                  <a:pt x="735" y="333"/>
                  <a:pt x="735" y="333"/>
                  <a:pt x="735" y="333"/>
                </a:cubicBezTo>
                <a:cubicBezTo>
                  <a:pt x="616" y="436"/>
                  <a:pt x="616" y="436"/>
                  <a:pt x="616" y="436"/>
                </a:cubicBezTo>
                <a:lnTo>
                  <a:pt x="558" y="357"/>
                </a:lnTo>
                <a:close/>
                <a:moveTo>
                  <a:pt x="407" y="351"/>
                </a:moveTo>
                <a:cubicBezTo>
                  <a:pt x="294" y="541"/>
                  <a:pt x="294" y="541"/>
                  <a:pt x="294" y="541"/>
                </a:cubicBezTo>
                <a:cubicBezTo>
                  <a:pt x="280" y="456"/>
                  <a:pt x="280" y="456"/>
                  <a:pt x="280" y="456"/>
                </a:cubicBezTo>
                <a:cubicBezTo>
                  <a:pt x="289" y="450"/>
                  <a:pt x="295" y="440"/>
                  <a:pt x="295" y="428"/>
                </a:cubicBezTo>
                <a:cubicBezTo>
                  <a:pt x="295" y="410"/>
                  <a:pt x="281" y="395"/>
                  <a:pt x="263" y="395"/>
                </a:cubicBezTo>
                <a:cubicBezTo>
                  <a:pt x="245" y="395"/>
                  <a:pt x="230" y="410"/>
                  <a:pt x="230" y="428"/>
                </a:cubicBezTo>
                <a:cubicBezTo>
                  <a:pt x="230" y="440"/>
                  <a:pt x="237" y="450"/>
                  <a:pt x="246" y="456"/>
                </a:cubicBezTo>
                <a:cubicBezTo>
                  <a:pt x="232" y="540"/>
                  <a:pt x="232" y="540"/>
                  <a:pt x="232" y="540"/>
                </a:cubicBezTo>
                <a:cubicBezTo>
                  <a:pt x="120" y="351"/>
                  <a:pt x="120" y="351"/>
                  <a:pt x="120" y="351"/>
                </a:cubicBezTo>
                <a:cubicBezTo>
                  <a:pt x="56" y="378"/>
                  <a:pt x="12" y="423"/>
                  <a:pt x="2" y="476"/>
                </a:cubicBezTo>
                <a:cubicBezTo>
                  <a:pt x="0" y="476"/>
                  <a:pt x="0" y="476"/>
                  <a:pt x="0" y="476"/>
                </a:cubicBezTo>
                <a:cubicBezTo>
                  <a:pt x="0" y="753"/>
                  <a:pt x="0" y="753"/>
                  <a:pt x="0" y="753"/>
                </a:cubicBezTo>
                <a:cubicBezTo>
                  <a:pt x="1" y="753"/>
                  <a:pt x="1" y="753"/>
                  <a:pt x="1" y="753"/>
                </a:cubicBezTo>
                <a:cubicBezTo>
                  <a:pt x="14" y="776"/>
                  <a:pt x="126" y="794"/>
                  <a:pt x="263" y="794"/>
                </a:cubicBezTo>
                <a:cubicBezTo>
                  <a:pt x="401" y="794"/>
                  <a:pt x="513" y="776"/>
                  <a:pt x="526" y="753"/>
                </a:cubicBezTo>
                <a:cubicBezTo>
                  <a:pt x="527" y="753"/>
                  <a:pt x="527" y="753"/>
                  <a:pt x="527" y="753"/>
                </a:cubicBezTo>
                <a:cubicBezTo>
                  <a:pt x="527" y="476"/>
                  <a:pt x="527" y="476"/>
                  <a:pt x="527" y="476"/>
                </a:cubicBezTo>
                <a:cubicBezTo>
                  <a:pt x="525" y="476"/>
                  <a:pt x="525" y="476"/>
                  <a:pt x="525" y="476"/>
                </a:cubicBezTo>
                <a:cubicBezTo>
                  <a:pt x="515" y="423"/>
                  <a:pt x="471" y="378"/>
                  <a:pt x="407" y="351"/>
                </a:cubicBezTo>
                <a:moveTo>
                  <a:pt x="690" y="514"/>
                </a:moveTo>
                <a:cubicBezTo>
                  <a:pt x="690" y="569"/>
                  <a:pt x="690" y="569"/>
                  <a:pt x="690" y="569"/>
                </a:cubicBezTo>
                <a:cubicBezTo>
                  <a:pt x="690" y="601"/>
                  <a:pt x="705" y="615"/>
                  <a:pt x="730" y="615"/>
                </a:cubicBezTo>
                <a:cubicBezTo>
                  <a:pt x="755" y="615"/>
                  <a:pt x="771" y="600"/>
                  <a:pt x="771" y="570"/>
                </a:cubicBezTo>
                <a:cubicBezTo>
                  <a:pt x="771" y="514"/>
                  <a:pt x="771" y="514"/>
                  <a:pt x="771" y="514"/>
                </a:cubicBezTo>
                <a:cubicBezTo>
                  <a:pt x="749" y="514"/>
                  <a:pt x="749" y="514"/>
                  <a:pt x="749" y="514"/>
                </a:cubicBezTo>
                <a:cubicBezTo>
                  <a:pt x="749" y="571"/>
                  <a:pt x="749" y="571"/>
                  <a:pt x="749" y="571"/>
                </a:cubicBezTo>
                <a:cubicBezTo>
                  <a:pt x="749" y="589"/>
                  <a:pt x="742" y="597"/>
                  <a:pt x="730" y="597"/>
                </a:cubicBezTo>
                <a:cubicBezTo>
                  <a:pt x="719" y="597"/>
                  <a:pt x="712" y="588"/>
                  <a:pt x="712" y="571"/>
                </a:cubicBezTo>
                <a:cubicBezTo>
                  <a:pt x="712" y="514"/>
                  <a:pt x="712" y="514"/>
                  <a:pt x="712" y="514"/>
                </a:cubicBezTo>
                <a:lnTo>
                  <a:pt x="690" y="514"/>
                </a:lnTo>
                <a:close/>
                <a:moveTo>
                  <a:pt x="821" y="513"/>
                </a:moveTo>
                <a:cubicBezTo>
                  <a:pt x="834" y="513"/>
                  <a:pt x="844" y="516"/>
                  <a:pt x="851" y="521"/>
                </a:cubicBezTo>
                <a:cubicBezTo>
                  <a:pt x="857" y="526"/>
                  <a:pt x="861" y="535"/>
                  <a:pt x="861" y="544"/>
                </a:cubicBezTo>
                <a:cubicBezTo>
                  <a:pt x="861" y="554"/>
                  <a:pt x="858" y="562"/>
                  <a:pt x="852" y="568"/>
                </a:cubicBezTo>
                <a:cubicBezTo>
                  <a:pt x="845" y="575"/>
                  <a:pt x="833" y="578"/>
                  <a:pt x="820" y="578"/>
                </a:cubicBezTo>
                <a:cubicBezTo>
                  <a:pt x="817" y="578"/>
                  <a:pt x="815" y="578"/>
                  <a:pt x="813" y="578"/>
                </a:cubicBezTo>
                <a:cubicBezTo>
                  <a:pt x="813" y="613"/>
                  <a:pt x="813" y="613"/>
                  <a:pt x="813" y="613"/>
                </a:cubicBezTo>
                <a:cubicBezTo>
                  <a:pt x="790" y="613"/>
                  <a:pt x="790" y="613"/>
                  <a:pt x="790" y="613"/>
                </a:cubicBezTo>
                <a:cubicBezTo>
                  <a:pt x="790" y="515"/>
                  <a:pt x="790" y="515"/>
                  <a:pt x="790" y="515"/>
                </a:cubicBezTo>
                <a:cubicBezTo>
                  <a:pt x="797" y="514"/>
                  <a:pt x="807" y="513"/>
                  <a:pt x="821" y="513"/>
                </a:cubicBezTo>
                <a:moveTo>
                  <a:pt x="820" y="561"/>
                </a:moveTo>
                <a:cubicBezTo>
                  <a:pt x="832" y="561"/>
                  <a:pt x="839" y="555"/>
                  <a:pt x="839" y="545"/>
                </a:cubicBezTo>
                <a:cubicBezTo>
                  <a:pt x="839" y="536"/>
                  <a:pt x="833" y="530"/>
                  <a:pt x="822" y="530"/>
                </a:cubicBezTo>
                <a:cubicBezTo>
                  <a:pt x="817" y="530"/>
                  <a:pt x="814" y="531"/>
                  <a:pt x="813" y="531"/>
                </a:cubicBezTo>
                <a:cubicBezTo>
                  <a:pt x="813" y="560"/>
                  <a:pt x="813" y="560"/>
                  <a:pt x="813" y="560"/>
                </a:cubicBezTo>
                <a:cubicBezTo>
                  <a:pt x="814" y="561"/>
                  <a:pt x="817" y="561"/>
                  <a:pt x="820" y="561"/>
                </a:cubicBezTo>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13" name="Freeform 934"/>
          <p:cNvSpPr>
            <a:spLocks noEditPoints="1"/>
          </p:cNvSpPr>
          <p:nvPr/>
        </p:nvSpPr>
        <p:spPr bwMode="auto">
          <a:xfrm>
            <a:off x="7502624" y="2890358"/>
            <a:ext cx="431219" cy="357949"/>
          </a:xfrm>
          <a:custGeom>
            <a:gdLst>
              <a:gd name="T0" fmla="*/ 610 w 957"/>
              <a:gd name="T1" fmla="*/ 236 h 794"/>
              <a:gd name="T2" fmla="*/ 557 w 957"/>
              <a:gd name="T3" fmla="*/ 230 h 794"/>
              <a:gd name="T4" fmla="*/ 576 w 957"/>
              <a:gd name="T5" fmla="*/ 303 h 794"/>
              <a:gd name="T6" fmla="*/ 622 w 957"/>
              <a:gd name="T7" fmla="*/ 264 h 794"/>
              <a:gd name="T8" fmla="*/ 574 w 957"/>
              <a:gd name="T9" fmla="*/ 290 h 794"/>
              <a:gd name="T10" fmla="*/ 581 w 957"/>
              <a:gd name="T11" fmla="*/ 241 h 794"/>
              <a:gd name="T12" fmla="*/ 580 w 957"/>
              <a:gd name="T13" fmla="*/ 290 h 794"/>
              <a:gd name="T14" fmla="*/ 666 w 957"/>
              <a:gd name="T15" fmla="*/ 228 h 794"/>
              <a:gd name="T16" fmla="*/ 665 w 957"/>
              <a:gd name="T17" fmla="*/ 304 h 794"/>
              <a:gd name="T18" fmla="*/ 648 w 957"/>
              <a:gd name="T19" fmla="*/ 266 h 794"/>
              <a:gd name="T20" fmla="*/ 683 w 957"/>
              <a:gd name="T21" fmla="*/ 266 h 794"/>
              <a:gd name="T22" fmla="*/ 648 w 957"/>
              <a:gd name="T23" fmla="*/ 266 h 794"/>
              <a:gd name="T24" fmla="*/ 723 w 957"/>
              <a:gd name="T25" fmla="*/ 303 h 794"/>
              <a:gd name="T26" fmla="*/ 723 w 957"/>
              <a:gd name="T27" fmla="*/ 229 h 794"/>
              <a:gd name="T28" fmla="*/ 733 w 957"/>
              <a:gd name="T29" fmla="*/ 285 h 794"/>
              <a:gd name="T30" fmla="*/ 738 w 957"/>
              <a:gd name="T31" fmla="*/ 259 h 794"/>
              <a:gd name="T32" fmla="*/ 762 w 957"/>
              <a:gd name="T33" fmla="*/ 229 h 794"/>
              <a:gd name="T34" fmla="*/ 772 w 957"/>
              <a:gd name="T35" fmla="*/ 285 h 794"/>
              <a:gd name="T36" fmla="*/ 777 w 957"/>
              <a:gd name="T37" fmla="*/ 259 h 794"/>
              <a:gd name="T38" fmla="*/ 800 w 957"/>
              <a:gd name="T39" fmla="*/ 229 h 794"/>
              <a:gd name="T40" fmla="*/ 763 w 957"/>
              <a:gd name="T41" fmla="*/ 303 h 794"/>
              <a:gd name="T42" fmla="*/ 753 w 957"/>
              <a:gd name="T43" fmla="*/ 248 h 794"/>
              <a:gd name="T44" fmla="*/ 748 w 957"/>
              <a:gd name="T45" fmla="*/ 271 h 794"/>
              <a:gd name="T46" fmla="*/ 843 w 957"/>
              <a:gd name="T47" fmla="*/ 256 h 794"/>
              <a:gd name="T48" fmla="*/ 855 w 957"/>
              <a:gd name="T49" fmla="*/ 281 h 794"/>
              <a:gd name="T50" fmla="*/ 854 w 957"/>
              <a:gd name="T51" fmla="*/ 229 h 794"/>
              <a:gd name="T52" fmla="*/ 869 w 957"/>
              <a:gd name="T53" fmla="*/ 303 h 794"/>
              <a:gd name="T54" fmla="*/ 836 w 957"/>
              <a:gd name="T55" fmla="*/ 274 h 794"/>
              <a:gd name="T56" fmla="*/ 823 w 957"/>
              <a:gd name="T57" fmla="*/ 248 h 794"/>
              <a:gd name="T58" fmla="*/ 824 w 957"/>
              <a:gd name="T59" fmla="*/ 303 h 794"/>
              <a:gd name="T60" fmla="*/ 808 w 957"/>
              <a:gd name="T61" fmla="*/ 229 h 794"/>
              <a:gd name="T62" fmla="*/ 843 w 957"/>
              <a:gd name="T63" fmla="*/ 256 h 794"/>
              <a:gd name="T64" fmla="*/ 957 w 957"/>
              <a:gd name="T65" fmla="*/ 695 h 794"/>
              <a:gd name="T66" fmla="*/ 554 w 957"/>
              <a:gd name="T67" fmla="*/ 639 h 794"/>
              <a:gd name="T68" fmla="*/ 901 w 957"/>
              <a:gd name="T69" fmla="*/ 170 h 794"/>
              <a:gd name="T70" fmla="*/ 430 w 957"/>
              <a:gd name="T71" fmla="*/ 126 h 794"/>
              <a:gd name="T72" fmla="*/ 957 w 957"/>
              <a:gd name="T73" fmla="*/ 114 h 794"/>
              <a:gd name="T74" fmla="*/ 104 w 957"/>
              <a:gd name="T75" fmla="*/ 202 h 794"/>
              <a:gd name="T76" fmla="*/ 263 w 957"/>
              <a:gd name="T77" fmla="*/ 0 h 794"/>
              <a:gd name="T78" fmla="*/ 423 w 957"/>
              <a:gd name="T79" fmla="*/ 202 h 794"/>
              <a:gd name="T80" fmla="*/ 267 w 957"/>
              <a:gd name="T81" fmla="*/ 367 h 794"/>
              <a:gd name="T82" fmla="*/ 407 w 957"/>
              <a:gd name="T83" fmla="*/ 350 h 794"/>
              <a:gd name="T84" fmla="*/ 526 w 957"/>
              <a:gd name="T85" fmla="*/ 475 h 794"/>
              <a:gd name="T86" fmla="*/ 525 w 957"/>
              <a:gd name="T87" fmla="*/ 752 h 794"/>
              <a:gd name="T88" fmla="*/ 1 w 957"/>
              <a:gd name="T89" fmla="*/ 752 h 794"/>
              <a:gd name="T90" fmla="*/ 0 w 957"/>
              <a:gd name="T91" fmla="*/ 475 h 794"/>
              <a:gd name="T92" fmla="*/ 120 w 957"/>
              <a:gd name="T93" fmla="*/ 350 h 794"/>
              <a:gd name="T94" fmla="*/ 246 w 957"/>
              <a:gd name="T95" fmla="*/ 455 h 794"/>
              <a:gd name="T96" fmla="*/ 263 w 957"/>
              <a:gd name="T97" fmla="*/ 395 h 794"/>
              <a:gd name="T98" fmla="*/ 280 w 957"/>
              <a:gd name="T99" fmla="*/ 455 h 794"/>
              <a:gd name="T100" fmla="*/ 407 w 957"/>
              <a:gd name="T101" fmla="*/ 350 h 794"/>
              <a:gd name="T102" fmla="*/ 742 w 957"/>
              <a:gd name="T103" fmla="*/ 477 h 794"/>
              <a:gd name="T104" fmla="*/ 862 w 957"/>
              <a:gd name="T105" fmla="*/ 593 h 794"/>
              <a:gd name="T106" fmla="*/ 711 w 957"/>
              <a:gd name="T107" fmla="*/ 524 h 794"/>
              <a:gd name="T108" fmla="*/ 540 w 957"/>
              <a:gd name="T109" fmla="*/ 491 h 794"/>
              <a:gd name="T110" fmla="*/ 545 w 957"/>
              <a:gd name="T111" fmla="*/ 356 h 7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7" h="794">
                <a:moveTo>
                  <a:pt x="622" y="264"/>
                </a:moveTo>
                <a:cubicBezTo>
                  <a:pt x="622" y="251"/>
                  <a:pt x="618" y="242"/>
                  <a:pt x="610" y="236"/>
                </a:cubicBezTo>
                <a:cubicBezTo>
                  <a:pt x="603" y="231"/>
                  <a:pt x="594" y="228"/>
                  <a:pt x="580" y="228"/>
                </a:cubicBezTo>
                <a:cubicBezTo>
                  <a:pt x="571" y="228"/>
                  <a:pt x="563" y="229"/>
                  <a:pt x="557" y="230"/>
                </a:cubicBezTo>
                <a:cubicBezTo>
                  <a:pt x="557" y="302"/>
                  <a:pt x="557" y="302"/>
                  <a:pt x="557" y="302"/>
                </a:cubicBezTo>
                <a:cubicBezTo>
                  <a:pt x="561" y="303"/>
                  <a:pt x="568" y="303"/>
                  <a:pt x="576" y="303"/>
                </a:cubicBezTo>
                <a:cubicBezTo>
                  <a:pt x="591" y="303"/>
                  <a:pt x="603" y="300"/>
                  <a:pt x="610" y="294"/>
                </a:cubicBezTo>
                <a:cubicBezTo>
                  <a:pt x="617" y="288"/>
                  <a:pt x="622" y="278"/>
                  <a:pt x="622" y="264"/>
                </a:cubicBezTo>
                <a:moveTo>
                  <a:pt x="580" y="290"/>
                </a:moveTo>
                <a:cubicBezTo>
                  <a:pt x="578" y="290"/>
                  <a:pt x="575" y="290"/>
                  <a:pt x="574" y="290"/>
                </a:cubicBezTo>
                <a:cubicBezTo>
                  <a:pt x="574" y="242"/>
                  <a:pt x="574" y="242"/>
                  <a:pt x="574" y="242"/>
                </a:cubicBezTo>
                <a:cubicBezTo>
                  <a:pt x="575" y="241"/>
                  <a:pt x="578" y="241"/>
                  <a:pt x="581" y="241"/>
                </a:cubicBezTo>
                <a:cubicBezTo>
                  <a:pt x="596" y="241"/>
                  <a:pt x="605" y="249"/>
                  <a:pt x="605" y="265"/>
                </a:cubicBezTo>
                <a:cubicBezTo>
                  <a:pt x="605" y="282"/>
                  <a:pt x="595" y="291"/>
                  <a:pt x="580" y="290"/>
                </a:cubicBezTo>
                <a:moveTo>
                  <a:pt x="701" y="265"/>
                </a:moveTo>
                <a:cubicBezTo>
                  <a:pt x="701" y="245"/>
                  <a:pt x="689" y="228"/>
                  <a:pt x="666" y="228"/>
                </a:cubicBezTo>
                <a:cubicBezTo>
                  <a:pt x="644" y="228"/>
                  <a:pt x="630" y="244"/>
                  <a:pt x="630" y="266"/>
                </a:cubicBezTo>
                <a:cubicBezTo>
                  <a:pt x="630" y="287"/>
                  <a:pt x="643" y="304"/>
                  <a:pt x="665" y="304"/>
                </a:cubicBezTo>
                <a:cubicBezTo>
                  <a:pt x="686" y="304"/>
                  <a:pt x="701" y="289"/>
                  <a:pt x="701" y="265"/>
                </a:cubicBezTo>
                <a:moveTo>
                  <a:pt x="648" y="266"/>
                </a:moveTo>
                <a:cubicBezTo>
                  <a:pt x="648" y="252"/>
                  <a:pt x="654" y="241"/>
                  <a:pt x="666" y="241"/>
                </a:cubicBezTo>
                <a:cubicBezTo>
                  <a:pt x="677" y="241"/>
                  <a:pt x="683" y="252"/>
                  <a:pt x="683" y="266"/>
                </a:cubicBezTo>
                <a:cubicBezTo>
                  <a:pt x="683" y="280"/>
                  <a:pt x="677" y="291"/>
                  <a:pt x="666" y="291"/>
                </a:cubicBezTo>
                <a:cubicBezTo>
                  <a:pt x="654" y="291"/>
                  <a:pt x="648" y="280"/>
                  <a:pt x="648" y="266"/>
                </a:cubicBezTo>
                <a:moveTo>
                  <a:pt x="741" y="303"/>
                </a:moveTo>
                <a:cubicBezTo>
                  <a:pt x="723" y="303"/>
                  <a:pt x="723" y="303"/>
                  <a:pt x="723" y="303"/>
                </a:cubicBezTo>
                <a:cubicBezTo>
                  <a:pt x="706" y="229"/>
                  <a:pt x="706" y="229"/>
                  <a:pt x="706" y="229"/>
                </a:cubicBezTo>
                <a:cubicBezTo>
                  <a:pt x="723" y="229"/>
                  <a:pt x="723" y="229"/>
                  <a:pt x="723" y="229"/>
                </a:cubicBezTo>
                <a:cubicBezTo>
                  <a:pt x="729" y="259"/>
                  <a:pt x="729" y="259"/>
                  <a:pt x="729" y="259"/>
                </a:cubicBezTo>
                <a:cubicBezTo>
                  <a:pt x="731" y="268"/>
                  <a:pt x="732" y="278"/>
                  <a:pt x="733" y="285"/>
                </a:cubicBezTo>
                <a:cubicBezTo>
                  <a:pt x="734" y="285"/>
                  <a:pt x="734" y="285"/>
                  <a:pt x="734" y="285"/>
                </a:cubicBezTo>
                <a:cubicBezTo>
                  <a:pt x="735" y="277"/>
                  <a:pt x="736" y="268"/>
                  <a:pt x="738" y="259"/>
                </a:cubicBezTo>
                <a:cubicBezTo>
                  <a:pt x="745" y="229"/>
                  <a:pt x="745" y="229"/>
                  <a:pt x="745" y="229"/>
                </a:cubicBezTo>
                <a:cubicBezTo>
                  <a:pt x="762" y="229"/>
                  <a:pt x="762" y="229"/>
                  <a:pt x="762" y="229"/>
                </a:cubicBezTo>
                <a:cubicBezTo>
                  <a:pt x="768" y="260"/>
                  <a:pt x="768" y="260"/>
                  <a:pt x="768" y="260"/>
                </a:cubicBezTo>
                <a:cubicBezTo>
                  <a:pt x="770" y="269"/>
                  <a:pt x="771" y="276"/>
                  <a:pt x="772" y="285"/>
                </a:cubicBezTo>
                <a:cubicBezTo>
                  <a:pt x="772" y="285"/>
                  <a:pt x="772" y="285"/>
                  <a:pt x="772" y="285"/>
                </a:cubicBezTo>
                <a:cubicBezTo>
                  <a:pt x="773" y="276"/>
                  <a:pt x="775" y="268"/>
                  <a:pt x="777" y="259"/>
                </a:cubicBezTo>
                <a:cubicBezTo>
                  <a:pt x="783" y="229"/>
                  <a:pt x="783" y="229"/>
                  <a:pt x="783" y="229"/>
                </a:cubicBezTo>
                <a:cubicBezTo>
                  <a:pt x="800" y="229"/>
                  <a:pt x="800" y="229"/>
                  <a:pt x="800" y="229"/>
                </a:cubicBezTo>
                <a:cubicBezTo>
                  <a:pt x="781" y="303"/>
                  <a:pt x="781" y="303"/>
                  <a:pt x="781" y="303"/>
                </a:cubicBezTo>
                <a:cubicBezTo>
                  <a:pt x="763" y="303"/>
                  <a:pt x="763" y="303"/>
                  <a:pt x="763" y="303"/>
                </a:cubicBezTo>
                <a:cubicBezTo>
                  <a:pt x="756" y="271"/>
                  <a:pt x="756" y="271"/>
                  <a:pt x="756" y="271"/>
                </a:cubicBezTo>
                <a:cubicBezTo>
                  <a:pt x="755" y="263"/>
                  <a:pt x="754" y="257"/>
                  <a:pt x="753" y="248"/>
                </a:cubicBezTo>
                <a:cubicBezTo>
                  <a:pt x="753" y="248"/>
                  <a:pt x="753" y="248"/>
                  <a:pt x="753" y="248"/>
                </a:cubicBezTo>
                <a:cubicBezTo>
                  <a:pt x="751" y="256"/>
                  <a:pt x="750" y="263"/>
                  <a:pt x="748" y="271"/>
                </a:cubicBezTo>
                <a:lnTo>
                  <a:pt x="741" y="303"/>
                </a:lnTo>
                <a:close/>
                <a:moveTo>
                  <a:pt x="843" y="256"/>
                </a:moveTo>
                <a:cubicBezTo>
                  <a:pt x="847" y="264"/>
                  <a:pt x="852" y="273"/>
                  <a:pt x="855" y="281"/>
                </a:cubicBezTo>
                <a:cubicBezTo>
                  <a:pt x="855" y="281"/>
                  <a:pt x="855" y="281"/>
                  <a:pt x="855" y="281"/>
                </a:cubicBezTo>
                <a:cubicBezTo>
                  <a:pt x="854" y="271"/>
                  <a:pt x="854" y="262"/>
                  <a:pt x="854" y="250"/>
                </a:cubicBezTo>
                <a:cubicBezTo>
                  <a:pt x="854" y="229"/>
                  <a:pt x="854" y="229"/>
                  <a:pt x="854" y="229"/>
                </a:cubicBezTo>
                <a:cubicBezTo>
                  <a:pt x="869" y="229"/>
                  <a:pt x="869" y="229"/>
                  <a:pt x="869" y="229"/>
                </a:cubicBezTo>
                <a:cubicBezTo>
                  <a:pt x="869" y="303"/>
                  <a:pt x="869" y="303"/>
                  <a:pt x="869" y="303"/>
                </a:cubicBezTo>
                <a:cubicBezTo>
                  <a:pt x="852" y="303"/>
                  <a:pt x="852" y="303"/>
                  <a:pt x="852" y="303"/>
                </a:cubicBezTo>
                <a:cubicBezTo>
                  <a:pt x="836" y="274"/>
                  <a:pt x="836" y="274"/>
                  <a:pt x="836" y="274"/>
                </a:cubicBezTo>
                <a:cubicBezTo>
                  <a:pt x="832" y="266"/>
                  <a:pt x="827" y="257"/>
                  <a:pt x="823" y="248"/>
                </a:cubicBezTo>
                <a:cubicBezTo>
                  <a:pt x="823" y="248"/>
                  <a:pt x="823" y="248"/>
                  <a:pt x="823" y="248"/>
                </a:cubicBezTo>
                <a:cubicBezTo>
                  <a:pt x="823" y="258"/>
                  <a:pt x="824" y="268"/>
                  <a:pt x="824" y="280"/>
                </a:cubicBezTo>
                <a:cubicBezTo>
                  <a:pt x="824" y="303"/>
                  <a:pt x="824" y="303"/>
                  <a:pt x="824" y="303"/>
                </a:cubicBezTo>
                <a:cubicBezTo>
                  <a:pt x="808" y="303"/>
                  <a:pt x="808" y="303"/>
                  <a:pt x="808" y="303"/>
                </a:cubicBezTo>
                <a:cubicBezTo>
                  <a:pt x="808" y="229"/>
                  <a:pt x="808" y="229"/>
                  <a:pt x="808" y="229"/>
                </a:cubicBezTo>
                <a:cubicBezTo>
                  <a:pt x="828" y="229"/>
                  <a:pt x="828" y="229"/>
                  <a:pt x="828" y="229"/>
                </a:cubicBezTo>
                <a:cubicBezTo>
                  <a:pt x="843" y="256"/>
                  <a:pt x="843" y="256"/>
                  <a:pt x="843" y="256"/>
                </a:cubicBezTo>
                <a:moveTo>
                  <a:pt x="957" y="114"/>
                </a:moveTo>
                <a:cubicBezTo>
                  <a:pt x="957" y="695"/>
                  <a:pt x="957" y="695"/>
                  <a:pt x="957" y="695"/>
                </a:cubicBezTo>
                <a:cubicBezTo>
                  <a:pt x="554" y="695"/>
                  <a:pt x="554" y="695"/>
                  <a:pt x="554" y="695"/>
                </a:cubicBezTo>
                <a:cubicBezTo>
                  <a:pt x="554" y="639"/>
                  <a:pt x="554" y="639"/>
                  <a:pt x="554" y="639"/>
                </a:cubicBezTo>
                <a:cubicBezTo>
                  <a:pt x="901" y="639"/>
                  <a:pt x="901" y="639"/>
                  <a:pt x="901" y="639"/>
                </a:cubicBezTo>
                <a:cubicBezTo>
                  <a:pt x="901" y="170"/>
                  <a:pt x="901" y="170"/>
                  <a:pt x="901" y="170"/>
                </a:cubicBezTo>
                <a:cubicBezTo>
                  <a:pt x="452" y="170"/>
                  <a:pt x="452" y="170"/>
                  <a:pt x="452" y="170"/>
                </a:cubicBezTo>
                <a:cubicBezTo>
                  <a:pt x="450" y="152"/>
                  <a:pt x="442" y="136"/>
                  <a:pt x="430" y="126"/>
                </a:cubicBezTo>
                <a:cubicBezTo>
                  <a:pt x="429" y="122"/>
                  <a:pt x="428" y="118"/>
                  <a:pt x="428" y="114"/>
                </a:cubicBezTo>
                <a:lnTo>
                  <a:pt x="957" y="114"/>
                </a:lnTo>
                <a:close/>
                <a:moveTo>
                  <a:pt x="142" y="243"/>
                </a:moveTo>
                <a:cubicBezTo>
                  <a:pt x="126" y="242"/>
                  <a:pt x="110" y="226"/>
                  <a:pt x="104" y="202"/>
                </a:cubicBezTo>
                <a:cubicBezTo>
                  <a:pt x="97" y="175"/>
                  <a:pt x="105" y="148"/>
                  <a:pt x="123" y="142"/>
                </a:cubicBezTo>
                <a:cubicBezTo>
                  <a:pt x="128" y="63"/>
                  <a:pt x="189" y="0"/>
                  <a:pt x="263" y="0"/>
                </a:cubicBezTo>
                <a:cubicBezTo>
                  <a:pt x="338" y="0"/>
                  <a:pt x="399" y="63"/>
                  <a:pt x="403" y="142"/>
                </a:cubicBezTo>
                <a:cubicBezTo>
                  <a:pt x="421" y="148"/>
                  <a:pt x="430" y="175"/>
                  <a:pt x="423" y="202"/>
                </a:cubicBezTo>
                <a:cubicBezTo>
                  <a:pt x="417" y="225"/>
                  <a:pt x="401" y="241"/>
                  <a:pt x="386" y="243"/>
                </a:cubicBezTo>
                <a:cubicBezTo>
                  <a:pt x="363" y="307"/>
                  <a:pt x="319" y="367"/>
                  <a:pt x="267" y="367"/>
                </a:cubicBezTo>
                <a:cubicBezTo>
                  <a:pt x="215" y="367"/>
                  <a:pt x="167" y="307"/>
                  <a:pt x="142" y="243"/>
                </a:cubicBezTo>
                <a:moveTo>
                  <a:pt x="407" y="350"/>
                </a:moveTo>
                <a:cubicBezTo>
                  <a:pt x="470" y="378"/>
                  <a:pt x="515" y="423"/>
                  <a:pt x="524" y="475"/>
                </a:cubicBezTo>
                <a:cubicBezTo>
                  <a:pt x="526" y="475"/>
                  <a:pt x="526" y="475"/>
                  <a:pt x="526" y="475"/>
                </a:cubicBezTo>
                <a:cubicBezTo>
                  <a:pt x="526" y="752"/>
                  <a:pt x="526" y="752"/>
                  <a:pt x="526" y="752"/>
                </a:cubicBezTo>
                <a:cubicBezTo>
                  <a:pt x="525" y="752"/>
                  <a:pt x="525" y="752"/>
                  <a:pt x="525" y="752"/>
                </a:cubicBezTo>
                <a:cubicBezTo>
                  <a:pt x="513" y="776"/>
                  <a:pt x="400" y="794"/>
                  <a:pt x="263" y="794"/>
                </a:cubicBezTo>
                <a:cubicBezTo>
                  <a:pt x="126" y="794"/>
                  <a:pt x="13" y="776"/>
                  <a:pt x="1" y="752"/>
                </a:cubicBezTo>
                <a:cubicBezTo>
                  <a:pt x="0" y="752"/>
                  <a:pt x="0" y="752"/>
                  <a:pt x="0" y="752"/>
                </a:cubicBezTo>
                <a:cubicBezTo>
                  <a:pt x="0" y="475"/>
                  <a:pt x="0" y="475"/>
                  <a:pt x="0" y="475"/>
                </a:cubicBezTo>
                <a:cubicBezTo>
                  <a:pt x="2" y="475"/>
                  <a:pt x="2" y="475"/>
                  <a:pt x="2" y="475"/>
                </a:cubicBezTo>
                <a:cubicBezTo>
                  <a:pt x="11" y="423"/>
                  <a:pt x="56" y="378"/>
                  <a:pt x="120" y="350"/>
                </a:cubicBezTo>
                <a:cubicBezTo>
                  <a:pt x="232" y="539"/>
                  <a:pt x="232" y="539"/>
                  <a:pt x="232" y="539"/>
                </a:cubicBezTo>
                <a:cubicBezTo>
                  <a:pt x="246" y="455"/>
                  <a:pt x="246" y="455"/>
                  <a:pt x="246" y="455"/>
                </a:cubicBezTo>
                <a:cubicBezTo>
                  <a:pt x="236" y="450"/>
                  <a:pt x="230" y="439"/>
                  <a:pt x="230" y="428"/>
                </a:cubicBezTo>
                <a:cubicBezTo>
                  <a:pt x="230" y="410"/>
                  <a:pt x="245" y="395"/>
                  <a:pt x="263" y="395"/>
                </a:cubicBezTo>
                <a:cubicBezTo>
                  <a:pt x="280" y="395"/>
                  <a:pt x="295" y="410"/>
                  <a:pt x="295" y="428"/>
                </a:cubicBezTo>
                <a:cubicBezTo>
                  <a:pt x="295" y="439"/>
                  <a:pt x="289" y="450"/>
                  <a:pt x="280" y="455"/>
                </a:cubicBezTo>
                <a:cubicBezTo>
                  <a:pt x="293" y="541"/>
                  <a:pt x="293" y="541"/>
                  <a:pt x="293" y="541"/>
                </a:cubicBezTo>
                <a:cubicBezTo>
                  <a:pt x="407" y="350"/>
                  <a:pt x="407" y="350"/>
                  <a:pt x="407" y="350"/>
                </a:cubicBezTo>
                <a:moveTo>
                  <a:pt x="545" y="356"/>
                </a:moveTo>
                <a:cubicBezTo>
                  <a:pt x="742" y="477"/>
                  <a:pt x="742" y="477"/>
                  <a:pt x="742" y="477"/>
                </a:cubicBezTo>
                <a:cubicBezTo>
                  <a:pt x="768" y="438"/>
                  <a:pt x="768" y="438"/>
                  <a:pt x="768" y="438"/>
                </a:cubicBezTo>
                <a:cubicBezTo>
                  <a:pt x="862" y="593"/>
                  <a:pt x="862" y="593"/>
                  <a:pt x="862" y="593"/>
                </a:cubicBezTo>
                <a:cubicBezTo>
                  <a:pt x="683" y="568"/>
                  <a:pt x="683" y="568"/>
                  <a:pt x="683" y="568"/>
                </a:cubicBezTo>
                <a:cubicBezTo>
                  <a:pt x="711" y="524"/>
                  <a:pt x="711" y="524"/>
                  <a:pt x="711" y="524"/>
                </a:cubicBezTo>
                <a:cubicBezTo>
                  <a:pt x="568" y="436"/>
                  <a:pt x="568" y="436"/>
                  <a:pt x="568" y="436"/>
                </a:cubicBezTo>
                <a:cubicBezTo>
                  <a:pt x="540" y="491"/>
                  <a:pt x="540" y="491"/>
                  <a:pt x="540" y="491"/>
                </a:cubicBezTo>
                <a:cubicBezTo>
                  <a:pt x="540" y="366"/>
                  <a:pt x="540" y="366"/>
                  <a:pt x="540" y="366"/>
                </a:cubicBezTo>
                <a:lnTo>
                  <a:pt x="545" y="356"/>
                </a:ln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14" name="Freeform 935"/>
          <p:cNvSpPr>
            <a:spLocks noEditPoints="1"/>
          </p:cNvSpPr>
          <p:nvPr/>
        </p:nvSpPr>
        <p:spPr bwMode="auto">
          <a:xfrm>
            <a:off x="7452443" y="2041660"/>
            <a:ext cx="457169" cy="524713"/>
          </a:xfrm>
          <a:custGeom>
            <a:gdLst>
              <a:gd name="T0" fmla="*/ 453 w 1014"/>
              <a:gd name="T1" fmla="*/ 61 h 1164"/>
              <a:gd name="T2" fmla="*/ 583 w 1014"/>
              <a:gd name="T3" fmla="*/ 87 h 1164"/>
              <a:gd name="T4" fmla="*/ 461 w 1014"/>
              <a:gd name="T5" fmla="*/ 105 h 1164"/>
              <a:gd name="T6" fmla="*/ 516 w 1014"/>
              <a:gd name="T7" fmla="*/ 371 h 1164"/>
              <a:gd name="T8" fmla="*/ 627 w 1014"/>
              <a:gd name="T9" fmla="*/ 324 h 1164"/>
              <a:gd name="T10" fmla="*/ 626 w 1014"/>
              <a:gd name="T11" fmla="*/ 205 h 1164"/>
              <a:gd name="T12" fmla="*/ 521 w 1014"/>
              <a:gd name="T13" fmla="*/ 196 h 1164"/>
              <a:gd name="T14" fmla="*/ 499 w 1014"/>
              <a:gd name="T15" fmla="*/ 184 h 1164"/>
              <a:gd name="T16" fmla="*/ 452 w 1014"/>
              <a:gd name="T17" fmla="*/ 151 h 1164"/>
              <a:gd name="T18" fmla="*/ 400 w 1014"/>
              <a:gd name="T19" fmla="*/ 324 h 1164"/>
              <a:gd name="T20" fmla="*/ 576 w 1014"/>
              <a:gd name="T21" fmla="*/ 973 h 1164"/>
              <a:gd name="T22" fmla="*/ 528 w 1014"/>
              <a:gd name="T23" fmla="*/ 1006 h 1164"/>
              <a:gd name="T24" fmla="*/ 507 w 1014"/>
              <a:gd name="T25" fmla="*/ 1018 h 1164"/>
              <a:gd name="T26" fmla="*/ 402 w 1014"/>
              <a:gd name="T27" fmla="*/ 1027 h 1164"/>
              <a:gd name="T28" fmla="*/ 401 w 1014"/>
              <a:gd name="T29" fmla="*/ 1147 h 1164"/>
              <a:gd name="T30" fmla="*/ 628 w 1014"/>
              <a:gd name="T31" fmla="*/ 1147 h 1164"/>
              <a:gd name="T32" fmla="*/ 576 w 1014"/>
              <a:gd name="T33" fmla="*/ 973 h 1164"/>
              <a:gd name="T34" fmla="*/ 166 w 1014"/>
              <a:gd name="T35" fmla="*/ 450 h 1164"/>
              <a:gd name="T36" fmla="*/ 114 w 1014"/>
              <a:gd name="T37" fmla="*/ 345 h 1164"/>
              <a:gd name="T38" fmla="*/ 61 w 1014"/>
              <a:gd name="T39" fmla="*/ 450 h 1164"/>
              <a:gd name="T40" fmla="*/ 953 w 1014"/>
              <a:gd name="T41" fmla="*/ 460 h 1164"/>
              <a:gd name="T42" fmla="*/ 901 w 1014"/>
              <a:gd name="T43" fmla="*/ 355 h 1164"/>
              <a:gd name="T44" fmla="*/ 848 w 1014"/>
              <a:gd name="T45" fmla="*/ 460 h 1164"/>
              <a:gd name="T46" fmla="*/ 914 w 1014"/>
              <a:gd name="T47" fmla="*/ 588 h 1164"/>
              <a:gd name="T48" fmla="*/ 900 w 1014"/>
              <a:gd name="T49" fmla="*/ 526 h 1164"/>
              <a:gd name="T50" fmla="*/ 887 w 1014"/>
              <a:gd name="T51" fmla="*/ 588 h 1164"/>
              <a:gd name="T52" fmla="*/ 787 w 1014"/>
              <a:gd name="T53" fmla="*/ 560 h 1164"/>
              <a:gd name="T54" fmla="*/ 730 w 1014"/>
              <a:gd name="T55" fmla="*/ 586 h 1164"/>
              <a:gd name="T56" fmla="*/ 787 w 1014"/>
              <a:gd name="T57" fmla="*/ 680 h 1164"/>
              <a:gd name="T58" fmla="*/ 1014 w 1014"/>
              <a:gd name="T59" fmla="*/ 680 h 1164"/>
              <a:gd name="T60" fmla="*/ 1013 w 1014"/>
              <a:gd name="T61" fmla="*/ 560 h 1164"/>
              <a:gd name="T62" fmla="*/ 516 w 1014"/>
              <a:gd name="T63" fmla="*/ 792 h 1164"/>
              <a:gd name="T64" fmla="*/ 516 w 1014"/>
              <a:gd name="T65" fmla="*/ 743 h 1164"/>
              <a:gd name="T66" fmla="*/ 360 w 1014"/>
              <a:gd name="T67" fmla="*/ 586 h 1164"/>
              <a:gd name="T68" fmla="*/ 227 w 1014"/>
              <a:gd name="T69" fmla="*/ 574 h 1164"/>
              <a:gd name="T70" fmla="*/ 175 w 1014"/>
              <a:gd name="T71" fmla="*/ 497 h 1164"/>
              <a:gd name="T72" fmla="*/ 127 w 1014"/>
              <a:gd name="T73" fmla="*/ 530 h 1164"/>
              <a:gd name="T74" fmla="*/ 106 w 1014"/>
              <a:gd name="T75" fmla="*/ 542 h 1164"/>
              <a:gd name="T76" fmla="*/ 1 w 1014"/>
              <a:gd name="T77" fmla="*/ 551 h 1164"/>
              <a:gd name="T78" fmla="*/ 0 w 1014"/>
              <a:gd name="T79" fmla="*/ 670 h 1164"/>
              <a:gd name="T80" fmla="*/ 227 w 1014"/>
              <a:gd name="T81" fmla="*/ 670 h 1164"/>
              <a:gd name="T82" fmla="*/ 302 w 1014"/>
              <a:gd name="T83" fmla="*/ 586 h 1164"/>
              <a:gd name="T84" fmla="*/ 495 w 1014"/>
              <a:gd name="T85" fmla="*/ 801 h 1164"/>
              <a:gd name="T86" fmla="*/ 446 w 1014"/>
              <a:gd name="T87" fmla="*/ 909 h 1164"/>
              <a:gd name="T88" fmla="*/ 568 w 1014"/>
              <a:gd name="T89" fmla="*/ 927 h 1164"/>
              <a:gd name="T90" fmla="*/ 538 w 1014"/>
              <a:gd name="T91" fmla="*/ 827 h 1164"/>
              <a:gd name="T92" fmla="*/ 534 w 1014"/>
              <a:gd name="T93" fmla="*/ 568 h 1164"/>
              <a:gd name="T94" fmla="*/ 564 w 1014"/>
              <a:gd name="T95" fmla="*/ 539 h 1164"/>
              <a:gd name="T96" fmla="*/ 532 w 1014"/>
              <a:gd name="T97" fmla="*/ 474 h 1164"/>
              <a:gd name="T98" fmla="*/ 458 w 1014"/>
              <a:gd name="T99" fmla="*/ 549 h 1164"/>
              <a:gd name="T100" fmla="*/ 510 w 1014"/>
              <a:gd name="T101" fmla="*/ 641 h 1164"/>
              <a:gd name="T102" fmla="*/ 503 w 1014"/>
              <a:gd name="T103" fmla="*/ 673 h 1164"/>
              <a:gd name="T104" fmla="*/ 530 w 1014"/>
              <a:gd name="T105" fmla="*/ 670 h 1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14" h="1164">
                <a:moveTo>
                  <a:pt x="461" y="105"/>
                </a:moveTo>
                <a:cubicBezTo>
                  <a:pt x="454" y="104"/>
                  <a:pt x="447" y="97"/>
                  <a:pt x="445" y="87"/>
                </a:cubicBezTo>
                <a:cubicBezTo>
                  <a:pt x="442" y="75"/>
                  <a:pt x="446" y="64"/>
                  <a:pt x="453" y="61"/>
                </a:cubicBezTo>
                <a:cubicBezTo>
                  <a:pt x="455" y="27"/>
                  <a:pt x="482" y="0"/>
                  <a:pt x="514" y="0"/>
                </a:cubicBezTo>
                <a:cubicBezTo>
                  <a:pt x="546" y="0"/>
                  <a:pt x="572" y="27"/>
                  <a:pt x="574" y="61"/>
                </a:cubicBezTo>
                <a:cubicBezTo>
                  <a:pt x="582" y="64"/>
                  <a:pt x="586" y="75"/>
                  <a:pt x="583" y="87"/>
                </a:cubicBezTo>
                <a:cubicBezTo>
                  <a:pt x="580" y="97"/>
                  <a:pt x="573" y="104"/>
                  <a:pt x="567" y="104"/>
                </a:cubicBezTo>
                <a:cubicBezTo>
                  <a:pt x="557" y="132"/>
                  <a:pt x="538" y="158"/>
                  <a:pt x="515" y="158"/>
                </a:cubicBezTo>
                <a:cubicBezTo>
                  <a:pt x="493" y="158"/>
                  <a:pt x="472" y="132"/>
                  <a:pt x="461" y="105"/>
                </a:cubicBezTo>
                <a:moveTo>
                  <a:pt x="495" y="342"/>
                </a:moveTo>
                <a:cubicBezTo>
                  <a:pt x="495" y="372"/>
                  <a:pt x="495" y="372"/>
                  <a:pt x="495" y="372"/>
                </a:cubicBezTo>
                <a:cubicBezTo>
                  <a:pt x="502" y="371"/>
                  <a:pt x="509" y="371"/>
                  <a:pt x="516" y="371"/>
                </a:cubicBezTo>
                <a:cubicBezTo>
                  <a:pt x="523" y="371"/>
                  <a:pt x="531" y="371"/>
                  <a:pt x="538" y="372"/>
                </a:cubicBezTo>
                <a:cubicBezTo>
                  <a:pt x="538" y="342"/>
                  <a:pt x="538" y="342"/>
                  <a:pt x="538" y="342"/>
                </a:cubicBezTo>
                <a:cubicBezTo>
                  <a:pt x="586" y="340"/>
                  <a:pt x="622" y="333"/>
                  <a:pt x="627" y="324"/>
                </a:cubicBezTo>
                <a:cubicBezTo>
                  <a:pt x="627" y="324"/>
                  <a:pt x="627" y="324"/>
                  <a:pt x="627" y="324"/>
                </a:cubicBezTo>
                <a:cubicBezTo>
                  <a:pt x="627" y="205"/>
                  <a:pt x="627" y="205"/>
                  <a:pt x="627" y="205"/>
                </a:cubicBezTo>
                <a:cubicBezTo>
                  <a:pt x="626" y="205"/>
                  <a:pt x="626" y="205"/>
                  <a:pt x="626" y="205"/>
                </a:cubicBezTo>
                <a:cubicBezTo>
                  <a:pt x="622" y="182"/>
                  <a:pt x="603" y="163"/>
                  <a:pt x="576" y="151"/>
                </a:cubicBezTo>
                <a:cubicBezTo>
                  <a:pt x="527" y="233"/>
                  <a:pt x="527" y="233"/>
                  <a:pt x="527" y="233"/>
                </a:cubicBezTo>
                <a:cubicBezTo>
                  <a:pt x="521" y="196"/>
                  <a:pt x="521" y="196"/>
                  <a:pt x="521" y="196"/>
                </a:cubicBezTo>
                <a:cubicBezTo>
                  <a:pt x="525" y="194"/>
                  <a:pt x="527" y="189"/>
                  <a:pt x="527" y="184"/>
                </a:cubicBezTo>
                <a:cubicBezTo>
                  <a:pt x="527" y="177"/>
                  <a:pt x="521" y="170"/>
                  <a:pt x="513" y="170"/>
                </a:cubicBezTo>
                <a:cubicBezTo>
                  <a:pt x="506" y="170"/>
                  <a:pt x="499" y="177"/>
                  <a:pt x="499" y="184"/>
                </a:cubicBezTo>
                <a:cubicBezTo>
                  <a:pt x="499" y="189"/>
                  <a:pt x="502" y="194"/>
                  <a:pt x="506" y="196"/>
                </a:cubicBezTo>
                <a:cubicBezTo>
                  <a:pt x="500" y="232"/>
                  <a:pt x="500" y="232"/>
                  <a:pt x="500" y="232"/>
                </a:cubicBezTo>
                <a:cubicBezTo>
                  <a:pt x="452" y="151"/>
                  <a:pt x="452" y="151"/>
                  <a:pt x="452" y="151"/>
                </a:cubicBezTo>
                <a:cubicBezTo>
                  <a:pt x="424" y="163"/>
                  <a:pt x="405" y="182"/>
                  <a:pt x="401" y="205"/>
                </a:cubicBezTo>
                <a:cubicBezTo>
                  <a:pt x="400" y="205"/>
                  <a:pt x="400" y="205"/>
                  <a:pt x="400" y="205"/>
                </a:cubicBezTo>
                <a:cubicBezTo>
                  <a:pt x="400" y="324"/>
                  <a:pt x="400" y="324"/>
                  <a:pt x="400" y="324"/>
                </a:cubicBezTo>
                <a:cubicBezTo>
                  <a:pt x="401" y="324"/>
                  <a:pt x="401" y="324"/>
                  <a:pt x="401" y="324"/>
                </a:cubicBezTo>
                <a:cubicBezTo>
                  <a:pt x="405" y="333"/>
                  <a:pt x="445" y="341"/>
                  <a:pt x="495" y="342"/>
                </a:cubicBezTo>
                <a:moveTo>
                  <a:pt x="576" y="973"/>
                </a:moveTo>
                <a:cubicBezTo>
                  <a:pt x="528" y="1055"/>
                  <a:pt x="528" y="1055"/>
                  <a:pt x="528" y="1055"/>
                </a:cubicBezTo>
                <a:cubicBezTo>
                  <a:pt x="522" y="1018"/>
                  <a:pt x="522" y="1018"/>
                  <a:pt x="522" y="1018"/>
                </a:cubicBezTo>
                <a:cubicBezTo>
                  <a:pt x="526" y="1016"/>
                  <a:pt x="528" y="1011"/>
                  <a:pt x="528" y="1006"/>
                </a:cubicBezTo>
                <a:cubicBezTo>
                  <a:pt x="528" y="999"/>
                  <a:pt x="522" y="992"/>
                  <a:pt x="514" y="992"/>
                </a:cubicBezTo>
                <a:cubicBezTo>
                  <a:pt x="507" y="992"/>
                  <a:pt x="500" y="999"/>
                  <a:pt x="500" y="1006"/>
                </a:cubicBezTo>
                <a:cubicBezTo>
                  <a:pt x="500" y="1011"/>
                  <a:pt x="503" y="1016"/>
                  <a:pt x="507" y="1018"/>
                </a:cubicBezTo>
                <a:cubicBezTo>
                  <a:pt x="501" y="1055"/>
                  <a:pt x="501" y="1055"/>
                  <a:pt x="501" y="1055"/>
                </a:cubicBezTo>
                <a:cubicBezTo>
                  <a:pt x="453" y="973"/>
                  <a:pt x="453" y="973"/>
                  <a:pt x="453" y="973"/>
                </a:cubicBezTo>
                <a:cubicBezTo>
                  <a:pt x="425" y="985"/>
                  <a:pt x="406" y="1004"/>
                  <a:pt x="402" y="1027"/>
                </a:cubicBezTo>
                <a:cubicBezTo>
                  <a:pt x="401" y="1027"/>
                  <a:pt x="401" y="1027"/>
                  <a:pt x="401" y="1027"/>
                </a:cubicBezTo>
                <a:cubicBezTo>
                  <a:pt x="401" y="1147"/>
                  <a:pt x="401" y="1147"/>
                  <a:pt x="401" y="1147"/>
                </a:cubicBezTo>
                <a:cubicBezTo>
                  <a:pt x="401" y="1147"/>
                  <a:pt x="401" y="1147"/>
                  <a:pt x="401" y="1147"/>
                </a:cubicBezTo>
                <a:cubicBezTo>
                  <a:pt x="407" y="1157"/>
                  <a:pt x="455" y="1164"/>
                  <a:pt x="515" y="1164"/>
                </a:cubicBezTo>
                <a:cubicBezTo>
                  <a:pt x="574" y="1164"/>
                  <a:pt x="622" y="1157"/>
                  <a:pt x="628" y="1147"/>
                </a:cubicBezTo>
                <a:cubicBezTo>
                  <a:pt x="628" y="1147"/>
                  <a:pt x="628" y="1147"/>
                  <a:pt x="628" y="1147"/>
                </a:cubicBezTo>
                <a:cubicBezTo>
                  <a:pt x="628" y="1027"/>
                  <a:pt x="628" y="1027"/>
                  <a:pt x="628" y="1027"/>
                </a:cubicBezTo>
                <a:cubicBezTo>
                  <a:pt x="627" y="1027"/>
                  <a:pt x="627" y="1027"/>
                  <a:pt x="627" y="1027"/>
                </a:cubicBezTo>
                <a:cubicBezTo>
                  <a:pt x="623" y="1004"/>
                  <a:pt x="604" y="985"/>
                  <a:pt x="576" y="973"/>
                </a:cubicBezTo>
                <a:moveTo>
                  <a:pt x="61" y="450"/>
                </a:moveTo>
                <a:cubicBezTo>
                  <a:pt x="72" y="478"/>
                  <a:pt x="93" y="504"/>
                  <a:pt x="115" y="504"/>
                </a:cubicBezTo>
                <a:cubicBezTo>
                  <a:pt x="138" y="504"/>
                  <a:pt x="157" y="478"/>
                  <a:pt x="166" y="450"/>
                </a:cubicBezTo>
                <a:cubicBezTo>
                  <a:pt x="173" y="450"/>
                  <a:pt x="180" y="443"/>
                  <a:pt x="182" y="433"/>
                </a:cubicBezTo>
                <a:cubicBezTo>
                  <a:pt x="185" y="421"/>
                  <a:pt x="182" y="410"/>
                  <a:pt x="174" y="407"/>
                </a:cubicBezTo>
                <a:cubicBezTo>
                  <a:pt x="172" y="372"/>
                  <a:pt x="146" y="345"/>
                  <a:pt x="114" y="345"/>
                </a:cubicBezTo>
                <a:cubicBezTo>
                  <a:pt x="81" y="345"/>
                  <a:pt x="55" y="372"/>
                  <a:pt x="53" y="407"/>
                </a:cubicBezTo>
                <a:cubicBezTo>
                  <a:pt x="45" y="410"/>
                  <a:pt x="42" y="421"/>
                  <a:pt x="45" y="433"/>
                </a:cubicBezTo>
                <a:cubicBezTo>
                  <a:pt x="47" y="443"/>
                  <a:pt x="54" y="450"/>
                  <a:pt x="61" y="450"/>
                </a:cubicBezTo>
                <a:moveTo>
                  <a:pt x="848" y="460"/>
                </a:moveTo>
                <a:cubicBezTo>
                  <a:pt x="859" y="488"/>
                  <a:pt x="880" y="513"/>
                  <a:pt x="902" y="513"/>
                </a:cubicBezTo>
                <a:cubicBezTo>
                  <a:pt x="925" y="513"/>
                  <a:pt x="944" y="488"/>
                  <a:pt x="953" y="460"/>
                </a:cubicBezTo>
                <a:cubicBezTo>
                  <a:pt x="960" y="459"/>
                  <a:pt x="967" y="452"/>
                  <a:pt x="969" y="442"/>
                </a:cubicBezTo>
                <a:cubicBezTo>
                  <a:pt x="972" y="431"/>
                  <a:pt x="969" y="419"/>
                  <a:pt x="961" y="416"/>
                </a:cubicBezTo>
                <a:cubicBezTo>
                  <a:pt x="959" y="382"/>
                  <a:pt x="933" y="355"/>
                  <a:pt x="901" y="355"/>
                </a:cubicBezTo>
                <a:cubicBezTo>
                  <a:pt x="868" y="355"/>
                  <a:pt x="842" y="382"/>
                  <a:pt x="840" y="416"/>
                </a:cubicBezTo>
                <a:cubicBezTo>
                  <a:pt x="832" y="419"/>
                  <a:pt x="829" y="431"/>
                  <a:pt x="832" y="442"/>
                </a:cubicBezTo>
                <a:cubicBezTo>
                  <a:pt x="834" y="453"/>
                  <a:pt x="841" y="460"/>
                  <a:pt x="848" y="460"/>
                </a:cubicBezTo>
                <a:moveTo>
                  <a:pt x="1013" y="560"/>
                </a:moveTo>
                <a:cubicBezTo>
                  <a:pt x="1009" y="538"/>
                  <a:pt x="990" y="518"/>
                  <a:pt x="962" y="506"/>
                </a:cubicBezTo>
                <a:cubicBezTo>
                  <a:pt x="914" y="588"/>
                  <a:pt x="914" y="588"/>
                  <a:pt x="914" y="588"/>
                </a:cubicBezTo>
                <a:cubicBezTo>
                  <a:pt x="908" y="551"/>
                  <a:pt x="908" y="551"/>
                  <a:pt x="908" y="551"/>
                </a:cubicBezTo>
                <a:cubicBezTo>
                  <a:pt x="912" y="549"/>
                  <a:pt x="914" y="545"/>
                  <a:pt x="914" y="540"/>
                </a:cubicBezTo>
                <a:cubicBezTo>
                  <a:pt x="914" y="532"/>
                  <a:pt x="908" y="526"/>
                  <a:pt x="900" y="526"/>
                </a:cubicBezTo>
                <a:cubicBezTo>
                  <a:pt x="893" y="526"/>
                  <a:pt x="886" y="532"/>
                  <a:pt x="886" y="540"/>
                </a:cubicBezTo>
                <a:cubicBezTo>
                  <a:pt x="886" y="545"/>
                  <a:pt x="889" y="549"/>
                  <a:pt x="893" y="551"/>
                </a:cubicBezTo>
                <a:cubicBezTo>
                  <a:pt x="887" y="588"/>
                  <a:pt x="887" y="588"/>
                  <a:pt x="887" y="588"/>
                </a:cubicBezTo>
                <a:cubicBezTo>
                  <a:pt x="839" y="506"/>
                  <a:pt x="839" y="506"/>
                  <a:pt x="839" y="506"/>
                </a:cubicBezTo>
                <a:cubicBezTo>
                  <a:pt x="811" y="518"/>
                  <a:pt x="792" y="538"/>
                  <a:pt x="788" y="560"/>
                </a:cubicBezTo>
                <a:cubicBezTo>
                  <a:pt x="787" y="560"/>
                  <a:pt x="787" y="560"/>
                  <a:pt x="787" y="560"/>
                </a:cubicBezTo>
                <a:cubicBezTo>
                  <a:pt x="787" y="574"/>
                  <a:pt x="787" y="574"/>
                  <a:pt x="787" y="574"/>
                </a:cubicBezTo>
                <a:cubicBezTo>
                  <a:pt x="730" y="574"/>
                  <a:pt x="730" y="574"/>
                  <a:pt x="730" y="574"/>
                </a:cubicBezTo>
                <a:cubicBezTo>
                  <a:pt x="730" y="578"/>
                  <a:pt x="730" y="582"/>
                  <a:pt x="730" y="586"/>
                </a:cubicBezTo>
                <a:cubicBezTo>
                  <a:pt x="730" y="596"/>
                  <a:pt x="729" y="606"/>
                  <a:pt x="728" y="616"/>
                </a:cubicBezTo>
                <a:cubicBezTo>
                  <a:pt x="787" y="616"/>
                  <a:pt x="787" y="616"/>
                  <a:pt x="787" y="616"/>
                </a:cubicBezTo>
                <a:cubicBezTo>
                  <a:pt x="787" y="680"/>
                  <a:pt x="787" y="680"/>
                  <a:pt x="787" y="680"/>
                </a:cubicBezTo>
                <a:cubicBezTo>
                  <a:pt x="787" y="680"/>
                  <a:pt x="787" y="680"/>
                  <a:pt x="787" y="680"/>
                </a:cubicBezTo>
                <a:cubicBezTo>
                  <a:pt x="793" y="690"/>
                  <a:pt x="841" y="697"/>
                  <a:pt x="901" y="697"/>
                </a:cubicBezTo>
                <a:cubicBezTo>
                  <a:pt x="960" y="697"/>
                  <a:pt x="1008" y="690"/>
                  <a:pt x="1014" y="680"/>
                </a:cubicBezTo>
                <a:cubicBezTo>
                  <a:pt x="1014" y="680"/>
                  <a:pt x="1014" y="680"/>
                  <a:pt x="1014" y="680"/>
                </a:cubicBezTo>
                <a:cubicBezTo>
                  <a:pt x="1014" y="560"/>
                  <a:pt x="1014" y="560"/>
                  <a:pt x="1014" y="560"/>
                </a:cubicBezTo>
                <a:lnTo>
                  <a:pt x="1013" y="560"/>
                </a:lnTo>
                <a:close/>
                <a:moveTo>
                  <a:pt x="516" y="380"/>
                </a:moveTo>
                <a:cubicBezTo>
                  <a:pt x="629" y="380"/>
                  <a:pt x="720" y="472"/>
                  <a:pt x="720" y="586"/>
                </a:cubicBezTo>
                <a:cubicBezTo>
                  <a:pt x="720" y="700"/>
                  <a:pt x="629" y="792"/>
                  <a:pt x="516" y="792"/>
                </a:cubicBezTo>
                <a:cubicBezTo>
                  <a:pt x="403" y="792"/>
                  <a:pt x="311" y="700"/>
                  <a:pt x="311" y="586"/>
                </a:cubicBezTo>
                <a:cubicBezTo>
                  <a:pt x="311" y="472"/>
                  <a:pt x="403" y="380"/>
                  <a:pt x="516" y="380"/>
                </a:cubicBezTo>
                <a:moveTo>
                  <a:pt x="516" y="743"/>
                </a:moveTo>
                <a:cubicBezTo>
                  <a:pt x="602" y="743"/>
                  <a:pt x="671" y="673"/>
                  <a:pt x="671" y="586"/>
                </a:cubicBezTo>
                <a:cubicBezTo>
                  <a:pt x="671" y="500"/>
                  <a:pt x="602" y="429"/>
                  <a:pt x="516" y="429"/>
                </a:cubicBezTo>
                <a:cubicBezTo>
                  <a:pt x="430" y="429"/>
                  <a:pt x="360" y="500"/>
                  <a:pt x="360" y="586"/>
                </a:cubicBezTo>
                <a:cubicBezTo>
                  <a:pt x="360" y="673"/>
                  <a:pt x="430" y="743"/>
                  <a:pt x="516" y="743"/>
                </a:cubicBezTo>
                <a:moveTo>
                  <a:pt x="302" y="574"/>
                </a:moveTo>
                <a:cubicBezTo>
                  <a:pt x="227" y="574"/>
                  <a:pt x="227" y="574"/>
                  <a:pt x="227" y="574"/>
                </a:cubicBezTo>
                <a:cubicBezTo>
                  <a:pt x="227" y="551"/>
                  <a:pt x="227" y="551"/>
                  <a:pt x="227" y="551"/>
                </a:cubicBezTo>
                <a:cubicBezTo>
                  <a:pt x="226" y="551"/>
                  <a:pt x="226" y="551"/>
                  <a:pt x="226" y="551"/>
                </a:cubicBezTo>
                <a:cubicBezTo>
                  <a:pt x="222" y="528"/>
                  <a:pt x="203" y="509"/>
                  <a:pt x="175" y="497"/>
                </a:cubicBezTo>
                <a:cubicBezTo>
                  <a:pt x="127" y="579"/>
                  <a:pt x="127" y="579"/>
                  <a:pt x="127" y="579"/>
                </a:cubicBezTo>
                <a:cubicBezTo>
                  <a:pt x="121" y="542"/>
                  <a:pt x="121" y="542"/>
                  <a:pt x="121" y="542"/>
                </a:cubicBezTo>
                <a:cubicBezTo>
                  <a:pt x="125" y="539"/>
                  <a:pt x="127" y="535"/>
                  <a:pt x="127" y="530"/>
                </a:cubicBezTo>
                <a:cubicBezTo>
                  <a:pt x="127" y="522"/>
                  <a:pt x="121" y="516"/>
                  <a:pt x="113" y="516"/>
                </a:cubicBezTo>
                <a:cubicBezTo>
                  <a:pt x="106" y="516"/>
                  <a:pt x="99" y="522"/>
                  <a:pt x="99" y="530"/>
                </a:cubicBezTo>
                <a:cubicBezTo>
                  <a:pt x="99" y="535"/>
                  <a:pt x="102" y="539"/>
                  <a:pt x="106" y="542"/>
                </a:cubicBezTo>
                <a:cubicBezTo>
                  <a:pt x="100" y="578"/>
                  <a:pt x="100" y="578"/>
                  <a:pt x="100" y="578"/>
                </a:cubicBezTo>
                <a:cubicBezTo>
                  <a:pt x="52" y="497"/>
                  <a:pt x="52" y="497"/>
                  <a:pt x="52" y="497"/>
                </a:cubicBezTo>
                <a:cubicBezTo>
                  <a:pt x="24" y="509"/>
                  <a:pt x="5" y="528"/>
                  <a:pt x="1" y="551"/>
                </a:cubicBezTo>
                <a:cubicBezTo>
                  <a:pt x="0" y="551"/>
                  <a:pt x="0" y="551"/>
                  <a:pt x="0" y="551"/>
                </a:cubicBezTo>
                <a:cubicBezTo>
                  <a:pt x="0" y="670"/>
                  <a:pt x="0" y="670"/>
                  <a:pt x="0" y="670"/>
                </a:cubicBezTo>
                <a:cubicBezTo>
                  <a:pt x="0" y="670"/>
                  <a:pt x="0" y="670"/>
                  <a:pt x="0" y="670"/>
                </a:cubicBezTo>
                <a:cubicBezTo>
                  <a:pt x="6" y="680"/>
                  <a:pt x="54" y="688"/>
                  <a:pt x="114" y="688"/>
                </a:cubicBezTo>
                <a:cubicBezTo>
                  <a:pt x="173" y="688"/>
                  <a:pt x="221" y="680"/>
                  <a:pt x="227" y="670"/>
                </a:cubicBezTo>
                <a:cubicBezTo>
                  <a:pt x="227" y="670"/>
                  <a:pt x="227" y="670"/>
                  <a:pt x="227" y="670"/>
                </a:cubicBezTo>
                <a:cubicBezTo>
                  <a:pt x="227" y="616"/>
                  <a:pt x="227" y="616"/>
                  <a:pt x="227" y="616"/>
                </a:cubicBezTo>
                <a:cubicBezTo>
                  <a:pt x="304" y="616"/>
                  <a:pt x="304" y="616"/>
                  <a:pt x="304" y="616"/>
                </a:cubicBezTo>
                <a:cubicBezTo>
                  <a:pt x="302" y="606"/>
                  <a:pt x="302" y="596"/>
                  <a:pt x="302" y="586"/>
                </a:cubicBezTo>
                <a:cubicBezTo>
                  <a:pt x="302" y="582"/>
                  <a:pt x="302" y="578"/>
                  <a:pt x="302" y="574"/>
                </a:cubicBezTo>
                <a:moveTo>
                  <a:pt x="516" y="802"/>
                </a:moveTo>
                <a:cubicBezTo>
                  <a:pt x="509" y="802"/>
                  <a:pt x="502" y="802"/>
                  <a:pt x="495" y="801"/>
                </a:cubicBezTo>
                <a:cubicBezTo>
                  <a:pt x="495" y="825"/>
                  <a:pt x="495" y="825"/>
                  <a:pt x="495" y="825"/>
                </a:cubicBezTo>
                <a:cubicBezTo>
                  <a:pt x="473" y="834"/>
                  <a:pt x="456" y="856"/>
                  <a:pt x="454" y="883"/>
                </a:cubicBezTo>
                <a:cubicBezTo>
                  <a:pt x="446" y="886"/>
                  <a:pt x="443" y="898"/>
                  <a:pt x="446" y="909"/>
                </a:cubicBezTo>
                <a:cubicBezTo>
                  <a:pt x="448" y="920"/>
                  <a:pt x="455" y="927"/>
                  <a:pt x="462" y="927"/>
                </a:cubicBezTo>
                <a:cubicBezTo>
                  <a:pt x="473" y="954"/>
                  <a:pt x="494" y="980"/>
                  <a:pt x="516" y="980"/>
                </a:cubicBezTo>
                <a:cubicBezTo>
                  <a:pt x="539" y="980"/>
                  <a:pt x="558" y="954"/>
                  <a:pt x="568" y="927"/>
                </a:cubicBezTo>
                <a:cubicBezTo>
                  <a:pt x="574" y="926"/>
                  <a:pt x="581" y="919"/>
                  <a:pt x="583" y="909"/>
                </a:cubicBezTo>
                <a:cubicBezTo>
                  <a:pt x="586" y="898"/>
                  <a:pt x="583" y="886"/>
                  <a:pt x="575" y="883"/>
                </a:cubicBezTo>
                <a:cubicBezTo>
                  <a:pt x="573" y="858"/>
                  <a:pt x="559" y="836"/>
                  <a:pt x="538" y="827"/>
                </a:cubicBezTo>
                <a:cubicBezTo>
                  <a:pt x="538" y="801"/>
                  <a:pt x="538" y="801"/>
                  <a:pt x="538" y="801"/>
                </a:cubicBezTo>
                <a:cubicBezTo>
                  <a:pt x="531" y="802"/>
                  <a:pt x="523" y="802"/>
                  <a:pt x="516" y="802"/>
                </a:cubicBezTo>
                <a:moveTo>
                  <a:pt x="534" y="568"/>
                </a:moveTo>
                <a:cubicBezTo>
                  <a:pt x="510" y="559"/>
                  <a:pt x="500" y="553"/>
                  <a:pt x="500" y="545"/>
                </a:cubicBezTo>
                <a:cubicBezTo>
                  <a:pt x="500" y="537"/>
                  <a:pt x="506" y="529"/>
                  <a:pt x="524" y="529"/>
                </a:cubicBezTo>
                <a:cubicBezTo>
                  <a:pt x="544" y="529"/>
                  <a:pt x="557" y="535"/>
                  <a:pt x="564" y="539"/>
                </a:cubicBezTo>
                <a:cubicBezTo>
                  <a:pt x="572" y="507"/>
                  <a:pt x="572" y="507"/>
                  <a:pt x="572" y="507"/>
                </a:cubicBezTo>
                <a:cubicBezTo>
                  <a:pt x="562" y="503"/>
                  <a:pt x="550" y="499"/>
                  <a:pt x="532" y="498"/>
                </a:cubicBezTo>
                <a:cubicBezTo>
                  <a:pt x="532" y="474"/>
                  <a:pt x="532" y="474"/>
                  <a:pt x="532" y="474"/>
                </a:cubicBezTo>
                <a:cubicBezTo>
                  <a:pt x="505" y="474"/>
                  <a:pt x="505" y="474"/>
                  <a:pt x="505" y="474"/>
                </a:cubicBezTo>
                <a:cubicBezTo>
                  <a:pt x="505" y="500"/>
                  <a:pt x="505" y="500"/>
                  <a:pt x="505" y="500"/>
                </a:cubicBezTo>
                <a:cubicBezTo>
                  <a:pt x="475" y="506"/>
                  <a:pt x="458" y="525"/>
                  <a:pt x="458" y="549"/>
                </a:cubicBezTo>
                <a:cubicBezTo>
                  <a:pt x="458" y="576"/>
                  <a:pt x="478" y="590"/>
                  <a:pt x="508" y="600"/>
                </a:cubicBezTo>
                <a:cubicBezTo>
                  <a:pt x="528" y="607"/>
                  <a:pt x="537" y="613"/>
                  <a:pt x="537" y="624"/>
                </a:cubicBezTo>
                <a:cubicBezTo>
                  <a:pt x="537" y="634"/>
                  <a:pt x="526" y="641"/>
                  <a:pt x="510" y="641"/>
                </a:cubicBezTo>
                <a:cubicBezTo>
                  <a:pt x="492" y="641"/>
                  <a:pt x="476" y="635"/>
                  <a:pt x="465" y="629"/>
                </a:cubicBezTo>
                <a:cubicBezTo>
                  <a:pt x="456" y="661"/>
                  <a:pt x="456" y="661"/>
                  <a:pt x="456" y="661"/>
                </a:cubicBezTo>
                <a:cubicBezTo>
                  <a:pt x="467" y="667"/>
                  <a:pt x="485" y="672"/>
                  <a:pt x="503" y="673"/>
                </a:cubicBezTo>
                <a:cubicBezTo>
                  <a:pt x="503" y="699"/>
                  <a:pt x="503" y="699"/>
                  <a:pt x="503" y="699"/>
                </a:cubicBezTo>
                <a:cubicBezTo>
                  <a:pt x="530" y="699"/>
                  <a:pt x="530" y="699"/>
                  <a:pt x="530" y="699"/>
                </a:cubicBezTo>
                <a:cubicBezTo>
                  <a:pt x="530" y="670"/>
                  <a:pt x="530" y="670"/>
                  <a:pt x="530" y="670"/>
                </a:cubicBezTo>
                <a:cubicBezTo>
                  <a:pt x="562" y="665"/>
                  <a:pt x="579" y="644"/>
                  <a:pt x="579" y="620"/>
                </a:cubicBezTo>
                <a:cubicBezTo>
                  <a:pt x="579" y="595"/>
                  <a:pt x="566" y="580"/>
                  <a:pt x="534" y="568"/>
                </a:cubicBezTo>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15" name="Freeform 936"/>
          <p:cNvSpPr>
            <a:spLocks noEditPoints="1"/>
          </p:cNvSpPr>
          <p:nvPr/>
        </p:nvSpPr>
        <p:spPr bwMode="auto">
          <a:xfrm>
            <a:off x="6670525" y="2057115"/>
            <a:ext cx="291550" cy="436753"/>
          </a:xfrm>
          <a:custGeom>
            <a:gdLst>
              <a:gd name="T0" fmla="*/ 358 w 647"/>
              <a:gd name="T1" fmla="*/ 0 h 969"/>
              <a:gd name="T2" fmla="*/ 358 w 647"/>
              <a:gd name="T3" fmla="*/ 41 h 969"/>
              <a:gd name="T4" fmla="*/ 229 w 647"/>
              <a:gd name="T5" fmla="*/ 171 h 969"/>
              <a:gd name="T6" fmla="*/ 371 w 647"/>
              <a:gd name="T7" fmla="*/ 202 h 969"/>
              <a:gd name="T8" fmla="*/ 344 w 647"/>
              <a:gd name="T9" fmla="*/ 100 h 969"/>
              <a:gd name="T10" fmla="*/ 367 w 647"/>
              <a:gd name="T11" fmla="*/ 98 h 969"/>
              <a:gd name="T12" fmla="*/ 360 w 647"/>
              <a:gd name="T13" fmla="*/ 124 h 969"/>
              <a:gd name="T14" fmla="*/ 406 w 647"/>
              <a:gd name="T15" fmla="*/ 199 h 969"/>
              <a:gd name="T16" fmla="*/ 343 w 647"/>
              <a:gd name="T17" fmla="*/ 264 h 969"/>
              <a:gd name="T18" fmla="*/ 311 w 647"/>
              <a:gd name="T19" fmla="*/ 206 h 969"/>
              <a:gd name="T20" fmla="*/ 251 w 647"/>
              <a:gd name="T21" fmla="*/ 382 h 969"/>
              <a:gd name="T22" fmla="*/ 148 w 647"/>
              <a:gd name="T23" fmla="*/ 486 h 969"/>
              <a:gd name="T24" fmla="*/ 148 w 647"/>
              <a:gd name="T25" fmla="*/ 461 h 969"/>
              <a:gd name="T26" fmla="*/ 143 w 647"/>
              <a:gd name="T27" fmla="*/ 409 h 969"/>
              <a:gd name="T28" fmla="*/ 116 w 647"/>
              <a:gd name="T29" fmla="*/ 363 h 969"/>
              <a:gd name="T30" fmla="*/ 153 w 647"/>
              <a:gd name="T31" fmla="*/ 325 h 969"/>
              <a:gd name="T32" fmla="*/ 169 w 647"/>
              <a:gd name="T33" fmla="*/ 358 h 969"/>
              <a:gd name="T34" fmla="*/ 154 w 647"/>
              <a:gd name="T35" fmla="*/ 373 h 969"/>
              <a:gd name="T36" fmla="*/ 153 w 647"/>
              <a:gd name="T37" fmla="*/ 439 h 969"/>
              <a:gd name="T38" fmla="*/ 115 w 647"/>
              <a:gd name="T39" fmla="*/ 419 h 969"/>
              <a:gd name="T40" fmla="*/ 346 w 647"/>
              <a:gd name="T41" fmla="*/ 523 h 969"/>
              <a:gd name="T42" fmla="*/ 327 w 647"/>
              <a:gd name="T43" fmla="*/ 487 h 969"/>
              <a:gd name="T44" fmla="*/ 349 w 647"/>
              <a:gd name="T45" fmla="*/ 473 h 969"/>
              <a:gd name="T46" fmla="*/ 347 w 647"/>
              <a:gd name="T47" fmla="*/ 410 h 969"/>
              <a:gd name="T48" fmla="*/ 381 w 647"/>
              <a:gd name="T49" fmla="*/ 426 h 969"/>
              <a:gd name="T50" fmla="*/ 345 w 647"/>
              <a:gd name="T51" fmla="*/ 445 h 969"/>
              <a:gd name="T52" fmla="*/ 360 w 647"/>
              <a:gd name="T53" fmla="*/ 509 h 969"/>
              <a:gd name="T54" fmla="*/ 456 w 647"/>
              <a:gd name="T55" fmla="*/ 362 h 969"/>
              <a:gd name="T56" fmla="*/ 527 w 647"/>
              <a:gd name="T57" fmla="*/ 291 h 969"/>
              <a:gd name="T58" fmla="*/ 527 w 647"/>
              <a:gd name="T59" fmla="*/ 417 h 969"/>
              <a:gd name="T60" fmla="*/ 581 w 647"/>
              <a:gd name="T61" fmla="*/ 362 h 969"/>
              <a:gd name="T62" fmla="*/ 545 w 647"/>
              <a:gd name="T63" fmla="*/ 335 h 969"/>
              <a:gd name="T64" fmla="*/ 520 w 647"/>
              <a:gd name="T65" fmla="*/ 348 h 969"/>
              <a:gd name="T66" fmla="*/ 530 w 647"/>
              <a:gd name="T67" fmla="*/ 392 h 969"/>
              <a:gd name="T68" fmla="*/ 521 w 647"/>
              <a:gd name="T69" fmla="*/ 392 h 969"/>
              <a:gd name="T70" fmla="*/ 523 w 647"/>
              <a:gd name="T71" fmla="*/ 381 h 969"/>
              <a:gd name="T72" fmla="*/ 505 w 647"/>
              <a:gd name="T73" fmla="*/ 349 h 969"/>
              <a:gd name="T74" fmla="*/ 531 w 647"/>
              <a:gd name="T75" fmla="*/ 323 h 969"/>
              <a:gd name="T76" fmla="*/ 355 w 647"/>
              <a:gd name="T77" fmla="*/ 387 h 969"/>
              <a:gd name="T78" fmla="*/ 269 w 647"/>
              <a:gd name="T79" fmla="*/ 522 h 969"/>
              <a:gd name="T80" fmla="*/ 458 w 647"/>
              <a:gd name="T81" fmla="*/ 466 h 969"/>
              <a:gd name="T82" fmla="*/ 608 w 647"/>
              <a:gd name="T83" fmla="*/ 531 h 969"/>
              <a:gd name="T84" fmla="*/ 0 w 647"/>
              <a:gd name="T85" fmla="*/ 582 h 969"/>
              <a:gd name="T86" fmla="*/ 647 w 647"/>
              <a:gd name="T87" fmla="*/ 582 h 969"/>
              <a:gd name="T88" fmla="*/ 84 w 647"/>
              <a:gd name="T89" fmla="*/ 587 h 969"/>
              <a:gd name="T90" fmla="*/ 30 w 647"/>
              <a:gd name="T91" fmla="*/ 549 h 969"/>
              <a:gd name="T92" fmla="*/ 75 w 647"/>
              <a:gd name="T93" fmla="*/ 549 h 969"/>
              <a:gd name="T94" fmla="*/ 33 w 647"/>
              <a:gd name="T95" fmla="*/ 910 h 969"/>
              <a:gd name="T96" fmla="*/ 627 w 647"/>
              <a:gd name="T97" fmla="*/ 910 h 969"/>
              <a:gd name="T98" fmla="*/ 33 w 647"/>
              <a:gd name="T99" fmla="*/ 910 h 969"/>
              <a:gd name="T100" fmla="*/ 103 w 647"/>
              <a:gd name="T101" fmla="*/ 910 h 969"/>
              <a:gd name="T102" fmla="*/ 68 w 647"/>
              <a:gd name="T103" fmla="*/ 910 h 9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7" h="969">
                <a:moveTo>
                  <a:pt x="358" y="342"/>
                </a:moveTo>
                <a:cubicBezTo>
                  <a:pt x="451" y="342"/>
                  <a:pt x="527" y="265"/>
                  <a:pt x="527" y="171"/>
                </a:cubicBezTo>
                <a:cubicBezTo>
                  <a:pt x="527" y="77"/>
                  <a:pt x="451" y="0"/>
                  <a:pt x="358" y="0"/>
                </a:cubicBezTo>
                <a:cubicBezTo>
                  <a:pt x="264" y="0"/>
                  <a:pt x="188" y="77"/>
                  <a:pt x="188" y="171"/>
                </a:cubicBezTo>
                <a:cubicBezTo>
                  <a:pt x="188" y="265"/>
                  <a:pt x="264" y="342"/>
                  <a:pt x="358" y="342"/>
                </a:cubicBezTo>
                <a:moveTo>
                  <a:pt x="358" y="41"/>
                </a:moveTo>
                <a:cubicBezTo>
                  <a:pt x="429" y="41"/>
                  <a:pt x="486" y="99"/>
                  <a:pt x="486" y="171"/>
                </a:cubicBezTo>
                <a:cubicBezTo>
                  <a:pt x="486" y="243"/>
                  <a:pt x="429" y="301"/>
                  <a:pt x="358" y="301"/>
                </a:cubicBezTo>
                <a:cubicBezTo>
                  <a:pt x="287" y="301"/>
                  <a:pt x="229" y="243"/>
                  <a:pt x="229" y="171"/>
                </a:cubicBezTo>
                <a:cubicBezTo>
                  <a:pt x="229" y="99"/>
                  <a:pt x="287" y="41"/>
                  <a:pt x="358" y="41"/>
                </a:cubicBezTo>
                <a:moveTo>
                  <a:pt x="349" y="216"/>
                </a:moveTo>
                <a:cubicBezTo>
                  <a:pt x="362" y="216"/>
                  <a:pt x="371" y="211"/>
                  <a:pt x="371" y="202"/>
                </a:cubicBezTo>
                <a:cubicBezTo>
                  <a:pt x="371" y="193"/>
                  <a:pt x="364" y="188"/>
                  <a:pt x="347" y="182"/>
                </a:cubicBezTo>
                <a:cubicBezTo>
                  <a:pt x="322" y="174"/>
                  <a:pt x="306" y="163"/>
                  <a:pt x="306" y="140"/>
                </a:cubicBezTo>
                <a:cubicBezTo>
                  <a:pt x="306" y="120"/>
                  <a:pt x="320" y="104"/>
                  <a:pt x="344" y="100"/>
                </a:cubicBezTo>
                <a:cubicBezTo>
                  <a:pt x="344" y="78"/>
                  <a:pt x="344" y="78"/>
                  <a:pt x="344" y="78"/>
                </a:cubicBezTo>
                <a:cubicBezTo>
                  <a:pt x="367" y="78"/>
                  <a:pt x="367" y="78"/>
                  <a:pt x="367" y="78"/>
                </a:cubicBezTo>
                <a:cubicBezTo>
                  <a:pt x="367" y="98"/>
                  <a:pt x="367" y="98"/>
                  <a:pt x="367" y="98"/>
                </a:cubicBezTo>
                <a:cubicBezTo>
                  <a:pt x="382" y="99"/>
                  <a:pt x="392" y="102"/>
                  <a:pt x="400" y="106"/>
                </a:cubicBezTo>
                <a:cubicBezTo>
                  <a:pt x="393" y="132"/>
                  <a:pt x="393" y="132"/>
                  <a:pt x="393" y="132"/>
                </a:cubicBezTo>
                <a:cubicBezTo>
                  <a:pt x="387" y="129"/>
                  <a:pt x="377" y="124"/>
                  <a:pt x="360" y="124"/>
                </a:cubicBezTo>
                <a:cubicBezTo>
                  <a:pt x="345" y="124"/>
                  <a:pt x="341" y="130"/>
                  <a:pt x="341" y="137"/>
                </a:cubicBezTo>
                <a:cubicBezTo>
                  <a:pt x="341" y="144"/>
                  <a:pt x="349" y="149"/>
                  <a:pt x="368" y="156"/>
                </a:cubicBezTo>
                <a:cubicBezTo>
                  <a:pt x="395" y="166"/>
                  <a:pt x="406" y="178"/>
                  <a:pt x="406" y="199"/>
                </a:cubicBezTo>
                <a:cubicBezTo>
                  <a:pt x="406" y="219"/>
                  <a:pt x="392" y="236"/>
                  <a:pt x="366" y="241"/>
                </a:cubicBezTo>
                <a:cubicBezTo>
                  <a:pt x="366" y="264"/>
                  <a:pt x="366" y="264"/>
                  <a:pt x="366" y="264"/>
                </a:cubicBezTo>
                <a:cubicBezTo>
                  <a:pt x="343" y="264"/>
                  <a:pt x="343" y="264"/>
                  <a:pt x="343" y="264"/>
                </a:cubicBezTo>
                <a:cubicBezTo>
                  <a:pt x="343" y="243"/>
                  <a:pt x="343" y="243"/>
                  <a:pt x="343" y="243"/>
                </a:cubicBezTo>
                <a:cubicBezTo>
                  <a:pt x="328" y="242"/>
                  <a:pt x="313" y="238"/>
                  <a:pt x="304" y="233"/>
                </a:cubicBezTo>
                <a:cubicBezTo>
                  <a:pt x="311" y="206"/>
                  <a:pt x="311" y="206"/>
                  <a:pt x="311" y="206"/>
                </a:cubicBezTo>
                <a:cubicBezTo>
                  <a:pt x="321" y="211"/>
                  <a:pt x="334" y="216"/>
                  <a:pt x="349" y="216"/>
                </a:cubicBezTo>
                <a:moveTo>
                  <a:pt x="148" y="486"/>
                </a:moveTo>
                <a:cubicBezTo>
                  <a:pt x="205" y="486"/>
                  <a:pt x="251" y="439"/>
                  <a:pt x="251" y="382"/>
                </a:cubicBezTo>
                <a:cubicBezTo>
                  <a:pt x="251" y="324"/>
                  <a:pt x="205" y="278"/>
                  <a:pt x="148" y="278"/>
                </a:cubicBezTo>
                <a:cubicBezTo>
                  <a:pt x="91" y="278"/>
                  <a:pt x="45" y="324"/>
                  <a:pt x="45" y="382"/>
                </a:cubicBezTo>
                <a:cubicBezTo>
                  <a:pt x="45" y="439"/>
                  <a:pt x="91" y="486"/>
                  <a:pt x="148" y="486"/>
                </a:cubicBezTo>
                <a:moveTo>
                  <a:pt x="148" y="303"/>
                </a:moveTo>
                <a:cubicBezTo>
                  <a:pt x="191" y="303"/>
                  <a:pt x="226" y="338"/>
                  <a:pt x="226" y="382"/>
                </a:cubicBezTo>
                <a:cubicBezTo>
                  <a:pt x="226" y="425"/>
                  <a:pt x="191" y="461"/>
                  <a:pt x="148" y="461"/>
                </a:cubicBezTo>
                <a:cubicBezTo>
                  <a:pt x="105" y="461"/>
                  <a:pt x="69" y="425"/>
                  <a:pt x="69" y="382"/>
                </a:cubicBezTo>
                <a:cubicBezTo>
                  <a:pt x="69" y="338"/>
                  <a:pt x="105" y="303"/>
                  <a:pt x="148" y="303"/>
                </a:cubicBezTo>
                <a:moveTo>
                  <a:pt x="143" y="409"/>
                </a:moveTo>
                <a:cubicBezTo>
                  <a:pt x="151" y="409"/>
                  <a:pt x="156" y="406"/>
                  <a:pt x="156" y="401"/>
                </a:cubicBezTo>
                <a:cubicBezTo>
                  <a:pt x="156" y="395"/>
                  <a:pt x="152" y="392"/>
                  <a:pt x="141" y="389"/>
                </a:cubicBezTo>
                <a:cubicBezTo>
                  <a:pt x="126" y="383"/>
                  <a:pt x="116" y="377"/>
                  <a:pt x="116" y="363"/>
                </a:cubicBezTo>
                <a:cubicBezTo>
                  <a:pt x="116" y="351"/>
                  <a:pt x="125" y="341"/>
                  <a:pt x="140" y="338"/>
                </a:cubicBezTo>
                <a:cubicBezTo>
                  <a:pt x="140" y="325"/>
                  <a:pt x="140" y="325"/>
                  <a:pt x="140" y="325"/>
                </a:cubicBezTo>
                <a:cubicBezTo>
                  <a:pt x="153" y="325"/>
                  <a:pt x="153" y="325"/>
                  <a:pt x="153" y="325"/>
                </a:cubicBezTo>
                <a:cubicBezTo>
                  <a:pt x="153" y="337"/>
                  <a:pt x="153" y="337"/>
                  <a:pt x="153" y="337"/>
                </a:cubicBezTo>
                <a:cubicBezTo>
                  <a:pt x="162" y="338"/>
                  <a:pt x="169" y="340"/>
                  <a:pt x="174" y="342"/>
                </a:cubicBezTo>
                <a:cubicBezTo>
                  <a:pt x="169" y="358"/>
                  <a:pt x="169" y="358"/>
                  <a:pt x="169" y="358"/>
                </a:cubicBezTo>
                <a:cubicBezTo>
                  <a:pt x="166" y="356"/>
                  <a:pt x="159" y="353"/>
                  <a:pt x="149" y="353"/>
                </a:cubicBezTo>
                <a:cubicBezTo>
                  <a:pt x="140" y="353"/>
                  <a:pt x="137" y="357"/>
                  <a:pt x="137" y="361"/>
                </a:cubicBezTo>
                <a:cubicBezTo>
                  <a:pt x="137" y="365"/>
                  <a:pt x="142" y="368"/>
                  <a:pt x="154" y="373"/>
                </a:cubicBezTo>
                <a:cubicBezTo>
                  <a:pt x="171" y="378"/>
                  <a:pt x="177" y="386"/>
                  <a:pt x="177" y="399"/>
                </a:cubicBezTo>
                <a:cubicBezTo>
                  <a:pt x="177" y="411"/>
                  <a:pt x="169" y="422"/>
                  <a:pt x="153" y="424"/>
                </a:cubicBezTo>
                <a:cubicBezTo>
                  <a:pt x="153" y="439"/>
                  <a:pt x="153" y="439"/>
                  <a:pt x="153" y="439"/>
                </a:cubicBezTo>
                <a:cubicBezTo>
                  <a:pt x="139" y="439"/>
                  <a:pt x="139" y="439"/>
                  <a:pt x="139" y="439"/>
                </a:cubicBezTo>
                <a:cubicBezTo>
                  <a:pt x="139" y="425"/>
                  <a:pt x="139" y="425"/>
                  <a:pt x="139" y="425"/>
                </a:cubicBezTo>
                <a:cubicBezTo>
                  <a:pt x="130" y="425"/>
                  <a:pt x="121" y="422"/>
                  <a:pt x="115" y="419"/>
                </a:cubicBezTo>
                <a:cubicBezTo>
                  <a:pt x="119" y="403"/>
                  <a:pt x="119" y="403"/>
                  <a:pt x="119" y="403"/>
                </a:cubicBezTo>
                <a:cubicBezTo>
                  <a:pt x="125" y="406"/>
                  <a:pt x="134" y="409"/>
                  <a:pt x="143" y="409"/>
                </a:cubicBezTo>
                <a:moveTo>
                  <a:pt x="346" y="523"/>
                </a:moveTo>
                <a:cubicBezTo>
                  <a:pt x="346" y="510"/>
                  <a:pt x="346" y="510"/>
                  <a:pt x="346" y="510"/>
                </a:cubicBezTo>
                <a:cubicBezTo>
                  <a:pt x="337" y="509"/>
                  <a:pt x="328" y="507"/>
                  <a:pt x="323" y="504"/>
                </a:cubicBezTo>
                <a:cubicBezTo>
                  <a:pt x="327" y="487"/>
                  <a:pt x="327" y="487"/>
                  <a:pt x="327" y="487"/>
                </a:cubicBezTo>
                <a:cubicBezTo>
                  <a:pt x="333" y="491"/>
                  <a:pt x="341" y="494"/>
                  <a:pt x="350" y="494"/>
                </a:cubicBezTo>
                <a:cubicBezTo>
                  <a:pt x="358" y="494"/>
                  <a:pt x="363" y="490"/>
                  <a:pt x="363" y="485"/>
                </a:cubicBezTo>
                <a:cubicBezTo>
                  <a:pt x="363" y="480"/>
                  <a:pt x="359" y="476"/>
                  <a:pt x="349" y="473"/>
                </a:cubicBezTo>
                <a:cubicBezTo>
                  <a:pt x="334" y="468"/>
                  <a:pt x="324" y="461"/>
                  <a:pt x="324" y="447"/>
                </a:cubicBezTo>
                <a:cubicBezTo>
                  <a:pt x="324" y="435"/>
                  <a:pt x="332" y="426"/>
                  <a:pt x="347" y="423"/>
                </a:cubicBezTo>
                <a:cubicBezTo>
                  <a:pt x="347" y="410"/>
                  <a:pt x="347" y="410"/>
                  <a:pt x="347" y="410"/>
                </a:cubicBezTo>
                <a:cubicBezTo>
                  <a:pt x="361" y="410"/>
                  <a:pt x="361" y="410"/>
                  <a:pt x="361" y="410"/>
                </a:cubicBezTo>
                <a:cubicBezTo>
                  <a:pt x="361" y="422"/>
                  <a:pt x="361" y="422"/>
                  <a:pt x="361" y="422"/>
                </a:cubicBezTo>
                <a:cubicBezTo>
                  <a:pt x="370" y="422"/>
                  <a:pt x="376" y="424"/>
                  <a:pt x="381" y="426"/>
                </a:cubicBezTo>
                <a:cubicBezTo>
                  <a:pt x="377" y="442"/>
                  <a:pt x="377" y="442"/>
                  <a:pt x="377" y="442"/>
                </a:cubicBezTo>
                <a:cubicBezTo>
                  <a:pt x="373" y="440"/>
                  <a:pt x="367" y="437"/>
                  <a:pt x="357" y="437"/>
                </a:cubicBezTo>
                <a:cubicBezTo>
                  <a:pt x="348" y="437"/>
                  <a:pt x="345" y="441"/>
                  <a:pt x="345" y="445"/>
                </a:cubicBezTo>
                <a:cubicBezTo>
                  <a:pt x="345" y="450"/>
                  <a:pt x="350" y="453"/>
                  <a:pt x="362" y="457"/>
                </a:cubicBezTo>
                <a:cubicBezTo>
                  <a:pt x="378" y="463"/>
                  <a:pt x="385" y="470"/>
                  <a:pt x="385" y="483"/>
                </a:cubicBezTo>
                <a:cubicBezTo>
                  <a:pt x="385" y="495"/>
                  <a:pt x="376" y="506"/>
                  <a:pt x="360" y="509"/>
                </a:cubicBezTo>
                <a:cubicBezTo>
                  <a:pt x="360" y="523"/>
                  <a:pt x="360" y="523"/>
                  <a:pt x="360" y="523"/>
                </a:cubicBezTo>
                <a:lnTo>
                  <a:pt x="346" y="523"/>
                </a:lnTo>
                <a:close/>
                <a:moveTo>
                  <a:pt x="456" y="362"/>
                </a:moveTo>
                <a:cubicBezTo>
                  <a:pt x="456" y="402"/>
                  <a:pt x="488" y="434"/>
                  <a:pt x="527" y="434"/>
                </a:cubicBezTo>
                <a:cubicBezTo>
                  <a:pt x="566" y="434"/>
                  <a:pt x="598" y="402"/>
                  <a:pt x="598" y="362"/>
                </a:cubicBezTo>
                <a:cubicBezTo>
                  <a:pt x="598" y="323"/>
                  <a:pt x="566" y="291"/>
                  <a:pt x="527" y="291"/>
                </a:cubicBezTo>
                <a:cubicBezTo>
                  <a:pt x="488" y="291"/>
                  <a:pt x="456" y="323"/>
                  <a:pt x="456" y="362"/>
                </a:cubicBezTo>
                <a:moveTo>
                  <a:pt x="581" y="362"/>
                </a:moveTo>
                <a:cubicBezTo>
                  <a:pt x="581" y="392"/>
                  <a:pt x="557" y="417"/>
                  <a:pt x="527" y="417"/>
                </a:cubicBezTo>
                <a:cubicBezTo>
                  <a:pt x="497" y="417"/>
                  <a:pt x="473" y="392"/>
                  <a:pt x="473" y="362"/>
                </a:cubicBezTo>
                <a:cubicBezTo>
                  <a:pt x="473" y="332"/>
                  <a:pt x="497" y="308"/>
                  <a:pt x="527" y="308"/>
                </a:cubicBezTo>
                <a:cubicBezTo>
                  <a:pt x="557" y="308"/>
                  <a:pt x="581" y="332"/>
                  <a:pt x="581" y="362"/>
                </a:cubicBezTo>
                <a:moveTo>
                  <a:pt x="531" y="323"/>
                </a:moveTo>
                <a:cubicBezTo>
                  <a:pt x="531" y="332"/>
                  <a:pt x="531" y="332"/>
                  <a:pt x="531" y="332"/>
                </a:cubicBezTo>
                <a:cubicBezTo>
                  <a:pt x="537" y="332"/>
                  <a:pt x="541" y="333"/>
                  <a:pt x="545" y="335"/>
                </a:cubicBezTo>
                <a:cubicBezTo>
                  <a:pt x="542" y="346"/>
                  <a:pt x="542" y="346"/>
                  <a:pt x="542" y="346"/>
                </a:cubicBezTo>
                <a:cubicBezTo>
                  <a:pt x="539" y="345"/>
                  <a:pt x="535" y="342"/>
                  <a:pt x="528" y="342"/>
                </a:cubicBezTo>
                <a:cubicBezTo>
                  <a:pt x="522" y="342"/>
                  <a:pt x="520" y="345"/>
                  <a:pt x="520" y="348"/>
                </a:cubicBezTo>
                <a:cubicBezTo>
                  <a:pt x="520" y="351"/>
                  <a:pt x="523" y="353"/>
                  <a:pt x="531" y="356"/>
                </a:cubicBezTo>
                <a:cubicBezTo>
                  <a:pt x="543" y="360"/>
                  <a:pt x="547" y="365"/>
                  <a:pt x="547" y="374"/>
                </a:cubicBezTo>
                <a:cubicBezTo>
                  <a:pt x="547" y="382"/>
                  <a:pt x="541" y="390"/>
                  <a:pt x="530" y="392"/>
                </a:cubicBezTo>
                <a:cubicBezTo>
                  <a:pt x="530" y="401"/>
                  <a:pt x="530" y="401"/>
                  <a:pt x="530" y="401"/>
                </a:cubicBezTo>
                <a:cubicBezTo>
                  <a:pt x="521" y="401"/>
                  <a:pt x="521" y="401"/>
                  <a:pt x="521" y="401"/>
                </a:cubicBezTo>
                <a:cubicBezTo>
                  <a:pt x="521" y="392"/>
                  <a:pt x="521" y="392"/>
                  <a:pt x="521" y="392"/>
                </a:cubicBezTo>
                <a:cubicBezTo>
                  <a:pt x="515" y="392"/>
                  <a:pt x="508" y="390"/>
                  <a:pt x="505" y="388"/>
                </a:cubicBezTo>
                <a:cubicBezTo>
                  <a:pt x="508" y="377"/>
                  <a:pt x="508" y="377"/>
                  <a:pt x="508" y="377"/>
                </a:cubicBezTo>
                <a:cubicBezTo>
                  <a:pt x="512" y="379"/>
                  <a:pt x="517" y="381"/>
                  <a:pt x="523" y="381"/>
                </a:cubicBezTo>
                <a:cubicBezTo>
                  <a:pt x="529" y="381"/>
                  <a:pt x="533" y="379"/>
                  <a:pt x="533" y="375"/>
                </a:cubicBezTo>
                <a:cubicBezTo>
                  <a:pt x="533" y="372"/>
                  <a:pt x="530" y="369"/>
                  <a:pt x="522" y="367"/>
                </a:cubicBezTo>
                <a:cubicBezTo>
                  <a:pt x="512" y="363"/>
                  <a:pt x="505" y="359"/>
                  <a:pt x="505" y="349"/>
                </a:cubicBezTo>
                <a:cubicBezTo>
                  <a:pt x="505" y="341"/>
                  <a:pt x="511" y="334"/>
                  <a:pt x="521" y="332"/>
                </a:cubicBezTo>
                <a:cubicBezTo>
                  <a:pt x="521" y="323"/>
                  <a:pt x="521" y="323"/>
                  <a:pt x="521" y="323"/>
                </a:cubicBezTo>
                <a:lnTo>
                  <a:pt x="531" y="323"/>
                </a:lnTo>
                <a:close/>
                <a:moveTo>
                  <a:pt x="410" y="522"/>
                </a:moveTo>
                <a:cubicBezTo>
                  <a:pt x="425" y="508"/>
                  <a:pt x="434" y="488"/>
                  <a:pt x="434" y="466"/>
                </a:cubicBezTo>
                <a:cubicBezTo>
                  <a:pt x="434" y="422"/>
                  <a:pt x="398" y="387"/>
                  <a:pt x="355" y="387"/>
                </a:cubicBezTo>
                <a:cubicBezTo>
                  <a:pt x="312" y="387"/>
                  <a:pt x="277" y="422"/>
                  <a:pt x="277" y="466"/>
                </a:cubicBezTo>
                <a:cubicBezTo>
                  <a:pt x="277" y="488"/>
                  <a:pt x="286" y="508"/>
                  <a:pt x="300" y="522"/>
                </a:cubicBezTo>
                <a:cubicBezTo>
                  <a:pt x="269" y="522"/>
                  <a:pt x="269" y="522"/>
                  <a:pt x="269" y="522"/>
                </a:cubicBezTo>
                <a:cubicBezTo>
                  <a:pt x="258" y="506"/>
                  <a:pt x="252" y="487"/>
                  <a:pt x="252" y="466"/>
                </a:cubicBezTo>
                <a:cubicBezTo>
                  <a:pt x="252" y="409"/>
                  <a:pt x="298" y="362"/>
                  <a:pt x="355" y="362"/>
                </a:cubicBezTo>
                <a:cubicBezTo>
                  <a:pt x="412" y="362"/>
                  <a:pt x="458" y="409"/>
                  <a:pt x="458" y="466"/>
                </a:cubicBezTo>
                <a:cubicBezTo>
                  <a:pt x="458" y="487"/>
                  <a:pt x="452" y="506"/>
                  <a:pt x="442" y="522"/>
                </a:cubicBezTo>
                <a:lnTo>
                  <a:pt x="410" y="522"/>
                </a:lnTo>
                <a:close/>
                <a:moveTo>
                  <a:pt x="608" y="531"/>
                </a:moveTo>
                <a:cubicBezTo>
                  <a:pt x="39" y="531"/>
                  <a:pt x="39" y="531"/>
                  <a:pt x="39" y="531"/>
                </a:cubicBezTo>
                <a:cubicBezTo>
                  <a:pt x="18" y="531"/>
                  <a:pt x="0" y="540"/>
                  <a:pt x="0" y="549"/>
                </a:cubicBezTo>
                <a:cubicBezTo>
                  <a:pt x="0" y="582"/>
                  <a:pt x="0" y="582"/>
                  <a:pt x="0" y="582"/>
                </a:cubicBezTo>
                <a:cubicBezTo>
                  <a:pt x="0" y="592"/>
                  <a:pt x="18" y="600"/>
                  <a:pt x="39" y="600"/>
                </a:cubicBezTo>
                <a:cubicBezTo>
                  <a:pt x="608" y="600"/>
                  <a:pt x="608" y="600"/>
                  <a:pt x="608" y="600"/>
                </a:cubicBezTo>
                <a:cubicBezTo>
                  <a:pt x="630" y="600"/>
                  <a:pt x="647" y="592"/>
                  <a:pt x="647" y="582"/>
                </a:cubicBezTo>
                <a:cubicBezTo>
                  <a:pt x="647" y="549"/>
                  <a:pt x="647" y="549"/>
                  <a:pt x="647" y="549"/>
                </a:cubicBezTo>
                <a:cubicBezTo>
                  <a:pt x="647" y="540"/>
                  <a:pt x="630" y="531"/>
                  <a:pt x="608" y="531"/>
                </a:cubicBezTo>
                <a:moveTo>
                  <a:pt x="84" y="587"/>
                </a:moveTo>
                <a:cubicBezTo>
                  <a:pt x="39" y="587"/>
                  <a:pt x="39" y="587"/>
                  <a:pt x="39" y="587"/>
                </a:cubicBezTo>
                <a:cubicBezTo>
                  <a:pt x="34" y="587"/>
                  <a:pt x="30" y="585"/>
                  <a:pt x="30" y="582"/>
                </a:cubicBezTo>
                <a:cubicBezTo>
                  <a:pt x="30" y="549"/>
                  <a:pt x="30" y="549"/>
                  <a:pt x="30" y="549"/>
                </a:cubicBezTo>
                <a:cubicBezTo>
                  <a:pt x="30" y="547"/>
                  <a:pt x="34" y="545"/>
                  <a:pt x="39" y="545"/>
                </a:cubicBezTo>
                <a:cubicBezTo>
                  <a:pt x="84" y="545"/>
                  <a:pt x="84" y="545"/>
                  <a:pt x="84" y="545"/>
                </a:cubicBezTo>
                <a:cubicBezTo>
                  <a:pt x="79" y="545"/>
                  <a:pt x="75" y="547"/>
                  <a:pt x="75" y="549"/>
                </a:cubicBezTo>
                <a:cubicBezTo>
                  <a:pt x="75" y="582"/>
                  <a:pt x="75" y="582"/>
                  <a:pt x="75" y="582"/>
                </a:cubicBezTo>
                <a:cubicBezTo>
                  <a:pt x="75" y="585"/>
                  <a:pt x="79" y="587"/>
                  <a:pt x="84" y="587"/>
                </a:cubicBezTo>
                <a:moveTo>
                  <a:pt x="33" y="910"/>
                </a:moveTo>
                <a:cubicBezTo>
                  <a:pt x="33" y="943"/>
                  <a:pt x="60" y="969"/>
                  <a:pt x="92" y="969"/>
                </a:cubicBezTo>
                <a:cubicBezTo>
                  <a:pt x="567" y="969"/>
                  <a:pt x="567" y="969"/>
                  <a:pt x="567" y="969"/>
                </a:cubicBezTo>
                <a:cubicBezTo>
                  <a:pt x="600" y="969"/>
                  <a:pt x="627" y="943"/>
                  <a:pt x="627" y="910"/>
                </a:cubicBezTo>
                <a:cubicBezTo>
                  <a:pt x="627" y="613"/>
                  <a:pt x="627" y="613"/>
                  <a:pt x="627" y="613"/>
                </a:cubicBezTo>
                <a:cubicBezTo>
                  <a:pt x="33" y="613"/>
                  <a:pt x="33" y="613"/>
                  <a:pt x="33" y="613"/>
                </a:cubicBezTo>
                <a:lnTo>
                  <a:pt x="33" y="910"/>
                </a:lnTo>
                <a:close/>
                <a:moveTo>
                  <a:pt x="68" y="648"/>
                </a:moveTo>
                <a:cubicBezTo>
                  <a:pt x="103" y="648"/>
                  <a:pt x="103" y="648"/>
                  <a:pt x="103" y="648"/>
                </a:cubicBezTo>
                <a:cubicBezTo>
                  <a:pt x="103" y="910"/>
                  <a:pt x="103" y="910"/>
                  <a:pt x="103" y="910"/>
                </a:cubicBezTo>
                <a:cubicBezTo>
                  <a:pt x="103" y="923"/>
                  <a:pt x="114" y="934"/>
                  <a:pt x="127" y="934"/>
                </a:cubicBezTo>
                <a:cubicBezTo>
                  <a:pt x="92" y="934"/>
                  <a:pt x="92" y="934"/>
                  <a:pt x="92" y="934"/>
                </a:cubicBezTo>
                <a:cubicBezTo>
                  <a:pt x="79" y="934"/>
                  <a:pt x="68" y="923"/>
                  <a:pt x="68" y="910"/>
                </a:cubicBezTo>
                <a:lnTo>
                  <a:pt x="68" y="648"/>
                </a:ln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16" name="Freeform 937"/>
          <p:cNvSpPr>
            <a:spLocks noEditPoints="1"/>
          </p:cNvSpPr>
          <p:nvPr/>
        </p:nvSpPr>
        <p:spPr bwMode="auto">
          <a:xfrm>
            <a:off x="8332245" y="2871088"/>
            <a:ext cx="409276" cy="417290"/>
          </a:xfrm>
          <a:custGeom>
            <a:gdLst>
              <a:gd name="T0" fmla="*/ 712 w 908"/>
              <a:gd name="T1" fmla="*/ 51 h 926"/>
              <a:gd name="T2" fmla="*/ 820 w 908"/>
              <a:gd name="T3" fmla="*/ 72 h 926"/>
              <a:gd name="T4" fmla="*/ 719 w 908"/>
              <a:gd name="T5" fmla="*/ 87 h 926"/>
              <a:gd name="T6" fmla="*/ 817 w 908"/>
              <a:gd name="T7" fmla="*/ 837 h 926"/>
              <a:gd name="T8" fmla="*/ 857 w 908"/>
              <a:gd name="T9" fmla="*/ 270 h 926"/>
              <a:gd name="T10" fmla="*/ 773 w 908"/>
              <a:gd name="T11" fmla="*/ 194 h 926"/>
              <a:gd name="T12" fmla="*/ 762 w 908"/>
              <a:gd name="T13" fmla="*/ 142 h 926"/>
              <a:gd name="T14" fmla="*/ 751 w 908"/>
              <a:gd name="T15" fmla="*/ 194 h 926"/>
              <a:gd name="T16" fmla="*/ 667 w 908"/>
              <a:gd name="T17" fmla="*/ 171 h 926"/>
              <a:gd name="T18" fmla="*/ 708 w 908"/>
              <a:gd name="T19" fmla="*/ 282 h 926"/>
              <a:gd name="T20" fmla="*/ 624 w 908"/>
              <a:gd name="T21" fmla="*/ 218 h 926"/>
              <a:gd name="T22" fmla="*/ 580 w 908"/>
              <a:gd name="T23" fmla="*/ 131 h 926"/>
              <a:gd name="T24" fmla="*/ 536 w 908"/>
              <a:gd name="T25" fmla="*/ 218 h 926"/>
              <a:gd name="T26" fmla="*/ 524 w 908"/>
              <a:gd name="T27" fmla="*/ 837 h 926"/>
              <a:gd name="T28" fmla="*/ 626 w 908"/>
              <a:gd name="T29" fmla="*/ 414 h 926"/>
              <a:gd name="T30" fmla="*/ 674 w 908"/>
              <a:gd name="T31" fmla="*/ 302 h 926"/>
              <a:gd name="T32" fmla="*/ 586 w 908"/>
              <a:gd name="T33" fmla="*/ 295 h 926"/>
              <a:gd name="T34" fmla="*/ 568 w 908"/>
              <a:gd name="T35" fmla="*/ 285 h 926"/>
              <a:gd name="T36" fmla="*/ 528 w 908"/>
              <a:gd name="T37" fmla="*/ 257 h 926"/>
              <a:gd name="T38" fmla="*/ 485 w 908"/>
              <a:gd name="T39" fmla="*/ 402 h 926"/>
              <a:gd name="T40" fmla="*/ 333 w 908"/>
              <a:gd name="T41" fmla="*/ 309 h 926"/>
              <a:gd name="T42" fmla="*/ 434 w 908"/>
              <a:gd name="T43" fmla="*/ 295 h 926"/>
              <a:gd name="T44" fmla="*/ 326 w 908"/>
              <a:gd name="T45" fmla="*/ 273 h 926"/>
              <a:gd name="T46" fmla="*/ 328 w 908"/>
              <a:gd name="T47" fmla="*/ 505 h 926"/>
              <a:gd name="T48" fmla="*/ 436 w 908"/>
              <a:gd name="T49" fmla="*/ 504 h 926"/>
              <a:gd name="T50" fmla="*/ 470 w 908"/>
              <a:gd name="T51" fmla="*/ 393 h 926"/>
              <a:gd name="T52" fmla="*/ 382 w 908"/>
              <a:gd name="T53" fmla="*/ 386 h 926"/>
              <a:gd name="T54" fmla="*/ 364 w 908"/>
              <a:gd name="T55" fmla="*/ 376 h 926"/>
              <a:gd name="T56" fmla="*/ 325 w 908"/>
              <a:gd name="T57" fmla="*/ 348 h 926"/>
              <a:gd name="T58" fmla="*/ 282 w 908"/>
              <a:gd name="T59" fmla="*/ 493 h 926"/>
              <a:gd name="T60" fmla="*/ 145 w 908"/>
              <a:gd name="T61" fmla="*/ 479 h 926"/>
              <a:gd name="T62" fmla="*/ 246 w 908"/>
              <a:gd name="T63" fmla="*/ 464 h 926"/>
              <a:gd name="T64" fmla="*/ 138 w 908"/>
              <a:gd name="T65" fmla="*/ 442 h 926"/>
              <a:gd name="T66" fmla="*/ 94 w 908"/>
              <a:gd name="T67" fmla="*/ 562 h 926"/>
              <a:gd name="T68" fmla="*/ 137 w 908"/>
              <a:gd name="T69" fmla="*/ 674 h 926"/>
              <a:gd name="T70" fmla="*/ 246 w 908"/>
              <a:gd name="T71" fmla="*/ 673 h 926"/>
              <a:gd name="T72" fmla="*/ 282 w 908"/>
              <a:gd name="T73" fmla="*/ 562 h 926"/>
              <a:gd name="T74" fmla="*/ 194 w 908"/>
              <a:gd name="T75" fmla="*/ 555 h 926"/>
              <a:gd name="T76" fmla="*/ 176 w 908"/>
              <a:gd name="T77" fmla="*/ 545 h 926"/>
              <a:gd name="T78" fmla="*/ 137 w 908"/>
              <a:gd name="T79" fmla="*/ 517 h 926"/>
              <a:gd name="T80" fmla="*/ 843 w 908"/>
              <a:gd name="T81" fmla="*/ 863 h 926"/>
              <a:gd name="T82" fmla="*/ 96 w 908"/>
              <a:gd name="T83" fmla="*/ 109 h 926"/>
              <a:gd name="T84" fmla="*/ 55 w 908"/>
              <a:gd name="T85" fmla="*/ 140 h 926"/>
              <a:gd name="T86" fmla="*/ 0 w 908"/>
              <a:gd name="T87" fmla="*/ 880 h 926"/>
              <a:gd name="T88" fmla="*/ 72 w 908"/>
              <a:gd name="T89" fmla="*/ 926 h 926"/>
              <a:gd name="T90" fmla="*/ 875 w 908"/>
              <a:gd name="T91" fmla="*/ 902 h 9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7" h="925">
                <a:moveTo>
                  <a:pt x="719" y="87"/>
                </a:moveTo>
                <a:cubicBezTo>
                  <a:pt x="713" y="87"/>
                  <a:pt x="707" y="81"/>
                  <a:pt x="705" y="72"/>
                </a:cubicBezTo>
                <a:cubicBezTo>
                  <a:pt x="702" y="63"/>
                  <a:pt x="705" y="53"/>
                  <a:pt x="712" y="51"/>
                </a:cubicBezTo>
                <a:cubicBezTo>
                  <a:pt x="714" y="22"/>
                  <a:pt x="735" y="0"/>
                  <a:pt x="762" y="0"/>
                </a:cubicBezTo>
                <a:cubicBezTo>
                  <a:pt x="789" y="0"/>
                  <a:pt x="811" y="22"/>
                  <a:pt x="813" y="51"/>
                </a:cubicBezTo>
                <a:cubicBezTo>
                  <a:pt x="819" y="53"/>
                  <a:pt x="822" y="63"/>
                  <a:pt x="820" y="72"/>
                </a:cubicBezTo>
                <a:cubicBezTo>
                  <a:pt x="817" y="81"/>
                  <a:pt x="812" y="86"/>
                  <a:pt x="806" y="87"/>
                </a:cubicBezTo>
                <a:cubicBezTo>
                  <a:pt x="798" y="110"/>
                  <a:pt x="782" y="132"/>
                  <a:pt x="763" y="132"/>
                </a:cubicBezTo>
                <a:cubicBezTo>
                  <a:pt x="745" y="132"/>
                  <a:pt x="728" y="110"/>
                  <a:pt x="719" y="87"/>
                </a:cubicBezTo>
                <a:moveTo>
                  <a:pt x="708" y="282"/>
                </a:moveTo>
                <a:cubicBezTo>
                  <a:pt x="708" y="837"/>
                  <a:pt x="708" y="837"/>
                  <a:pt x="708" y="837"/>
                </a:cubicBezTo>
                <a:cubicBezTo>
                  <a:pt x="817" y="837"/>
                  <a:pt x="817" y="837"/>
                  <a:pt x="817" y="837"/>
                </a:cubicBezTo>
                <a:cubicBezTo>
                  <a:pt x="817" y="282"/>
                  <a:pt x="817" y="282"/>
                  <a:pt x="817" y="282"/>
                </a:cubicBezTo>
                <a:cubicBezTo>
                  <a:pt x="839" y="279"/>
                  <a:pt x="854" y="275"/>
                  <a:pt x="856" y="270"/>
                </a:cubicBezTo>
                <a:cubicBezTo>
                  <a:pt x="857" y="270"/>
                  <a:pt x="857" y="270"/>
                  <a:pt x="857" y="270"/>
                </a:cubicBezTo>
                <a:cubicBezTo>
                  <a:pt x="856" y="171"/>
                  <a:pt x="856" y="171"/>
                  <a:pt x="856" y="171"/>
                </a:cubicBezTo>
                <a:cubicBezTo>
                  <a:pt x="853" y="152"/>
                  <a:pt x="837" y="136"/>
                  <a:pt x="814" y="126"/>
                </a:cubicBezTo>
                <a:cubicBezTo>
                  <a:pt x="773" y="194"/>
                  <a:pt x="773" y="194"/>
                  <a:pt x="773" y="194"/>
                </a:cubicBezTo>
                <a:cubicBezTo>
                  <a:pt x="768" y="163"/>
                  <a:pt x="768" y="163"/>
                  <a:pt x="768" y="163"/>
                </a:cubicBezTo>
                <a:cubicBezTo>
                  <a:pt x="771" y="161"/>
                  <a:pt x="774" y="158"/>
                  <a:pt x="774" y="153"/>
                </a:cubicBezTo>
                <a:cubicBezTo>
                  <a:pt x="774" y="147"/>
                  <a:pt x="768" y="142"/>
                  <a:pt x="762" y="142"/>
                </a:cubicBezTo>
                <a:cubicBezTo>
                  <a:pt x="756" y="142"/>
                  <a:pt x="750" y="147"/>
                  <a:pt x="750" y="153"/>
                </a:cubicBezTo>
                <a:cubicBezTo>
                  <a:pt x="750" y="158"/>
                  <a:pt x="753" y="161"/>
                  <a:pt x="756" y="163"/>
                </a:cubicBezTo>
                <a:cubicBezTo>
                  <a:pt x="751" y="194"/>
                  <a:pt x="751" y="194"/>
                  <a:pt x="751" y="194"/>
                </a:cubicBezTo>
                <a:cubicBezTo>
                  <a:pt x="711" y="126"/>
                  <a:pt x="711" y="126"/>
                  <a:pt x="711" y="126"/>
                </a:cubicBezTo>
                <a:cubicBezTo>
                  <a:pt x="688" y="136"/>
                  <a:pt x="672" y="152"/>
                  <a:pt x="668" y="171"/>
                </a:cubicBezTo>
                <a:cubicBezTo>
                  <a:pt x="667" y="171"/>
                  <a:pt x="667" y="171"/>
                  <a:pt x="667" y="171"/>
                </a:cubicBezTo>
                <a:cubicBezTo>
                  <a:pt x="667" y="270"/>
                  <a:pt x="667" y="270"/>
                  <a:pt x="667" y="270"/>
                </a:cubicBezTo>
                <a:cubicBezTo>
                  <a:pt x="668" y="270"/>
                  <a:pt x="668" y="270"/>
                  <a:pt x="668" y="270"/>
                </a:cubicBezTo>
                <a:cubicBezTo>
                  <a:pt x="671" y="275"/>
                  <a:pt x="686" y="279"/>
                  <a:pt x="708" y="282"/>
                </a:cubicBezTo>
                <a:moveTo>
                  <a:pt x="536" y="218"/>
                </a:moveTo>
                <a:cubicBezTo>
                  <a:pt x="546" y="241"/>
                  <a:pt x="562" y="263"/>
                  <a:pt x="581" y="263"/>
                </a:cubicBezTo>
                <a:cubicBezTo>
                  <a:pt x="600" y="263"/>
                  <a:pt x="616" y="241"/>
                  <a:pt x="624" y="218"/>
                </a:cubicBezTo>
                <a:cubicBezTo>
                  <a:pt x="630" y="218"/>
                  <a:pt x="635" y="212"/>
                  <a:pt x="637" y="204"/>
                </a:cubicBezTo>
                <a:cubicBezTo>
                  <a:pt x="640" y="194"/>
                  <a:pt x="637" y="184"/>
                  <a:pt x="630" y="182"/>
                </a:cubicBezTo>
                <a:cubicBezTo>
                  <a:pt x="629" y="154"/>
                  <a:pt x="607" y="131"/>
                  <a:pt x="580" y="131"/>
                </a:cubicBezTo>
                <a:cubicBezTo>
                  <a:pt x="553" y="131"/>
                  <a:pt x="531" y="154"/>
                  <a:pt x="530" y="182"/>
                </a:cubicBezTo>
                <a:cubicBezTo>
                  <a:pt x="523" y="184"/>
                  <a:pt x="520" y="194"/>
                  <a:pt x="523" y="204"/>
                </a:cubicBezTo>
                <a:cubicBezTo>
                  <a:pt x="525" y="212"/>
                  <a:pt x="531" y="218"/>
                  <a:pt x="536" y="218"/>
                </a:cubicBezTo>
                <a:moveTo>
                  <a:pt x="534" y="414"/>
                </a:moveTo>
                <a:cubicBezTo>
                  <a:pt x="524" y="414"/>
                  <a:pt x="524" y="414"/>
                  <a:pt x="524" y="414"/>
                </a:cubicBezTo>
                <a:cubicBezTo>
                  <a:pt x="524" y="837"/>
                  <a:pt x="524" y="837"/>
                  <a:pt x="524" y="837"/>
                </a:cubicBezTo>
                <a:cubicBezTo>
                  <a:pt x="633" y="837"/>
                  <a:pt x="633" y="837"/>
                  <a:pt x="633" y="837"/>
                </a:cubicBezTo>
                <a:cubicBezTo>
                  <a:pt x="633" y="414"/>
                  <a:pt x="633" y="414"/>
                  <a:pt x="633" y="414"/>
                </a:cubicBezTo>
                <a:cubicBezTo>
                  <a:pt x="626" y="414"/>
                  <a:pt x="626" y="414"/>
                  <a:pt x="626" y="414"/>
                </a:cubicBezTo>
                <a:cubicBezTo>
                  <a:pt x="653" y="412"/>
                  <a:pt x="671" y="407"/>
                  <a:pt x="674" y="402"/>
                </a:cubicBezTo>
                <a:cubicBezTo>
                  <a:pt x="675" y="402"/>
                  <a:pt x="675" y="402"/>
                  <a:pt x="675" y="402"/>
                </a:cubicBezTo>
                <a:cubicBezTo>
                  <a:pt x="674" y="302"/>
                  <a:pt x="674" y="302"/>
                  <a:pt x="674" y="302"/>
                </a:cubicBezTo>
                <a:cubicBezTo>
                  <a:pt x="670" y="283"/>
                  <a:pt x="654" y="267"/>
                  <a:pt x="631" y="257"/>
                </a:cubicBezTo>
                <a:cubicBezTo>
                  <a:pt x="591" y="325"/>
                  <a:pt x="591" y="325"/>
                  <a:pt x="591" y="325"/>
                </a:cubicBezTo>
                <a:cubicBezTo>
                  <a:pt x="586" y="295"/>
                  <a:pt x="586" y="295"/>
                  <a:pt x="586" y="295"/>
                </a:cubicBezTo>
                <a:cubicBezTo>
                  <a:pt x="589" y="293"/>
                  <a:pt x="591" y="289"/>
                  <a:pt x="591" y="285"/>
                </a:cubicBezTo>
                <a:cubicBezTo>
                  <a:pt x="591" y="278"/>
                  <a:pt x="586" y="273"/>
                  <a:pt x="580" y="273"/>
                </a:cubicBezTo>
                <a:cubicBezTo>
                  <a:pt x="573" y="273"/>
                  <a:pt x="568" y="278"/>
                  <a:pt x="568" y="285"/>
                </a:cubicBezTo>
                <a:cubicBezTo>
                  <a:pt x="568" y="289"/>
                  <a:pt x="570" y="293"/>
                  <a:pt x="574" y="295"/>
                </a:cubicBezTo>
                <a:cubicBezTo>
                  <a:pt x="569" y="325"/>
                  <a:pt x="569" y="325"/>
                  <a:pt x="569" y="325"/>
                </a:cubicBezTo>
                <a:cubicBezTo>
                  <a:pt x="528" y="257"/>
                  <a:pt x="528" y="257"/>
                  <a:pt x="528" y="257"/>
                </a:cubicBezTo>
                <a:cubicBezTo>
                  <a:pt x="505" y="267"/>
                  <a:pt x="489" y="283"/>
                  <a:pt x="486" y="302"/>
                </a:cubicBezTo>
                <a:cubicBezTo>
                  <a:pt x="485" y="302"/>
                  <a:pt x="485" y="302"/>
                  <a:pt x="485" y="302"/>
                </a:cubicBezTo>
                <a:cubicBezTo>
                  <a:pt x="485" y="402"/>
                  <a:pt x="485" y="402"/>
                  <a:pt x="485" y="402"/>
                </a:cubicBezTo>
                <a:cubicBezTo>
                  <a:pt x="486" y="402"/>
                  <a:pt x="486" y="402"/>
                  <a:pt x="486" y="402"/>
                </a:cubicBezTo>
                <a:cubicBezTo>
                  <a:pt x="489" y="407"/>
                  <a:pt x="507" y="412"/>
                  <a:pt x="534" y="414"/>
                </a:cubicBezTo>
                <a:moveTo>
                  <a:pt x="333" y="309"/>
                </a:moveTo>
                <a:cubicBezTo>
                  <a:pt x="342" y="332"/>
                  <a:pt x="359" y="354"/>
                  <a:pt x="378" y="354"/>
                </a:cubicBezTo>
                <a:cubicBezTo>
                  <a:pt x="396" y="354"/>
                  <a:pt x="412" y="332"/>
                  <a:pt x="421" y="309"/>
                </a:cubicBezTo>
                <a:cubicBezTo>
                  <a:pt x="426" y="309"/>
                  <a:pt x="432" y="303"/>
                  <a:pt x="434" y="295"/>
                </a:cubicBezTo>
                <a:cubicBezTo>
                  <a:pt x="436" y="285"/>
                  <a:pt x="433" y="275"/>
                  <a:pt x="427" y="273"/>
                </a:cubicBezTo>
                <a:cubicBezTo>
                  <a:pt x="425" y="244"/>
                  <a:pt x="403" y="222"/>
                  <a:pt x="376" y="222"/>
                </a:cubicBezTo>
                <a:cubicBezTo>
                  <a:pt x="350" y="222"/>
                  <a:pt x="328" y="244"/>
                  <a:pt x="326" y="273"/>
                </a:cubicBezTo>
                <a:cubicBezTo>
                  <a:pt x="320" y="275"/>
                  <a:pt x="316" y="285"/>
                  <a:pt x="319" y="295"/>
                </a:cubicBezTo>
                <a:cubicBezTo>
                  <a:pt x="321" y="303"/>
                  <a:pt x="327" y="309"/>
                  <a:pt x="333" y="309"/>
                </a:cubicBezTo>
                <a:moveTo>
                  <a:pt x="328" y="505"/>
                </a:moveTo>
                <a:cubicBezTo>
                  <a:pt x="328" y="837"/>
                  <a:pt x="328" y="837"/>
                  <a:pt x="328" y="837"/>
                </a:cubicBezTo>
                <a:cubicBezTo>
                  <a:pt x="436" y="837"/>
                  <a:pt x="436" y="837"/>
                  <a:pt x="436" y="837"/>
                </a:cubicBezTo>
                <a:cubicBezTo>
                  <a:pt x="436" y="504"/>
                  <a:pt x="436" y="504"/>
                  <a:pt x="436" y="504"/>
                </a:cubicBezTo>
                <a:cubicBezTo>
                  <a:pt x="455" y="501"/>
                  <a:pt x="468" y="497"/>
                  <a:pt x="471" y="493"/>
                </a:cubicBezTo>
                <a:cubicBezTo>
                  <a:pt x="471" y="493"/>
                  <a:pt x="471" y="493"/>
                  <a:pt x="471" y="493"/>
                </a:cubicBezTo>
                <a:cubicBezTo>
                  <a:pt x="470" y="393"/>
                  <a:pt x="470" y="393"/>
                  <a:pt x="470" y="393"/>
                </a:cubicBezTo>
                <a:cubicBezTo>
                  <a:pt x="467" y="374"/>
                  <a:pt x="451" y="358"/>
                  <a:pt x="428" y="348"/>
                </a:cubicBezTo>
                <a:cubicBezTo>
                  <a:pt x="387" y="416"/>
                  <a:pt x="387" y="416"/>
                  <a:pt x="387" y="416"/>
                </a:cubicBezTo>
                <a:cubicBezTo>
                  <a:pt x="382" y="386"/>
                  <a:pt x="382" y="386"/>
                  <a:pt x="382" y="386"/>
                </a:cubicBezTo>
                <a:cubicBezTo>
                  <a:pt x="386" y="384"/>
                  <a:pt x="388" y="380"/>
                  <a:pt x="388" y="376"/>
                </a:cubicBezTo>
                <a:cubicBezTo>
                  <a:pt x="388" y="369"/>
                  <a:pt x="383" y="364"/>
                  <a:pt x="376" y="364"/>
                </a:cubicBezTo>
                <a:cubicBezTo>
                  <a:pt x="370" y="364"/>
                  <a:pt x="364" y="369"/>
                  <a:pt x="364" y="376"/>
                </a:cubicBezTo>
                <a:cubicBezTo>
                  <a:pt x="364" y="380"/>
                  <a:pt x="367" y="384"/>
                  <a:pt x="370" y="386"/>
                </a:cubicBezTo>
                <a:cubicBezTo>
                  <a:pt x="365" y="416"/>
                  <a:pt x="365" y="416"/>
                  <a:pt x="365" y="416"/>
                </a:cubicBezTo>
                <a:cubicBezTo>
                  <a:pt x="325" y="348"/>
                  <a:pt x="325" y="348"/>
                  <a:pt x="325" y="348"/>
                </a:cubicBezTo>
                <a:cubicBezTo>
                  <a:pt x="302" y="358"/>
                  <a:pt x="286" y="374"/>
                  <a:pt x="282" y="393"/>
                </a:cubicBezTo>
                <a:cubicBezTo>
                  <a:pt x="282" y="393"/>
                  <a:pt x="282" y="393"/>
                  <a:pt x="282" y="393"/>
                </a:cubicBezTo>
                <a:cubicBezTo>
                  <a:pt x="282" y="493"/>
                  <a:pt x="282" y="493"/>
                  <a:pt x="282" y="493"/>
                </a:cubicBezTo>
                <a:cubicBezTo>
                  <a:pt x="282" y="493"/>
                  <a:pt x="282" y="493"/>
                  <a:pt x="282" y="493"/>
                </a:cubicBezTo>
                <a:cubicBezTo>
                  <a:pt x="285" y="498"/>
                  <a:pt x="303" y="502"/>
                  <a:pt x="328" y="505"/>
                </a:cubicBezTo>
                <a:moveTo>
                  <a:pt x="145" y="479"/>
                </a:moveTo>
                <a:cubicBezTo>
                  <a:pt x="154" y="502"/>
                  <a:pt x="171" y="523"/>
                  <a:pt x="190" y="523"/>
                </a:cubicBezTo>
                <a:cubicBezTo>
                  <a:pt x="208" y="523"/>
                  <a:pt x="224" y="502"/>
                  <a:pt x="232" y="479"/>
                </a:cubicBezTo>
                <a:cubicBezTo>
                  <a:pt x="238" y="478"/>
                  <a:pt x="244" y="472"/>
                  <a:pt x="246" y="464"/>
                </a:cubicBezTo>
                <a:cubicBezTo>
                  <a:pt x="248" y="454"/>
                  <a:pt x="245" y="445"/>
                  <a:pt x="239" y="442"/>
                </a:cubicBezTo>
                <a:cubicBezTo>
                  <a:pt x="237" y="414"/>
                  <a:pt x="215" y="391"/>
                  <a:pt x="188" y="391"/>
                </a:cubicBezTo>
                <a:cubicBezTo>
                  <a:pt x="161" y="391"/>
                  <a:pt x="140" y="414"/>
                  <a:pt x="138" y="442"/>
                </a:cubicBezTo>
                <a:cubicBezTo>
                  <a:pt x="132" y="445"/>
                  <a:pt x="128" y="454"/>
                  <a:pt x="131" y="464"/>
                </a:cubicBezTo>
                <a:cubicBezTo>
                  <a:pt x="133" y="473"/>
                  <a:pt x="139" y="478"/>
                  <a:pt x="145" y="479"/>
                </a:cubicBezTo>
                <a:moveTo>
                  <a:pt x="94" y="562"/>
                </a:moveTo>
                <a:cubicBezTo>
                  <a:pt x="94" y="662"/>
                  <a:pt x="94" y="662"/>
                  <a:pt x="94" y="662"/>
                </a:cubicBezTo>
                <a:cubicBezTo>
                  <a:pt x="94" y="662"/>
                  <a:pt x="94" y="662"/>
                  <a:pt x="94" y="662"/>
                </a:cubicBezTo>
                <a:cubicBezTo>
                  <a:pt x="97" y="667"/>
                  <a:pt x="113" y="671"/>
                  <a:pt x="137" y="674"/>
                </a:cubicBezTo>
                <a:cubicBezTo>
                  <a:pt x="137" y="837"/>
                  <a:pt x="137" y="837"/>
                  <a:pt x="137" y="837"/>
                </a:cubicBezTo>
                <a:cubicBezTo>
                  <a:pt x="246" y="837"/>
                  <a:pt x="246" y="837"/>
                  <a:pt x="246" y="837"/>
                </a:cubicBezTo>
                <a:cubicBezTo>
                  <a:pt x="246" y="673"/>
                  <a:pt x="246" y="673"/>
                  <a:pt x="246" y="673"/>
                </a:cubicBezTo>
                <a:cubicBezTo>
                  <a:pt x="266" y="671"/>
                  <a:pt x="280" y="667"/>
                  <a:pt x="283" y="662"/>
                </a:cubicBezTo>
                <a:cubicBezTo>
                  <a:pt x="283" y="662"/>
                  <a:pt x="283" y="662"/>
                  <a:pt x="283" y="662"/>
                </a:cubicBezTo>
                <a:cubicBezTo>
                  <a:pt x="282" y="562"/>
                  <a:pt x="282" y="562"/>
                  <a:pt x="282" y="562"/>
                </a:cubicBezTo>
                <a:cubicBezTo>
                  <a:pt x="279" y="543"/>
                  <a:pt x="263" y="527"/>
                  <a:pt x="240" y="517"/>
                </a:cubicBezTo>
                <a:cubicBezTo>
                  <a:pt x="199" y="586"/>
                  <a:pt x="199" y="586"/>
                  <a:pt x="199" y="586"/>
                </a:cubicBezTo>
                <a:cubicBezTo>
                  <a:pt x="194" y="555"/>
                  <a:pt x="194" y="555"/>
                  <a:pt x="194" y="555"/>
                </a:cubicBezTo>
                <a:cubicBezTo>
                  <a:pt x="198" y="553"/>
                  <a:pt x="200" y="549"/>
                  <a:pt x="200" y="545"/>
                </a:cubicBezTo>
                <a:cubicBezTo>
                  <a:pt x="200" y="539"/>
                  <a:pt x="195" y="533"/>
                  <a:pt x="188" y="533"/>
                </a:cubicBezTo>
                <a:cubicBezTo>
                  <a:pt x="182" y="533"/>
                  <a:pt x="176" y="539"/>
                  <a:pt x="176" y="545"/>
                </a:cubicBezTo>
                <a:cubicBezTo>
                  <a:pt x="176" y="549"/>
                  <a:pt x="179" y="553"/>
                  <a:pt x="182" y="555"/>
                </a:cubicBezTo>
                <a:cubicBezTo>
                  <a:pt x="177" y="585"/>
                  <a:pt x="177" y="585"/>
                  <a:pt x="177" y="585"/>
                </a:cubicBezTo>
                <a:cubicBezTo>
                  <a:pt x="137" y="517"/>
                  <a:pt x="137" y="517"/>
                  <a:pt x="137" y="517"/>
                </a:cubicBezTo>
                <a:cubicBezTo>
                  <a:pt x="114" y="527"/>
                  <a:pt x="98" y="543"/>
                  <a:pt x="94" y="562"/>
                </a:cubicBezTo>
                <a:close/>
                <a:moveTo>
                  <a:pt x="875" y="838"/>
                </a:moveTo>
                <a:cubicBezTo>
                  <a:pt x="860" y="838"/>
                  <a:pt x="847" y="849"/>
                  <a:pt x="843" y="863"/>
                </a:cubicBezTo>
                <a:cubicBezTo>
                  <a:pt x="72" y="863"/>
                  <a:pt x="72" y="863"/>
                  <a:pt x="72" y="863"/>
                </a:cubicBezTo>
                <a:cubicBezTo>
                  <a:pt x="72" y="140"/>
                  <a:pt x="72" y="140"/>
                  <a:pt x="72" y="140"/>
                </a:cubicBezTo>
                <a:cubicBezTo>
                  <a:pt x="86" y="136"/>
                  <a:pt x="96" y="124"/>
                  <a:pt x="96" y="109"/>
                </a:cubicBezTo>
                <a:cubicBezTo>
                  <a:pt x="96" y="91"/>
                  <a:pt x="81" y="76"/>
                  <a:pt x="63" y="76"/>
                </a:cubicBezTo>
                <a:cubicBezTo>
                  <a:pt x="45" y="76"/>
                  <a:pt x="31" y="91"/>
                  <a:pt x="31" y="109"/>
                </a:cubicBezTo>
                <a:cubicBezTo>
                  <a:pt x="31" y="124"/>
                  <a:pt x="41" y="136"/>
                  <a:pt x="55" y="140"/>
                </a:cubicBezTo>
                <a:cubicBezTo>
                  <a:pt x="55" y="863"/>
                  <a:pt x="55" y="863"/>
                  <a:pt x="55" y="863"/>
                </a:cubicBezTo>
                <a:cubicBezTo>
                  <a:pt x="0" y="863"/>
                  <a:pt x="0" y="863"/>
                  <a:pt x="0" y="863"/>
                </a:cubicBezTo>
                <a:cubicBezTo>
                  <a:pt x="0" y="880"/>
                  <a:pt x="0" y="880"/>
                  <a:pt x="0" y="880"/>
                </a:cubicBezTo>
                <a:cubicBezTo>
                  <a:pt x="55" y="880"/>
                  <a:pt x="55" y="880"/>
                  <a:pt x="55" y="880"/>
                </a:cubicBezTo>
                <a:cubicBezTo>
                  <a:pt x="55" y="926"/>
                  <a:pt x="55" y="926"/>
                  <a:pt x="55" y="926"/>
                </a:cubicBezTo>
                <a:cubicBezTo>
                  <a:pt x="72" y="926"/>
                  <a:pt x="72" y="926"/>
                  <a:pt x="72" y="926"/>
                </a:cubicBezTo>
                <a:cubicBezTo>
                  <a:pt x="72" y="880"/>
                  <a:pt x="72" y="880"/>
                  <a:pt x="72" y="880"/>
                </a:cubicBezTo>
                <a:cubicBezTo>
                  <a:pt x="844" y="880"/>
                  <a:pt x="844" y="880"/>
                  <a:pt x="844" y="880"/>
                </a:cubicBezTo>
                <a:cubicBezTo>
                  <a:pt x="848" y="893"/>
                  <a:pt x="861" y="902"/>
                  <a:pt x="875" y="902"/>
                </a:cubicBezTo>
                <a:cubicBezTo>
                  <a:pt x="893" y="902"/>
                  <a:pt x="908" y="888"/>
                  <a:pt x="908" y="870"/>
                </a:cubicBezTo>
                <a:cubicBezTo>
                  <a:pt x="908" y="852"/>
                  <a:pt x="893" y="838"/>
                  <a:pt x="875" y="838"/>
                </a:cubicBezTo>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17" name="Freeform 938"/>
          <p:cNvSpPr>
            <a:spLocks noEditPoints="1"/>
          </p:cNvSpPr>
          <p:nvPr/>
        </p:nvSpPr>
        <p:spPr bwMode="auto">
          <a:xfrm>
            <a:off x="9231126" y="2054824"/>
            <a:ext cx="274950" cy="484072"/>
          </a:xfrm>
          <a:custGeom>
            <a:gdLst>
              <a:gd name="T0" fmla="*/ 311 w 610"/>
              <a:gd name="T1" fmla="*/ 1074 h 1074"/>
              <a:gd name="T2" fmla="*/ 70 w 610"/>
              <a:gd name="T3" fmla="*/ 568 h 1074"/>
              <a:gd name="T4" fmla="*/ 78 w 610"/>
              <a:gd name="T5" fmla="*/ 521 h 1074"/>
              <a:gd name="T6" fmla="*/ 407 w 610"/>
              <a:gd name="T7" fmla="*/ 436 h 1074"/>
              <a:gd name="T8" fmla="*/ 78 w 610"/>
              <a:gd name="T9" fmla="*/ 521 h 1074"/>
              <a:gd name="T10" fmla="*/ 280 w 610"/>
              <a:gd name="T11" fmla="*/ 471 h 1074"/>
              <a:gd name="T12" fmla="*/ 304 w 610"/>
              <a:gd name="T13" fmla="*/ 442 h 1074"/>
              <a:gd name="T14" fmla="*/ 316 w 610"/>
              <a:gd name="T15" fmla="*/ 383 h 1074"/>
              <a:gd name="T16" fmla="*/ 312 w 610"/>
              <a:gd name="T17" fmla="*/ 409 h 1074"/>
              <a:gd name="T18" fmla="*/ 326 w 610"/>
              <a:gd name="T19" fmla="*/ 472 h 1074"/>
              <a:gd name="T20" fmla="*/ 237 w 610"/>
              <a:gd name="T21" fmla="*/ 436 h 1074"/>
              <a:gd name="T22" fmla="*/ 471 w 610"/>
              <a:gd name="T23" fmla="*/ 160 h 1074"/>
              <a:gd name="T24" fmla="*/ 313 w 610"/>
              <a:gd name="T25" fmla="*/ 281 h 1074"/>
              <a:gd name="T26" fmla="*/ 269 w 610"/>
              <a:gd name="T27" fmla="*/ 192 h 1074"/>
              <a:gd name="T28" fmla="*/ 320 w 610"/>
              <a:gd name="T29" fmla="*/ 247 h 1074"/>
              <a:gd name="T30" fmla="*/ 297 w 610"/>
              <a:gd name="T31" fmla="*/ 127 h 1074"/>
              <a:gd name="T32" fmla="*/ 321 w 610"/>
              <a:gd name="T33" fmla="*/ 91 h 1074"/>
              <a:gd name="T34" fmla="*/ 264 w 610"/>
              <a:gd name="T35" fmla="*/ 131 h 1074"/>
              <a:gd name="T36" fmla="*/ 116 w 610"/>
              <a:gd name="T37" fmla="*/ 454 h 1074"/>
              <a:gd name="T38" fmla="*/ 116 w 610"/>
              <a:gd name="T39" fmla="*/ 454 h 1074"/>
              <a:gd name="T40" fmla="*/ 189 w 610"/>
              <a:gd name="T41" fmla="*/ 357 h 1074"/>
              <a:gd name="T42" fmla="*/ 86 w 610"/>
              <a:gd name="T43" fmla="*/ 392 h 1074"/>
              <a:gd name="T44" fmla="*/ 121 w 610"/>
              <a:gd name="T45" fmla="*/ 397 h 1074"/>
              <a:gd name="T46" fmla="*/ 118 w 610"/>
              <a:gd name="T47" fmla="*/ 330 h 1074"/>
              <a:gd name="T48" fmla="*/ 121 w 610"/>
              <a:gd name="T49" fmla="*/ 304 h 1074"/>
              <a:gd name="T50" fmla="*/ 110 w 610"/>
              <a:gd name="T51" fmla="*/ 363 h 1074"/>
              <a:gd name="T52" fmla="*/ 538 w 610"/>
              <a:gd name="T53" fmla="*/ 339 h 1074"/>
              <a:gd name="T54" fmla="*/ 471 w 610"/>
              <a:gd name="T55" fmla="*/ 390 h 1074"/>
              <a:gd name="T56" fmla="*/ 471 w 610"/>
              <a:gd name="T57" fmla="*/ 390 h 1074"/>
              <a:gd name="T58" fmla="*/ 485 w 610"/>
              <a:gd name="T59" fmla="*/ 323 h 1074"/>
              <a:gd name="T60" fmla="*/ 466 w 610"/>
              <a:gd name="T61" fmla="*/ 302 h 1074"/>
              <a:gd name="T62" fmla="*/ 477 w 610"/>
              <a:gd name="T63" fmla="*/ 351 h 1074"/>
              <a:gd name="T64" fmla="*/ 466 w 610"/>
              <a:gd name="T65" fmla="*/ 367 h 1074"/>
              <a:gd name="T66" fmla="*/ 490 w 610"/>
              <a:gd name="T67" fmla="*/ 350 h 1074"/>
              <a:gd name="T68" fmla="*/ 538 w 610"/>
              <a:gd name="T69" fmla="*/ 130 h 1074"/>
              <a:gd name="T70" fmla="*/ 493 w 610"/>
              <a:gd name="T71" fmla="*/ 189 h 1074"/>
              <a:gd name="T72" fmla="*/ 535 w 610"/>
              <a:gd name="T73" fmla="*/ 205 h 1074"/>
              <a:gd name="T74" fmla="*/ 533 w 610"/>
              <a:gd name="T75" fmla="*/ 222 h 1074"/>
              <a:gd name="T76" fmla="*/ 541 w 610"/>
              <a:gd name="T77" fmla="*/ 184 h 1074"/>
              <a:gd name="T78" fmla="*/ 552 w 610"/>
              <a:gd name="T79" fmla="*/ 167 h 1074"/>
              <a:gd name="T80" fmla="*/ 533 w 610"/>
              <a:gd name="T81" fmla="*/ 165 h 1074"/>
              <a:gd name="T82" fmla="*/ 535 w 610"/>
              <a:gd name="T83" fmla="*/ 205 h 1074"/>
              <a:gd name="T84" fmla="*/ 145 w 610"/>
              <a:gd name="T85" fmla="*/ 185 h 1074"/>
              <a:gd name="T86" fmla="*/ 86 w 610"/>
              <a:gd name="T87" fmla="*/ 230 h 1074"/>
              <a:gd name="T88" fmla="*/ 70 w 610"/>
              <a:gd name="T89" fmla="*/ 197 h 1074"/>
              <a:gd name="T90" fmla="*/ 89 w 610"/>
              <a:gd name="T91" fmla="*/ 218 h 1074"/>
              <a:gd name="T92" fmla="*/ 80 w 610"/>
              <a:gd name="T93" fmla="*/ 173 h 1074"/>
              <a:gd name="T94" fmla="*/ 89 w 610"/>
              <a:gd name="T95" fmla="*/ 160 h 1074"/>
              <a:gd name="T96" fmla="*/ 68 w 610"/>
              <a:gd name="T97" fmla="*/ 175 h 10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0" h="1074">
                <a:moveTo>
                  <a:pt x="561" y="661"/>
                </a:moveTo>
                <a:cubicBezTo>
                  <a:pt x="594" y="674"/>
                  <a:pt x="610" y="723"/>
                  <a:pt x="597" y="772"/>
                </a:cubicBezTo>
                <a:cubicBezTo>
                  <a:pt x="586" y="814"/>
                  <a:pt x="558" y="843"/>
                  <a:pt x="530" y="846"/>
                </a:cubicBezTo>
                <a:cubicBezTo>
                  <a:pt x="487" y="964"/>
                  <a:pt x="407" y="1074"/>
                  <a:pt x="311" y="1074"/>
                </a:cubicBezTo>
                <a:cubicBezTo>
                  <a:pt x="216" y="1074"/>
                  <a:pt x="130" y="964"/>
                  <a:pt x="83" y="846"/>
                </a:cubicBezTo>
                <a:cubicBezTo>
                  <a:pt x="54" y="846"/>
                  <a:pt x="24" y="816"/>
                  <a:pt x="13" y="772"/>
                </a:cubicBezTo>
                <a:cubicBezTo>
                  <a:pt x="0" y="723"/>
                  <a:pt x="16" y="674"/>
                  <a:pt x="48" y="661"/>
                </a:cubicBezTo>
                <a:cubicBezTo>
                  <a:pt x="50" y="628"/>
                  <a:pt x="58" y="597"/>
                  <a:pt x="70" y="568"/>
                </a:cubicBezTo>
                <a:cubicBezTo>
                  <a:pt x="137" y="592"/>
                  <a:pt x="218" y="606"/>
                  <a:pt x="305" y="606"/>
                </a:cubicBezTo>
                <a:cubicBezTo>
                  <a:pt x="392" y="606"/>
                  <a:pt x="472" y="592"/>
                  <a:pt x="540" y="568"/>
                </a:cubicBezTo>
                <a:cubicBezTo>
                  <a:pt x="552" y="597"/>
                  <a:pt x="559" y="628"/>
                  <a:pt x="561" y="661"/>
                </a:cubicBezTo>
                <a:moveTo>
                  <a:pt x="78" y="521"/>
                </a:moveTo>
                <a:cubicBezTo>
                  <a:pt x="78" y="500"/>
                  <a:pt x="138" y="482"/>
                  <a:pt x="222" y="475"/>
                </a:cubicBezTo>
                <a:cubicBezTo>
                  <a:pt x="217" y="463"/>
                  <a:pt x="214" y="450"/>
                  <a:pt x="214" y="436"/>
                </a:cubicBezTo>
                <a:cubicBezTo>
                  <a:pt x="214" y="382"/>
                  <a:pt x="257" y="339"/>
                  <a:pt x="310" y="339"/>
                </a:cubicBezTo>
                <a:cubicBezTo>
                  <a:pt x="364" y="339"/>
                  <a:pt x="407" y="382"/>
                  <a:pt x="407" y="436"/>
                </a:cubicBezTo>
                <a:cubicBezTo>
                  <a:pt x="407" y="450"/>
                  <a:pt x="404" y="464"/>
                  <a:pt x="398" y="476"/>
                </a:cubicBezTo>
                <a:cubicBezTo>
                  <a:pt x="476" y="484"/>
                  <a:pt x="530" y="501"/>
                  <a:pt x="530" y="521"/>
                </a:cubicBezTo>
                <a:cubicBezTo>
                  <a:pt x="530" y="548"/>
                  <a:pt x="429" y="570"/>
                  <a:pt x="304" y="570"/>
                </a:cubicBezTo>
                <a:cubicBezTo>
                  <a:pt x="179" y="570"/>
                  <a:pt x="78" y="548"/>
                  <a:pt x="78" y="521"/>
                </a:cubicBezTo>
                <a:moveTo>
                  <a:pt x="237" y="436"/>
                </a:moveTo>
                <a:cubicBezTo>
                  <a:pt x="237" y="450"/>
                  <a:pt x="241" y="462"/>
                  <a:pt x="247" y="473"/>
                </a:cubicBezTo>
                <a:cubicBezTo>
                  <a:pt x="259" y="473"/>
                  <a:pt x="270" y="472"/>
                  <a:pt x="282" y="472"/>
                </a:cubicBezTo>
                <a:cubicBezTo>
                  <a:pt x="282" y="472"/>
                  <a:pt x="281" y="472"/>
                  <a:pt x="280" y="471"/>
                </a:cubicBezTo>
                <a:cubicBezTo>
                  <a:pt x="284" y="456"/>
                  <a:pt x="284" y="456"/>
                  <a:pt x="284" y="456"/>
                </a:cubicBezTo>
                <a:cubicBezTo>
                  <a:pt x="289" y="459"/>
                  <a:pt x="297" y="462"/>
                  <a:pt x="306" y="462"/>
                </a:cubicBezTo>
                <a:cubicBezTo>
                  <a:pt x="313" y="462"/>
                  <a:pt x="318" y="459"/>
                  <a:pt x="318" y="454"/>
                </a:cubicBezTo>
                <a:cubicBezTo>
                  <a:pt x="318" y="449"/>
                  <a:pt x="314" y="446"/>
                  <a:pt x="304" y="442"/>
                </a:cubicBezTo>
                <a:cubicBezTo>
                  <a:pt x="290" y="438"/>
                  <a:pt x="281" y="431"/>
                  <a:pt x="281" y="418"/>
                </a:cubicBezTo>
                <a:cubicBezTo>
                  <a:pt x="281" y="407"/>
                  <a:pt x="289" y="398"/>
                  <a:pt x="303" y="395"/>
                </a:cubicBezTo>
                <a:cubicBezTo>
                  <a:pt x="303" y="383"/>
                  <a:pt x="303" y="383"/>
                  <a:pt x="303" y="383"/>
                </a:cubicBezTo>
                <a:cubicBezTo>
                  <a:pt x="316" y="383"/>
                  <a:pt x="316" y="383"/>
                  <a:pt x="316" y="383"/>
                </a:cubicBezTo>
                <a:cubicBezTo>
                  <a:pt x="316" y="394"/>
                  <a:pt x="316" y="394"/>
                  <a:pt x="316" y="394"/>
                </a:cubicBezTo>
                <a:cubicBezTo>
                  <a:pt x="324" y="395"/>
                  <a:pt x="330" y="397"/>
                  <a:pt x="335" y="399"/>
                </a:cubicBezTo>
                <a:cubicBezTo>
                  <a:pt x="331" y="413"/>
                  <a:pt x="331" y="413"/>
                  <a:pt x="331" y="413"/>
                </a:cubicBezTo>
                <a:cubicBezTo>
                  <a:pt x="327" y="412"/>
                  <a:pt x="321" y="409"/>
                  <a:pt x="312" y="409"/>
                </a:cubicBezTo>
                <a:cubicBezTo>
                  <a:pt x="303" y="409"/>
                  <a:pt x="301" y="413"/>
                  <a:pt x="301" y="416"/>
                </a:cubicBezTo>
                <a:cubicBezTo>
                  <a:pt x="301" y="420"/>
                  <a:pt x="305" y="423"/>
                  <a:pt x="316" y="427"/>
                </a:cubicBezTo>
                <a:cubicBezTo>
                  <a:pt x="332" y="433"/>
                  <a:pt x="338" y="440"/>
                  <a:pt x="338" y="452"/>
                </a:cubicBezTo>
                <a:cubicBezTo>
                  <a:pt x="338" y="460"/>
                  <a:pt x="334" y="468"/>
                  <a:pt x="326" y="472"/>
                </a:cubicBezTo>
                <a:cubicBezTo>
                  <a:pt x="342" y="473"/>
                  <a:pt x="358" y="473"/>
                  <a:pt x="373" y="474"/>
                </a:cubicBezTo>
                <a:cubicBezTo>
                  <a:pt x="380" y="463"/>
                  <a:pt x="384" y="450"/>
                  <a:pt x="384" y="436"/>
                </a:cubicBezTo>
                <a:cubicBezTo>
                  <a:pt x="384" y="395"/>
                  <a:pt x="351" y="362"/>
                  <a:pt x="310" y="362"/>
                </a:cubicBezTo>
                <a:cubicBezTo>
                  <a:pt x="270" y="362"/>
                  <a:pt x="237" y="395"/>
                  <a:pt x="237" y="436"/>
                </a:cubicBezTo>
                <a:moveTo>
                  <a:pt x="313" y="319"/>
                </a:moveTo>
                <a:cubicBezTo>
                  <a:pt x="225" y="319"/>
                  <a:pt x="154" y="248"/>
                  <a:pt x="154" y="160"/>
                </a:cubicBezTo>
                <a:cubicBezTo>
                  <a:pt x="154" y="71"/>
                  <a:pt x="225" y="0"/>
                  <a:pt x="313" y="0"/>
                </a:cubicBezTo>
                <a:cubicBezTo>
                  <a:pt x="400" y="0"/>
                  <a:pt x="471" y="71"/>
                  <a:pt x="471" y="160"/>
                </a:cubicBezTo>
                <a:cubicBezTo>
                  <a:pt x="471" y="248"/>
                  <a:pt x="400" y="319"/>
                  <a:pt x="313" y="319"/>
                </a:cubicBezTo>
                <a:moveTo>
                  <a:pt x="313" y="38"/>
                </a:moveTo>
                <a:cubicBezTo>
                  <a:pt x="246" y="38"/>
                  <a:pt x="192" y="93"/>
                  <a:pt x="192" y="160"/>
                </a:cubicBezTo>
                <a:cubicBezTo>
                  <a:pt x="192" y="227"/>
                  <a:pt x="246" y="281"/>
                  <a:pt x="313" y="281"/>
                </a:cubicBezTo>
                <a:cubicBezTo>
                  <a:pt x="379" y="281"/>
                  <a:pt x="433" y="227"/>
                  <a:pt x="433" y="160"/>
                </a:cubicBezTo>
                <a:cubicBezTo>
                  <a:pt x="433" y="93"/>
                  <a:pt x="379" y="38"/>
                  <a:pt x="313" y="38"/>
                </a:cubicBezTo>
                <a:moveTo>
                  <a:pt x="305" y="202"/>
                </a:moveTo>
                <a:cubicBezTo>
                  <a:pt x="291" y="202"/>
                  <a:pt x="278" y="197"/>
                  <a:pt x="269" y="192"/>
                </a:cubicBezTo>
                <a:cubicBezTo>
                  <a:pt x="263" y="218"/>
                  <a:pt x="263" y="218"/>
                  <a:pt x="263" y="218"/>
                </a:cubicBezTo>
                <a:cubicBezTo>
                  <a:pt x="271" y="222"/>
                  <a:pt x="285" y="226"/>
                  <a:pt x="299" y="227"/>
                </a:cubicBezTo>
                <a:cubicBezTo>
                  <a:pt x="299" y="247"/>
                  <a:pt x="299" y="247"/>
                  <a:pt x="299" y="247"/>
                </a:cubicBezTo>
                <a:cubicBezTo>
                  <a:pt x="320" y="247"/>
                  <a:pt x="320" y="247"/>
                  <a:pt x="320" y="247"/>
                </a:cubicBezTo>
                <a:cubicBezTo>
                  <a:pt x="320" y="225"/>
                  <a:pt x="320" y="225"/>
                  <a:pt x="320" y="225"/>
                </a:cubicBezTo>
                <a:cubicBezTo>
                  <a:pt x="345" y="221"/>
                  <a:pt x="358" y="205"/>
                  <a:pt x="358" y="186"/>
                </a:cubicBezTo>
                <a:cubicBezTo>
                  <a:pt x="358" y="166"/>
                  <a:pt x="348" y="154"/>
                  <a:pt x="323" y="146"/>
                </a:cubicBezTo>
                <a:cubicBezTo>
                  <a:pt x="304" y="139"/>
                  <a:pt x="297" y="134"/>
                  <a:pt x="297" y="127"/>
                </a:cubicBezTo>
                <a:cubicBezTo>
                  <a:pt x="297" y="121"/>
                  <a:pt x="301" y="115"/>
                  <a:pt x="315" y="115"/>
                </a:cubicBezTo>
                <a:cubicBezTo>
                  <a:pt x="331" y="115"/>
                  <a:pt x="341" y="120"/>
                  <a:pt x="346" y="123"/>
                </a:cubicBezTo>
                <a:cubicBezTo>
                  <a:pt x="352" y="98"/>
                  <a:pt x="352" y="98"/>
                  <a:pt x="352" y="98"/>
                </a:cubicBezTo>
                <a:cubicBezTo>
                  <a:pt x="345" y="95"/>
                  <a:pt x="335" y="92"/>
                  <a:pt x="321" y="91"/>
                </a:cubicBezTo>
                <a:cubicBezTo>
                  <a:pt x="321" y="73"/>
                  <a:pt x="321" y="73"/>
                  <a:pt x="321" y="73"/>
                </a:cubicBezTo>
                <a:cubicBezTo>
                  <a:pt x="300" y="73"/>
                  <a:pt x="300" y="73"/>
                  <a:pt x="300" y="73"/>
                </a:cubicBezTo>
                <a:cubicBezTo>
                  <a:pt x="300" y="93"/>
                  <a:pt x="300" y="93"/>
                  <a:pt x="300" y="93"/>
                </a:cubicBezTo>
                <a:cubicBezTo>
                  <a:pt x="277" y="97"/>
                  <a:pt x="264" y="112"/>
                  <a:pt x="264" y="131"/>
                </a:cubicBezTo>
                <a:cubicBezTo>
                  <a:pt x="264" y="152"/>
                  <a:pt x="280" y="162"/>
                  <a:pt x="302" y="170"/>
                </a:cubicBezTo>
                <a:cubicBezTo>
                  <a:pt x="319" y="175"/>
                  <a:pt x="325" y="181"/>
                  <a:pt x="325" y="189"/>
                </a:cubicBezTo>
                <a:cubicBezTo>
                  <a:pt x="325" y="197"/>
                  <a:pt x="317" y="202"/>
                  <a:pt x="305" y="202"/>
                </a:cubicBezTo>
                <a:moveTo>
                  <a:pt x="116" y="454"/>
                </a:moveTo>
                <a:cubicBezTo>
                  <a:pt x="63" y="454"/>
                  <a:pt x="20" y="411"/>
                  <a:pt x="20" y="357"/>
                </a:cubicBezTo>
                <a:cubicBezTo>
                  <a:pt x="20" y="303"/>
                  <a:pt x="63" y="260"/>
                  <a:pt x="116" y="260"/>
                </a:cubicBezTo>
                <a:cubicBezTo>
                  <a:pt x="169" y="260"/>
                  <a:pt x="213" y="303"/>
                  <a:pt x="213" y="357"/>
                </a:cubicBezTo>
                <a:cubicBezTo>
                  <a:pt x="213" y="411"/>
                  <a:pt x="169" y="454"/>
                  <a:pt x="116" y="454"/>
                </a:cubicBezTo>
                <a:moveTo>
                  <a:pt x="116" y="283"/>
                </a:moveTo>
                <a:cubicBezTo>
                  <a:pt x="76" y="283"/>
                  <a:pt x="43" y="316"/>
                  <a:pt x="43" y="357"/>
                </a:cubicBezTo>
                <a:cubicBezTo>
                  <a:pt x="43" y="398"/>
                  <a:pt x="76" y="431"/>
                  <a:pt x="116" y="431"/>
                </a:cubicBezTo>
                <a:cubicBezTo>
                  <a:pt x="157" y="431"/>
                  <a:pt x="189" y="398"/>
                  <a:pt x="189" y="357"/>
                </a:cubicBezTo>
                <a:cubicBezTo>
                  <a:pt x="189" y="316"/>
                  <a:pt x="157" y="283"/>
                  <a:pt x="116" y="283"/>
                </a:cubicBezTo>
                <a:moveTo>
                  <a:pt x="111" y="383"/>
                </a:moveTo>
                <a:cubicBezTo>
                  <a:pt x="103" y="383"/>
                  <a:pt x="95" y="380"/>
                  <a:pt x="90" y="377"/>
                </a:cubicBezTo>
                <a:cubicBezTo>
                  <a:pt x="86" y="392"/>
                  <a:pt x="86" y="392"/>
                  <a:pt x="86" y="392"/>
                </a:cubicBezTo>
                <a:cubicBezTo>
                  <a:pt x="91" y="395"/>
                  <a:pt x="99" y="397"/>
                  <a:pt x="108" y="398"/>
                </a:cubicBezTo>
                <a:cubicBezTo>
                  <a:pt x="108" y="410"/>
                  <a:pt x="108" y="410"/>
                  <a:pt x="108" y="410"/>
                </a:cubicBezTo>
                <a:cubicBezTo>
                  <a:pt x="121" y="410"/>
                  <a:pt x="121" y="410"/>
                  <a:pt x="121" y="410"/>
                </a:cubicBezTo>
                <a:cubicBezTo>
                  <a:pt x="121" y="397"/>
                  <a:pt x="121" y="397"/>
                  <a:pt x="121" y="397"/>
                </a:cubicBezTo>
                <a:cubicBezTo>
                  <a:pt x="136" y="394"/>
                  <a:pt x="144" y="384"/>
                  <a:pt x="144" y="373"/>
                </a:cubicBezTo>
                <a:cubicBezTo>
                  <a:pt x="144" y="361"/>
                  <a:pt x="138" y="354"/>
                  <a:pt x="122" y="348"/>
                </a:cubicBezTo>
                <a:cubicBezTo>
                  <a:pt x="111" y="344"/>
                  <a:pt x="106" y="341"/>
                  <a:pt x="106" y="337"/>
                </a:cubicBezTo>
                <a:cubicBezTo>
                  <a:pt x="106" y="334"/>
                  <a:pt x="109" y="330"/>
                  <a:pt x="118" y="330"/>
                </a:cubicBezTo>
                <a:cubicBezTo>
                  <a:pt x="127" y="330"/>
                  <a:pt x="133" y="333"/>
                  <a:pt x="136" y="334"/>
                </a:cubicBezTo>
                <a:cubicBezTo>
                  <a:pt x="140" y="320"/>
                  <a:pt x="140" y="320"/>
                  <a:pt x="140" y="320"/>
                </a:cubicBezTo>
                <a:cubicBezTo>
                  <a:pt x="136" y="318"/>
                  <a:pt x="130" y="316"/>
                  <a:pt x="121" y="315"/>
                </a:cubicBezTo>
                <a:cubicBezTo>
                  <a:pt x="121" y="304"/>
                  <a:pt x="121" y="304"/>
                  <a:pt x="121" y="304"/>
                </a:cubicBezTo>
                <a:cubicBezTo>
                  <a:pt x="108" y="304"/>
                  <a:pt x="108" y="304"/>
                  <a:pt x="108" y="304"/>
                </a:cubicBezTo>
                <a:cubicBezTo>
                  <a:pt x="108" y="316"/>
                  <a:pt x="108" y="316"/>
                  <a:pt x="108" y="316"/>
                </a:cubicBezTo>
                <a:cubicBezTo>
                  <a:pt x="95" y="319"/>
                  <a:pt x="87" y="328"/>
                  <a:pt x="87" y="340"/>
                </a:cubicBezTo>
                <a:cubicBezTo>
                  <a:pt x="87" y="352"/>
                  <a:pt x="96" y="359"/>
                  <a:pt x="110" y="363"/>
                </a:cubicBezTo>
                <a:cubicBezTo>
                  <a:pt x="120" y="367"/>
                  <a:pt x="124" y="370"/>
                  <a:pt x="124" y="375"/>
                </a:cubicBezTo>
                <a:cubicBezTo>
                  <a:pt x="124" y="380"/>
                  <a:pt x="119" y="383"/>
                  <a:pt x="111" y="383"/>
                </a:cubicBezTo>
                <a:moveTo>
                  <a:pt x="471" y="272"/>
                </a:moveTo>
                <a:cubicBezTo>
                  <a:pt x="508" y="272"/>
                  <a:pt x="538" y="302"/>
                  <a:pt x="538" y="339"/>
                </a:cubicBezTo>
                <a:cubicBezTo>
                  <a:pt x="538" y="376"/>
                  <a:pt x="508" y="406"/>
                  <a:pt x="471" y="406"/>
                </a:cubicBezTo>
                <a:cubicBezTo>
                  <a:pt x="435" y="406"/>
                  <a:pt x="405" y="376"/>
                  <a:pt x="405" y="339"/>
                </a:cubicBezTo>
                <a:cubicBezTo>
                  <a:pt x="405" y="302"/>
                  <a:pt x="435" y="272"/>
                  <a:pt x="471" y="272"/>
                </a:cubicBezTo>
                <a:moveTo>
                  <a:pt x="471" y="390"/>
                </a:moveTo>
                <a:cubicBezTo>
                  <a:pt x="499" y="390"/>
                  <a:pt x="522" y="367"/>
                  <a:pt x="522" y="339"/>
                </a:cubicBezTo>
                <a:cubicBezTo>
                  <a:pt x="522" y="311"/>
                  <a:pt x="499" y="288"/>
                  <a:pt x="471" y="288"/>
                </a:cubicBezTo>
                <a:cubicBezTo>
                  <a:pt x="443" y="288"/>
                  <a:pt x="421" y="311"/>
                  <a:pt x="421" y="339"/>
                </a:cubicBezTo>
                <a:cubicBezTo>
                  <a:pt x="421" y="367"/>
                  <a:pt x="443" y="390"/>
                  <a:pt x="471" y="390"/>
                </a:cubicBezTo>
                <a:moveTo>
                  <a:pt x="476" y="333"/>
                </a:moveTo>
                <a:cubicBezTo>
                  <a:pt x="468" y="330"/>
                  <a:pt x="465" y="328"/>
                  <a:pt x="465" y="325"/>
                </a:cubicBezTo>
                <a:cubicBezTo>
                  <a:pt x="465" y="323"/>
                  <a:pt x="467" y="320"/>
                  <a:pt x="472" y="320"/>
                </a:cubicBezTo>
                <a:cubicBezTo>
                  <a:pt x="479" y="320"/>
                  <a:pt x="483" y="322"/>
                  <a:pt x="485" y="323"/>
                </a:cubicBezTo>
                <a:cubicBezTo>
                  <a:pt x="488" y="313"/>
                  <a:pt x="488" y="313"/>
                  <a:pt x="488" y="313"/>
                </a:cubicBezTo>
                <a:cubicBezTo>
                  <a:pt x="485" y="312"/>
                  <a:pt x="481" y="310"/>
                  <a:pt x="475" y="310"/>
                </a:cubicBezTo>
                <a:cubicBezTo>
                  <a:pt x="475" y="302"/>
                  <a:pt x="475" y="302"/>
                  <a:pt x="475" y="302"/>
                </a:cubicBezTo>
                <a:cubicBezTo>
                  <a:pt x="466" y="302"/>
                  <a:pt x="466" y="302"/>
                  <a:pt x="466" y="302"/>
                </a:cubicBezTo>
                <a:cubicBezTo>
                  <a:pt x="466" y="311"/>
                  <a:pt x="466" y="311"/>
                  <a:pt x="466" y="311"/>
                </a:cubicBezTo>
                <a:cubicBezTo>
                  <a:pt x="457" y="313"/>
                  <a:pt x="451" y="319"/>
                  <a:pt x="451" y="327"/>
                </a:cubicBezTo>
                <a:cubicBezTo>
                  <a:pt x="451" y="335"/>
                  <a:pt x="457" y="340"/>
                  <a:pt x="467" y="343"/>
                </a:cubicBezTo>
                <a:cubicBezTo>
                  <a:pt x="474" y="345"/>
                  <a:pt x="477" y="347"/>
                  <a:pt x="477" y="351"/>
                </a:cubicBezTo>
                <a:cubicBezTo>
                  <a:pt x="477" y="354"/>
                  <a:pt x="473" y="356"/>
                  <a:pt x="468" y="356"/>
                </a:cubicBezTo>
                <a:cubicBezTo>
                  <a:pt x="462" y="356"/>
                  <a:pt x="457" y="355"/>
                  <a:pt x="453" y="352"/>
                </a:cubicBezTo>
                <a:cubicBezTo>
                  <a:pt x="450" y="363"/>
                  <a:pt x="450" y="363"/>
                  <a:pt x="450" y="363"/>
                </a:cubicBezTo>
                <a:cubicBezTo>
                  <a:pt x="454" y="365"/>
                  <a:pt x="460" y="367"/>
                  <a:pt x="466" y="367"/>
                </a:cubicBezTo>
                <a:cubicBezTo>
                  <a:pt x="466" y="375"/>
                  <a:pt x="466" y="375"/>
                  <a:pt x="466" y="375"/>
                </a:cubicBezTo>
                <a:cubicBezTo>
                  <a:pt x="474" y="375"/>
                  <a:pt x="474" y="375"/>
                  <a:pt x="474" y="375"/>
                </a:cubicBezTo>
                <a:cubicBezTo>
                  <a:pt x="474" y="366"/>
                  <a:pt x="474" y="366"/>
                  <a:pt x="474" y="366"/>
                </a:cubicBezTo>
                <a:cubicBezTo>
                  <a:pt x="485" y="364"/>
                  <a:pt x="490" y="358"/>
                  <a:pt x="490" y="350"/>
                </a:cubicBezTo>
                <a:cubicBezTo>
                  <a:pt x="490" y="341"/>
                  <a:pt x="486" y="337"/>
                  <a:pt x="476" y="333"/>
                </a:cubicBezTo>
                <a:moveTo>
                  <a:pt x="538" y="249"/>
                </a:moveTo>
                <a:cubicBezTo>
                  <a:pt x="505" y="249"/>
                  <a:pt x="479" y="222"/>
                  <a:pt x="479" y="189"/>
                </a:cubicBezTo>
                <a:cubicBezTo>
                  <a:pt x="479" y="157"/>
                  <a:pt x="505" y="130"/>
                  <a:pt x="538" y="130"/>
                </a:cubicBezTo>
                <a:cubicBezTo>
                  <a:pt x="570" y="130"/>
                  <a:pt x="597" y="157"/>
                  <a:pt x="597" y="189"/>
                </a:cubicBezTo>
                <a:cubicBezTo>
                  <a:pt x="597" y="222"/>
                  <a:pt x="570" y="249"/>
                  <a:pt x="538" y="249"/>
                </a:cubicBezTo>
                <a:moveTo>
                  <a:pt x="538" y="144"/>
                </a:moveTo>
                <a:cubicBezTo>
                  <a:pt x="513" y="144"/>
                  <a:pt x="493" y="164"/>
                  <a:pt x="493" y="189"/>
                </a:cubicBezTo>
                <a:cubicBezTo>
                  <a:pt x="493" y="214"/>
                  <a:pt x="513" y="235"/>
                  <a:pt x="538" y="235"/>
                </a:cubicBezTo>
                <a:cubicBezTo>
                  <a:pt x="562" y="235"/>
                  <a:pt x="583" y="214"/>
                  <a:pt x="583" y="189"/>
                </a:cubicBezTo>
                <a:cubicBezTo>
                  <a:pt x="583" y="164"/>
                  <a:pt x="562" y="144"/>
                  <a:pt x="538" y="144"/>
                </a:cubicBezTo>
                <a:moveTo>
                  <a:pt x="535" y="205"/>
                </a:moveTo>
                <a:cubicBezTo>
                  <a:pt x="530" y="205"/>
                  <a:pt x="525" y="203"/>
                  <a:pt x="522" y="202"/>
                </a:cubicBezTo>
                <a:cubicBezTo>
                  <a:pt x="519" y="211"/>
                  <a:pt x="519" y="211"/>
                  <a:pt x="519" y="211"/>
                </a:cubicBezTo>
                <a:cubicBezTo>
                  <a:pt x="522" y="213"/>
                  <a:pt x="527" y="214"/>
                  <a:pt x="533" y="214"/>
                </a:cubicBezTo>
                <a:cubicBezTo>
                  <a:pt x="533" y="222"/>
                  <a:pt x="533" y="222"/>
                  <a:pt x="533" y="222"/>
                </a:cubicBezTo>
                <a:cubicBezTo>
                  <a:pt x="541" y="222"/>
                  <a:pt x="541" y="222"/>
                  <a:pt x="541" y="222"/>
                </a:cubicBezTo>
                <a:cubicBezTo>
                  <a:pt x="541" y="214"/>
                  <a:pt x="541" y="214"/>
                  <a:pt x="541" y="214"/>
                </a:cubicBezTo>
                <a:cubicBezTo>
                  <a:pt x="550" y="212"/>
                  <a:pt x="555" y="206"/>
                  <a:pt x="555" y="199"/>
                </a:cubicBezTo>
                <a:cubicBezTo>
                  <a:pt x="555" y="192"/>
                  <a:pt x="551" y="187"/>
                  <a:pt x="541" y="184"/>
                </a:cubicBezTo>
                <a:cubicBezTo>
                  <a:pt x="535" y="182"/>
                  <a:pt x="532" y="180"/>
                  <a:pt x="532" y="177"/>
                </a:cubicBezTo>
                <a:cubicBezTo>
                  <a:pt x="532" y="175"/>
                  <a:pt x="534" y="173"/>
                  <a:pt x="539" y="173"/>
                </a:cubicBezTo>
                <a:cubicBezTo>
                  <a:pt x="544" y="173"/>
                  <a:pt x="548" y="175"/>
                  <a:pt x="550" y="176"/>
                </a:cubicBezTo>
                <a:cubicBezTo>
                  <a:pt x="552" y="167"/>
                  <a:pt x="552" y="167"/>
                  <a:pt x="552" y="167"/>
                </a:cubicBezTo>
                <a:cubicBezTo>
                  <a:pt x="550" y="165"/>
                  <a:pt x="546" y="164"/>
                  <a:pt x="541" y="164"/>
                </a:cubicBezTo>
                <a:cubicBezTo>
                  <a:pt x="541" y="157"/>
                  <a:pt x="541" y="157"/>
                  <a:pt x="541" y="157"/>
                </a:cubicBezTo>
                <a:cubicBezTo>
                  <a:pt x="533" y="157"/>
                  <a:pt x="533" y="157"/>
                  <a:pt x="533" y="157"/>
                </a:cubicBezTo>
                <a:cubicBezTo>
                  <a:pt x="533" y="165"/>
                  <a:pt x="533" y="165"/>
                  <a:pt x="533" y="165"/>
                </a:cubicBezTo>
                <a:cubicBezTo>
                  <a:pt x="525" y="166"/>
                  <a:pt x="520" y="172"/>
                  <a:pt x="520" y="179"/>
                </a:cubicBezTo>
                <a:cubicBezTo>
                  <a:pt x="520" y="186"/>
                  <a:pt x="526" y="190"/>
                  <a:pt x="534" y="193"/>
                </a:cubicBezTo>
                <a:cubicBezTo>
                  <a:pt x="540" y="195"/>
                  <a:pt x="543" y="197"/>
                  <a:pt x="543" y="200"/>
                </a:cubicBezTo>
                <a:cubicBezTo>
                  <a:pt x="543" y="203"/>
                  <a:pt x="539" y="205"/>
                  <a:pt x="535" y="205"/>
                </a:cubicBezTo>
                <a:moveTo>
                  <a:pt x="86" y="245"/>
                </a:moveTo>
                <a:cubicBezTo>
                  <a:pt x="53" y="245"/>
                  <a:pt x="27" y="218"/>
                  <a:pt x="27" y="185"/>
                </a:cubicBezTo>
                <a:cubicBezTo>
                  <a:pt x="27" y="152"/>
                  <a:pt x="53" y="126"/>
                  <a:pt x="86" y="126"/>
                </a:cubicBezTo>
                <a:cubicBezTo>
                  <a:pt x="118" y="126"/>
                  <a:pt x="145" y="152"/>
                  <a:pt x="145" y="185"/>
                </a:cubicBezTo>
                <a:cubicBezTo>
                  <a:pt x="145" y="218"/>
                  <a:pt x="118" y="245"/>
                  <a:pt x="86" y="245"/>
                </a:cubicBezTo>
                <a:moveTo>
                  <a:pt x="86" y="140"/>
                </a:moveTo>
                <a:cubicBezTo>
                  <a:pt x="61" y="140"/>
                  <a:pt x="41" y="160"/>
                  <a:pt x="41" y="185"/>
                </a:cubicBezTo>
                <a:cubicBezTo>
                  <a:pt x="41" y="210"/>
                  <a:pt x="61" y="230"/>
                  <a:pt x="86" y="230"/>
                </a:cubicBezTo>
                <a:cubicBezTo>
                  <a:pt x="110" y="230"/>
                  <a:pt x="130" y="210"/>
                  <a:pt x="130" y="185"/>
                </a:cubicBezTo>
                <a:cubicBezTo>
                  <a:pt x="130" y="160"/>
                  <a:pt x="110" y="140"/>
                  <a:pt x="86" y="140"/>
                </a:cubicBezTo>
                <a:moveTo>
                  <a:pt x="83" y="201"/>
                </a:moveTo>
                <a:cubicBezTo>
                  <a:pt x="78" y="201"/>
                  <a:pt x="73" y="199"/>
                  <a:pt x="70" y="197"/>
                </a:cubicBezTo>
                <a:cubicBezTo>
                  <a:pt x="67" y="207"/>
                  <a:pt x="67" y="207"/>
                  <a:pt x="67" y="207"/>
                </a:cubicBezTo>
                <a:cubicBezTo>
                  <a:pt x="70" y="208"/>
                  <a:pt x="75" y="210"/>
                  <a:pt x="81" y="210"/>
                </a:cubicBezTo>
                <a:cubicBezTo>
                  <a:pt x="81" y="218"/>
                  <a:pt x="81" y="218"/>
                  <a:pt x="81" y="218"/>
                </a:cubicBezTo>
                <a:cubicBezTo>
                  <a:pt x="89" y="218"/>
                  <a:pt x="89" y="218"/>
                  <a:pt x="89" y="218"/>
                </a:cubicBezTo>
                <a:cubicBezTo>
                  <a:pt x="89" y="209"/>
                  <a:pt x="89" y="209"/>
                  <a:pt x="89" y="209"/>
                </a:cubicBezTo>
                <a:cubicBezTo>
                  <a:pt x="98" y="208"/>
                  <a:pt x="103" y="202"/>
                  <a:pt x="103" y="195"/>
                </a:cubicBezTo>
                <a:cubicBezTo>
                  <a:pt x="103" y="188"/>
                  <a:pt x="99" y="183"/>
                  <a:pt x="89" y="180"/>
                </a:cubicBezTo>
                <a:cubicBezTo>
                  <a:pt x="83" y="177"/>
                  <a:pt x="80" y="176"/>
                  <a:pt x="80" y="173"/>
                </a:cubicBezTo>
                <a:cubicBezTo>
                  <a:pt x="80" y="171"/>
                  <a:pt x="81" y="169"/>
                  <a:pt x="87" y="169"/>
                </a:cubicBezTo>
                <a:cubicBezTo>
                  <a:pt x="92" y="169"/>
                  <a:pt x="96" y="170"/>
                  <a:pt x="98" y="171"/>
                </a:cubicBezTo>
                <a:cubicBezTo>
                  <a:pt x="100" y="162"/>
                  <a:pt x="100" y="162"/>
                  <a:pt x="100" y="162"/>
                </a:cubicBezTo>
                <a:cubicBezTo>
                  <a:pt x="98" y="161"/>
                  <a:pt x="94" y="160"/>
                  <a:pt x="89" y="160"/>
                </a:cubicBezTo>
                <a:cubicBezTo>
                  <a:pt x="89" y="153"/>
                  <a:pt x="89" y="153"/>
                  <a:pt x="89" y="153"/>
                </a:cubicBezTo>
                <a:cubicBezTo>
                  <a:pt x="81" y="153"/>
                  <a:pt x="81" y="153"/>
                  <a:pt x="81" y="153"/>
                </a:cubicBezTo>
                <a:cubicBezTo>
                  <a:pt x="81" y="160"/>
                  <a:pt x="81" y="160"/>
                  <a:pt x="81" y="160"/>
                </a:cubicBezTo>
                <a:cubicBezTo>
                  <a:pt x="73" y="162"/>
                  <a:pt x="68" y="167"/>
                  <a:pt x="68" y="175"/>
                </a:cubicBezTo>
                <a:cubicBezTo>
                  <a:pt x="68" y="182"/>
                  <a:pt x="73" y="186"/>
                  <a:pt x="82" y="189"/>
                </a:cubicBezTo>
                <a:cubicBezTo>
                  <a:pt x="88" y="191"/>
                  <a:pt x="90" y="193"/>
                  <a:pt x="90" y="196"/>
                </a:cubicBezTo>
                <a:cubicBezTo>
                  <a:pt x="90" y="199"/>
                  <a:pt x="87" y="201"/>
                  <a:pt x="83" y="201"/>
                </a:cubicBezTo>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18" name="Freeform 939"/>
          <p:cNvSpPr>
            <a:spLocks noEditPoints="1"/>
          </p:cNvSpPr>
          <p:nvPr/>
        </p:nvSpPr>
        <p:spPr bwMode="auto">
          <a:xfrm>
            <a:off x="8269660" y="1275006"/>
            <a:ext cx="427784" cy="430456"/>
          </a:xfrm>
          <a:custGeom>
            <a:gdLst>
              <a:gd name="T0" fmla="*/ 802 w 949"/>
              <a:gd name="T1" fmla="*/ 0 h 955"/>
              <a:gd name="T2" fmla="*/ 802 w 949"/>
              <a:gd name="T3" fmla="*/ 955 h 955"/>
              <a:gd name="T4" fmla="*/ 701 w 949"/>
              <a:gd name="T5" fmla="*/ 629 h 955"/>
              <a:gd name="T6" fmla="*/ 913 w 949"/>
              <a:gd name="T7" fmla="*/ 478 h 955"/>
              <a:gd name="T8" fmla="*/ 701 w 949"/>
              <a:gd name="T9" fmla="*/ 327 h 955"/>
              <a:gd name="T10" fmla="*/ 754 w 949"/>
              <a:gd name="T11" fmla="*/ 575 h 955"/>
              <a:gd name="T12" fmla="*/ 802 w 949"/>
              <a:gd name="T13" fmla="*/ 749 h 955"/>
              <a:gd name="T14" fmla="*/ 802 w 949"/>
              <a:gd name="T15" fmla="*/ 207 h 955"/>
              <a:gd name="T16" fmla="*/ 754 w 949"/>
              <a:gd name="T17" fmla="*/ 381 h 955"/>
              <a:gd name="T18" fmla="*/ 858 w 949"/>
              <a:gd name="T19" fmla="*/ 478 h 955"/>
              <a:gd name="T20" fmla="*/ 754 w 949"/>
              <a:gd name="T21" fmla="*/ 575 h 955"/>
              <a:gd name="T22" fmla="*/ 778 w 949"/>
              <a:gd name="T23" fmla="*/ 422 h 955"/>
              <a:gd name="T24" fmla="*/ 778 w 949"/>
              <a:gd name="T25" fmla="*/ 533 h 955"/>
              <a:gd name="T26" fmla="*/ 831 w 949"/>
              <a:gd name="T27" fmla="*/ 478 h 955"/>
              <a:gd name="T28" fmla="*/ 185 w 949"/>
              <a:gd name="T29" fmla="*/ 534 h 955"/>
              <a:gd name="T30" fmla="*/ 578 w 949"/>
              <a:gd name="T31" fmla="*/ 564 h 955"/>
              <a:gd name="T32" fmla="*/ 578 w 949"/>
              <a:gd name="T33" fmla="*/ 400 h 955"/>
              <a:gd name="T34" fmla="*/ 185 w 949"/>
              <a:gd name="T35" fmla="*/ 430 h 955"/>
              <a:gd name="T36" fmla="*/ 0 w 949"/>
              <a:gd name="T37" fmla="*/ 347 h 955"/>
              <a:gd name="T38" fmla="*/ 544 w 949"/>
              <a:gd name="T39" fmla="*/ 475 h 955"/>
              <a:gd name="T40" fmla="*/ 36 w 949"/>
              <a:gd name="T41" fmla="*/ 487 h 955"/>
              <a:gd name="T42" fmla="*/ 164 w 949"/>
              <a:gd name="T43" fmla="*/ 601 h 955"/>
              <a:gd name="T44" fmla="*/ 457 w 949"/>
              <a:gd name="T45" fmla="*/ 736 h 955"/>
              <a:gd name="T46" fmla="*/ 661 w 949"/>
              <a:gd name="T47" fmla="*/ 631 h 955"/>
              <a:gd name="T48" fmla="*/ 631 w 949"/>
              <a:gd name="T49" fmla="*/ 580 h 955"/>
              <a:gd name="T50" fmla="*/ 438 w 949"/>
              <a:gd name="T51" fmla="*/ 704 h 955"/>
              <a:gd name="T52" fmla="*/ 330 w 949"/>
              <a:gd name="T53" fmla="*/ 732 h 955"/>
              <a:gd name="T54" fmla="*/ 627 w 949"/>
              <a:gd name="T55" fmla="*/ 613 h 955"/>
              <a:gd name="T56" fmla="*/ 373 w 949"/>
              <a:gd name="T57" fmla="*/ 765 h 955"/>
              <a:gd name="T58" fmla="*/ 458 w 949"/>
              <a:gd name="T59" fmla="*/ 763 h 955"/>
              <a:gd name="T60" fmla="*/ 633 w 949"/>
              <a:gd name="T61" fmla="*/ 371 h 955"/>
              <a:gd name="T62" fmla="*/ 738 w 949"/>
              <a:gd name="T63" fmla="*/ 414 h 955"/>
              <a:gd name="T64" fmla="*/ 649 w 949"/>
              <a:gd name="T65" fmla="*/ 344 h 955"/>
              <a:gd name="T66" fmla="*/ 453 w 949"/>
              <a:gd name="T67" fmla="*/ 200 h 955"/>
              <a:gd name="T68" fmla="*/ 368 w 949"/>
              <a:gd name="T69" fmla="*/ 197 h 955"/>
              <a:gd name="T70" fmla="*/ 623 w 949"/>
              <a:gd name="T71" fmla="*/ 349 h 955"/>
              <a:gd name="T72" fmla="*/ 325 w 949"/>
              <a:gd name="T73" fmla="*/ 231 h 955"/>
              <a:gd name="T74" fmla="*/ 433 w 949"/>
              <a:gd name="T75" fmla="*/ 259 h 9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9" h="955">
                <a:moveTo>
                  <a:pt x="665" y="300"/>
                </a:moveTo>
                <a:cubicBezTo>
                  <a:pt x="687" y="124"/>
                  <a:pt x="740" y="0"/>
                  <a:pt x="802" y="0"/>
                </a:cubicBezTo>
                <a:cubicBezTo>
                  <a:pt x="883" y="0"/>
                  <a:pt x="949" y="214"/>
                  <a:pt x="949" y="478"/>
                </a:cubicBezTo>
                <a:cubicBezTo>
                  <a:pt x="949" y="741"/>
                  <a:pt x="883" y="955"/>
                  <a:pt x="802" y="955"/>
                </a:cubicBezTo>
                <a:cubicBezTo>
                  <a:pt x="740" y="955"/>
                  <a:pt x="687" y="831"/>
                  <a:pt x="665" y="655"/>
                </a:cubicBezTo>
                <a:cubicBezTo>
                  <a:pt x="678" y="647"/>
                  <a:pt x="690" y="638"/>
                  <a:pt x="701" y="629"/>
                </a:cubicBezTo>
                <a:cubicBezTo>
                  <a:pt x="719" y="752"/>
                  <a:pt x="757" y="837"/>
                  <a:pt x="802" y="837"/>
                </a:cubicBezTo>
                <a:cubicBezTo>
                  <a:pt x="863" y="837"/>
                  <a:pt x="913" y="676"/>
                  <a:pt x="913" y="478"/>
                </a:cubicBezTo>
                <a:cubicBezTo>
                  <a:pt x="913" y="279"/>
                  <a:pt x="863" y="118"/>
                  <a:pt x="802" y="118"/>
                </a:cubicBezTo>
                <a:cubicBezTo>
                  <a:pt x="757" y="118"/>
                  <a:pt x="719" y="204"/>
                  <a:pt x="701" y="327"/>
                </a:cubicBezTo>
                <a:cubicBezTo>
                  <a:pt x="690" y="317"/>
                  <a:pt x="678" y="308"/>
                  <a:pt x="665" y="300"/>
                </a:cubicBezTo>
                <a:moveTo>
                  <a:pt x="754" y="575"/>
                </a:moveTo>
                <a:cubicBezTo>
                  <a:pt x="746" y="585"/>
                  <a:pt x="738" y="595"/>
                  <a:pt x="728" y="604"/>
                </a:cubicBezTo>
                <a:cubicBezTo>
                  <a:pt x="742" y="690"/>
                  <a:pt x="770" y="749"/>
                  <a:pt x="802" y="749"/>
                </a:cubicBezTo>
                <a:cubicBezTo>
                  <a:pt x="848" y="749"/>
                  <a:pt x="886" y="627"/>
                  <a:pt x="886" y="478"/>
                </a:cubicBezTo>
                <a:cubicBezTo>
                  <a:pt x="886" y="328"/>
                  <a:pt x="848" y="207"/>
                  <a:pt x="802" y="207"/>
                </a:cubicBezTo>
                <a:cubicBezTo>
                  <a:pt x="770" y="207"/>
                  <a:pt x="742" y="265"/>
                  <a:pt x="728" y="351"/>
                </a:cubicBezTo>
                <a:cubicBezTo>
                  <a:pt x="738" y="360"/>
                  <a:pt x="746" y="370"/>
                  <a:pt x="754" y="381"/>
                </a:cubicBezTo>
                <a:cubicBezTo>
                  <a:pt x="764" y="329"/>
                  <a:pt x="782" y="295"/>
                  <a:pt x="802" y="295"/>
                </a:cubicBezTo>
                <a:cubicBezTo>
                  <a:pt x="833" y="295"/>
                  <a:pt x="858" y="377"/>
                  <a:pt x="858" y="478"/>
                </a:cubicBezTo>
                <a:cubicBezTo>
                  <a:pt x="858" y="578"/>
                  <a:pt x="833" y="660"/>
                  <a:pt x="802" y="660"/>
                </a:cubicBezTo>
                <a:cubicBezTo>
                  <a:pt x="782" y="660"/>
                  <a:pt x="764" y="626"/>
                  <a:pt x="754" y="575"/>
                </a:cubicBezTo>
                <a:moveTo>
                  <a:pt x="802" y="383"/>
                </a:moveTo>
                <a:cubicBezTo>
                  <a:pt x="792" y="383"/>
                  <a:pt x="784" y="399"/>
                  <a:pt x="778" y="422"/>
                </a:cubicBezTo>
                <a:cubicBezTo>
                  <a:pt x="786" y="440"/>
                  <a:pt x="790" y="459"/>
                  <a:pt x="790" y="478"/>
                </a:cubicBezTo>
                <a:cubicBezTo>
                  <a:pt x="790" y="497"/>
                  <a:pt x="786" y="515"/>
                  <a:pt x="778" y="533"/>
                </a:cubicBezTo>
                <a:cubicBezTo>
                  <a:pt x="784" y="556"/>
                  <a:pt x="792" y="572"/>
                  <a:pt x="802" y="572"/>
                </a:cubicBezTo>
                <a:cubicBezTo>
                  <a:pt x="818" y="572"/>
                  <a:pt x="831" y="529"/>
                  <a:pt x="831" y="478"/>
                </a:cubicBezTo>
                <a:cubicBezTo>
                  <a:pt x="831" y="426"/>
                  <a:pt x="818" y="383"/>
                  <a:pt x="802" y="383"/>
                </a:cubicBezTo>
                <a:moveTo>
                  <a:pt x="185" y="534"/>
                </a:moveTo>
                <a:cubicBezTo>
                  <a:pt x="578" y="526"/>
                  <a:pt x="578" y="526"/>
                  <a:pt x="578" y="526"/>
                </a:cubicBezTo>
                <a:cubicBezTo>
                  <a:pt x="578" y="564"/>
                  <a:pt x="578" y="564"/>
                  <a:pt x="578" y="564"/>
                </a:cubicBezTo>
                <a:cubicBezTo>
                  <a:pt x="771" y="482"/>
                  <a:pt x="771" y="482"/>
                  <a:pt x="771" y="482"/>
                </a:cubicBezTo>
                <a:cubicBezTo>
                  <a:pt x="578" y="400"/>
                  <a:pt x="578" y="400"/>
                  <a:pt x="578" y="400"/>
                </a:cubicBezTo>
                <a:cubicBezTo>
                  <a:pt x="578" y="438"/>
                  <a:pt x="578" y="438"/>
                  <a:pt x="578" y="438"/>
                </a:cubicBezTo>
                <a:cubicBezTo>
                  <a:pt x="185" y="430"/>
                  <a:pt x="185" y="430"/>
                  <a:pt x="185" y="430"/>
                </a:cubicBezTo>
                <a:cubicBezTo>
                  <a:pt x="164" y="362"/>
                  <a:pt x="164" y="362"/>
                  <a:pt x="164" y="362"/>
                </a:cubicBezTo>
                <a:cubicBezTo>
                  <a:pt x="0" y="347"/>
                  <a:pt x="0" y="347"/>
                  <a:pt x="0" y="347"/>
                </a:cubicBezTo>
                <a:cubicBezTo>
                  <a:pt x="36" y="475"/>
                  <a:pt x="36" y="475"/>
                  <a:pt x="36" y="475"/>
                </a:cubicBezTo>
                <a:cubicBezTo>
                  <a:pt x="544" y="475"/>
                  <a:pt x="544" y="475"/>
                  <a:pt x="544" y="475"/>
                </a:cubicBezTo>
                <a:cubicBezTo>
                  <a:pt x="544" y="487"/>
                  <a:pt x="544" y="487"/>
                  <a:pt x="544" y="487"/>
                </a:cubicBezTo>
                <a:cubicBezTo>
                  <a:pt x="36" y="487"/>
                  <a:pt x="36" y="487"/>
                  <a:pt x="36" y="487"/>
                </a:cubicBezTo>
                <a:cubicBezTo>
                  <a:pt x="0" y="616"/>
                  <a:pt x="0" y="616"/>
                  <a:pt x="0" y="616"/>
                </a:cubicBezTo>
                <a:cubicBezTo>
                  <a:pt x="164" y="601"/>
                  <a:pt x="164" y="601"/>
                  <a:pt x="164" y="601"/>
                </a:cubicBezTo>
                <a:lnTo>
                  <a:pt x="185" y="534"/>
                </a:lnTo>
                <a:close/>
                <a:moveTo>
                  <a:pt x="457" y="736"/>
                </a:moveTo>
                <a:cubicBezTo>
                  <a:pt x="654" y="619"/>
                  <a:pt x="654" y="619"/>
                  <a:pt x="654" y="619"/>
                </a:cubicBezTo>
                <a:cubicBezTo>
                  <a:pt x="661" y="631"/>
                  <a:pt x="661" y="631"/>
                  <a:pt x="661" y="631"/>
                </a:cubicBezTo>
                <a:cubicBezTo>
                  <a:pt x="743" y="549"/>
                  <a:pt x="743" y="549"/>
                  <a:pt x="743" y="549"/>
                </a:cubicBezTo>
                <a:cubicBezTo>
                  <a:pt x="631" y="580"/>
                  <a:pt x="631" y="580"/>
                  <a:pt x="631" y="580"/>
                </a:cubicBezTo>
                <a:cubicBezTo>
                  <a:pt x="638" y="591"/>
                  <a:pt x="638" y="591"/>
                  <a:pt x="638" y="591"/>
                </a:cubicBezTo>
                <a:cubicBezTo>
                  <a:pt x="438" y="704"/>
                  <a:pt x="438" y="704"/>
                  <a:pt x="438" y="704"/>
                </a:cubicBezTo>
                <a:cubicBezTo>
                  <a:pt x="415" y="689"/>
                  <a:pt x="415" y="689"/>
                  <a:pt x="415" y="689"/>
                </a:cubicBezTo>
                <a:cubicBezTo>
                  <a:pt x="330" y="732"/>
                  <a:pt x="330" y="732"/>
                  <a:pt x="330" y="732"/>
                </a:cubicBezTo>
                <a:cubicBezTo>
                  <a:pt x="371" y="761"/>
                  <a:pt x="371" y="761"/>
                  <a:pt x="371" y="761"/>
                </a:cubicBezTo>
                <a:cubicBezTo>
                  <a:pt x="627" y="613"/>
                  <a:pt x="627" y="613"/>
                  <a:pt x="627" y="613"/>
                </a:cubicBezTo>
                <a:cubicBezTo>
                  <a:pt x="630" y="617"/>
                  <a:pt x="630" y="617"/>
                  <a:pt x="630" y="617"/>
                </a:cubicBezTo>
                <a:cubicBezTo>
                  <a:pt x="373" y="765"/>
                  <a:pt x="373" y="765"/>
                  <a:pt x="373" y="765"/>
                </a:cubicBezTo>
                <a:cubicBezTo>
                  <a:pt x="378" y="816"/>
                  <a:pt x="378" y="816"/>
                  <a:pt x="378" y="816"/>
                </a:cubicBezTo>
                <a:cubicBezTo>
                  <a:pt x="458" y="763"/>
                  <a:pt x="458" y="763"/>
                  <a:pt x="458" y="763"/>
                </a:cubicBezTo>
                <a:lnTo>
                  <a:pt x="457" y="736"/>
                </a:lnTo>
                <a:close/>
                <a:moveTo>
                  <a:pt x="633" y="371"/>
                </a:moveTo>
                <a:cubicBezTo>
                  <a:pt x="626" y="383"/>
                  <a:pt x="626" y="383"/>
                  <a:pt x="626" y="383"/>
                </a:cubicBezTo>
                <a:cubicBezTo>
                  <a:pt x="738" y="414"/>
                  <a:pt x="738" y="414"/>
                  <a:pt x="738" y="414"/>
                </a:cubicBezTo>
                <a:cubicBezTo>
                  <a:pt x="655" y="332"/>
                  <a:pt x="655" y="332"/>
                  <a:pt x="655" y="332"/>
                </a:cubicBezTo>
                <a:cubicBezTo>
                  <a:pt x="649" y="344"/>
                  <a:pt x="649" y="344"/>
                  <a:pt x="649" y="344"/>
                </a:cubicBezTo>
                <a:cubicBezTo>
                  <a:pt x="452" y="227"/>
                  <a:pt x="452" y="227"/>
                  <a:pt x="452" y="227"/>
                </a:cubicBezTo>
                <a:cubicBezTo>
                  <a:pt x="453" y="200"/>
                  <a:pt x="453" y="200"/>
                  <a:pt x="453" y="200"/>
                </a:cubicBezTo>
                <a:cubicBezTo>
                  <a:pt x="373" y="147"/>
                  <a:pt x="373" y="147"/>
                  <a:pt x="373" y="147"/>
                </a:cubicBezTo>
                <a:cubicBezTo>
                  <a:pt x="368" y="197"/>
                  <a:pt x="368" y="197"/>
                  <a:pt x="368" y="197"/>
                </a:cubicBezTo>
                <a:cubicBezTo>
                  <a:pt x="625" y="346"/>
                  <a:pt x="625" y="346"/>
                  <a:pt x="625" y="346"/>
                </a:cubicBezTo>
                <a:cubicBezTo>
                  <a:pt x="623" y="349"/>
                  <a:pt x="623" y="349"/>
                  <a:pt x="623" y="349"/>
                </a:cubicBezTo>
                <a:cubicBezTo>
                  <a:pt x="366" y="201"/>
                  <a:pt x="366" y="201"/>
                  <a:pt x="366" y="201"/>
                </a:cubicBezTo>
                <a:cubicBezTo>
                  <a:pt x="325" y="231"/>
                  <a:pt x="325" y="231"/>
                  <a:pt x="325" y="231"/>
                </a:cubicBezTo>
                <a:cubicBezTo>
                  <a:pt x="410" y="274"/>
                  <a:pt x="410" y="274"/>
                  <a:pt x="410" y="274"/>
                </a:cubicBezTo>
                <a:cubicBezTo>
                  <a:pt x="433" y="259"/>
                  <a:pt x="433" y="259"/>
                  <a:pt x="433" y="259"/>
                </a:cubicBezTo>
                <a:lnTo>
                  <a:pt x="633" y="371"/>
                </a:ln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19" name="Freeform 940"/>
          <p:cNvSpPr>
            <a:spLocks noEditPoints="1"/>
          </p:cNvSpPr>
          <p:nvPr/>
        </p:nvSpPr>
        <p:spPr bwMode="auto">
          <a:xfrm>
            <a:off x="10206902" y="2105769"/>
            <a:ext cx="141578" cy="350699"/>
          </a:xfrm>
          <a:custGeom>
            <a:gdLst>
              <a:gd name="T0" fmla="*/ 314 w 314"/>
              <a:gd name="T1" fmla="*/ 369 h 778"/>
              <a:gd name="T2" fmla="*/ 314 w 314"/>
              <a:gd name="T3" fmla="*/ 778 h 778"/>
              <a:gd name="T4" fmla="*/ 274 w 314"/>
              <a:gd name="T5" fmla="*/ 778 h 778"/>
              <a:gd name="T6" fmla="*/ 274 w 314"/>
              <a:gd name="T7" fmla="*/ 445 h 778"/>
              <a:gd name="T8" fmla="*/ 249 w 314"/>
              <a:gd name="T9" fmla="*/ 402 h 778"/>
              <a:gd name="T10" fmla="*/ 247 w 314"/>
              <a:gd name="T11" fmla="*/ 402 h 778"/>
              <a:gd name="T12" fmla="*/ 222 w 314"/>
              <a:gd name="T13" fmla="*/ 445 h 778"/>
              <a:gd name="T14" fmla="*/ 222 w 314"/>
              <a:gd name="T15" fmla="*/ 778 h 778"/>
              <a:gd name="T16" fmla="*/ 183 w 314"/>
              <a:gd name="T17" fmla="*/ 778 h 778"/>
              <a:gd name="T18" fmla="*/ 183 w 314"/>
              <a:gd name="T19" fmla="*/ 445 h 778"/>
              <a:gd name="T20" fmla="*/ 158 w 314"/>
              <a:gd name="T21" fmla="*/ 402 h 778"/>
              <a:gd name="T22" fmla="*/ 156 w 314"/>
              <a:gd name="T23" fmla="*/ 402 h 778"/>
              <a:gd name="T24" fmla="*/ 131 w 314"/>
              <a:gd name="T25" fmla="*/ 445 h 778"/>
              <a:gd name="T26" fmla="*/ 131 w 314"/>
              <a:gd name="T27" fmla="*/ 778 h 778"/>
              <a:gd name="T28" fmla="*/ 95 w 314"/>
              <a:gd name="T29" fmla="*/ 778 h 778"/>
              <a:gd name="T30" fmla="*/ 95 w 314"/>
              <a:gd name="T31" fmla="*/ 445 h 778"/>
              <a:gd name="T32" fmla="*/ 70 w 314"/>
              <a:gd name="T33" fmla="*/ 402 h 778"/>
              <a:gd name="T34" fmla="*/ 68 w 314"/>
              <a:gd name="T35" fmla="*/ 402 h 778"/>
              <a:gd name="T36" fmla="*/ 43 w 314"/>
              <a:gd name="T37" fmla="*/ 445 h 778"/>
              <a:gd name="T38" fmla="*/ 43 w 314"/>
              <a:gd name="T39" fmla="*/ 778 h 778"/>
              <a:gd name="T40" fmla="*/ 0 w 314"/>
              <a:gd name="T41" fmla="*/ 778 h 778"/>
              <a:gd name="T42" fmla="*/ 0 w 314"/>
              <a:gd name="T43" fmla="*/ 369 h 778"/>
              <a:gd name="T44" fmla="*/ 314 w 314"/>
              <a:gd name="T45" fmla="*/ 369 h 778"/>
              <a:gd name="T46" fmla="*/ 217 w 314"/>
              <a:gd name="T47" fmla="*/ 124 h 778"/>
              <a:gd name="T48" fmla="*/ 160 w 314"/>
              <a:gd name="T49" fmla="*/ 0 h 778"/>
              <a:gd name="T50" fmla="*/ 100 w 314"/>
              <a:gd name="T51" fmla="*/ 126 h 778"/>
              <a:gd name="T52" fmla="*/ 157 w 314"/>
              <a:gd name="T53" fmla="*/ 133 h 778"/>
              <a:gd name="T54" fmla="*/ 217 w 314"/>
              <a:gd name="T55" fmla="*/ 124 h 778"/>
              <a:gd name="T56" fmla="*/ 233 w 314"/>
              <a:gd name="T57" fmla="*/ 160 h 778"/>
              <a:gd name="T58" fmla="*/ 157 w 314"/>
              <a:gd name="T59" fmla="*/ 172 h 778"/>
              <a:gd name="T60" fmla="*/ 83 w 314"/>
              <a:gd name="T61" fmla="*/ 161 h 778"/>
              <a:gd name="T62" fmla="*/ 1 w 314"/>
              <a:gd name="T63" fmla="*/ 333 h 778"/>
              <a:gd name="T64" fmla="*/ 313 w 314"/>
              <a:gd name="T65" fmla="*/ 333 h 778"/>
              <a:gd name="T66" fmla="*/ 233 w 314"/>
              <a:gd name="T67" fmla="*/ 160 h 7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778">
                <a:moveTo>
                  <a:pt x="314" y="369"/>
                </a:moveTo>
                <a:cubicBezTo>
                  <a:pt x="314" y="778"/>
                  <a:pt x="314" y="778"/>
                  <a:pt x="314" y="778"/>
                </a:cubicBezTo>
                <a:cubicBezTo>
                  <a:pt x="274" y="778"/>
                  <a:pt x="274" y="778"/>
                  <a:pt x="274" y="778"/>
                </a:cubicBezTo>
                <a:cubicBezTo>
                  <a:pt x="274" y="445"/>
                  <a:pt x="274" y="445"/>
                  <a:pt x="274" y="445"/>
                </a:cubicBezTo>
                <a:cubicBezTo>
                  <a:pt x="274" y="422"/>
                  <a:pt x="263" y="402"/>
                  <a:pt x="249" y="402"/>
                </a:cubicBezTo>
                <a:cubicBezTo>
                  <a:pt x="247" y="402"/>
                  <a:pt x="247" y="402"/>
                  <a:pt x="247" y="402"/>
                </a:cubicBezTo>
                <a:cubicBezTo>
                  <a:pt x="233" y="402"/>
                  <a:pt x="222" y="422"/>
                  <a:pt x="222" y="445"/>
                </a:cubicBezTo>
                <a:cubicBezTo>
                  <a:pt x="222" y="778"/>
                  <a:pt x="222" y="778"/>
                  <a:pt x="222" y="778"/>
                </a:cubicBezTo>
                <a:cubicBezTo>
                  <a:pt x="183" y="778"/>
                  <a:pt x="183" y="778"/>
                  <a:pt x="183" y="778"/>
                </a:cubicBezTo>
                <a:cubicBezTo>
                  <a:pt x="183" y="445"/>
                  <a:pt x="183" y="445"/>
                  <a:pt x="183" y="445"/>
                </a:cubicBezTo>
                <a:cubicBezTo>
                  <a:pt x="183" y="422"/>
                  <a:pt x="172" y="402"/>
                  <a:pt x="158" y="402"/>
                </a:cubicBezTo>
                <a:cubicBezTo>
                  <a:pt x="156" y="402"/>
                  <a:pt x="156" y="402"/>
                  <a:pt x="156" y="402"/>
                </a:cubicBezTo>
                <a:cubicBezTo>
                  <a:pt x="142" y="402"/>
                  <a:pt x="131" y="422"/>
                  <a:pt x="131" y="445"/>
                </a:cubicBezTo>
                <a:cubicBezTo>
                  <a:pt x="131" y="778"/>
                  <a:pt x="131" y="778"/>
                  <a:pt x="131" y="778"/>
                </a:cubicBezTo>
                <a:cubicBezTo>
                  <a:pt x="95" y="778"/>
                  <a:pt x="95" y="778"/>
                  <a:pt x="95" y="778"/>
                </a:cubicBezTo>
                <a:cubicBezTo>
                  <a:pt x="95" y="445"/>
                  <a:pt x="95" y="445"/>
                  <a:pt x="95" y="445"/>
                </a:cubicBezTo>
                <a:cubicBezTo>
                  <a:pt x="95" y="422"/>
                  <a:pt x="84" y="402"/>
                  <a:pt x="70" y="402"/>
                </a:cubicBezTo>
                <a:cubicBezTo>
                  <a:pt x="68" y="402"/>
                  <a:pt x="68" y="402"/>
                  <a:pt x="68" y="402"/>
                </a:cubicBezTo>
                <a:cubicBezTo>
                  <a:pt x="54" y="402"/>
                  <a:pt x="43" y="422"/>
                  <a:pt x="43" y="445"/>
                </a:cubicBezTo>
                <a:cubicBezTo>
                  <a:pt x="43" y="778"/>
                  <a:pt x="43" y="778"/>
                  <a:pt x="43" y="778"/>
                </a:cubicBezTo>
                <a:cubicBezTo>
                  <a:pt x="0" y="778"/>
                  <a:pt x="0" y="778"/>
                  <a:pt x="0" y="778"/>
                </a:cubicBezTo>
                <a:cubicBezTo>
                  <a:pt x="0" y="369"/>
                  <a:pt x="0" y="369"/>
                  <a:pt x="0" y="369"/>
                </a:cubicBezTo>
                <a:lnTo>
                  <a:pt x="314" y="369"/>
                </a:lnTo>
                <a:close/>
                <a:moveTo>
                  <a:pt x="217" y="124"/>
                </a:moveTo>
                <a:cubicBezTo>
                  <a:pt x="160" y="0"/>
                  <a:pt x="160" y="0"/>
                  <a:pt x="160" y="0"/>
                </a:cubicBezTo>
                <a:cubicBezTo>
                  <a:pt x="100" y="126"/>
                  <a:pt x="100" y="126"/>
                  <a:pt x="100" y="126"/>
                </a:cubicBezTo>
                <a:cubicBezTo>
                  <a:pt x="118" y="131"/>
                  <a:pt x="137" y="133"/>
                  <a:pt x="157" y="133"/>
                </a:cubicBezTo>
                <a:cubicBezTo>
                  <a:pt x="178" y="133"/>
                  <a:pt x="199" y="130"/>
                  <a:pt x="217" y="124"/>
                </a:cubicBezTo>
                <a:moveTo>
                  <a:pt x="233" y="160"/>
                </a:moveTo>
                <a:cubicBezTo>
                  <a:pt x="210" y="168"/>
                  <a:pt x="184" y="172"/>
                  <a:pt x="157" y="172"/>
                </a:cubicBezTo>
                <a:cubicBezTo>
                  <a:pt x="131" y="172"/>
                  <a:pt x="106" y="168"/>
                  <a:pt x="83" y="161"/>
                </a:cubicBezTo>
                <a:cubicBezTo>
                  <a:pt x="1" y="333"/>
                  <a:pt x="1" y="333"/>
                  <a:pt x="1" y="333"/>
                </a:cubicBezTo>
                <a:cubicBezTo>
                  <a:pt x="313" y="333"/>
                  <a:pt x="313" y="333"/>
                  <a:pt x="313" y="333"/>
                </a:cubicBezTo>
                <a:lnTo>
                  <a:pt x="233" y="160"/>
                </a:ln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20" name="Freeform 941"/>
          <p:cNvSpPr>
            <a:spLocks noEditPoints="1"/>
          </p:cNvSpPr>
          <p:nvPr/>
        </p:nvSpPr>
        <p:spPr bwMode="auto">
          <a:xfrm>
            <a:off x="8265081" y="4579363"/>
            <a:ext cx="492658" cy="296892"/>
          </a:xfrm>
          <a:custGeom>
            <a:gdLst>
              <a:gd name="T0" fmla="*/ 803 w 1093"/>
              <a:gd name="T1" fmla="*/ 394 h 659"/>
              <a:gd name="T2" fmla="*/ 677 w 1093"/>
              <a:gd name="T3" fmla="*/ 275 h 659"/>
              <a:gd name="T4" fmla="*/ 751 w 1093"/>
              <a:gd name="T5" fmla="*/ 155 h 659"/>
              <a:gd name="T6" fmla="*/ 794 w 1093"/>
              <a:gd name="T7" fmla="*/ 194 h 659"/>
              <a:gd name="T8" fmla="*/ 845 w 1093"/>
              <a:gd name="T9" fmla="*/ 258 h 659"/>
              <a:gd name="T10" fmla="*/ 744 w 1093"/>
              <a:gd name="T11" fmla="*/ 268 h 659"/>
              <a:gd name="T12" fmla="*/ 870 w 1093"/>
              <a:gd name="T13" fmla="*/ 388 h 659"/>
              <a:gd name="T14" fmla="*/ 792 w 1093"/>
              <a:gd name="T15" fmla="*/ 515 h 659"/>
              <a:gd name="T16" fmla="*/ 749 w 1093"/>
              <a:gd name="T17" fmla="*/ 473 h 659"/>
              <a:gd name="T18" fmla="*/ 687 w 1093"/>
              <a:gd name="T19" fmla="*/ 402 h 659"/>
              <a:gd name="T20" fmla="*/ 766 w 1093"/>
              <a:gd name="T21" fmla="*/ 0 h 659"/>
              <a:gd name="T22" fmla="*/ 610 w 1093"/>
              <a:gd name="T23" fmla="*/ 134 h 659"/>
              <a:gd name="T24" fmla="*/ 1014 w 1093"/>
              <a:gd name="T25" fmla="*/ 329 h 659"/>
              <a:gd name="T26" fmla="*/ 611 w 1093"/>
              <a:gd name="T27" fmla="*/ 525 h 659"/>
              <a:gd name="T28" fmla="*/ 766 w 1093"/>
              <a:gd name="T29" fmla="*/ 658 h 659"/>
              <a:gd name="T30" fmla="*/ 766 w 1093"/>
              <a:gd name="T31" fmla="*/ 0 h 659"/>
              <a:gd name="T32" fmla="*/ 654 w 1093"/>
              <a:gd name="T33" fmla="*/ 330 h 659"/>
              <a:gd name="T34" fmla="*/ 0 w 1093"/>
              <a:gd name="T35" fmla="*/ 330 h 659"/>
              <a:gd name="T36" fmla="*/ 327 w 1093"/>
              <a:gd name="T37" fmla="*/ 580 h 659"/>
              <a:gd name="T38" fmla="*/ 327 w 1093"/>
              <a:gd name="T39" fmla="*/ 79 h 659"/>
              <a:gd name="T40" fmla="*/ 327 w 1093"/>
              <a:gd name="T41" fmla="*/ 580 h 659"/>
              <a:gd name="T42" fmla="*/ 355 w 1093"/>
              <a:gd name="T43" fmla="*/ 276 h 659"/>
              <a:gd name="T44" fmla="*/ 333 w 1093"/>
              <a:gd name="T45" fmla="*/ 330 h 659"/>
              <a:gd name="T46" fmla="*/ 283 w 1093"/>
              <a:gd name="T47" fmla="*/ 209 h 659"/>
              <a:gd name="T48" fmla="*/ 290 w 1093"/>
              <a:gd name="T49" fmla="*/ 356 h 659"/>
              <a:gd name="T50" fmla="*/ 249 w 1093"/>
              <a:gd name="T51" fmla="*/ 388 h 659"/>
              <a:gd name="T52" fmla="*/ 299 w 1093"/>
              <a:gd name="T53" fmla="*/ 403 h 659"/>
              <a:gd name="T54" fmla="*/ 249 w 1093"/>
              <a:gd name="T55" fmla="*/ 435 h 659"/>
              <a:gd name="T56" fmla="*/ 299 w 1093"/>
              <a:gd name="T57" fmla="*/ 489 h 659"/>
              <a:gd name="T58" fmla="*/ 362 w 1093"/>
              <a:gd name="T59" fmla="*/ 435 h 659"/>
              <a:gd name="T60" fmla="*/ 403 w 1093"/>
              <a:gd name="T61" fmla="*/ 403 h 659"/>
              <a:gd name="T62" fmla="*/ 362 w 1093"/>
              <a:gd name="T63" fmla="*/ 388 h 659"/>
              <a:gd name="T64" fmla="*/ 403 w 1093"/>
              <a:gd name="T65" fmla="*/ 356 h 659"/>
              <a:gd name="T66" fmla="*/ 455 w 1093"/>
              <a:gd name="T67" fmla="*/ 209 h 6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3" h="659">
                <a:moveTo>
                  <a:pt x="760" y="422"/>
                </a:moveTo>
                <a:cubicBezTo>
                  <a:pt x="786" y="422"/>
                  <a:pt x="803" y="411"/>
                  <a:pt x="803" y="394"/>
                </a:cubicBezTo>
                <a:cubicBezTo>
                  <a:pt x="803" y="377"/>
                  <a:pt x="789" y="367"/>
                  <a:pt x="756" y="356"/>
                </a:cubicBezTo>
                <a:cubicBezTo>
                  <a:pt x="709" y="340"/>
                  <a:pt x="677" y="318"/>
                  <a:pt x="677" y="275"/>
                </a:cubicBezTo>
                <a:cubicBezTo>
                  <a:pt x="677" y="236"/>
                  <a:pt x="704" y="206"/>
                  <a:pt x="751" y="197"/>
                </a:cubicBezTo>
                <a:cubicBezTo>
                  <a:pt x="751" y="155"/>
                  <a:pt x="751" y="155"/>
                  <a:pt x="751" y="155"/>
                </a:cubicBezTo>
                <a:cubicBezTo>
                  <a:pt x="794" y="155"/>
                  <a:pt x="794" y="155"/>
                  <a:pt x="794" y="155"/>
                </a:cubicBezTo>
                <a:cubicBezTo>
                  <a:pt x="794" y="194"/>
                  <a:pt x="794" y="194"/>
                  <a:pt x="794" y="194"/>
                </a:cubicBezTo>
                <a:cubicBezTo>
                  <a:pt x="823" y="195"/>
                  <a:pt x="843" y="201"/>
                  <a:pt x="859" y="208"/>
                </a:cubicBezTo>
                <a:cubicBezTo>
                  <a:pt x="845" y="258"/>
                  <a:pt x="845" y="258"/>
                  <a:pt x="845" y="258"/>
                </a:cubicBezTo>
                <a:cubicBezTo>
                  <a:pt x="834" y="253"/>
                  <a:pt x="814" y="243"/>
                  <a:pt x="782" y="243"/>
                </a:cubicBezTo>
                <a:cubicBezTo>
                  <a:pt x="753" y="243"/>
                  <a:pt x="744" y="255"/>
                  <a:pt x="744" y="268"/>
                </a:cubicBezTo>
                <a:cubicBezTo>
                  <a:pt x="744" y="282"/>
                  <a:pt x="759" y="292"/>
                  <a:pt x="797" y="305"/>
                </a:cubicBezTo>
                <a:cubicBezTo>
                  <a:pt x="850" y="324"/>
                  <a:pt x="870" y="348"/>
                  <a:pt x="870" y="388"/>
                </a:cubicBezTo>
                <a:cubicBezTo>
                  <a:pt x="870" y="427"/>
                  <a:pt x="843" y="461"/>
                  <a:pt x="792" y="469"/>
                </a:cubicBezTo>
                <a:cubicBezTo>
                  <a:pt x="792" y="515"/>
                  <a:pt x="792" y="515"/>
                  <a:pt x="792" y="515"/>
                </a:cubicBezTo>
                <a:cubicBezTo>
                  <a:pt x="749" y="515"/>
                  <a:pt x="749" y="515"/>
                  <a:pt x="749" y="515"/>
                </a:cubicBezTo>
                <a:cubicBezTo>
                  <a:pt x="749" y="473"/>
                  <a:pt x="749" y="473"/>
                  <a:pt x="749" y="473"/>
                </a:cubicBezTo>
                <a:cubicBezTo>
                  <a:pt x="719" y="471"/>
                  <a:pt x="691" y="463"/>
                  <a:pt x="674" y="454"/>
                </a:cubicBezTo>
                <a:cubicBezTo>
                  <a:pt x="687" y="402"/>
                  <a:pt x="687" y="402"/>
                  <a:pt x="687" y="402"/>
                </a:cubicBezTo>
                <a:cubicBezTo>
                  <a:pt x="706" y="412"/>
                  <a:pt x="732" y="422"/>
                  <a:pt x="760" y="422"/>
                </a:cubicBezTo>
                <a:moveTo>
                  <a:pt x="766" y="0"/>
                </a:moveTo>
                <a:cubicBezTo>
                  <a:pt x="687" y="0"/>
                  <a:pt x="615" y="28"/>
                  <a:pt x="559" y="74"/>
                </a:cubicBezTo>
                <a:cubicBezTo>
                  <a:pt x="578" y="92"/>
                  <a:pt x="595" y="112"/>
                  <a:pt x="610" y="134"/>
                </a:cubicBezTo>
                <a:cubicBezTo>
                  <a:pt x="653" y="99"/>
                  <a:pt x="707" y="78"/>
                  <a:pt x="766" y="78"/>
                </a:cubicBezTo>
                <a:cubicBezTo>
                  <a:pt x="903" y="78"/>
                  <a:pt x="1014" y="191"/>
                  <a:pt x="1014" y="329"/>
                </a:cubicBezTo>
                <a:cubicBezTo>
                  <a:pt x="1014" y="467"/>
                  <a:pt x="903" y="580"/>
                  <a:pt x="766" y="580"/>
                </a:cubicBezTo>
                <a:cubicBezTo>
                  <a:pt x="707" y="580"/>
                  <a:pt x="653" y="559"/>
                  <a:pt x="611" y="525"/>
                </a:cubicBezTo>
                <a:cubicBezTo>
                  <a:pt x="596" y="547"/>
                  <a:pt x="579" y="567"/>
                  <a:pt x="560" y="584"/>
                </a:cubicBezTo>
                <a:cubicBezTo>
                  <a:pt x="616" y="630"/>
                  <a:pt x="688" y="658"/>
                  <a:pt x="766" y="658"/>
                </a:cubicBezTo>
                <a:cubicBezTo>
                  <a:pt x="946" y="658"/>
                  <a:pt x="1093" y="511"/>
                  <a:pt x="1093" y="329"/>
                </a:cubicBezTo>
                <a:cubicBezTo>
                  <a:pt x="1093" y="147"/>
                  <a:pt x="946" y="0"/>
                  <a:pt x="766" y="0"/>
                </a:cubicBezTo>
                <a:moveTo>
                  <a:pt x="327" y="0"/>
                </a:moveTo>
                <a:cubicBezTo>
                  <a:pt x="508" y="0"/>
                  <a:pt x="654" y="148"/>
                  <a:pt x="654" y="330"/>
                </a:cubicBezTo>
                <a:cubicBezTo>
                  <a:pt x="654" y="512"/>
                  <a:pt x="508" y="659"/>
                  <a:pt x="327" y="659"/>
                </a:cubicBezTo>
                <a:cubicBezTo>
                  <a:pt x="147" y="659"/>
                  <a:pt x="0" y="512"/>
                  <a:pt x="0" y="330"/>
                </a:cubicBezTo>
                <a:cubicBezTo>
                  <a:pt x="0" y="148"/>
                  <a:pt x="147" y="0"/>
                  <a:pt x="327" y="0"/>
                </a:cubicBezTo>
                <a:moveTo>
                  <a:pt x="327" y="580"/>
                </a:moveTo>
                <a:cubicBezTo>
                  <a:pt x="464" y="580"/>
                  <a:pt x="576" y="468"/>
                  <a:pt x="576" y="330"/>
                </a:cubicBezTo>
                <a:cubicBezTo>
                  <a:pt x="576" y="191"/>
                  <a:pt x="464" y="79"/>
                  <a:pt x="327" y="79"/>
                </a:cubicBezTo>
                <a:cubicBezTo>
                  <a:pt x="190" y="79"/>
                  <a:pt x="79" y="191"/>
                  <a:pt x="79" y="330"/>
                </a:cubicBezTo>
                <a:cubicBezTo>
                  <a:pt x="79" y="468"/>
                  <a:pt x="190" y="580"/>
                  <a:pt x="327" y="580"/>
                </a:cubicBezTo>
                <a:moveTo>
                  <a:pt x="384" y="209"/>
                </a:moveTo>
                <a:cubicBezTo>
                  <a:pt x="355" y="276"/>
                  <a:pt x="355" y="276"/>
                  <a:pt x="355" y="276"/>
                </a:cubicBezTo>
                <a:cubicBezTo>
                  <a:pt x="347" y="296"/>
                  <a:pt x="340" y="312"/>
                  <a:pt x="334" y="330"/>
                </a:cubicBezTo>
                <a:cubicBezTo>
                  <a:pt x="333" y="330"/>
                  <a:pt x="333" y="330"/>
                  <a:pt x="333" y="330"/>
                </a:cubicBezTo>
                <a:cubicBezTo>
                  <a:pt x="327" y="312"/>
                  <a:pt x="320" y="297"/>
                  <a:pt x="312" y="276"/>
                </a:cubicBezTo>
                <a:cubicBezTo>
                  <a:pt x="283" y="209"/>
                  <a:pt x="283" y="209"/>
                  <a:pt x="283" y="209"/>
                </a:cubicBezTo>
                <a:cubicBezTo>
                  <a:pt x="211" y="209"/>
                  <a:pt x="211" y="209"/>
                  <a:pt x="211" y="209"/>
                </a:cubicBezTo>
                <a:cubicBezTo>
                  <a:pt x="290" y="356"/>
                  <a:pt x="290" y="356"/>
                  <a:pt x="290" y="356"/>
                </a:cubicBezTo>
                <a:cubicBezTo>
                  <a:pt x="249" y="356"/>
                  <a:pt x="249" y="356"/>
                  <a:pt x="249" y="356"/>
                </a:cubicBezTo>
                <a:cubicBezTo>
                  <a:pt x="249" y="388"/>
                  <a:pt x="249" y="388"/>
                  <a:pt x="249" y="388"/>
                </a:cubicBezTo>
                <a:cubicBezTo>
                  <a:pt x="299" y="388"/>
                  <a:pt x="299" y="388"/>
                  <a:pt x="299" y="388"/>
                </a:cubicBezTo>
                <a:cubicBezTo>
                  <a:pt x="299" y="403"/>
                  <a:pt x="299" y="403"/>
                  <a:pt x="299" y="403"/>
                </a:cubicBezTo>
                <a:cubicBezTo>
                  <a:pt x="249" y="403"/>
                  <a:pt x="249" y="403"/>
                  <a:pt x="249" y="403"/>
                </a:cubicBezTo>
                <a:cubicBezTo>
                  <a:pt x="249" y="435"/>
                  <a:pt x="249" y="435"/>
                  <a:pt x="249" y="435"/>
                </a:cubicBezTo>
                <a:cubicBezTo>
                  <a:pt x="299" y="435"/>
                  <a:pt x="299" y="435"/>
                  <a:pt x="299" y="435"/>
                </a:cubicBezTo>
                <a:cubicBezTo>
                  <a:pt x="299" y="489"/>
                  <a:pt x="299" y="489"/>
                  <a:pt x="299" y="489"/>
                </a:cubicBezTo>
                <a:cubicBezTo>
                  <a:pt x="362" y="489"/>
                  <a:pt x="362" y="489"/>
                  <a:pt x="362" y="489"/>
                </a:cubicBezTo>
                <a:cubicBezTo>
                  <a:pt x="362" y="435"/>
                  <a:pt x="362" y="435"/>
                  <a:pt x="362" y="435"/>
                </a:cubicBezTo>
                <a:cubicBezTo>
                  <a:pt x="403" y="435"/>
                  <a:pt x="403" y="435"/>
                  <a:pt x="403" y="435"/>
                </a:cubicBezTo>
                <a:cubicBezTo>
                  <a:pt x="403" y="403"/>
                  <a:pt x="403" y="403"/>
                  <a:pt x="403" y="403"/>
                </a:cubicBezTo>
                <a:cubicBezTo>
                  <a:pt x="362" y="403"/>
                  <a:pt x="362" y="403"/>
                  <a:pt x="362" y="403"/>
                </a:cubicBezTo>
                <a:cubicBezTo>
                  <a:pt x="362" y="388"/>
                  <a:pt x="362" y="388"/>
                  <a:pt x="362" y="388"/>
                </a:cubicBezTo>
                <a:cubicBezTo>
                  <a:pt x="403" y="388"/>
                  <a:pt x="403" y="388"/>
                  <a:pt x="403" y="388"/>
                </a:cubicBezTo>
                <a:cubicBezTo>
                  <a:pt x="403" y="356"/>
                  <a:pt x="403" y="356"/>
                  <a:pt x="403" y="356"/>
                </a:cubicBezTo>
                <a:cubicBezTo>
                  <a:pt x="371" y="356"/>
                  <a:pt x="371" y="356"/>
                  <a:pt x="371" y="356"/>
                </a:cubicBezTo>
                <a:cubicBezTo>
                  <a:pt x="455" y="209"/>
                  <a:pt x="455" y="209"/>
                  <a:pt x="455" y="209"/>
                </a:cubicBezTo>
                <a:lnTo>
                  <a:pt x="384" y="209"/>
                </a:ln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21" name="Freeform 942"/>
          <p:cNvSpPr>
            <a:spLocks noEditPoints="1"/>
          </p:cNvSpPr>
          <p:nvPr/>
        </p:nvSpPr>
        <p:spPr bwMode="auto">
          <a:xfrm>
            <a:off x="7437561" y="4576501"/>
            <a:ext cx="492658" cy="297083"/>
          </a:xfrm>
          <a:custGeom>
            <a:gdLst>
              <a:gd name="T0" fmla="*/ 803 w 1093"/>
              <a:gd name="T1" fmla="*/ 394 h 659"/>
              <a:gd name="T2" fmla="*/ 677 w 1093"/>
              <a:gd name="T3" fmla="*/ 275 h 659"/>
              <a:gd name="T4" fmla="*/ 751 w 1093"/>
              <a:gd name="T5" fmla="*/ 155 h 659"/>
              <a:gd name="T6" fmla="*/ 795 w 1093"/>
              <a:gd name="T7" fmla="*/ 194 h 659"/>
              <a:gd name="T8" fmla="*/ 846 w 1093"/>
              <a:gd name="T9" fmla="*/ 258 h 659"/>
              <a:gd name="T10" fmla="*/ 744 w 1093"/>
              <a:gd name="T11" fmla="*/ 268 h 659"/>
              <a:gd name="T12" fmla="*/ 871 w 1093"/>
              <a:gd name="T13" fmla="*/ 388 h 659"/>
              <a:gd name="T14" fmla="*/ 793 w 1093"/>
              <a:gd name="T15" fmla="*/ 515 h 659"/>
              <a:gd name="T16" fmla="*/ 749 w 1093"/>
              <a:gd name="T17" fmla="*/ 473 h 659"/>
              <a:gd name="T18" fmla="*/ 688 w 1093"/>
              <a:gd name="T19" fmla="*/ 402 h 659"/>
              <a:gd name="T20" fmla="*/ 766 w 1093"/>
              <a:gd name="T21" fmla="*/ 0 h 659"/>
              <a:gd name="T22" fmla="*/ 610 w 1093"/>
              <a:gd name="T23" fmla="*/ 134 h 659"/>
              <a:gd name="T24" fmla="*/ 1014 w 1093"/>
              <a:gd name="T25" fmla="*/ 329 h 659"/>
              <a:gd name="T26" fmla="*/ 611 w 1093"/>
              <a:gd name="T27" fmla="*/ 525 h 659"/>
              <a:gd name="T28" fmla="*/ 766 w 1093"/>
              <a:gd name="T29" fmla="*/ 658 h 659"/>
              <a:gd name="T30" fmla="*/ 766 w 1093"/>
              <a:gd name="T31" fmla="*/ 0 h 659"/>
              <a:gd name="T32" fmla="*/ 654 w 1093"/>
              <a:gd name="T33" fmla="*/ 330 h 659"/>
              <a:gd name="T34" fmla="*/ 0 w 1093"/>
              <a:gd name="T35" fmla="*/ 330 h 659"/>
              <a:gd name="T36" fmla="*/ 327 w 1093"/>
              <a:gd name="T37" fmla="*/ 580 h 659"/>
              <a:gd name="T38" fmla="*/ 327 w 1093"/>
              <a:gd name="T39" fmla="*/ 79 h 659"/>
              <a:gd name="T40" fmla="*/ 327 w 1093"/>
              <a:gd name="T41" fmla="*/ 580 h 659"/>
              <a:gd name="T42" fmla="*/ 209 w 1093"/>
              <a:gd name="T43" fmla="*/ 385 h 659"/>
              <a:gd name="T44" fmla="*/ 410 w 1093"/>
              <a:gd name="T45" fmla="*/ 502 h 659"/>
              <a:gd name="T46" fmla="*/ 420 w 1093"/>
              <a:gd name="T47" fmla="*/ 432 h 659"/>
              <a:gd name="T48" fmla="*/ 375 w 1093"/>
              <a:gd name="T49" fmla="*/ 441 h 659"/>
              <a:gd name="T50" fmla="*/ 322 w 1093"/>
              <a:gd name="T51" fmla="*/ 385 h 659"/>
              <a:gd name="T52" fmla="*/ 267 w 1093"/>
              <a:gd name="T53" fmla="*/ 347 h 659"/>
              <a:gd name="T54" fmla="*/ 266 w 1093"/>
              <a:gd name="T55" fmla="*/ 330 h 659"/>
              <a:gd name="T56" fmla="*/ 322 w 1093"/>
              <a:gd name="T57" fmla="*/ 293 h 659"/>
              <a:gd name="T58" fmla="*/ 375 w 1093"/>
              <a:gd name="T59" fmla="*/ 226 h 659"/>
              <a:gd name="T60" fmla="*/ 420 w 1093"/>
              <a:gd name="T61" fmla="*/ 234 h 659"/>
              <a:gd name="T62" fmla="*/ 410 w 1093"/>
              <a:gd name="T63" fmla="*/ 164 h 659"/>
              <a:gd name="T64" fmla="*/ 206 w 1093"/>
              <a:gd name="T65" fmla="*/ 293 h 659"/>
              <a:gd name="T66" fmla="*/ 175 w 1093"/>
              <a:gd name="T67" fmla="*/ 330 h 659"/>
              <a:gd name="T68" fmla="*/ 201 w 1093"/>
              <a:gd name="T69" fmla="*/ 333 h 659"/>
              <a:gd name="T70" fmla="*/ 175 w 1093"/>
              <a:gd name="T71" fmla="*/ 347 h 6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3" h="659">
                <a:moveTo>
                  <a:pt x="761" y="421"/>
                </a:moveTo>
                <a:cubicBezTo>
                  <a:pt x="786" y="421"/>
                  <a:pt x="803" y="411"/>
                  <a:pt x="803" y="394"/>
                </a:cubicBezTo>
                <a:cubicBezTo>
                  <a:pt x="803" y="377"/>
                  <a:pt x="789" y="367"/>
                  <a:pt x="756" y="356"/>
                </a:cubicBezTo>
                <a:cubicBezTo>
                  <a:pt x="709" y="340"/>
                  <a:pt x="677" y="318"/>
                  <a:pt x="677" y="275"/>
                </a:cubicBezTo>
                <a:cubicBezTo>
                  <a:pt x="677" y="236"/>
                  <a:pt x="704" y="206"/>
                  <a:pt x="751" y="197"/>
                </a:cubicBezTo>
                <a:cubicBezTo>
                  <a:pt x="751" y="155"/>
                  <a:pt x="751" y="155"/>
                  <a:pt x="751" y="155"/>
                </a:cubicBezTo>
                <a:cubicBezTo>
                  <a:pt x="795" y="155"/>
                  <a:pt x="795" y="155"/>
                  <a:pt x="795" y="155"/>
                </a:cubicBezTo>
                <a:cubicBezTo>
                  <a:pt x="795" y="194"/>
                  <a:pt x="795" y="194"/>
                  <a:pt x="795" y="194"/>
                </a:cubicBezTo>
                <a:cubicBezTo>
                  <a:pt x="824" y="195"/>
                  <a:pt x="843" y="201"/>
                  <a:pt x="859" y="208"/>
                </a:cubicBezTo>
                <a:cubicBezTo>
                  <a:pt x="846" y="258"/>
                  <a:pt x="846" y="258"/>
                  <a:pt x="846" y="258"/>
                </a:cubicBezTo>
                <a:cubicBezTo>
                  <a:pt x="835" y="253"/>
                  <a:pt x="814" y="243"/>
                  <a:pt x="782" y="243"/>
                </a:cubicBezTo>
                <a:cubicBezTo>
                  <a:pt x="754" y="243"/>
                  <a:pt x="744" y="255"/>
                  <a:pt x="744" y="268"/>
                </a:cubicBezTo>
                <a:cubicBezTo>
                  <a:pt x="744" y="282"/>
                  <a:pt x="760" y="292"/>
                  <a:pt x="798" y="305"/>
                </a:cubicBezTo>
                <a:cubicBezTo>
                  <a:pt x="850" y="324"/>
                  <a:pt x="871" y="348"/>
                  <a:pt x="871" y="388"/>
                </a:cubicBezTo>
                <a:cubicBezTo>
                  <a:pt x="871" y="427"/>
                  <a:pt x="843" y="461"/>
                  <a:pt x="793" y="469"/>
                </a:cubicBezTo>
                <a:cubicBezTo>
                  <a:pt x="793" y="515"/>
                  <a:pt x="793" y="515"/>
                  <a:pt x="793" y="515"/>
                </a:cubicBezTo>
                <a:cubicBezTo>
                  <a:pt x="749" y="515"/>
                  <a:pt x="749" y="515"/>
                  <a:pt x="749" y="515"/>
                </a:cubicBezTo>
                <a:cubicBezTo>
                  <a:pt x="749" y="473"/>
                  <a:pt x="749" y="473"/>
                  <a:pt x="749" y="473"/>
                </a:cubicBezTo>
                <a:cubicBezTo>
                  <a:pt x="720" y="471"/>
                  <a:pt x="691" y="463"/>
                  <a:pt x="674" y="454"/>
                </a:cubicBezTo>
                <a:cubicBezTo>
                  <a:pt x="688" y="402"/>
                  <a:pt x="688" y="402"/>
                  <a:pt x="688" y="402"/>
                </a:cubicBezTo>
                <a:cubicBezTo>
                  <a:pt x="706" y="412"/>
                  <a:pt x="732" y="421"/>
                  <a:pt x="761" y="421"/>
                </a:cubicBezTo>
                <a:moveTo>
                  <a:pt x="766" y="0"/>
                </a:moveTo>
                <a:cubicBezTo>
                  <a:pt x="687" y="0"/>
                  <a:pt x="615" y="28"/>
                  <a:pt x="559" y="74"/>
                </a:cubicBezTo>
                <a:cubicBezTo>
                  <a:pt x="578" y="92"/>
                  <a:pt x="595" y="112"/>
                  <a:pt x="610" y="134"/>
                </a:cubicBezTo>
                <a:cubicBezTo>
                  <a:pt x="653" y="99"/>
                  <a:pt x="707" y="78"/>
                  <a:pt x="766" y="78"/>
                </a:cubicBezTo>
                <a:cubicBezTo>
                  <a:pt x="903" y="78"/>
                  <a:pt x="1014" y="191"/>
                  <a:pt x="1014" y="329"/>
                </a:cubicBezTo>
                <a:cubicBezTo>
                  <a:pt x="1014" y="467"/>
                  <a:pt x="903" y="580"/>
                  <a:pt x="766" y="580"/>
                </a:cubicBezTo>
                <a:cubicBezTo>
                  <a:pt x="708" y="580"/>
                  <a:pt x="654" y="559"/>
                  <a:pt x="611" y="525"/>
                </a:cubicBezTo>
                <a:cubicBezTo>
                  <a:pt x="596" y="547"/>
                  <a:pt x="579" y="567"/>
                  <a:pt x="560" y="584"/>
                </a:cubicBezTo>
                <a:cubicBezTo>
                  <a:pt x="616" y="630"/>
                  <a:pt x="688" y="658"/>
                  <a:pt x="766" y="658"/>
                </a:cubicBezTo>
                <a:cubicBezTo>
                  <a:pt x="947" y="658"/>
                  <a:pt x="1093" y="511"/>
                  <a:pt x="1093" y="329"/>
                </a:cubicBezTo>
                <a:cubicBezTo>
                  <a:pt x="1093" y="147"/>
                  <a:pt x="947" y="0"/>
                  <a:pt x="766" y="0"/>
                </a:cubicBezTo>
                <a:moveTo>
                  <a:pt x="327" y="0"/>
                </a:moveTo>
                <a:cubicBezTo>
                  <a:pt x="508" y="0"/>
                  <a:pt x="654" y="148"/>
                  <a:pt x="654" y="330"/>
                </a:cubicBezTo>
                <a:cubicBezTo>
                  <a:pt x="654" y="512"/>
                  <a:pt x="508" y="659"/>
                  <a:pt x="327" y="659"/>
                </a:cubicBezTo>
                <a:cubicBezTo>
                  <a:pt x="147" y="659"/>
                  <a:pt x="0" y="512"/>
                  <a:pt x="0" y="330"/>
                </a:cubicBezTo>
                <a:cubicBezTo>
                  <a:pt x="0" y="148"/>
                  <a:pt x="147" y="0"/>
                  <a:pt x="327" y="0"/>
                </a:cubicBezTo>
                <a:moveTo>
                  <a:pt x="327" y="580"/>
                </a:moveTo>
                <a:cubicBezTo>
                  <a:pt x="464" y="580"/>
                  <a:pt x="576" y="468"/>
                  <a:pt x="576" y="330"/>
                </a:cubicBezTo>
                <a:cubicBezTo>
                  <a:pt x="576" y="191"/>
                  <a:pt x="464" y="79"/>
                  <a:pt x="327" y="79"/>
                </a:cubicBezTo>
                <a:cubicBezTo>
                  <a:pt x="191" y="79"/>
                  <a:pt x="79" y="191"/>
                  <a:pt x="79" y="330"/>
                </a:cubicBezTo>
                <a:cubicBezTo>
                  <a:pt x="79" y="468"/>
                  <a:pt x="191" y="580"/>
                  <a:pt x="327" y="580"/>
                </a:cubicBezTo>
                <a:moveTo>
                  <a:pt x="175" y="385"/>
                </a:moveTo>
                <a:cubicBezTo>
                  <a:pt x="209" y="385"/>
                  <a:pt x="209" y="385"/>
                  <a:pt x="209" y="385"/>
                </a:cubicBezTo>
                <a:cubicBezTo>
                  <a:pt x="231" y="455"/>
                  <a:pt x="297" y="506"/>
                  <a:pt x="375" y="506"/>
                </a:cubicBezTo>
                <a:cubicBezTo>
                  <a:pt x="387" y="506"/>
                  <a:pt x="399" y="505"/>
                  <a:pt x="410" y="502"/>
                </a:cubicBezTo>
                <a:cubicBezTo>
                  <a:pt x="420" y="500"/>
                  <a:pt x="420" y="500"/>
                  <a:pt x="420" y="500"/>
                </a:cubicBezTo>
                <a:cubicBezTo>
                  <a:pt x="420" y="432"/>
                  <a:pt x="420" y="432"/>
                  <a:pt x="420" y="432"/>
                </a:cubicBezTo>
                <a:cubicBezTo>
                  <a:pt x="404" y="437"/>
                  <a:pt x="404" y="437"/>
                  <a:pt x="404" y="437"/>
                </a:cubicBezTo>
                <a:cubicBezTo>
                  <a:pt x="395" y="439"/>
                  <a:pt x="385" y="441"/>
                  <a:pt x="375" y="441"/>
                </a:cubicBezTo>
                <a:cubicBezTo>
                  <a:pt x="334" y="441"/>
                  <a:pt x="298" y="418"/>
                  <a:pt x="280" y="385"/>
                </a:cubicBezTo>
                <a:cubicBezTo>
                  <a:pt x="322" y="385"/>
                  <a:pt x="322" y="385"/>
                  <a:pt x="322" y="385"/>
                </a:cubicBezTo>
                <a:cubicBezTo>
                  <a:pt x="322" y="347"/>
                  <a:pt x="322" y="347"/>
                  <a:pt x="322" y="347"/>
                </a:cubicBezTo>
                <a:cubicBezTo>
                  <a:pt x="267" y="347"/>
                  <a:pt x="267" y="347"/>
                  <a:pt x="267" y="347"/>
                </a:cubicBezTo>
                <a:cubicBezTo>
                  <a:pt x="267" y="343"/>
                  <a:pt x="266" y="338"/>
                  <a:pt x="266" y="333"/>
                </a:cubicBezTo>
                <a:cubicBezTo>
                  <a:pt x="266" y="332"/>
                  <a:pt x="266" y="331"/>
                  <a:pt x="266" y="330"/>
                </a:cubicBezTo>
                <a:cubicBezTo>
                  <a:pt x="322" y="330"/>
                  <a:pt x="322" y="330"/>
                  <a:pt x="322" y="330"/>
                </a:cubicBezTo>
                <a:cubicBezTo>
                  <a:pt x="322" y="293"/>
                  <a:pt x="322" y="293"/>
                  <a:pt x="322" y="293"/>
                </a:cubicBezTo>
                <a:cubicBezTo>
                  <a:pt x="274" y="293"/>
                  <a:pt x="274" y="293"/>
                  <a:pt x="274" y="293"/>
                </a:cubicBezTo>
                <a:cubicBezTo>
                  <a:pt x="291" y="253"/>
                  <a:pt x="330" y="226"/>
                  <a:pt x="375" y="226"/>
                </a:cubicBezTo>
                <a:cubicBezTo>
                  <a:pt x="385" y="226"/>
                  <a:pt x="395" y="227"/>
                  <a:pt x="404" y="230"/>
                </a:cubicBezTo>
                <a:cubicBezTo>
                  <a:pt x="420" y="234"/>
                  <a:pt x="420" y="234"/>
                  <a:pt x="420" y="234"/>
                </a:cubicBezTo>
                <a:cubicBezTo>
                  <a:pt x="420" y="166"/>
                  <a:pt x="420" y="166"/>
                  <a:pt x="420" y="166"/>
                </a:cubicBezTo>
                <a:cubicBezTo>
                  <a:pt x="410" y="164"/>
                  <a:pt x="410" y="164"/>
                  <a:pt x="410" y="164"/>
                </a:cubicBezTo>
                <a:cubicBezTo>
                  <a:pt x="399" y="162"/>
                  <a:pt x="387" y="160"/>
                  <a:pt x="375" y="160"/>
                </a:cubicBezTo>
                <a:cubicBezTo>
                  <a:pt x="293" y="160"/>
                  <a:pt x="224" y="217"/>
                  <a:pt x="206" y="293"/>
                </a:cubicBezTo>
                <a:cubicBezTo>
                  <a:pt x="175" y="293"/>
                  <a:pt x="175" y="293"/>
                  <a:pt x="175" y="293"/>
                </a:cubicBezTo>
                <a:cubicBezTo>
                  <a:pt x="175" y="330"/>
                  <a:pt x="175" y="330"/>
                  <a:pt x="175" y="330"/>
                </a:cubicBezTo>
                <a:cubicBezTo>
                  <a:pt x="201" y="330"/>
                  <a:pt x="201" y="330"/>
                  <a:pt x="201" y="330"/>
                </a:cubicBezTo>
                <a:cubicBezTo>
                  <a:pt x="201" y="331"/>
                  <a:pt x="201" y="332"/>
                  <a:pt x="201" y="333"/>
                </a:cubicBezTo>
                <a:cubicBezTo>
                  <a:pt x="201" y="338"/>
                  <a:pt x="201" y="343"/>
                  <a:pt x="202" y="347"/>
                </a:cubicBezTo>
                <a:cubicBezTo>
                  <a:pt x="175" y="347"/>
                  <a:pt x="175" y="347"/>
                  <a:pt x="175" y="347"/>
                </a:cubicBezTo>
                <a:lnTo>
                  <a:pt x="175" y="385"/>
                </a:ln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22" name="Freeform 943"/>
          <p:cNvSpPr>
            <a:spLocks noEditPoints="1"/>
          </p:cNvSpPr>
          <p:nvPr/>
        </p:nvSpPr>
        <p:spPr bwMode="auto">
          <a:xfrm>
            <a:off x="9095464" y="3666553"/>
            <a:ext cx="444767" cy="426830"/>
          </a:xfrm>
          <a:custGeom>
            <a:gdLst>
              <a:gd name="T0" fmla="*/ 414 w 987"/>
              <a:gd name="T1" fmla="*/ 683 h 947"/>
              <a:gd name="T2" fmla="*/ 460 w 987"/>
              <a:gd name="T3" fmla="*/ 742 h 947"/>
              <a:gd name="T4" fmla="*/ 487 w 987"/>
              <a:gd name="T5" fmla="*/ 763 h 947"/>
              <a:gd name="T6" fmla="*/ 385 w 987"/>
              <a:gd name="T7" fmla="*/ 777 h 947"/>
              <a:gd name="T8" fmla="*/ 0 w 987"/>
              <a:gd name="T9" fmla="*/ 388 h 947"/>
              <a:gd name="T10" fmla="*/ 385 w 987"/>
              <a:gd name="T11" fmla="*/ 0 h 947"/>
              <a:gd name="T12" fmla="*/ 771 w 987"/>
              <a:gd name="T13" fmla="*/ 388 h 947"/>
              <a:gd name="T14" fmla="*/ 768 w 987"/>
              <a:gd name="T15" fmla="*/ 439 h 947"/>
              <a:gd name="T16" fmla="*/ 753 w 987"/>
              <a:gd name="T17" fmla="*/ 423 h 947"/>
              <a:gd name="T18" fmla="*/ 678 w 987"/>
              <a:gd name="T19" fmla="*/ 379 h 947"/>
              <a:gd name="T20" fmla="*/ 385 w 987"/>
              <a:gd name="T21" fmla="*/ 93 h 947"/>
              <a:gd name="T22" fmla="*/ 92 w 987"/>
              <a:gd name="T23" fmla="*/ 388 h 947"/>
              <a:gd name="T24" fmla="*/ 385 w 987"/>
              <a:gd name="T25" fmla="*/ 684 h 947"/>
              <a:gd name="T26" fmla="*/ 414 w 987"/>
              <a:gd name="T27" fmla="*/ 683 h 947"/>
              <a:gd name="T28" fmla="*/ 484 w 987"/>
              <a:gd name="T29" fmla="*/ 404 h 947"/>
              <a:gd name="T30" fmla="*/ 410 w 987"/>
              <a:gd name="T31" fmla="*/ 354 h 947"/>
              <a:gd name="T32" fmla="*/ 347 w 987"/>
              <a:gd name="T33" fmla="*/ 310 h 947"/>
              <a:gd name="T34" fmla="*/ 391 w 987"/>
              <a:gd name="T35" fmla="*/ 280 h 947"/>
              <a:gd name="T36" fmla="*/ 466 w 987"/>
              <a:gd name="T37" fmla="*/ 298 h 947"/>
              <a:gd name="T38" fmla="*/ 482 w 987"/>
              <a:gd name="T39" fmla="*/ 240 h 947"/>
              <a:gd name="T40" fmla="*/ 406 w 987"/>
              <a:gd name="T41" fmla="*/ 222 h 947"/>
              <a:gd name="T42" fmla="*/ 406 w 987"/>
              <a:gd name="T43" fmla="*/ 177 h 947"/>
              <a:gd name="T44" fmla="*/ 355 w 987"/>
              <a:gd name="T45" fmla="*/ 177 h 947"/>
              <a:gd name="T46" fmla="*/ 355 w 987"/>
              <a:gd name="T47" fmla="*/ 226 h 947"/>
              <a:gd name="T48" fmla="*/ 267 w 987"/>
              <a:gd name="T49" fmla="*/ 319 h 947"/>
              <a:gd name="T50" fmla="*/ 361 w 987"/>
              <a:gd name="T51" fmla="*/ 414 h 947"/>
              <a:gd name="T52" fmla="*/ 416 w 987"/>
              <a:gd name="T53" fmla="*/ 459 h 947"/>
              <a:gd name="T54" fmla="*/ 366 w 987"/>
              <a:gd name="T55" fmla="*/ 491 h 947"/>
              <a:gd name="T56" fmla="*/ 280 w 987"/>
              <a:gd name="T57" fmla="*/ 468 h 947"/>
              <a:gd name="T58" fmla="*/ 264 w 987"/>
              <a:gd name="T59" fmla="*/ 529 h 947"/>
              <a:gd name="T60" fmla="*/ 352 w 987"/>
              <a:gd name="T61" fmla="*/ 552 h 947"/>
              <a:gd name="T62" fmla="*/ 352 w 987"/>
              <a:gd name="T63" fmla="*/ 601 h 947"/>
              <a:gd name="T64" fmla="*/ 390 w 987"/>
              <a:gd name="T65" fmla="*/ 601 h 947"/>
              <a:gd name="T66" fmla="*/ 389 w 987"/>
              <a:gd name="T67" fmla="*/ 592 h 947"/>
              <a:gd name="T68" fmla="*/ 446 w 987"/>
              <a:gd name="T69" fmla="*/ 436 h 947"/>
              <a:gd name="T70" fmla="*/ 484 w 987"/>
              <a:gd name="T71" fmla="*/ 404 h 947"/>
              <a:gd name="T72" fmla="*/ 973 w 987"/>
              <a:gd name="T73" fmla="*/ 856 h 947"/>
              <a:gd name="T74" fmla="*/ 975 w 987"/>
              <a:gd name="T75" fmla="*/ 901 h 947"/>
              <a:gd name="T76" fmla="*/ 946 w 987"/>
              <a:gd name="T77" fmla="*/ 933 h 947"/>
              <a:gd name="T78" fmla="*/ 901 w 987"/>
              <a:gd name="T79" fmla="*/ 935 h 947"/>
              <a:gd name="T80" fmla="*/ 770 w 987"/>
              <a:gd name="T81" fmla="*/ 815 h 947"/>
              <a:gd name="T82" fmla="*/ 760 w 987"/>
              <a:gd name="T83" fmla="*/ 787 h 947"/>
              <a:gd name="T84" fmla="*/ 717 w 987"/>
              <a:gd name="T85" fmla="*/ 748 h 947"/>
              <a:gd name="T86" fmla="*/ 472 w 987"/>
              <a:gd name="T87" fmla="*/ 729 h 947"/>
              <a:gd name="T88" fmla="*/ 460 w 987"/>
              <a:gd name="T89" fmla="*/ 448 h 947"/>
              <a:gd name="T90" fmla="*/ 740 w 987"/>
              <a:gd name="T91" fmla="*/ 437 h 947"/>
              <a:gd name="T92" fmla="*/ 775 w 987"/>
              <a:gd name="T93" fmla="*/ 689 h 947"/>
              <a:gd name="T94" fmla="*/ 817 w 987"/>
              <a:gd name="T95" fmla="*/ 728 h 947"/>
              <a:gd name="T96" fmla="*/ 843 w 987"/>
              <a:gd name="T97" fmla="*/ 736 h 947"/>
              <a:gd name="T98" fmla="*/ 973 w 987"/>
              <a:gd name="T99" fmla="*/ 856 h 947"/>
              <a:gd name="T100" fmla="*/ 706 w 987"/>
              <a:gd name="T101" fmla="*/ 675 h 947"/>
              <a:gd name="T102" fmla="*/ 696 w 987"/>
              <a:gd name="T103" fmla="*/ 486 h 947"/>
              <a:gd name="T104" fmla="*/ 506 w 987"/>
              <a:gd name="T105" fmla="*/ 491 h 947"/>
              <a:gd name="T106" fmla="*/ 517 w 987"/>
              <a:gd name="T107" fmla="*/ 680 h 947"/>
              <a:gd name="T108" fmla="*/ 706 w 987"/>
              <a:gd name="T109" fmla="*/ 675 h 947"/>
              <a:gd name="T110" fmla="*/ 531 w 987"/>
              <a:gd name="T111" fmla="*/ 573 h 947"/>
              <a:gd name="T112" fmla="*/ 567 w 987"/>
              <a:gd name="T113" fmla="*/ 573 h 947"/>
              <a:gd name="T114" fmla="*/ 567 w 987"/>
              <a:gd name="T115" fmla="*/ 684 h 947"/>
              <a:gd name="T116" fmla="*/ 641 w 987"/>
              <a:gd name="T117" fmla="*/ 684 h 947"/>
              <a:gd name="T118" fmla="*/ 641 w 987"/>
              <a:gd name="T119" fmla="*/ 573 h 947"/>
              <a:gd name="T120" fmla="*/ 677 w 987"/>
              <a:gd name="T121" fmla="*/ 573 h 947"/>
              <a:gd name="T122" fmla="*/ 605 w 987"/>
              <a:gd name="T123" fmla="*/ 477 h 947"/>
              <a:gd name="T124" fmla="*/ 531 w 987"/>
              <a:gd name="T125" fmla="*/ 573 h 9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86" h="946">
                <a:moveTo>
                  <a:pt x="414" y="683"/>
                </a:moveTo>
                <a:cubicBezTo>
                  <a:pt x="425" y="705"/>
                  <a:pt x="441" y="725"/>
                  <a:pt x="460" y="742"/>
                </a:cubicBezTo>
                <a:cubicBezTo>
                  <a:pt x="468" y="750"/>
                  <a:pt x="477" y="757"/>
                  <a:pt x="487" y="763"/>
                </a:cubicBezTo>
                <a:cubicBezTo>
                  <a:pt x="454" y="772"/>
                  <a:pt x="420" y="777"/>
                  <a:pt x="385" y="777"/>
                </a:cubicBezTo>
                <a:cubicBezTo>
                  <a:pt x="172" y="777"/>
                  <a:pt x="0" y="603"/>
                  <a:pt x="0" y="388"/>
                </a:cubicBezTo>
                <a:cubicBezTo>
                  <a:pt x="0" y="174"/>
                  <a:pt x="172" y="0"/>
                  <a:pt x="385" y="0"/>
                </a:cubicBezTo>
                <a:cubicBezTo>
                  <a:pt x="599" y="0"/>
                  <a:pt x="771" y="174"/>
                  <a:pt x="771" y="388"/>
                </a:cubicBezTo>
                <a:cubicBezTo>
                  <a:pt x="771" y="406"/>
                  <a:pt x="770" y="422"/>
                  <a:pt x="768" y="439"/>
                </a:cubicBezTo>
                <a:cubicBezTo>
                  <a:pt x="763" y="433"/>
                  <a:pt x="758" y="428"/>
                  <a:pt x="753" y="423"/>
                </a:cubicBezTo>
                <a:cubicBezTo>
                  <a:pt x="731" y="403"/>
                  <a:pt x="706" y="388"/>
                  <a:pt x="678" y="379"/>
                </a:cubicBezTo>
                <a:cubicBezTo>
                  <a:pt x="673" y="220"/>
                  <a:pt x="544" y="93"/>
                  <a:pt x="385" y="93"/>
                </a:cubicBezTo>
                <a:cubicBezTo>
                  <a:pt x="224" y="93"/>
                  <a:pt x="92" y="225"/>
                  <a:pt x="92" y="388"/>
                </a:cubicBezTo>
                <a:cubicBezTo>
                  <a:pt x="92" y="552"/>
                  <a:pt x="224" y="684"/>
                  <a:pt x="385" y="684"/>
                </a:cubicBezTo>
                <a:cubicBezTo>
                  <a:pt x="395" y="684"/>
                  <a:pt x="405" y="684"/>
                  <a:pt x="414" y="683"/>
                </a:cubicBezTo>
                <a:moveTo>
                  <a:pt x="484" y="404"/>
                </a:moveTo>
                <a:cubicBezTo>
                  <a:pt x="471" y="383"/>
                  <a:pt x="447" y="367"/>
                  <a:pt x="410" y="354"/>
                </a:cubicBezTo>
                <a:cubicBezTo>
                  <a:pt x="365" y="338"/>
                  <a:pt x="347" y="326"/>
                  <a:pt x="347" y="310"/>
                </a:cubicBezTo>
                <a:cubicBezTo>
                  <a:pt x="347" y="295"/>
                  <a:pt x="358" y="280"/>
                  <a:pt x="391" y="280"/>
                </a:cubicBezTo>
                <a:cubicBezTo>
                  <a:pt x="429" y="280"/>
                  <a:pt x="453" y="292"/>
                  <a:pt x="466" y="298"/>
                </a:cubicBezTo>
                <a:cubicBezTo>
                  <a:pt x="482" y="240"/>
                  <a:pt x="482" y="240"/>
                  <a:pt x="482" y="240"/>
                </a:cubicBezTo>
                <a:cubicBezTo>
                  <a:pt x="464" y="231"/>
                  <a:pt x="440" y="223"/>
                  <a:pt x="406" y="222"/>
                </a:cubicBezTo>
                <a:cubicBezTo>
                  <a:pt x="406" y="177"/>
                  <a:pt x="406" y="177"/>
                  <a:pt x="406" y="177"/>
                </a:cubicBezTo>
                <a:cubicBezTo>
                  <a:pt x="355" y="177"/>
                  <a:pt x="355" y="177"/>
                  <a:pt x="355" y="177"/>
                </a:cubicBezTo>
                <a:cubicBezTo>
                  <a:pt x="355" y="226"/>
                  <a:pt x="355" y="226"/>
                  <a:pt x="355" y="226"/>
                </a:cubicBezTo>
                <a:cubicBezTo>
                  <a:pt x="299" y="236"/>
                  <a:pt x="267" y="272"/>
                  <a:pt x="267" y="319"/>
                </a:cubicBezTo>
                <a:cubicBezTo>
                  <a:pt x="267" y="369"/>
                  <a:pt x="305" y="395"/>
                  <a:pt x="361" y="414"/>
                </a:cubicBezTo>
                <a:cubicBezTo>
                  <a:pt x="400" y="427"/>
                  <a:pt x="416" y="439"/>
                  <a:pt x="416" y="459"/>
                </a:cubicBezTo>
                <a:cubicBezTo>
                  <a:pt x="416" y="479"/>
                  <a:pt x="396" y="491"/>
                  <a:pt x="366" y="491"/>
                </a:cubicBezTo>
                <a:cubicBezTo>
                  <a:pt x="332" y="491"/>
                  <a:pt x="301" y="480"/>
                  <a:pt x="280" y="468"/>
                </a:cubicBezTo>
                <a:cubicBezTo>
                  <a:pt x="264" y="529"/>
                  <a:pt x="264" y="529"/>
                  <a:pt x="264" y="529"/>
                </a:cubicBezTo>
                <a:cubicBezTo>
                  <a:pt x="284" y="540"/>
                  <a:pt x="318" y="550"/>
                  <a:pt x="352" y="552"/>
                </a:cubicBezTo>
                <a:cubicBezTo>
                  <a:pt x="352" y="601"/>
                  <a:pt x="352" y="601"/>
                  <a:pt x="352" y="601"/>
                </a:cubicBezTo>
                <a:cubicBezTo>
                  <a:pt x="390" y="601"/>
                  <a:pt x="390" y="601"/>
                  <a:pt x="390" y="601"/>
                </a:cubicBezTo>
                <a:cubicBezTo>
                  <a:pt x="390" y="598"/>
                  <a:pt x="390" y="595"/>
                  <a:pt x="389" y="592"/>
                </a:cubicBezTo>
                <a:cubicBezTo>
                  <a:pt x="387" y="534"/>
                  <a:pt x="407" y="478"/>
                  <a:pt x="446" y="436"/>
                </a:cubicBezTo>
                <a:cubicBezTo>
                  <a:pt x="457" y="424"/>
                  <a:pt x="470" y="413"/>
                  <a:pt x="484" y="404"/>
                </a:cubicBezTo>
                <a:moveTo>
                  <a:pt x="973" y="856"/>
                </a:moveTo>
                <a:cubicBezTo>
                  <a:pt x="986" y="868"/>
                  <a:pt x="987" y="888"/>
                  <a:pt x="975" y="901"/>
                </a:cubicBezTo>
                <a:cubicBezTo>
                  <a:pt x="946" y="933"/>
                  <a:pt x="946" y="933"/>
                  <a:pt x="946" y="933"/>
                </a:cubicBezTo>
                <a:cubicBezTo>
                  <a:pt x="934" y="946"/>
                  <a:pt x="914" y="947"/>
                  <a:pt x="901" y="935"/>
                </a:cubicBezTo>
                <a:cubicBezTo>
                  <a:pt x="770" y="815"/>
                  <a:pt x="770" y="815"/>
                  <a:pt x="770" y="815"/>
                </a:cubicBezTo>
                <a:cubicBezTo>
                  <a:pt x="762" y="807"/>
                  <a:pt x="759" y="797"/>
                  <a:pt x="760" y="787"/>
                </a:cubicBezTo>
                <a:cubicBezTo>
                  <a:pt x="717" y="748"/>
                  <a:pt x="717" y="748"/>
                  <a:pt x="717" y="748"/>
                </a:cubicBezTo>
                <a:cubicBezTo>
                  <a:pt x="643" y="798"/>
                  <a:pt x="541" y="792"/>
                  <a:pt x="472" y="729"/>
                </a:cubicBezTo>
                <a:cubicBezTo>
                  <a:pt x="392" y="654"/>
                  <a:pt x="386" y="529"/>
                  <a:pt x="460" y="448"/>
                </a:cubicBezTo>
                <a:cubicBezTo>
                  <a:pt x="534" y="368"/>
                  <a:pt x="659" y="363"/>
                  <a:pt x="740" y="437"/>
                </a:cubicBezTo>
                <a:cubicBezTo>
                  <a:pt x="812" y="503"/>
                  <a:pt x="824" y="609"/>
                  <a:pt x="775" y="689"/>
                </a:cubicBezTo>
                <a:cubicBezTo>
                  <a:pt x="817" y="728"/>
                  <a:pt x="817" y="728"/>
                  <a:pt x="817" y="728"/>
                </a:cubicBezTo>
                <a:cubicBezTo>
                  <a:pt x="826" y="727"/>
                  <a:pt x="836" y="730"/>
                  <a:pt x="843" y="736"/>
                </a:cubicBezTo>
                <a:cubicBezTo>
                  <a:pt x="973" y="856"/>
                  <a:pt x="973" y="856"/>
                  <a:pt x="973" y="856"/>
                </a:cubicBezTo>
                <a:moveTo>
                  <a:pt x="706" y="675"/>
                </a:moveTo>
                <a:cubicBezTo>
                  <a:pt x="756" y="621"/>
                  <a:pt x="751" y="536"/>
                  <a:pt x="696" y="486"/>
                </a:cubicBezTo>
                <a:cubicBezTo>
                  <a:pt x="641" y="435"/>
                  <a:pt x="556" y="437"/>
                  <a:pt x="506" y="491"/>
                </a:cubicBezTo>
                <a:cubicBezTo>
                  <a:pt x="457" y="545"/>
                  <a:pt x="462" y="630"/>
                  <a:pt x="517" y="680"/>
                </a:cubicBezTo>
                <a:cubicBezTo>
                  <a:pt x="572" y="731"/>
                  <a:pt x="657" y="728"/>
                  <a:pt x="706" y="675"/>
                </a:cubicBezTo>
                <a:moveTo>
                  <a:pt x="531" y="573"/>
                </a:moveTo>
                <a:cubicBezTo>
                  <a:pt x="567" y="573"/>
                  <a:pt x="567" y="573"/>
                  <a:pt x="567" y="573"/>
                </a:cubicBezTo>
                <a:cubicBezTo>
                  <a:pt x="567" y="684"/>
                  <a:pt x="567" y="684"/>
                  <a:pt x="567" y="684"/>
                </a:cubicBezTo>
                <a:cubicBezTo>
                  <a:pt x="641" y="684"/>
                  <a:pt x="641" y="684"/>
                  <a:pt x="641" y="684"/>
                </a:cubicBezTo>
                <a:cubicBezTo>
                  <a:pt x="641" y="573"/>
                  <a:pt x="641" y="573"/>
                  <a:pt x="641" y="573"/>
                </a:cubicBezTo>
                <a:cubicBezTo>
                  <a:pt x="677" y="573"/>
                  <a:pt x="677" y="573"/>
                  <a:pt x="677" y="573"/>
                </a:cubicBezTo>
                <a:cubicBezTo>
                  <a:pt x="605" y="477"/>
                  <a:pt x="605" y="477"/>
                  <a:pt x="605" y="477"/>
                </a:cubicBezTo>
                <a:lnTo>
                  <a:pt x="531" y="573"/>
                </a:ln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23" name="Freeform 944"/>
          <p:cNvSpPr>
            <a:spLocks noEditPoints="1"/>
          </p:cNvSpPr>
          <p:nvPr/>
        </p:nvSpPr>
        <p:spPr bwMode="auto">
          <a:xfrm>
            <a:off x="10033841" y="3686015"/>
            <a:ext cx="445338" cy="426830"/>
          </a:xfrm>
          <a:custGeom>
            <a:gdLst>
              <a:gd name="T0" fmla="*/ 415 w 988"/>
              <a:gd name="T1" fmla="*/ 683 h 947"/>
              <a:gd name="T2" fmla="*/ 461 w 988"/>
              <a:gd name="T3" fmla="*/ 742 h 947"/>
              <a:gd name="T4" fmla="*/ 487 w 988"/>
              <a:gd name="T5" fmla="*/ 764 h 947"/>
              <a:gd name="T6" fmla="*/ 386 w 988"/>
              <a:gd name="T7" fmla="*/ 777 h 947"/>
              <a:gd name="T8" fmla="*/ 0 w 988"/>
              <a:gd name="T9" fmla="*/ 389 h 947"/>
              <a:gd name="T10" fmla="*/ 386 w 988"/>
              <a:gd name="T11" fmla="*/ 0 h 947"/>
              <a:gd name="T12" fmla="*/ 772 w 988"/>
              <a:gd name="T13" fmla="*/ 389 h 947"/>
              <a:gd name="T14" fmla="*/ 769 w 988"/>
              <a:gd name="T15" fmla="*/ 439 h 947"/>
              <a:gd name="T16" fmla="*/ 754 w 988"/>
              <a:gd name="T17" fmla="*/ 424 h 947"/>
              <a:gd name="T18" fmla="*/ 679 w 988"/>
              <a:gd name="T19" fmla="*/ 379 h 947"/>
              <a:gd name="T20" fmla="*/ 386 w 988"/>
              <a:gd name="T21" fmla="*/ 93 h 947"/>
              <a:gd name="T22" fmla="*/ 93 w 988"/>
              <a:gd name="T23" fmla="*/ 389 h 947"/>
              <a:gd name="T24" fmla="*/ 386 w 988"/>
              <a:gd name="T25" fmla="*/ 684 h 947"/>
              <a:gd name="T26" fmla="*/ 415 w 988"/>
              <a:gd name="T27" fmla="*/ 683 h 947"/>
              <a:gd name="T28" fmla="*/ 484 w 988"/>
              <a:gd name="T29" fmla="*/ 404 h 947"/>
              <a:gd name="T30" fmla="*/ 411 w 988"/>
              <a:gd name="T31" fmla="*/ 354 h 947"/>
              <a:gd name="T32" fmla="*/ 347 w 988"/>
              <a:gd name="T33" fmla="*/ 310 h 947"/>
              <a:gd name="T34" fmla="*/ 392 w 988"/>
              <a:gd name="T35" fmla="*/ 280 h 947"/>
              <a:gd name="T36" fmla="*/ 467 w 988"/>
              <a:gd name="T37" fmla="*/ 298 h 947"/>
              <a:gd name="T38" fmla="*/ 483 w 988"/>
              <a:gd name="T39" fmla="*/ 240 h 947"/>
              <a:gd name="T40" fmla="*/ 407 w 988"/>
              <a:gd name="T41" fmla="*/ 222 h 947"/>
              <a:gd name="T42" fmla="*/ 407 w 988"/>
              <a:gd name="T43" fmla="*/ 177 h 947"/>
              <a:gd name="T44" fmla="*/ 356 w 988"/>
              <a:gd name="T45" fmla="*/ 177 h 947"/>
              <a:gd name="T46" fmla="*/ 356 w 988"/>
              <a:gd name="T47" fmla="*/ 226 h 947"/>
              <a:gd name="T48" fmla="*/ 268 w 988"/>
              <a:gd name="T49" fmla="*/ 319 h 947"/>
              <a:gd name="T50" fmla="*/ 362 w 988"/>
              <a:gd name="T51" fmla="*/ 414 h 947"/>
              <a:gd name="T52" fmla="*/ 417 w 988"/>
              <a:gd name="T53" fmla="*/ 459 h 947"/>
              <a:gd name="T54" fmla="*/ 367 w 988"/>
              <a:gd name="T55" fmla="*/ 491 h 947"/>
              <a:gd name="T56" fmla="*/ 280 w 988"/>
              <a:gd name="T57" fmla="*/ 468 h 947"/>
              <a:gd name="T58" fmla="*/ 265 w 988"/>
              <a:gd name="T59" fmla="*/ 529 h 947"/>
              <a:gd name="T60" fmla="*/ 353 w 988"/>
              <a:gd name="T61" fmla="*/ 552 h 947"/>
              <a:gd name="T62" fmla="*/ 353 w 988"/>
              <a:gd name="T63" fmla="*/ 601 h 947"/>
              <a:gd name="T64" fmla="*/ 391 w 988"/>
              <a:gd name="T65" fmla="*/ 601 h 947"/>
              <a:gd name="T66" fmla="*/ 390 w 988"/>
              <a:gd name="T67" fmla="*/ 592 h 947"/>
              <a:gd name="T68" fmla="*/ 447 w 988"/>
              <a:gd name="T69" fmla="*/ 436 h 947"/>
              <a:gd name="T70" fmla="*/ 484 w 988"/>
              <a:gd name="T71" fmla="*/ 404 h 947"/>
              <a:gd name="T72" fmla="*/ 974 w 988"/>
              <a:gd name="T73" fmla="*/ 856 h 947"/>
              <a:gd name="T74" fmla="*/ 976 w 988"/>
              <a:gd name="T75" fmla="*/ 901 h 947"/>
              <a:gd name="T76" fmla="*/ 946 w 988"/>
              <a:gd name="T77" fmla="*/ 933 h 947"/>
              <a:gd name="T78" fmla="*/ 902 w 988"/>
              <a:gd name="T79" fmla="*/ 935 h 947"/>
              <a:gd name="T80" fmla="*/ 771 w 988"/>
              <a:gd name="T81" fmla="*/ 815 h 947"/>
              <a:gd name="T82" fmla="*/ 761 w 988"/>
              <a:gd name="T83" fmla="*/ 787 h 947"/>
              <a:gd name="T84" fmla="*/ 718 w 988"/>
              <a:gd name="T85" fmla="*/ 748 h 947"/>
              <a:gd name="T86" fmla="*/ 473 w 988"/>
              <a:gd name="T87" fmla="*/ 729 h 947"/>
              <a:gd name="T88" fmla="*/ 461 w 988"/>
              <a:gd name="T89" fmla="*/ 449 h 947"/>
              <a:gd name="T90" fmla="*/ 741 w 988"/>
              <a:gd name="T91" fmla="*/ 437 h 947"/>
              <a:gd name="T92" fmla="*/ 775 w 988"/>
              <a:gd name="T93" fmla="*/ 689 h 947"/>
              <a:gd name="T94" fmla="*/ 818 w 988"/>
              <a:gd name="T95" fmla="*/ 728 h 947"/>
              <a:gd name="T96" fmla="*/ 844 w 988"/>
              <a:gd name="T97" fmla="*/ 736 h 947"/>
              <a:gd name="T98" fmla="*/ 974 w 988"/>
              <a:gd name="T99" fmla="*/ 856 h 947"/>
              <a:gd name="T100" fmla="*/ 707 w 988"/>
              <a:gd name="T101" fmla="*/ 675 h 947"/>
              <a:gd name="T102" fmla="*/ 697 w 988"/>
              <a:gd name="T103" fmla="*/ 486 h 947"/>
              <a:gd name="T104" fmla="*/ 507 w 988"/>
              <a:gd name="T105" fmla="*/ 491 h 947"/>
              <a:gd name="T106" fmla="*/ 518 w 988"/>
              <a:gd name="T107" fmla="*/ 680 h 947"/>
              <a:gd name="T108" fmla="*/ 707 w 988"/>
              <a:gd name="T109" fmla="*/ 675 h 947"/>
              <a:gd name="T110" fmla="*/ 641 w 988"/>
              <a:gd name="T111" fmla="*/ 489 h 947"/>
              <a:gd name="T112" fmla="*/ 568 w 988"/>
              <a:gd name="T113" fmla="*/ 489 h 947"/>
              <a:gd name="T114" fmla="*/ 568 w 988"/>
              <a:gd name="T115" fmla="*/ 601 h 947"/>
              <a:gd name="T116" fmla="*/ 532 w 988"/>
              <a:gd name="T117" fmla="*/ 601 h 947"/>
              <a:gd name="T118" fmla="*/ 604 w 988"/>
              <a:gd name="T119" fmla="*/ 697 h 947"/>
              <a:gd name="T120" fmla="*/ 678 w 988"/>
              <a:gd name="T121" fmla="*/ 601 h 947"/>
              <a:gd name="T122" fmla="*/ 641 w 988"/>
              <a:gd name="T123" fmla="*/ 601 h 947"/>
              <a:gd name="T124" fmla="*/ 641 w 988"/>
              <a:gd name="T125" fmla="*/ 489 h 9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87" h="946">
                <a:moveTo>
                  <a:pt x="415" y="683"/>
                </a:moveTo>
                <a:cubicBezTo>
                  <a:pt x="426" y="705"/>
                  <a:pt x="442" y="725"/>
                  <a:pt x="461" y="742"/>
                </a:cubicBezTo>
                <a:cubicBezTo>
                  <a:pt x="469" y="750"/>
                  <a:pt x="478" y="757"/>
                  <a:pt x="487" y="764"/>
                </a:cubicBezTo>
                <a:cubicBezTo>
                  <a:pt x="455" y="772"/>
                  <a:pt x="421" y="777"/>
                  <a:pt x="386" y="777"/>
                </a:cubicBezTo>
                <a:cubicBezTo>
                  <a:pt x="173" y="777"/>
                  <a:pt x="0" y="603"/>
                  <a:pt x="0" y="389"/>
                </a:cubicBezTo>
                <a:cubicBezTo>
                  <a:pt x="0" y="174"/>
                  <a:pt x="173" y="0"/>
                  <a:pt x="386" y="0"/>
                </a:cubicBezTo>
                <a:cubicBezTo>
                  <a:pt x="599" y="0"/>
                  <a:pt x="772" y="174"/>
                  <a:pt x="772" y="389"/>
                </a:cubicBezTo>
                <a:cubicBezTo>
                  <a:pt x="772" y="406"/>
                  <a:pt x="771" y="422"/>
                  <a:pt x="769" y="439"/>
                </a:cubicBezTo>
                <a:cubicBezTo>
                  <a:pt x="764" y="434"/>
                  <a:pt x="759" y="428"/>
                  <a:pt x="754" y="424"/>
                </a:cubicBezTo>
                <a:cubicBezTo>
                  <a:pt x="732" y="404"/>
                  <a:pt x="707" y="388"/>
                  <a:pt x="679" y="379"/>
                </a:cubicBezTo>
                <a:cubicBezTo>
                  <a:pt x="674" y="220"/>
                  <a:pt x="545" y="93"/>
                  <a:pt x="386" y="93"/>
                </a:cubicBezTo>
                <a:cubicBezTo>
                  <a:pt x="225" y="93"/>
                  <a:pt x="93" y="225"/>
                  <a:pt x="93" y="389"/>
                </a:cubicBezTo>
                <a:cubicBezTo>
                  <a:pt x="93" y="552"/>
                  <a:pt x="225" y="684"/>
                  <a:pt x="386" y="684"/>
                </a:cubicBezTo>
                <a:cubicBezTo>
                  <a:pt x="396" y="684"/>
                  <a:pt x="405" y="684"/>
                  <a:pt x="415" y="683"/>
                </a:cubicBezTo>
                <a:moveTo>
                  <a:pt x="484" y="404"/>
                </a:moveTo>
                <a:cubicBezTo>
                  <a:pt x="472" y="383"/>
                  <a:pt x="448" y="367"/>
                  <a:pt x="411" y="354"/>
                </a:cubicBezTo>
                <a:cubicBezTo>
                  <a:pt x="366" y="338"/>
                  <a:pt x="347" y="326"/>
                  <a:pt x="347" y="310"/>
                </a:cubicBezTo>
                <a:cubicBezTo>
                  <a:pt x="347" y="295"/>
                  <a:pt x="358" y="280"/>
                  <a:pt x="392" y="280"/>
                </a:cubicBezTo>
                <a:cubicBezTo>
                  <a:pt x="430" y="280"/>
                  <a:pt x="454" y="292"/>
                  <a:pt x="467" y="298"/>
                </a:cubicBezTo>
                <a:cubicBezTo>
                  <a:pt x="483" y="240"/>
                  <a:pt x="483" y="240"/>
                  <a:pt x="483" y="240"/>
                </a:cubicBezTo>
                <a:cubicBezTo>
                  <a:pt x="465" y="231"/>
                  <a:pt x="441" y="223"/>
                  <a:pt x="407" y="222"/>
                </a:cubicBezTo>
                <a:cubicBezTo>
                  <a:pt x="407" y="177"/>
                  <a:pt x="407" y="177"/>
                  <a:pt x="407" y="177"/>
                </a:cubicBezTo>
                <a:cubicBezTo>
                  <a:pt x="356" y="177"/>
                  <a:pt x="356" y="177"/>
                  <a:pt x="356" y="177"/>
                </a:cubicBezTo>
                <a:cubicBezTo>
                  <a:pt x="356" y="226"/>
                  <a:pt x="356" y="226"/>
                  <a:pt x="356" y="226"/>
                </a:cubicBezTo>
                <a:cubicBezTo>
                  <a:pt x="300" y="237"/>
                  <a:pt x="268" y="272"/>
                  <a:pt x="268" y="319"/>
                </a:cubicBezTo>
                <a:cubicBezTo>
                  <a:pt x="268" y="369"/>
                  <a:pt x="306" y="395"/>
                  <a:pt x="362" y="414"/>
                </a:cubicBezTo>
                <a:cubicBezTo>
                  <a:pt x="401" y="427"/>
                  <a:pt x="417" y="439"/>
                  <a:pt x="417" y="459"/>
                </a:cubicBezTo>
                <a:cubicBezTo>
                  <a:pt x="417" y="479"/>
                  <a:pt x="397" y="491"/>
                  <a:pt x="367" y="491"/>
                </a:cubicBezTo>
                <a:cubicBezTo>
                  <a:pt x="333" y="491"/>
                  <a:pt x="302" y="480"/>
                  <a:pt x="280" y="468"/>
                </a:cubicBezTo>
                <a:cubicBezTo>
                  <a:pt x="265" y="529"/>
                  <a:pt x="265" y="529"/>
                  <a:pt x="265" y="529"/>
                </a:cubicBezTo>
                <a:cubicBezTo>
                  <a:pt x="285" y="540"/>
                  <a:pt x="318" y="550"/>
                  <a:pt x="353" y="552"/>
                </a:cubicBezTo>
                <a:cubicBezTo>
                  <a:pt x="353" y="601"/>
                  <a:pt x="353" y="601"/>
                  <a:pt x="353" y="601"/>
                </a:cubicBezTo>
                <a:cubicBezTo>
                  <a:pt x="391" y="601"/>
                  <a:pt x="391" y="601"/>
                  <a:pt x="391" y="601"/>
                </a:cubicBezTo>
                <a:cubicBezTo>
                  <a:pt x="391" y="598"/>
                  <a:pt x="390" y="595"/>
                  <a:pt x="390" y="592"/>
                </a:cubicBezTo>
                <a:cubicBezTo>
                  <a:pt x="388" y="534"/>
                  <a:pt x="408" y="478"/>
                  <a:pt x="447" y="436"/>
                </a:cubicBezTo>
                <a:cubicBezTo>
                  <a:pt x="458" y="424"/>
                  <a:pt x="471" y="413"/>
                  <a:pt x="484" y="404"/>
                </a:cubicBezTo>
                <a:moveTo>
                  <a:pt x="974" y="856"/>
                </a:moveTo>
                <a:cubicBezTo>
                  <a:pt x="987" y="868"/>
                  <a:pt x="988" y="888"/>
                  <a:pt x="976" y="901"/>
                </a:cubicBezTo>
                <a:cubicBezTo>
                  <a:pt x="946" y="933"/>
                  <a:pt x="946" y="933"/>
                  <a:pt x="946" y="933"/>
                </a:cubicBezTo>
                <a:cubicBezTo>
                  <a:pt x="935" y="946"/>
                  <a:pt x="915" y="947"/>
                  <a:pt x="902" y="935"/>
                </a:cubicBezTo>
                <a:cubicBezTo>
                  <a:pt x="771" y="815"/>
                  <a:pt x="771" y="815"/>
                  <a:pt x="771" y="815"/>
                </a:cubicBezTo>
                <a:cubicBezTo>
                  <a:pt x="763" y="808"/>
                  <a:pt x="760" y="797"/>
                  <a:pt x="761" y="787"/>
                </a:cubicBezTo>
                <a:cubicBezTo>
                  <a:pt x="718" y="748"/>
                  <a:pt x="718" y="748"/>
                  <a:pt x="718" y="748"/>
                </a:cubicBezTo>
                <a:cubicBezTo>
                  <a:pt x="644" y="798"/>
                  <a:pt x="542" y="792"/>
                  <a:pt x="473" y="729"/>
                </a:cubicBezTo>
                <a:cubicBezTo>
                  <a:pt x="392" y="655"/>
                  <a:pt x="387" y="529"/>
                  <a:pt x="461" y="449"/>
                </a:cubicBezTo>
                <a:cubicBezTo>
                  <a:pt x="535" y="368"/>
                  <a:pt x="660" y="363"/>
                  <a:pt x="741" y="437"/>
                </a:cubicBezTo>
                <a:cubicBezTo>
                  <a:pt x="813" y="503"/>
                  <a:pt x="825" y="610"/>
                  <a:pt x="775" y="689"/>
                </a:cubicBezTo>
                <a:cubicBezTo>
                  <a:pt x="818" y="728"/>
                  <a:pt x="818" y="728"/>
                  <a:pt x="818" y="728"/>
                </a:cubicBezTo>
                <a:cubicBezTo>
                  <a:pt x="827" y="727"/>
                  <a:pt x="836" y="730"/>
                  <a:pt x="844" y="736"/>
                </a:cubicBezTo>
                <a:cubicBezTo>
                  <a:pt x="974" y="856"/>
                  <a:pt x="974" y="856"/>
                  <a:pt x="974" y="856"/>
                </a:cubicBezTo>
                <a:moveTo>
                  <a:pt x="707" y="675"/>
                </a:moveTo>
                <a:cubicBezTo>
                  <a:pt x="756" y="621"/>
                  <a:pt x="752" y="536"/>
                  <a:pt x="697" y="486"/>
                </a:cubicBezTo>
                <a:cubicBezTo>
                  <a:pt x="642" y="435"/>
                  <a:pt x="557" y="438"/>
                  <a:pt x="507" y="491"/>
                </a:cubicBezTo>
                <a:cubicBezTo>
                  <a:pt x="458" y="545"/>
                  <a:pt x="463" y="630"/>
                  <a:pt x="518" y="680"/>
                </a:cubicBezTo>
                <a:cubicBezTo>
                  <a:pt x="573" y="731"/>
                  <a:pt x="658" y="729"/>
                  <a:pt x="707" y="675"/>
                </a:cubicBezTo>
                <a:moveTo>
                  <a:pt x="641" y="489"/>
                </a:moveTo>
                <a:cubicBezTo>
                  <a:pt x="568" y="489"/>
                  <a:pt x="568" y="489"/>
                  <a:pt x="568" y="489"/>
                </a:cubicBezTo>
                <a:cubicBezTo>
                  <a:pt x="568" y="601"/>
                  <a:pt x="568" y="601"/>
                  <a:pt x="568" y="601"/>
                </a:cubicBezTo>
                <a:cubicBezTo>
                  <a:pt x="532" y="601"/>
                  <a:pt x="532" y="601"/>
                  <a:pt x="532" y="601"/>
                </a:cubicBezTo>
                <a:cubicBezTo>
                  <a:pt x="604" y="697"/>
                  <a:pt x="604" y="697"/>
                  <a:pt x="604" y="697"/>
                </a:cubicBezTo>
                <a:cubicBezTo>
                  <a:pt x="678" y="601"/>
                  <a:pt x="678" y="601"/>
                  <a:pt x="678" y="601"/>
                </a:cubicBezTo>
                <a:cubicBezTo>
                  <a:pt x="641" y="601"/>
                  <a:pt x="641" y="601"/>
                  <a:pt x="641" y="601"/>
                </a:cubicBezTo>
                <a:lnTo>
                  <a:pt x="641" y="489"/>
                </a:ln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24" name="Freeform 945"/>
          <p:cNvSpPr>
            <a:spLocks noEditPoints="1"/>
          </p:cNvSpPr>
          <p:nvPr/>
        </p:nvSpPr>
        <p:spPr bwMode="auto">
          <a:xfrm>
            <a:off x="10030216" y="2931382"/>
            <a:ext cx="507541" cy="369589"/>
          </a:xfrm>
          <a:custGeom>
            <a:gdLst>
              <a:gd name="T0" fmla="*/ 624 w 1126"/>
              <a:gd name="T1" fmla="*/ 271 h 820"/>
              <a:gd name="T2" fmla="*/ 273 w 1126"/>
              <a:gd name="T3" fmla="*/ 304 h 820"/>
              <a:gd name="T4" fmla="*/ 276 w 1126"/>
              <a:gd name="T5" fmla="*/ 385 h 820"/>
              <a:gd name="T6" fmla="*/ 627 w 1126"/>
              <a:gd name="T7" fmla="*/ 353 h 820"/>
              <a:gd name="T8" fmla="*/ 276 w 1126"/>
              <a:gd name="T9" fmla="*/ 385 h 820"/>
              <a:gd name="T10" fmla="*/ 203 w 1126"/>
              <a:gd name="T11" fmla="*/ 201 h 820"/>
              <a:gd name="T12" fmla="*/ 249 w 1126"/>
              <a:gd name="T13" fmla="*/ 230 h 820"/>
              <a:gd name="T14" fmla="*/ 654 w 1126"/>
              <a:gd name="T15" fmla="*/ 730 h 820"/>
              <a:gd name="T16" fmla="*/ 340 w 1126"/>
              <a:gd name="T17" fmla="*/ 733 h 820"/>
              <a:gd name="T18" fmla="*/ 249 w 1126"/>
              <a:gd name="T19" fmla="*/ 730 h 820"/>
              <a:gd name="T20" fmla="*/ 212 w 1126"/>
              <a:gd name="T21" fmla="*/ 610 h 820"/>
              <a:gd name="T22" fmla="*/ 209 w 1126"/>
              <a:gd name="T23" fmla="*/ 607 h 820"/>
              <a:gd name="T24" fmla="*/ 203 w 1126"/>
              <a:gd name="T25" fmla="*/ 777 h 820"/>
              <a:gd name="T26" fmla="*/ 700 w 1126"/>
              <a:gd name="T27" fmla="*/ 183 h 820"/>
              <a:gd name="T28" fmla="*/ 295 w 1126"/>
              <a:gd name="T29" fmla="*/ 426 h 820"/>
              <a:gd name="T30" fmla="*/ 625 w 1126"/>
              <a:gd name="T31" fmla="*/ 458 h 820"/>
              <a:gd name="T32" fmla="*/ 295 w 1126"/>
              <a:gd name="T33" fmla="*/ 426 h 820"/>
              <a:gd name="T34" fmla="*/ 628 w 1126"/>
              <a:gd name="T35" fmla="*/ 540 h 820"/>
              <a:gd name="T36" fmla="*/ 328 w 1126"/>
              <a:gd name="T37" fmla="*/ 508 h 820"/>
              <a:gd name="T38" fmla="*/ 345 w 1126"/>
              <a:gd name="T39" fmla="*/ 572 h 820"/>
              <a:gd name="T40" fmla="*/ 627 w 1126"/>
              <a:gd name="T41" fmla="*/ 604 h 820"/>
              <a:gd name="T42" fmla="*/ 345 w 1126"/>
              <a:gd name="T43" fmla="*/ 572 h 820"/>
              <a:gd name="T44" fmla="*/ 331 w 1126"/>
              <a:gd name="T45" fmla="*/ 554 h 820"/>
              <a:gd name="T46" fmla="*/ 327 w 1126"/>
              <a:gd name="T47" fmla="*/ 700 h 820"/>
              <a:gd name="T48" fmla="*/ 60 w 1126"/>
              <a:gd name="T49" fmla="*/ 10 h 820"/>
              <a:gd name="T50" fmla="*/ 9 w 1126"/>
              <a:gd name="T51" fmla="*/ 79 h 820"/>
              <a:gd name="T52" fmla="*/ 141 w 1126"/>
              <a:gd name="T53" fmla="*/ 88 h 820"/>
              <a:gd name="T54" fmla="*/ 342 w 1126"/>
              <a:gd name="T55" fmla="*/ 686 h 820"/>
              <a:gd name="T56" fmla="*/ 630 w 1126"/>
              <a:gd name="T57" fmla="*/ 654 h 820"/>
              <a:gd name="T58" fmla="*/ 342 w 1126"/>
              <a:gd name="T59" fmla="*/ 686 h 820"/>
              <a:gd name="T60" fmla="*/ 997 w 1126"/>
              <a:gd name="T61" fmla="*/ 407 h 820"/>
              <a:gd name="T62" fmla="*/ 719 w 1126"/>
              <a:gd name="T63" fmla="*/ 295 h 820"/>
              <a:gd name="T64" fmla="*/ 982 w 1126"/>
              <a:gd name="T65" fmla="*/ 435 h 820"/>
              <a:gd name="T66" fmla="*/ 969 w 1126"/>
              <a:gd name="T67" fmla="*/ 472 h 820"/>
              <a:gd name="T68" fmla="*/ 719 w 1126"/>
              <a:gd name="T69" fmla="*/ 406 h 820"/>
              <a:gd name="T70" fmla="*/ 969 w 1126"/>
              <a:gd name="T71" fmla="*/ 472 h 820"/>
              <a:gd name="T72" fmla="*/ 1027 w 1126"/>
              <a:gd name="T73" fmla="*/ 332 h 820"/>
              <a:gd name="T74" fmla="*/ 719 w 1126"/>
              <a:gd name="T75" fmla="*/ 208 h 820"/>
              <a:gd name="T76" fmla="*/ 1013 w 1126"/>
              <a:gd name="T77" fmla="*/ 360 h 820"/>
              <a:gd name="T78" fmla="*/ 942 w 1126"/>
              <a:gd name="T79" fmla="*/ 548 h 820"/>
              <a:gd name="T80" fmla="*/ 719 w 1126"/>
              <a:gd name="T81" fmla="*/ 492 h 820"/>
              <a:gd name="T82" fmla="*/ 942 w 1126"/>
              <a:gd name="T83" fmla="*/ 548 h 820"/>
              <a:gd name="T84" fmla="*/ 719 w 1126"/>
              <a:gd name="T85" fmla="*/ 613 h 820"/>
              <a:gd name="T86" fmla="*/ 878 w 1126"/>
              <a:gd name="T87" fmla="*/ 711 h 820"/>
              <a:gd name="T88" fmla="*/ 917 w 1126"/>
              <a:gd name="T89" fmla="*/ 606 h 820"/>
              <a:gd name="T90" fmla="*/ 719 w 1126"/>
              <a:gd name="T91" fmla="*/ 561 h 820"/>
              <a:gd name="T92" fmla="*/ 917 w 1126"/>
              <a:gd name="T93" fmla="*/ 606 h 820"/>
              <a:gd name="T94" fmla="*/ 673 w 1126"/>
              <a:gd name="T95" fmla="*/ 96 h 820"/>
              <a:gd name="T96" fmla="*/ 642 w 1126"/>
              <a:gd name="T97" fmla="*/ 164 h 820"/>
              <a:gd name="T98" fmla="*/ 698 w 1126"/>
              <a:gd name="T99" fmla="*/ 156 h 820"/>
              <a:gd name="T100" fmla="*/ 880 w 1126"/>
              <a:gd name="T101" fmla="*/ 759 h 820"/>
              <a:gd name="T102" fmla="*/ 719 w 1126"/>
              <a:gd name="T103" fmla="*/ 743 h 820"/>
              <a:gd name="T104" fmla="*/ 908 w 1126"/>
              <a:gd name="T105" fmla="*/ 820 h 820"/>
              <a:gd name="T106" fmla="*/ 1123 w 1126"/>
              <a:gd name="T107" fmla="*/ 278 h 820"/>
              <a:gd name="T108" fmla="*/ 36 w 1126"/>
              <a:gd name="T109" fmla="*/ 145 h 820"/>
              <a:gd name="T110" fmla="*/ 328 w 1126"/>
              <a:gd name="T111" fmla="*/ 547 h 820"/>
              <a:gd name="T112" fmla="*/ 111 w 1126"/>
              <a:gd name="T113" fmla="*/ 129 h 820"/>
              <a:gd name="T114" fmla="*/ 251 w 1126"/>
              <a:gd name="T115" fmla="*/ 438 h 820"/>
              <a:gd name="T116" fmla="*/ 135 w 1126"/>
              <a:gd name="T117" fmla="*/ 119 h 820"/>
              <a:gd name="T118" fmla="*/ 201 w 1126"/>
              <a:gd name="T119" fmla="*/ 458 h 820"/>
              <a:gd name="T120" fmla="*/ 86 w 1126"/>
              <a:gd name="T121" fmla="*/ 139 h 820"/>
              <a:gd name="T122" fmla="*/ 182 w 1126"/>
              <a:gd name="T123" fmla="*/ 445 h 8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6" h="820">
                <a:moveTo>
                  <a:pt x="273" y="271"/>
                </a:moveTo>
                <a:cubicBezTo>
                  <a:pt x="624" y="271"/>
                  <a:pt x="624" y="271"/>
                  <a:pt x="624" y="271"/>
                </a:cubicBezTo>
                <a:cubicBezTo>
                  <a:pt x="624" y="304"/>
                  <a:pt x="624" y="304"/>
                  <a:pt x="624" y="304"/>
                </a:cubicBezTo>
                <a:cubicBezTo>
                  <a:pt x="273" y="304"/>
                  <a:pt x="273" y="304"/>
                  <a:pt x="273" y="304"/>
                </a:cubicBezTo>
                <a:lnTo>
                  <a:pt x="273" y="271"/>
                </a:lnTo>
                <a:close/>
                <a:moveTo>
                  <a:pt x="276" y="385"/>
                </a:moveTo>
                <a:cubicBezTo>
                  <a:pt x="627" y="385"/>
                  <a:pt x="627" y="385"/>
                  <a:pt x="627" y="385"/>
                </a:cubicBezTo>
                <a:cubicBezTo>
                  <a:pt x="627" y="353"/>
                  <a:pt x="627" y="353"/>
                  <a:pt x="627" y="353"/>
                </a:cubicBezTo>
                <a:cubicBezTo>
                  <a:pt x="276" y="353"/>
                  <a:pt x="276" y="353"/>
                  <a:pt x="276" y="353"/>
                </a:cubicBezTo>
                <a:lnTo>
                  <a:pt x="276" y="385"/>
                </a:lnTo>
                <a:close/>
                <a:moveTo>
                  <a:pt x="203" y="183"/>
                </a:moveTo>
                <a:cubicBezTo>
                  <a:pt x="203" y="201"/>
                  <a:pt x="203" y="201"/>
                  <a:pt x="203" y="201"/>
                </a:cubicBezTo>
                <a:cubicBezTo>
                  <a:pt x="249" y="315"/>
                  <a:pt x="249" y="315"/>
                  <a:pt x="249" y="315"/>
                </a:cubicBezTo>
                <a:cubicBezTo>
                  <a:pt x="249" y="230"/>
                  <a:pt x="249" y="230"/>
                  <a:pt x="249" y="230"/>
                </a:cubicBezTo>
                <a:cubicBezTo>
                  <a:pt x="654" y="230"/>
                  <a:pt x="654" y="230"/>
                  <a:pt x="654" y="230"/>
                </a:cubicBezTo>
                <a:cubicBezTo>
                  <a:pt x="654" y="730"/>
                  <a:pt x="654" y="730"/>
                  <a:pt x="654" y="730"/>
                </a:cubicBezTo>
                <a:cubicBezTo>
                  <a:pt x="340" y="730"/>
                  <a:pt x="340" y="730"/>
                  <a:pt x="340" y="730"/>
                </a:cubicBezTo>
                <a:cubicBezTo>
                  <a:pt x="340" y="733"/>
                  <a:pt x="340" y="733"/>
                  <a:pt x="340" y="733"/>
                </a:cubicBezTo>
                <a:cubicBezTo>
                  <a:pt x="337" y="730"/>
                  <a:pt x="337" y="730"/>
                  <a:pt x="337" y="730"/>
                </a:cubicBezTo>
                <a:cubicBezTo>
                  <a:pt x="249" y="730"/>
                  <a:pt x="249" y="730"/>
                  <a:pt x="249" y="730"/>
                </a:cubicBezTo>
                <a:cubicBezTo>
                  <a:pt x="249" y="646"/>
                  <a:pt x="249" y="646"/>
                  <a:pt x="249" y="646"/>
                </a:cubicBezTo>
                <a:cubicBezTo>
                  <a:pt x="212" y="610"/>
                  <a:pt x="212" y="610"/>
                  <a:pt x="212" y="610"/>
                </a:cubicBezTo>
                <a:cubicBezTo>
                  <a:pt x="210" y="610"/>
                  <a:pt x="210" y="610"/>
                  <a:pt x="210" y="610"/>
                </a:cubicBezTo>
                <a:cubicBezTo>
                  <a:pt x="209" y="607"/>
                  <a:pt x="209" y="607"/>
                  <a:pt x="209" y="607"/>
                </a:cubicBezTo>
                <a:cubicBezTo>
                  <a:pt x="203" y="601"/>
                  <a:pt x="203" y="601"/>
                  <a:pt x="203" y="601"/>
                </a:cubicBezTo>
                <a:cubicBezTo>
                  <a:pt x="203" y="777"/>
                  <a:pt x="203" y="777"/>
                  <a:pt x="203" y="777"/>
                </a:cubicBezTo>
                <a:cubicBezTo>
                  <a:pt x="700" y="777"/>
                  <a:pt x="700" y="777"/>
                  <a:pt x="700" y="777"/>
                </a:cubicBezTo>
                <a:cubicBezTo>
                  <a:pt x="700" y="183"/>
                  <a:pt x="700" y="183"/>
                  <a:pt x="700" y="183"/>
                </a:cubicBezTo>
                <a:lnTo>
                  <a:pt x="203" y="183"/>
                </a:lnTo>
                <a:close/>
                <a:moveTo>
                  <a:pt x="295" y="426"/>
                </a:moveTo>
                <a:cubicBezTo>
                  <a:pt x="308" y="458"/>
                  <a:pt x="308" y="458"/>
                  <a:pt x="308" y="458"/>
                </a:cubicBezTo>
                <a:cubicBezTo>
                  <a:pt x="625" y="458"/>
                  <a:pt x="625" y="458"/>
                  <a:pt x="625" y="458"/>
                </a:cubicBezTo>
                <a:cubicBezTo>
                  <a:pt x="625" y="426"/>
                  <a:pt x="625" y="426"/>
                  <a:pt x="625" y="426"/>
                </a:cubicBezTo>
                <a:lnTo>
                  <a:pt x="295" y="426"/>
                </a:lnTo>
                <a:close/>
                <a:moveTo>
                  <a:pt x="346" y="540"/>
                </a:moveTo>
                <a:cubicBezTo>
                  <a:pt x="628" y="540"/>
                  <a:pt x="628" y="540"/>
                  <a:pt x="628" y="540"/>
                </a:cubicBezTo>
                <a:cubicBezTo>
                  <a:pt x="628" y="508"/>
                  <a:pt x="628" y="508"/>
                  <a:pt x="628" y="508"/>
                </a:cubicBezTo>
                <a:cubicBezTo>
                  <a:pt x="328" y="508"/>
                  <a:pt x="328" y="508"/>
                  <a:pt x="328" y="508"/>
                </a:cubicBezTo>
                <a:lnTo>
                  <a:pt x="346" y="540"/>
                </a:lnTo>
                <a:close/>
                <a:moveTo>
                  <a:pt x="345" y="572"/>
                </a:moveTo>
                <a:cubicBezTo>
                  <a:pt x="344" y="604"/>
                  <a:pt x="344" y="604"/>
                  <a:pt x="344" y="604"/>
                </a:cubicBezTo>
                <a:cubicBezTo>
                  <a:pt x="627" y="604"/>
                  <a:pt x="627" y="604"/>
                  <a:pt x="627" y="604"/>
                </a:cubicBezTo>
                <a:cubicBezTo>
                  <a:pt x="627" y="572"/>
                  <a:pt x="627" y="572"/>
                  <a:pt x="627" y="572"/>
                </a:cubicBezTo>
                <a:lnTo>
                  <a:pt x="345" y="572"/>
                </a:lnTo>
                <a:close/>
                <a:moveTo>
                  <a:pt x="327" y="700"/>
                </a:moveTo>
                <a:cubicBezTo>
                  <a:pt x="331" y="554"/>
                  <a:pt x="331" y="554"/>
                  <a:pt x="331" y="554"/>
                </a:cubicBezTo>
                <a:cubicBezTo>
                  <a:pt x="221" y="599"/>
                  <a:pt x="221" y="599"/>
                  <a:pt x="221" y="599"/>
                </a:cubicBezTo>
                <a:lnTo>
                  <a:pt x="327" y="700"/>
                </a:lnTo>
                <a:close/>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moveTo>
                  <a:pt x="342" y="686"/>
                </a:moveTo>
                <a:cubicBezTo>
                  <a:pt x="630" y="686"/>
                  <a:pt x="630" y="686"/>
                  <a:pt x="630" y="686"/>
                </a:cubicBezTo>
                <a:cubicBezTo>
                  <a:pt x="630" y="654"/>
                  <a:pt x="630" y="654"/>
                  <a:pt x="630" y="654"/>
                </a:cubicBezTo>
                <a:cubicBezTo>
                  <a:pt x="343" y="654"/>
                  <a:pt x="343" y="654"/>
                  <a:pt x="343" y="654"/>
                </a:cubicBezTo>
                <a:lnTo>
                  <a:pt x="342" y="686"/>
                </a:lnTo>
                <a:close/>
                <a:moveTo>
                  <a:pt x="985" y="436"/>
                </a:moveTo>
                <a:cubicBezTo>
                  <a:pt x="997" y="407"/>
                  <a:pt x="997" y="407"/>
                  <a:pt x="997" y="407"/>
                </a:cubicBezTo>
                <a:cubicBezTo>
                  <a:pt x="994" y="405"/>
                  <a:pt x="994" y="405"/>
                  <a:pt x="994" y="405"/>
                </a:cubicBezTo>
                <a:cubicBezTo>
                  <a:pt x="719" y="295"/>
                  <a:pt x="719" y="295"/>
                  <a:pt x="719" y="295"/>
                </a:cubicBezTo>
                <a:cubicBezTo>
                  <a:pt x="719" y="329"/>
                  <a:pt x="719" y="329"/>
                  <a:pt x="719" y="329"/>
                </a:cubicBezTo>
                <a:cubicBezTo>
                  <a:pt x="982" y="435"/>
                  <a:pt x="982" y="435"/>
                  <a:pt x="982" y="435"/>
                </a:cubicBezTo>
                <a:lnTo>
                  <a:pt x="985" y="436"/>
                </a:lnTo>
                <a:close/>
                <a:moveTo>
                  <a:pt x="969" y="472"/>
                </a:moveTo>
                <a:cubicBezTo>
                  <a:pt x="719" y="372"/>
                  <a:pt x="719" y="372"/>
                  <a:pt x="719" y="372"/>
                </a:cubicBezTo>
                <a:cubicBezTo>
                  <a:pt x="719" y="406"/>
                  <a:pt x="719" y="406"/>
                  <a:pt x="719" y="406"/>
                </a:cubicBezTo>
                <a:cubicBezTo>
                  <a:pt x="957" y="502"/>
                  <a:pt x="957" y="502"/>
                  <a:pt x="957" y="502"/>
                </a:cubicBezTo>
                <a:lnTo>
                  <a:pt x="969" y="472"/>
                </a:lnTo>
                <a:close/>
                <a:moveTo>
                  <a:pt x="1015" y="361"/>
                </a:moveTo>
                <a:cubicBezTo>
                  <a:pt x="1027" y="332"/>
                  <a:pt x="1027" y="332"/>
                  <a:pt x="1027" y="332"/>
                </a:cubicBezTo>
                <a:cubicBezTo>
                  <a:pt x="1024" y="331"/>
                  <a:pt x="1024" y="331"/>
                  <a:pt x="1024" y="331"/>
                </a:cubicBezTo>
                <a:cubicBezTo>
                  <a:pt x="719" y="208"/>
                  <a:pt x="719" y="208"/>
                  <a:pt x="719" y="208"/>
                </a:cubicBezTo>
                <a:cubicBezTo>
                  <a:pt x="719" y="242"/>
                  <a:pt x="719" y="242"/>
                  <a:pt x="719" y="242"/>
                </a:cubicBezTo>
                <a:cubicBezTo>
                  <a:pt x="1013" y="360"/>
                  <a:pt x="1013" y="360"/>
                  <a:pt x="1013" y="360"/>
                </a:cubicBezTo>
                <a:lnTo>
                  <a:pt x="1015" y="361"/>
                </a:lnTo>
                <a:close/>
                <a:moveTo>
                  <a:pt x="942" y="548"/>
                </a:moveTo>
                <a:cubicBezTo>
                  <a:pt x="719" y="458"/>
                  <a:pt x="719" y="458"/>
                  <a:pt x="719" y="458"/>
                </a:cubicBezTo>
                <a:cubicBezTo>
                  <a:pt x="719" y="492"/>
                  <a:pt x="719" y="492"/>
                  <a:pt x="719" y="492"/>
                </a:cubicBezTo>
                <a:cubicBezTo>
                  <a:pt x="930" y="577"/>
                  <a:pt x="930" y="577"/>
                  <a:pt x="930" y="577"/>
                </a:cubicBezTo>
                <a:lnTo>
                  <a:pt x="942" y="548"/>
                </a:lnTo>
                <a:close/>
                <a:moveTo>
                  <a:pt x="889" y="682"/>
                </a:moveTo>
                <a:cubicBezTo>
                  <a:pt x="719" y="613"/>
                  <a:pt x="719" y="613"/>
                  <a:pt x="719" y="613"/>
                </a:cubicBezTo>
                <a:cubicBezTo>
                  <a:pt x="719" y="647"/>
                  <a:pt x="719" y="647"/>
                  <a:pt x="719" y="647"/>
                </a:cubicBezTo>
                <a:cubicBezTo>
                  <a:pt x="878" y="711"/>
                  <a:pt x="878" y="711"/>
                  <a:pt x="878" y="711"/>
                </a:cubicBezTo>
                <a:lnTo>
                  <a:pt x="889" y="682"/>
                </a:lnTo>
                <a:close/>
                <a:moveTo>
                  <a:pt x="917" y="606"/>
                </a:moveTo>
                <a:cubicBezTo>
                  <a:pt x="719" y="527"/>
                  <a:pt x="719" y="527"/>
                  <a:pt x="719" y="527"/>
                </a:cubicBezTo>
                <a:cubicBezTo>
                  <a:pt x="719" y="561"/>
                  <a:pt x="719" y="561"/>
                  <a:pt x="719" y="561"/>
                </a:cubicBezTo>
                <a:cubicBezTo>
                  <a:pt x="905" y="635"/>
                  <a:pt x="905" y="635"/>
                  <a:pt x="905" y="635"/>
                </a:cubicBezTo>
                <a:lnTo>
                  <a:pt x="917" y="606"/>
                </a:lnTo>
                <a:close/>
                <a:moveTo>
                  <a:pt x="1123" y="278"/>
                </a:moveTo>
                <a:cubicBezTo>
                  <a:pt x="673" y="96"/>
                  <a:pt x="673" y="96"/>
                  <a:pt x="673" y="96"/>
                </a:cubicBezTo>
                <a:cubicBezTo>
                  <a:pt x="670" y="95"/>
                  <a:pt x="670" y="95"/>
                  <a:pt x="670" y="95"/>
                </a:cubicBezTo>
                <a:cubicBezTo>
                  <a:pt x="642" y="164"/>
                  <a:pt x="642" y="164"/>
                  <a:pt x="642" y="164"/>
                </a:cubicBezTo>
                <a:cubicBezTo>
                  <a:pt x="695" y="164"/>
                  <a:pt x="695" y="164"/>
                  <a:pt x="695" y="164"/>
                </a:cubicBezTo>
                <a:cubicBezTo>
                  <a:pt x="698" y="156"/>
                  <a:pt x="698" y="156"/>
                  <a:pt x="698" y="156"/>
                </a:cubicBezTo>
                <a:cubicBezTo>
                  <a:pt x="1064" y="303"/>
                  <a:pt x="1064" y="303"/>
                  <a:pt x="1064" y="303"/>
                </a:cubicBezTo>
                <a:cubicBezTo>
                  <a:pt x="880" y="759"/>
                  <a:pt x="880" y="759"/>
                  <a:pt x="880" y="759"/>
                </a:cubicBezTo>
                <a:cubicBezTo>
                  <a:pt x="719" y="694"/>
                  <a:pt x="719" y="694"/>
                  <a:pt x="719" y="694"/>
                </a:cubicBezTo>
                <a:cubicBezTo>
                  <a:pt x="719" y="743"/>
                  <a:pt x="719" y="743"/>
                  <a:pt x="719" y="743"/>
                </a:cubicBezTo>
                <a:cubicBezTo>
                  <a:pt x="905" y="818"/>
                  <a:pt x="905" y="818"/>
                  <a:pt x="905" y="818"/>
                </a:cubicBezTo>
                <a:cubicBezTo>
                  <a:pt x="908" y="820"/>
                  <a:pt x="908" y="820"/>
                  <a:pt x="908" y="820"/>
                </a:cubicBezTo>
                <a:cubicBezTo>
                  <a:pt x="1126" y="279"/>
                  <a:pt x="1126" y="279"/>
                  <a:pt x="1126" y="279"/>
                </a:cubicBezTo>
                <a:lnTo>
                  <a:pt x="1123" y="278"/>
                </a:lnTo>
                <a:close/>
                <a:moveTo>
                  <a:pt x="218" y="591"/>
                </a:moveTo>
                <a:cubicBezTo>
                  <a:pt x="36" y="145"/>
                  <a:pt x="36" y="145"/>
                  <a:pt x="36" y="145"/>
                </a:cubicBezTo>
                <a:cubicBezTo>
                  <a:pt x="146" y="100"/>
                  <a:pt x="146" y="100"/>
                  <a:pt x="146" y="100"/>
                </a:cubicBezTo>
                <a:cubicBezTo>
                  <a:pt x="328" y="547"/>
                  <a:pt x="328" y="547"/>
                  <a:pt x="328" y="547"/>
                </a:cubicBezTo>
                <a:lnTo>
                  <a:pt x="218" y="591"/>
                </a:lnTo>
                <a:close/>
                <a:moveTo>
                  <a:pt x="111" y="129"/>
                </a:moveTo>
                <a:cubicBezTo>
                  <a:pt x="231" y="425"/>
                  <a:pt x="231" y="425"/>
                  <a:pt x="231" y="425"/>
                </a:cubicBezTo>
                <a:cubicBezTo>
                  <a:pt x="235" y="435"/>
                  <a:pt x="244" y="440"/>
                  <a:pt x="251" y="438"/>
                </a:cubicBezTo>
                <a:cubicBezTo>
                  <a:pt x="258" y="435"/>
                  <a:pt x="260" y="425"/>
                  <a:pt x="256" y="415"/>
                </a:cubicBezTo>
                <a:cubicBezTo>
                  <a:pt x="135" y="119"/>
                  <a:pt x="135" y="119"/>
                  <a:pt x="135" y="119"/>
                </a:cubicBezTo>
                <a:lnTo>
                  <a:pt x="111" y="129"/>
                </a:lnTo>
                <a:close/>
                <a:moveTo>
                  <a:pt x="201" y="458"/>
                </a:moveTo>
                <a:cubicBezTo>
                  <a:pt x="208" y="455"/>
                  <a:pt x="210" y="445"/>
                  <a:pt x="206" y="435"/>
                </a:cubicBezTo>
                <a:cubicBezTo>
                  <a:pt x="86" y="139"/>
                  <a:pt x="86" y="139"/>
                  <a:pt x="86" y="139"/>
                </a:cubicBezTo>
                <a:cubicBezTo>
                  <a:pt x="61" y="149"/>
                  <a:pt x="61" y="149"/>
                  <a:pt x="61" y="149"/>
                </a:cubicBezTo>
                <a:cubicBezTo>
                  <a:pt x="182" y="445"/>
                  <a:pt x="182" y="445"/>
                  <a:pt x="182" y="445"/>
                </a:cubicBezTo>
                <a:cubicBezTo>
                  <a:pt x="186" y="455"/>
                  <a:pt x="195" y="461"/>
                  <a:pt x="201" y="458"/>
                </a:cubicBezTo>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25" name="Freeform 946"/>
          <p:cNvSpPr>
            <a:spLocks noEditPoints="1"/>
          </p:cNvSpPr>
          <p:nvPr/>
        </p:nvSpPr>
        <p:spPr bwMode="auto">
          <a:xfrm>
            <a:off x="6594394" y="4520595"/>
            <a:ext cx="429120" cy="404888"/>
          </a:xfrm>
          <a:custGeom>
            <a:gdLst>
              <a:gd name="T0" fmla="*/ 857 w 952"/>
              <a:gd name="T1" fmla="*/ 580 h 898"/>
              <a:gd name="T2" fmla="*/ 809 w 952"/>
              <a:gd name="T3" fmla="*/ 447 h 898"/>
              <a:gd name="T4" fmla="*/ 462 w 952"/>
              <a:gd name="T5" fmla="*/ 102 h 898"/>
              <a:gd name="T6" fmla="*/ 139 w 952"/>
              <a:gd name="T7" fmla="*/ 326 h 898"/>
              <a:gd name="T8" fmla="*/ 34 w 952"/>
              <a:gd name="T9" fmla="*/ 317 h 898"/>
              <a:gd name="T10" fmla="*/ 910 w 952"/>
              <a:gd name="T11" fmla="*/ 427 h 898"/>
              <a:gd name="T12" fmla="*/ 952 w 952"/>
              <a:gd name="T13" fmla="*/ 447 h 898"/>
              <a:gd name="T14" fmla="*/ 462 w 952"/>
              <a:gd name="T15" fmla="*/ 796 h 898"/>
              <a:gd name="T16" fmla="*/ 147 w 952"/>
              <a:gd name="T17" fmla="*/ 596 h 898"/>
              <a:gd name="T18" fmla="*/ 95 w 952"/>
              <a:gd name="T19" fmla="*/ 462 h 898"/>
              <a:gd name="T20" fmla="*/ 38 w 952"/>
              <a:gd name="T21" fmla="*/ 596 h 898"/>
              <a:gd name="T22" fmla="*/ 462 w 952"/>
              <a:gd name="T23" fmla="*/ 898 h 898"/>
              <a:gd name="T24" fmla="*/ 838 w 952"/>
              <a:gd name="T25" fmla="*/ 695 h 898"/>
              <a:gd name="T26" fmla="*/ 704 w 952"/>
              <a:gd name="T27" fmla="*/ 697 h 898"/>
              <a:gd name="T28" fmla="*/ 255 w 952"/>
              <a:gd name="T29" fmla="*/ 322 h 898"/>
              <a:gd name="T30" fmla="*/ 292 w 952"/>
              <a:gd name="T31" fmla="*/ 217 h 898"/>
              <a:gd name="T32" fmla="*/ 406 w 952"/>
              <a:gd name="T33" fmla="*/ 217 h 898"/>
              <a:gd name="T34" fmla="*/ 506 w 952"/>
              <a:gd name="T35" fmla="*/ 178 h 898"/>
              <a:gd name="T36" fmla="*/ 591 w 952"/>
              <a:gd name="T37" fmla="*/ 250 h 898"/>
              <a:gd name="T38" fmla="*/ 694 w 952"/>
              <a:gd name="T39" fmla="*/ 289 h 898"/>
              <a:gd name="T40" fmla="*/ 697 w 952"/>
              <a:gd name="T41" fmla="*/ 405 h 898"/>
              <a:gd name="T42" fmla="*/ 740 w 952"/>
              <a:gd name="T43" fmla="*/ 505 h 898"/>
              <a:gd name="T44" fmla="*/ 661 w 952"/>
              <a:gd name="T45" fmla="*/ 586 h 898"/>
              <a:gd name="T46" fmla="*/ 620 w 952"/>
              <a:gd name="T47" fmla="*/ 687 h 898"/>
              <a:gd name="T48" fmla="*/ 506 w 952"/>
              <a:gd name="T49" fmla="*/ 690 h 898"/>
              <a:gd name="T50" fmla="*/ 406 w 952"/>
              <a:gd name="T51" fmla="*/ 728 h 898"/>
              <a:gd name="T52" fmla="*/ 327 w 952"/>
              <a:gd name="T53" fmla="*/ 656 h 898"/>
              <a:gd name="T54" fmla="*/ 224 w 952"/>
              <a:gd name="T55" fmla="*/ 617 h 898"/>
              <a:gd name="T56" fmla="*/ 222 w 952"/>
              <a:gd name="T57" fmla="*/ 505 h 898"/>
              <a:gd name="T58" fmla="*/ 176 w 952"/>
              <a:gd name="T59" fmla="*/ 405 h 898"/>
              <a:gd name="T60" fmla="*/ 459 w 952"/>
              <a:gd name="T61" fmla="*/ 282 h 898"/>
              <a:gd name="T62" fmla="*/ 459 w 952"/>
              <a:gd name="T63" fmla="*/ 624 h 898"/>
              <a:gd name="T64" fmla="*/ 459 w 952"/>
              <a:gd name="T65" fmla="*/ 282 h 898"/>
              <a:gd name="T66" fmla="*/ 327 w 952"/>
              <a:gd name="T67" fmla="*/ 453 h 898"/>
              <a:gd name="T68" fmla="*/ 588 w 952"/>
              <a:gd name="T69" fmla="*/ 453 h 898"/>
              <a:gd name="T70" fmla="*/ 458 w 952"/>
              <a:gd name="T71" fmla="*/ 366 h 898"/>
              <a:gd name="T72" fmla="*/ 458 w 952"/>
              <a:gd name="T73" fmla="*/ 541 h 898"/>
              <a:gd name="T74" fmla="*/ 458 w 952"/>
              <a:gd name="T75" fmla="*/ 366 h 898"/>
              <a:gd name="T76" fmla="*/ 504 w 952"/>
              <a:gd name="T77" fmla="*/ 453 h 898"/>
              <a:gd name="T78" fmla="*/ 411 w 952"/>
              <a:gd name="T79" fmla="*/ 453 h 8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2" h="898">
                <a:moveTo>
                  <a:pt x="952" y="447"/>
                </a:moveTo>
                <a:cubicBezTo>
                  <a:pt x="857" y="580"/>
                  <a:pt x="857" y="580"/>
                  <a:pt x="857" y="580"/>
                </a:cubicBezTo>
                <a:cubicBezTo>
                  <a:pt x="760" y="447"/>
                  <a:pt x="760" y="447"/>
                  <a:pt x="760" y="447"/>
                </a:cubicBezTo>
                <a:cubicBezTo>
                  <a:pt x="809" y="447"/>
                  <a:pt x="809" y="447"/>
                  <a:pt x="809" y="447"/>
                </a:cubicBezTo>
                <a:cubicBezTo>
                  <a:pt x="807" y="424"/>
                  <a:pt x="807" y="424"/>
                  <a:pt x="807" y="424"/>
                </a:cubicBezTo>
                <a:cubicBezTo>
                  <a:pt x="794" y="244"/>
                  <a:pt x="643" y="102"/>
                  <a:pt x="462" y="102"/>
                </a:cubicBezTo>
                <a:cubicBezTo>
                  <a:pt x="319" y="102"/>
                  <a:pt x="193" y="188"/>
                  <a:pt x="140" y="322"/>
                </a:cubicBezTo>
                <a:cubicBezTo>
                  <a:pt x="139" y="326"/>
                  <a:pt x="139" y="326"/>
                  <a:pt x="139" y="326"/>
                </a:cubicBezTo>
                <a:cubicBezTo>
                  <a:pt x="31" y="326"/>
                  <a:pt x="31" y="326"/>
                  <a:pt x="31" y="326"/>
                </a:cubicBezTo>
                <a:cubicBezTo>
                  <a:pt x="34" y="317"/>
                  <a:pt x="34" y="317"/>
                  <a:pt x="34" y="317"/>
                </a:cubicBezTo>
                <a:cubicBezTo>
                  <a:pt x="91" y="130"/>
                  <a:pt x="267" y="0"/>
                  <a:pt x="462" y="0"/>
                </a:cubicBezTo>
                <a:cubicBezTo>
                  <a:pt x="701" y="0"/>
                  <a:pt x="898" y="187"/>
                  <a:pt x="910" y="427"/>
                </a:cubicBezTo>
                <a:cubicBezTo>
                  <a:pt x="911" y="447"/>
                  <a:pt x="911" y="447"/>
                  <a:pt x="911" y="447"/>
                </a:cubicBezTo>
                <a:lnTo>
                  <a:pt x="952" y="447"/>
                </a:lnTo>
                <a:close/>
                <a:moveTo>
                  <a:pt x="704" y="697"/>
                </a:moveTo>
                <a:cubicBezTo>
                  <a:pt x="640" y="760"/>
                  <a:pt x="551" y="796"/>
                  <a:pt x="462" y="796"/>
                </a:cubicBezTo>
                <a:cubicBezTo>
                  <a:pt x="342" y="796"/>
                  <a:pt x="228" y="732"/>
                  <a:pt x="166" y="628"/>
                </a:cubicBezTo>
                <a:cubicBezTo>
                  <a:pt x="147" y="596"/>
                  <a:pt x="147" y="596"/>
                  <a:pt x="147" y="596"/>
                </a:cubicBezTo>
                <a:cubicBezTo>
                  <a:pt x="192" y="596"/>
                  <a:pt x="192" y="596"/>
                  <a:pt x="192" y="596"/>
                </a:cubicBezTo>
                <a:cubicBezTo>
                  <a:pt x="95" y="462"/>
                  <a:pt x="95" y="462"/>
                  <a:pt x="95" y="462"/>
                </a:cubicBezTo>
                <a:cubicBezTo>
                  <a:pt x="0" y="596"/>
                  <a:pt x="0" y="596"/>
                  <a:pt x="0" y="596"/>
                </a:cubicBezTo>
                <a:cubicBezTo>
                  <a:pt x="38" y="596"/>
                  <a:pt x="38" y="596"/>
                  <a:pt x="38" y="596"/>
                </a:cubicBezTo>
                <a:cubicBezTo>
                  <a:pt x="43" y="609"/>
                  <a:pt x="43" y="609"/>
                  <a:pt x="43" y="609"/>
                </a:cubicBezTo>
                <a:cubicBezTo>
                  <a:pt x="109" y="782"/>
                  <a:pt x="278" y="898"/>
                  <a:pt x="462" y="898"/>
                </a:cubicBezTo>
                <a:cubicBezTo>
                  <a:pt x="609" y="898"/>
                  <a:pt x="746" y="826"/>
                  <a:pt x="830" y="706"/>
                </a:cubicBezTo>
                <a:cubicBezTo>
                  <a:pt x="838" y="695"/>
                  <a:pt x="838" y="695"/>
                  <a:pt x="838" y="695"/>
                </a:cubicBezTo>
                <a:cubicBezTo>
                  <a:pt x="706" y="695"/>
                  <a:pt x="706" y="695"/>
                  <a:pt x="706" y="695"/>
                </a:cubicBezTo>
                <a:lnTo>
                  <a:pt x="704" y="697"/>
                </a:lnTo>
                <a:close/>
                <a:moveTo>
                  <a:pt x="221" y="405"/>
                </a:moveTo>
                <a:cubicBezTo>
                  <a:pt x="227" y="375"/>
                  <a:pt x="239" y="347"/>
                  <a:pt x="255" y="322"/>
                </a:cubicBezTo>
                <a:cubicBezTo>
                  <a:pt x="221" y="288"/>
                  <a:pt x="221" y="288"/>
                  <a:pt x="221" y="288"/>
                </a:cubicBezTo>
                <a:cubicBezTo>
                  <a:pt x="292" y="217"/>
                  <a:pt x="292" y="217"/>
                  <a:pt x="292" y="217"/>
                </a:cubicBezTo>
                <a:cubicBezTo>
                  <a:pt x="326" y="251"/>
                  <a:pt x="326" y="251"/>
                  <a:pt x="326" y="251"/>
                </a:cubicBezTo>
                <a:cubicBezTo>
                  <a:pt x="350" y="235"/>
                  <a:pt x="377" y="224"/>
                  <a:pt x="406" y="217"/>
                </a:cubicBezTo>
                <a:cubicBezTo>
                  <a:pt x="406" y="178"/>
                  <a:pt x="406" y="178"/>
                  <a:pt x="406" y="178"/>
                </a:cubicBezTo>
                <a:cubicBezTo>
                  <a:pt x="506" y="178"/>
                  <a:pt x="506" y="178"/>
                  <a:pt x="506" y="178"/>
                </a:cubicBezTo>
                <a:cubicBezTo>
                  <a:pt x="506" y="216"/>
                  <a:pt x="506" y="216"/>
                  <a:pt x="506" y="216"/>
                </a:cubicBezTo>
                <a:cubicBezTo>
                  <a:pt x="537" y="222"/>
                  <a:pt x="565" y="234"/>
                  <a:pt x="591" y="250"/>
                </a:cubicBezTo>
                <a:cubicBezTo>
                  <a:pt x="623" y="218"/>
                  <a:pt x="623" y="218"/>
                  <a:pt x="623" y="218"/>
                </a:cubicBezTo>
                <a:cubicBezTo>
                  <a:pt x="694" y="289"/>
                  <a:pt x="694" y="289"/>
                  <a:pt x="694" y="289"/>
                </a:cubicBezTo>
                <a:cubicBezTo>
                  <a:pt x="662" y="321"/>
                  <a:pt x="662" y="321"/>
                  <a:pt x="662" y="321"/>
                </a:cubicBezTo>
                <a:cubicBezTo>
                  <a:pt x="679" y="346"/>
                  <a:pt x="691" y="374"/>
                  <a:pt x="697" y="405"/>
                </a:cubicBezTo>
                <a:cubicBezTo>
                  <a:pt x="740" y="405"/>
                  <a:pt x="740" y="405"/>
                  <a:pt x="740" y="405"/>
                </a:cubicBezTo>
                <a:cubicBezTo>
                  <a:pt x="740" y="505"/>
                  <a:pt x="740" y="505"/>
                  <a:pt x="740" y="505"/>
                </a:cubicBezTo>
                <a:cubicBezTo>
                  <a:pt x="696" y="505"/>
                  <a:pt x="696" y="505"/>
                  <a:pt x="696" y="505"/>
                </a:cubicBezTo>
                <a:cubicBezTo>
                  <a:pt x="690" y="534"/>
                  <a:pt x="678" y="562"/>
                  <a:pt x="661" y="586"/>
                </a:cubicBezTo>
                <a:cubicBezTo>
                  <a:pt x="691" y="616"/>
                  <a:pt x="691" y="616"/>
                  <a:pt x="691" y="616"/>
                </a:cubicBezTo>
                <a:cubicBezTo>
                  <a:pt x="620" y="687"/>
                  <a:pt x="620" y="687"/>
                  <a:pt x="620" y="687"/>
                </a:cubicBezTo>
                <a:cubicBezTo>
                  <a:pt x="590" y="656"/>
                  <a:pt x="590" y="656"/>
                  <a:pt x="590" y="656"/>
                </a:cubicBezTo>
                <a:cubicBezTo>
                  <a:pt x="565" y="672"/>
                  <a:pt x="536" y="684"/>
                  <a:pt x="506" y="690"/>
                </a:cubicBezTo>
                <a:cubicBezTo>
                  <a:pt x="506" y="728"/>
                  <a:pt x="506" y="728"/>
                  <a:pt x="506" y="728"/>
                </a:cubicBezTo>
                <a:cubicBezTo>
                  <a:pt x="406" y="728"/>
                  <a:pt x="406" y="728"/>
                  <a:pt x="406" y="728"/>
                </a:cubicBezTo>
                <a:cubicBezTo>
                  <a:pt x="406" y="689"/>
                  <a:pt x="406" y="689"/>
                  <a:pt x="406" y="689"/>
                </a:cubicBezTo>
                <a:cubicBezTo>
                  <a:pt x="378" y="682"/>
                  <a:pt x="351" y="671"/>
                  <a:pt x="327" y="656"/>
                </a:cubicBezTo>
                <a:cubicBezTo>
                  <a:pt x="295" y="688"/>
                  <a:pt x="295" y="688"/>
                  <a:pt x="295" y="688"/>
                </a:cubicBezTo>
                <a:cubicBezTo>
                  <a:pt x="224" y="617"/>
                  <a:pt x="224" y="617"/>
                  <a:pt x="224" y="617"/>
                </a:cubicBezTo>
                <a:cubicBezTo>
                  <a:pt x="256" y="585"/>
                  <a:pt x="256" y="585"/>
                  <a:pt x="256" y="585"/>
                </a:cubicBezTo>
                <a:cubicBezTo>
                  <a:pt x="240" y="561"/>
                  <a:pt x="228" y="534"/>
                  <a:pt x="222" y="505"/>
                </a:cubicBezTo>
                <a:cubicBezTo>
                  <a:pt x="176" y="505"/>
                  <a:pt x="176" y="505"/>
                  <a:pt x="176" y="505"/>
                </a:cubicBezTo>
                <a:cubicBezTo>
                  <a:pt x="176" y="405"/>
                  <a:pt x="176" y="405"/>
                  <a:pt x="176" y="405"/>
                </a:cubicBezTo>
                <a:lnTo>
                  <a:pt x="221" y="405"/>
                </a:lnTo>
                <a:close/>
                <a:moveTo>
                  <a:pt x="459" y="282"/>
                </a:moveTo>
                <a:cubicBezTo>
                  <a:pt x="364" y="282"/>
                  <a:pt x="286" y="359"/>
                  <a:pt x="286" y="453"/>
                </a:cubicBezTo>
                <a:cubicBezTo>
                  <a:pt x="286" y="547"/>
                  <a:pt x="364" y="624"/>
                  <a:pt x="459" y="624"/>
                </a:cubicBezTo>
                <a:cubicBezTo>
                  <a:pt x="554" y="624"/>
                  <a:pt x="632" y="547"/>
                  <a:pt x="632" y="453"/>
                </a:cubicBezTo>
                <a:cubicBezTo>
                  <a:pt x="632" y="359"/>
                  <a:pt x="554" y="282"/>
                  <a:pt x="459" y="282"/>
                </a:cubicBezTo>
                <a:moveTo>
                  <a:pt x="458" y="583"/>
                </a:moveTo>
                <a:cubicBezTo>
                  <a:pt x="385" y="583"/>
                  <a:pt x="327" y="525"/>
                  <a:pt x="327" y="453"/>
                </a:cubicBezTo>
                <a:cubicBezTo>
                  <a:pt x="327" y="382"/>
                  <a:pt x="385" y="324"/>
                  <a:pt x="458" y="324"/>
                </a:cubicBezTo>
                <a:cubicBezTo>
                  <a:pt x="530" y="324"/>
                  <a:pt x="588" y="382"/>
                  <a:pt x="588" y="453"/>
                </a:cubicBezTo>
                <a:cubicBezTo>
                  <a:pt x="588" y="525"/>
                  <a:pt x="530" y="583"/>
                  <a:pt x="458" y="583"/>
                </a:cubicBezTo>
                <a:moveTo>
                  <a:pt x="458" y="366"/>
                </a:moveTo>
                <a:cubicBezTo>
                  <a:pt x="409" y="366"/>
                  <a:pt x="369" y="405"/>
                  <a:pt x="369" y="453"/>
                </a:cubicBezTo>
                <a:cubicBezTo>
                  <a:pt x="369" y="501"/>
                  <a:pt x="409" y="541"/>
                  <a:pt x="458" y="541"/>
                </a:cubicBezTo>
                <a:cubicBezTo>
                  <a:pt x="506" y="541"/>
                  <a:pt x="546" y="501"/>
                  <a:pt x="546" y="453"/>
                </a:cubicBezTo>
                <a:cubicBezTo>
                  <a:pt x="546" y="405"/>
                  <a:pt x="506" y="366"/>
                  <a:pt x="458" y="366"/>
                </a:cubicBezTo>
                <a:moveTo>
                  <a:pt x="458" y="498"/>
                </a:moveTo>
                <a:cubicBezTo>
                  <a:pt x="483" y="498"/>
                  <a:pt x="504" y="478"/>
                  <a:pt x="504" y="453"/>
                </a:cubicBezTo>
                <a:cubicBezTo>
                  <a:pt x="504" y="428"/>
                  <a:pt x="483" y="408"/>
                  <a:pt x="458" y="408"/>
                </a:cubicBezTo>
                <a:cubicBezTo>
                  <a:pt x="432" y="408"/>
                  <a:pt x="411" y="428"/>
                  <a:pt x="411" y="453"/>
                </a:cubicBezTo>
                <a:cubicBezTo>
                  <a:pt x="411" y="478"/>
                  <a:pt x="432" y="498"/>
                  <a:pt x="458" y="498"/>
                </a:cubicBezTo>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26" name="Freeform 947"/>
          <p:cNvSpPr>
            <a:spLocks noEditPoints="1"/>
          </p:cNvSpPr>
          <p:nvPr/>
        </p:nvSpPr>
        <p:spPr bwMode="auto">
          <a:xfrm>
            <a:off x="8363346" y="2091268"/>
            <a:ext cx="338106" cy="407560"/>
          </a:xfrm>
          <a:custGeom>
            <a:gdLst>
              <a:gd name="T0" fmla="*/ 365 w 750"/>
              <a:gd name="T1" fmla="*/ 257 h 904"/>
              <a:gd name="T2" fmla="*/ 275 w 750"/>
              <a:gd name="T3" fmla="*/ 537 h 904"/>
              <a:gd name="T4" fmla="*/ 91 w 750"/>
              <a:gd name="T5" fmla="*/ 257 h 904"/>
              <a:gd name="T6" fmla="*/ 186 w 750"/>
              <a:gd name="T7" fmla="*/ 17 h 904"/>
              <a:gd name="T8" fmla="*/ 659 w 750"/>
              <a:gd name="T9" fmla="*/ 378 h 904"/>
              <a:gd name="T10" fmla="*/ 475 w 750"/>
              <a:gd name="T11" fmla="*/ 658 h 904"/>
              <a:gd name="T12" fmla="*/ 564 w 750"/>
              <a:gd name="T13" fmla="*/ 898 h 904"/>
              <a:gd name="T14" fmla="*/ 659 w 750"/>
              <a:gd name="T15" fmla="*/ 658 h 904"/>
              <a:gd name="T16" fmla="*/ 359 w 750"/>
              <a:gd name="T17" fmla="*/ 738 h 904"/>
              <a:gd name="T18" fmla="*/ 29 w 750"/>
              <a:gd name="T19" fmla="*/ 738 h 904"/>
              <a:gd name="T20" fmla="*/ 194 w 750"/>
              <a:gd name="T21" fmla="*/ 865 h 904"/>
              <a:gd name="T22" fmla="*/ 194 w 750"/>
              <a:gd name="T23" fmla="*/ 612 h 904"/>
              <a:gd name="T24" fmla="*/ 194 w 750"/>
              <a:gd name="T25" fmla="*/ 865 h 904"/>
              <a:gd name="T26" fmla="*/ 177 w 750"/>
              <a:gd name="T27" fmla="*/ 704 h 904"/>
              <a:gd name="T28" fmla="*/ 229 w 750"/>
              <a:gd name="T29" fmla="*/ 700 h 904"/>
              <a:gd name="T30" fmla="*/ 203 w 750"/>
              <a:gd name="T31" fmla="*/ 667 h 904"/>
              <a:gd name="T32" fmla="*/ 181 w 750"/>
              <a:gd name="T33" fmla="*/ 648 h 904"/>
              <a:gd name="T34" fmla="*/ 143 w 750"/>
              <a:gd name="T35" fmla="*/ 708 h 904"/>
              <a:gd name="T36" fmla="*/ 207 w 750"/>
              <a:gd name="T37" fmla="*/ 768 h 904"/>
              <a:gd name="T38" fmla="*/ 149 w 750"/>
              <a:gd name="T39" fmla="*/ 772 h 904"/>
              <a:gd name="T40" fmla="*/ 180 w 750"/>
              <a:gd name="T41" fmla="*/ 808 h 904"/>
              <a:gd name="T42" fmla="*/ 202 w 750"/>
              <a:gd name="T43" fmla="*/ 829 h 904"/>
              <a:gd name="T44" fmla="*/ 241 w 750"/>
              <a:gd name="T45" fmla="*/ 765 h 904"/>
              <a:gd name="T46" fmla="*/ 567 w 750"/>
              <a:gd name="T47" fmla="*/ 332 h 904"/>
              <a:gd name="T48" fmla="*/ 567 w 750"/>
              <a:gd name="T49" fmla="*/ 0 h 904"/>
              <a:gd name="T50" fmla="*/ 567 w 750"/>
              <a:gd name="T51" fmla="*/ 332 h 904"/>
              <a:gd name="T52" fmla="*/ 442 w 750"/>
              <a:gd name="T53" fmla="*/ 166 h 904"/>
              <a:gd name="T54" fmla="*/ 693 w 750"/>
              <a:gd name="T55" fmla="*/ 166 h 904"/>
              <a:gd name="T56" fmla="*/ 559 w 750"/>
              <a:gd name="T57" fmla="*/ 210 h 904"/>
              <a:gd name="T58" fmla="*/ 515 w 750"/>
              <a:gd name="T59" fmla="*/ 226 h 904"/>
              <a:gd name="T60" fmla="*/ 553 w 750"/>
              <a:gd name="T61" fmla="*/ 257 h 904"/>
              <a:gd name="T62" fmla="*/ 575 w 750"/>
              <a:gd name="T63" fmla="*/ 234 h 904"/>
              <a:gd name="T64" fmla="*/ 578 w 750"/>
              <a:gd name="T65" fmla="*/ 151 h 904"/>
              <a:gd name="T66" fmla="*/ 570 w 750"/>
              <a:gd name="T67" fmla="*/ 120 h 904"/>
              <a:gd name="T68" fmla="*/ 608 w 750"/>
              <a:gd name="T69" fmla="*/ 102 h 904"/>
              <a:gd name="T70" fmla="*/ 576 w 750"/>
              <a:gd name="T71" fmla="*/ 75 h 904"/>
              <a:gd name="T72" fmla="*/ 554 w 750"/>
              <a:gd name="T73" fmla="*/ 97 h 904"/>
              <a:gd name="T74" fmla="*/ 557 w 750"/>
              <a:gd name="T75" fmla="*/ 177 h 904"/>
              <a:gd name="T76" fmla="*/ 559 w 750"/>
              <a:gd name="T77" fmla="*/ 210 h 9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0" h="904">
                <a:moveTo>
                  <a:pt x="186" y="17"/>
                </a:moveTo>
                <a:cubicBezTo>
                  <a:pt x="365" y="257"/>
                  <a:pt x="365" y="257"/>
                  <a:pt x="365" y="257"/>
                </a:cubicBezTo>
                <a:cubicBezTo>
                  <a:pt x="275" y="257"/>
                  <a:pt x="275" y="257"/>
                  <a:pt x="275" y="257"/>
                </a:cubicBezTo>
                <a:cubicBezTo>
                  <a:pt x="275" y="537"/>
                  <a:pt x="275" y="537"/>
                  <a:pt x="275" y="537"/>
                </a:cubicBezTo>
                <a:cubicBezTo>
                  <a:pt x="91" y="537"/>
                  <a:pt x="91" y="537"/>
                  <a:pt x="91" y="537"/>
                </a:cubicBezTo>
                <a:cubicBezTo>
                  <a:pt x="91" y="257"/>
                  <a:pt x="91" y="257"/>
                  <a:pt x="91" y="257"/>
                </a:cubicBezTo>
                <a:cubicBezTo>
                  <a:pt x="0" y="257"/>
                  <a:pt x="0" y="257"/>
                  <a:pt x="0" y="257"/>
                </a:cubicBezTo>
                <a:lnTo>
                  <a:pt x="186" y="17"/>
                </a:lnTo>
                <a:close/>
                <a:moveTo>
                  <a:pt x="659" y="658"/>
                </a:moveTo>
                <a:cubicBezTo>
                  <a:pt x="659" y="378"/>
                  <a:pt x="659" y="378"/>
                  <a:pt x="659" y="378"/>
                </a:cubicBezTo>
                <a:cubicBezTo>
                  <a:pt x="475" y="378"/>
                  <a:pt x="475" y="378"/>
                  <a:pt x="475" y="378"/>
                </a:cubicBezTo>
                <a:cubicBezTo>
                  <a:pt x="475" y="658"/>
                  <a:pt x="475" y="658"/>
                  <a:pt x="475" y="658"/>
                </a:cubicBezTo>
                <a:cubicBezTo>
                  <a:pt x="384" y="658"/>
                  <a:pt x="384" y="658"/>
                  <a:pt x="384" y="658"/>
                </a:cubicBezTo>
                <a:cubicBezTo>
                  <a:pt x="564" y="898"/>
                  <a:pt x="564" y="898"/>
                  <a:pt x="564" y="898"/>
                </a:cubicBezTo>
                <a:cubicBezTo>
                  <a:pt x="750" y="658"/>
                  <a:pt x="750" y="658"/>
                  <a:pt x="750" y="658"/>
                </a:cubicBezTo>
                <a:lnTo>
                  <a:pt x="659" y="658"/>
                </a:lnTo>
                <a:close/>
                <a:moveTo>
                  <a:pt x="194" y="572"/>
                </a:moveTo>
                <a:cubicBezTo>
                  <a:pt x="285" y="572"/>
                  <a:pt x="359" y="646"/>
                  <a:pt x="359" y="738"/>
                </a:cubicBezTo>
                <a:cubicBezTo>
                  <a:pt x="359" y="830"/>
                  <a:pt x="285" y="904"/>
                  <a:pt x="194" y="904"/>
                </a:cubicBezTo>
                <a:cubicBezTo>
                  <a:pt x="103" y="904"/>
                  <a:pt x="29" y="830"/>
                  <a:pt x="29" y="738"/>
                </a:cubicBezTo>
                <a:cubicBezTo>
                  <a:pt x="29" y="646"/>
                  <a:pt x="103" y="572"/>
                  <a:pt x="194" y="572"/>
                </a:cubicBezTo>
                <a:moveTo>
                  <a:pt x="194" y="865"/>
                </a:moveTo>
                <a:cubicBezTo>
                  <a:pt x="263" y="865"/>
                  <a:pt x="319" y="808"/>
                  <a:pt x="319" y="738"/>
                </a:cubicBezTo>
                <a:cubicBezTo>
                  <a:pt x="319" y="668"/>
                  <a:pt x="263" y="612"/>
                  <a:pt x="194" y="612"/>
                </a:cubicBezTo>
                <a:cubicBezTo>
                  <a:pt x="125" y="612"/>
                  <a:pt x="69" y="668"/>
                  <a:pt x="69" y="738"/>
                </a:cubicBezTo>
                <a:cubicBezTo>
                  <a:pt x="69" y="808"/>
                  <a:pt x="125" y="865"/>
                  <a:pt x="194" y="865"/>
                </a:cubicBezTo>
                <a:moveTo>
                  <a:pt x="204" y="723"/>
                </a:moveTo>
                <a:cubicBezTo>
                  <a:pt x="185" y="716"/>
                  <a:pt x="177" y="712"/>
                  <a:pt x="177" y="704"/>
                </a:cubicBezTo>
                <a:cubicBezTo>
                  <a:pt x="177" y="698"/>
                  <a:pt x="182" y="692"/>
                  <a:pt x="197" y="692"/>
                </a:cubicBezTo>
                <a:cubicBezTo>
                  <a:pt x="213" y="692"/>
                  <a:pt x="223" y="697"/>
                  <a:pt x="229" y="700"/>
                </a:cubicBezTo>
                <a:cubicBezTo>
                  <a:pt x="235" y="674"/>
                  <a:pt x="235" y="674"/>
                  <a:pt x="235" y="674"/>
                </a:cubicBezTo>
                <a:cubicBezTo>
                  <a:pt x="227" y="671"/>
                  <a:pt x="217" y="668"/>
                  <a:pt x="203" y="667"/>
                </a:cubicBezTo>
                <a:cubicBezTo>
                  <a:pt x="203" y="648"/>
                  <a:pt x="203" y="648"/>
                  <a:pt x="203" y="648"/>
                </a:cubicBezTo>
                <a:cubicBezTo>
                  <a:pt x="181" y="648"/>
                  <a:pt x="181" y="648"/>
                  <a:pt x="181" y="648"/>
                </a:cubicBezTo>
                <a:cubicBezTo>
                  <a:pt x="181" y="669"/>
                  <a:pt x="181" y="669"/>
                  <a:pt x="181" y="669"/>
                </a:cubicBezTo>
                <a:cubicBezTo>
                  <a:pt x="157" y="673"/>
                  <a:pt x="143" y="688"/>
                  <a:pt x="143" y="708"/>
                </a:cubicBezTo>
                <a:cubicBezTo>
                  <a:pt x="143" y="730"/>
                  <a:pt x="160" y="741"/>
                  <a:pt x="183" y="749"/>
                </a:cubicBezTo>
                <a:cubicBezTo>
                  <a:pt x="200" y="754"/>
                  <a:pt x="207" y="760"/>
                  <a:pt x="207" y="768"/>
                </a:cubicBezTo>
                <a:cubicBezTo>
                  <a:pt x="207" y="777"/>
                  <a:pt x="199" y="782"/>
                  <a:pt x="186" y="782"/>
                </a:cubicBezTo>
                <a:cubicBezTo>
                  <a:pt x="171" y="782"/>
                  <a:pt x="158" y="777"/>
                  <a:pt x="149" y="772"/>
                </a:cubicBezTo>
                <a:cubicBezTo>
                  <a:pt x="142" y="798"/>
                  <a:pt x="142" y="798"/>
                  <a:pt x="142" y="798"/>
                </a:cubicBezTo>
                <a:cubicBezTo>
                  <a:pt x="151" y="803"/>
                  <a:pt x="165" y="807"/>
                  <a:pt x="180" y="808"/>
                </a:cubicBezTo>
                <a:cubicBezTo>
                  <a:pt x="180" y="829"/>
                  <a:pt x="180" y="829"/>
                  <a:pt x="180" y="829"/>
                </a:cubicBezTo>
                <a:cubicBezTo>
                  <a:pt x="202" y="829"/>
                  <a:pt x="202" y="829"/>
                  <a:pt x="202" y="829"/>
                </a:cubicBezTo>
                <a:cubicBezTo>
                  <a:pt x="202" y="806"/>
                  <a:pt x="202" y="806"/>
                  <a:pt x="202" y="806"/>
                </a:cubicBezTo>
                <a:cubicBezTo>
                  <a:pt x="227" y="802"/>
                  <a:pt x="241" y="785"/>
                  <a:pt x="241" y="765"/>
                </a:cubicBezTo>
                <a:cubicBezTo>
                  <a:pt x="241" y="745"/>
                  <a:pt x="231" y="733"/>
                  <a:pt x="204" y="723"/>
                </a:cubicBezTo>
                <a:moveTo>
                  <a:pt x="567" y="332"/>
                </a:moveTo>
                <a:cubicBezTo>
                  <a:pt x="476" y="332"/>
                  <a:pt x="402" y="258"/>
                  <a:pt x="402" y="166"/>
                </a:cubicBezTo>
                <a:cubicBezTo>
                  <a:pt x="402" y="74"/>
                  <a:pt x="476" y="0"/>
                  <a:pt x="567" y="0"/>
                </a:cubicBezTo>
                <a:cubicBezTo>
                  <a:pt x="658" y="0"/>
                  <a:pt x="732" y="74"/>
                  <a:pt x="732" y="166"/>
                </a:cubicBezTo>
                <a:cubicBezTo>
                  <a:pt x="732" y="258"/>
                  <a:pt x="658" y="332"/>
                  <a:pt x="567" y="332"/>
                </a:cubicBezTo>
                <a:moveTo>
                  <a:pt x="567" y="40"/>
                </a:moveTo>
                <a:cubicBezTo>
                  <a:pt x="498" y="40"/>
                  <a:pt x="442" y="96"/>
                  <a:pt x="442" y="166"/>
                </a:cubicBezTo>
                <a:cubicBezTo>
                  <a:pt x="442" y="236"/>
                  <a:pt x="498" y="292"/>
                  <a:pt x="567" y="292"/>
                </a:cubicBezTo>
                <a:cubicBezTo>
                  <a:pt x="636" y="292"/>
                  <a:pt x="693" y="236"/>
                  <a:pt x="693" y="166"/>
                </a:cubicBezTo>
                <a:cubicBezTo>
                  <a:pt x="693" y="96"/>
                  <a:pt x="636" y="40"/>
                  <a:pt x="567" y="40"/>
                </a:cubicBezTo>
                <a:moveTo>
                  <a:pt x="559" y="210"/>
                </a:moveTo>
                <a:cubicBezTo>
                  <a:pt x="544" y="210"/>
                  <a:pt x="531" y="205"/>
                  <a:pt x="522" y="200"/>
                </a:cubicBezTo>
                <a:cubicBezTo>
                  <a:pt x="515" y="226"/>
                  <a:pt x="515" y="226"/>
                  <a:pt x="515" y="226"/>
                </a:cubicBezTo>
                <a:cubicBezTo>
                  <a:pt x="524" y="231"/>
                  <a:pt x="538" y="235"/>
                  <a:pt x="553" y="236"/>
                </a:cubicBezTo>
                <a:cubicBezTo>
                  <a:pt x="553" y="257"/>
                  <a:pt x="553" y="257"/>
                  <a:pt x="553" y="257"/>
                </a:cubicBezTo>
                <a:cubicBezTo>
                  <a:pt x="575" y="257"/>
                  <a:pt x="575" y="257"/>
                  <a:pt x="575" y="257"/>
                </a:cubicBezTo>
                <a:cubicBezTo>
                  <a:pt x="575" y="234"/>
                  <a:pt x="575" y="234"/>
                  <a:pt x="575" y="234"/>
                </a:cubicBezTo>
                <a:cubicBezTo>
                  <a:pt x="601" y="230"/>
                  <a:pt x="614" y="213"/>
                  <a:pt x="614" y="193"/>
                </a:cubicBezTo>
                <a:cubicBezTo>
                  <a:pt x="614" y="173"/>
                  <a:pt x="604" y="161"/>
                  <a:pt x="578" y="151"/>
                </a:cubicBezTo>
                <a:cubicBezTo>
                  <a:pt x="558" y="144"/>
                  <a:pt x="551" y="139"/>
                  <a:pt x="551" y="132"/>
                </a:cubicBezTo>
                <a:cubicBezTo>
                  <a:pt x="551" y="126"/>
                  <a:pt x="555" y="120"/>
                  <a:pt x="570" y="120"/>
                </a:cubicBezTo>
                <a:cubicBezTo>
                  <a:pt x="586" y="120"/>
                  <a:pt x="596" y="125"/>
                  <a:pt x="602" y="127"/>
                </a:cubicBezTo>
                <a:cubicBezTo>
                  <a:pt x="608" y="102"/>
                  <a:pt x="608" y="102"/>
                  <a:pt x="608" y="102"/>
                </a:cubicBezTo>
                <a:cubicBezTo>
                  <a:pt x="601" y="99"/>
                  <a:pt x="591" y="95"/>
                  <a:pt x="576" y="95"/>
                </a:cubicBezTo>
                <a:cubicBezTo>
                  <a:pt x="576" y="75"/>
                  <a:pt x="576" y="75"/>
                  <a:pt x="576" y="75"/>
                </a:cubicBezTo>
                <a:cubicBezTo>
                  <a:pt x="554" y="75"/>
                  <a:pt x="554" y="75"/>
                  <a:pt x="554" y="75"/>
                </a:cubicBezTo>
                <a:cubicBezTo>
                  <a:pt x="554" y="97"/>
                  <a:pt x="554" y="97"/>
                  <a:pt x="554" y="97"/>
                </a:cubicBezTo>
                <a:cubicBezTo>
                  <a:pt x="530" y="101"/>
                  <a:pt x="517" y="116"/>
                  <a:pt x="517" y="136"/>
                </a:cubicBezTo>
                <a:cubicBezTo>
                  <a:pt x="517" y="158"/>
                  <a:pt x="533" y="169"/>
                  <a:pt x="557" y="177"/>
                </a:cubicBezTo>
                <a:cubicBezTo>
                  <a:pt x="573" y="182"/>
                  <a:pt x="580" y="188"/>
                  <a:pt x="580" y="196"/>
                </a:cubicBezTo>
                <a:cubicBezTo>
                  <a:pt x="580" y="205"/>
                  <a:pt x="572" y="210"/>
                  <a:pt x="559" y="210"/>
                </a:cubicBezTo>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27" name="Freeform 948"/>
          <p:cNvSpPr>
            <a:spLocks noEditPoints="1"/>
          </p:cNvSpPr>
          <p:nvPr/>
        </p:nvSpPr>
        <p:spPr bwMode="auto">
          <a:xfrm>
            <a:off x="10020677" y="1305343"/>
            <a:ext cx="460221" cy="369970"/>
          </a:xfrm>
          <a:custGeom>
            <a:gdLst>
              <a:gd name="T0" fmla="*/ 905 w 1021"/>
              <a:gd name="T1" fmla="*/ 362 h 821"/>
              <a:gd name="T2" fmla="*/ 712 w 1021"/>
              <a:gd name="T3" fmla="*/ 593 h 821"/>
              <a:gd name="T4" fmla="*/ 584 w 1021"/>
              <a:gd name="T5" fmla="*/ 558 h 821"/>
              <a:gd name="T6" fmla="*/ 370 w 1021"/>
              <a:gd name="T7" fmla="*/ 395 h 821"/>
              <a:gd name="T8" fmla="*/ 137 w 1021"/>
              <a:gd name="T9" fmla="*/ 680 h 821"/>
              <a:gd name="T10" fmla="*/ 169 w 1021"/>
              <a:gd name="T11" fmla="*/ 550 h 821"/>
              <a:gd name="T12" fmla="*/ 406 w 1021"/>
              <a:gd name="T13" fmla="*/ 268 h 821"/>
              <a:gd name="T14" fmla="*/ 605 w 1021"/>
              <a:gd name="T15" fmla="*/ 535 h 821"/>
              <a:gd name="T16" fmla="*/ 855 w 1021"/>
              <a:gd name="T17" fmla="*/ 340 h 821"/>
              <a:gd name="T18" fmla="*/ 925 w 1021"/>
              <a:gd name="T19" fmla="*/ 0 h 821"/>
              <a:gd name="T20" fmla="*/ 828 w 1021"/>
              <a:gd name="T21" fmla="*/ 97 h 821"/>
              <a:gd name="T22" fmla="*/ 998 w 1021"/>
              <a:gd name="T23" fmla="*/ 97 h 821"/>
              <a:gd name="T24" fmla="*/ 925 w 1021"/>
              <a:gd name="T25" fmla="*/ 171 h 821"/>
              <a:gd name="T26" fmla="*/ 926 w 1021"/>
              <a:gd name="T27" fmla="*/ 70 h 821"/>
              <a:gd name="T28" fmla="*/ 930 w 1021"/>
              <a:gd name="T29" fmla="*/ 56 h 821"/>
              <a:gd name="T30" fmla="*/ 917 w 1021"/>
              <a:gd name="T31" fmla="*/ 57 h 821"/>
              <a:gd name="T32" fmla="*/ 932 w 1021"/>
              <a:gd name="T33" fmla="*/ 115 h 821"/>
              <a:gd name="T34" fmla="*/ 894 w 1021"/>
              <a:gd name="T35" fmla="*/ 132 h 821"/>
              <a:gd name="T36" fmla="*/ 929 w 1021"/>
              <a:gd name="T37" fmla="*/ 150 h 821"/>
              <a:gd name="T38" fmla="*/ 931 w 1021"/>
              <a:gd name="T39" fmla="*/ 89 h 821"/>
              <a:gd name="T40" fmla="*/ 425 w 1021"/>
              <a:gd name="T41" fmla="*/ 53 h 821"/>
              <a:gd name="T42" fmla="*/ 425 w 1021"/>
              <a:gd name="T43" fmla="*/ 77 h 821"/>
              <a:gd name="T44" fmla="*/ 498 w 1021"/>
              <a:gd name="T45" fmla="*/ 150 h 821"/>
              <a:gd name="T46" fmla="*/ 448 w 1021"/>
              <a:gd name="T47" fmla="*/ 199 h 821"/>
              <a:gd name="T48" fmla="*/ 446 w 1021"/>
              <a:gd name="T49" fmla="*/ 180 h 821"/>
              <a:gd name="T50" fmla="*/ 423 w 1021"/>
              <a:gd name="T51" fmla="*/ 165 h 821"/>
              <a:gd name="T52" fmla="*/ 407 w 1021"/>
              <a:gd name="T53" fmla="*/ 151 h 821"/>
              <a:gd name="T54" fmla="*/ 423 w 1021"/>
              <a:gd name="T55" fmla="*/ 139 h 821"/>
              <a:gd name="T56" fmla="*/ 446 w 1021"/>
              <a:gd name="T57" fmla="*/ 121 h 821"/>
              <a:gd name="T58" fmla="*/ 448 w 1021"/>
              <a:gd name="T59" fmla="*/ 103 h 821"/>
              <a:gd name="T60" fmla="*/ 382 w 1021"/>
              <a:gd name="T61" fmla="*/ 139 h 821"/>
              <a:gd name="T62" fmla="*/ 389 w 1021"/>
              <a:gd name="T63" fmla="*/ 151 h 821"/>
              <a:gd name="T64" fmla="*/ 382 w 1021"/>
              <a:gd name="T65" fmla="*/ 165 h 821"/>
              <a:gd name="T66" fmla="*/ 192 w 1021"/>
              <a:gd name="T67" fmla="*/ 390 h 821"/>
              <a:gd name="T68" fmla="*/ 96 w 1021"/>
              <a:gd name="T69" fmla="*/ 293 h 821"/>
              <a:gd name="T70" fmla="*/ 96 w 1021"/>
              <a:gd name="T71" fmla="*/ 463 h 821"/>
              <a:gd name="T72" fmla="*/ 23 w 1021"/>
              <a:gd name="T73" fmla="*/ 390 h 821"/>
              <a:gd name="T74" fmla="*/ 121 w 1021"/>
              <a:gd name="T75" fmla="*/ 427 h 821"/>
              <a:gd name="T76" fmla="*/ 106 w 1021"/>
              <a:gd name="T77" fmla="*/ 410 h 821"/>
              <a:gd name="T78" fmla="*/ 110 w 1021"/>
              <a:gd name="T79" fmla="*/ 399 h 821"/>
              <a:gd name="T80" fmla="*/ 104 w 1021"/>
              <a:gd name="T81" fmla="*/ 370 h 821"/>
              <a:gd name="T82" fmla="*/ 88 w 1021"/>
              <a:gd name="T83" fmla="*/ 370 h 821"/>
              <a:gd name="T84" fmla="*/ 80 w 1021"/>
              <a:gd name="T85" fmla="*/ 399 h 821"/>
              <a:gd name="T86" fmla="*/ 84 w 1021"/>
              <a:gd name="T87" fmla="*/ 410 h 821"/>
              <a:gd name="T88" fmla="*/ 66 w 1021"/>
              <a:gd name="T89" fmla="*/ 427 h 821"/>
              <a:gd name="T90" fmla="*/ 106 w 1021"/>
              <a:gd name="T91" fmla="*/ 446 h 821"/>
              <a:gd name="T92" fmla="*/ 916 w 1021"/>
              <a:gd name="T93" fmla="*/ 756 h 821"/>
              <a:gd name="T94" fmla="*/ 823 w 1021"/>
              <a:gd name="T95" fmla="*/ 447 h 821"/>
              <a:gd name="T96" fmla="*/ 752 w 1021"/>
              <a:gd name="T97" fmla="*/ 517 h 821"/>
              <a:gd name="T98" fmla="*/ 733 w 1021"/>
              <a:gd name="T99" fmla="*/ 593 h 821"/>
              <a:gd name="T100" fmla="*/ 659 w 1021"/>
              <a:gd name="T101" fmla="*/ 756 h 821"/>
              <a:gd name="T102" fmla="*/ 635 w 1021"/>
              <a:gd name="T103" fmla="*/ 683 h 821"/>
              <a:gd name="T104" fmla="*/ 558 w 1021"/>
              <a:gd name="T105" fmla="*/ 623 h 821"/>
              <a:gd name="T106" fmla="*/ 533 w 1021"/>
              <a:gd name="T107" fmla="*/ 534 h 821"/>
              <a:gd name="T108" fmla="*/ 465 w 1021"/>
              <a:gd name="T109" fmla="*/ 456 h 821"/>
              <a:gd name="T110" fmla="*/ 359 w 1021"/>
              <a:gd name="T111" fmla="*/ 756 h 821"/>
              <a:gd name="T112" fmla="*/ 334 w 1021"/>
              <a:gd name="T113" fmla="*/ 756 h 821"/>
              <a:gd name="T114" fmla="*/ 241 w 1021"/>
              <a:gd name="T115" fmla="*/ 554 h 821"/>
              <a:gd name="T116" fmla="*/ 164 w 1021"/>
              <a:gd name="T117" fmla="*/ 698 h 821"/>
              <a:gd name="T118" fmla="*/ 71 w 1021"/>
              <a:gd name="T119" fmla="*/ 756 h 821"/>
              <a:gd name="T120" fmla="*/ 47 w 1021"/>
              <a:gd name="T121" fmla="*/ 756 h 821"/>
              <a:gd name="T122" fmla="*/ 945 w 1021"/>
              <a:gd name="T123" fmla="*/ 821 h 821"/>
              <a:gd name="T124" fmla="*/ 941 w 1021"/>
              <a:gd name="T125" fmla="*/ 376 h 8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1" h="821">
                <a:moveTo>
                  <a:pt x="905" y="224"/>
                </a:moveTo>
                <a:cubicBezTo>
                  <a:pt x="943" y="224"/>
                  <a:pt x="974" y="255"/>
                  <a:pt x="974" y="293"/>
                </a:cubicBezTo>
                <a:cubicBezTo>
                  <a:pt x="974" y="331"/>
                  <a:pt x="943" y="362"/>
                  <a:pt x="905" y="362"/>
                </a:cubicBezTo>
                <a:cubicBezTo>
                  <a:pt x="897" y="362"/>
                  <a:pt x="889" y="360"/>
                  <a:pt x="882" y="358"/>
                </a:cubicBezTo>
                <a:cubicBezTo>
                  <a:pt x="693" y="545"/>
                  <a:pt x="693" y="545"/>
                  <a:pt x="693" y="545"/>
                </a:cubicBezTo>
                <a:cubicBezTo>
                  <a:pt x="704" y="558"/>
                  <a:pt x="712" y="574"/>
                  <a:pt x="712" y="593"/>
                </a:cubicBezTo>
                <a:cubicBezTo>
                  <a:pt x="712" y="630"/>
                  <a:pt x="681" y="661"/>
                  <a:pt x="643" y="661"/>
                </a:cubicBezTo>
                <a:cubicBezTo>
                  <a:pt x="605" y="661"/>
                  <a:pt x="574" y="630"/>
                  <a:pt x="574" y="593"/>
                </a:cubicBezTo>
                <a:cubicBezTo>
                  <a:pt x="574" y="580"/>
                  <a:pt x="578" y="568"/>
                  <a:pt x="584" y="558"/>
                </a:cubicBezTo>
                <a:cubicBezTo>
                  <a:pt x="441" y="396"/>
                  <a:pt x="441" y="396"/>
                  <a:pt x="441" y="396"/>
                </a:cubicBezTo>
                <a:cubicBezTo>
                  <a:pt x="431" y="402"/>
                  <a:pt x="419" y="405"/>
                  <a:pt x="406" y="405"/>
                </a:cubicBezTo>
                <a:cubicBezTo>
                  <a:pt x="393" y="405"/>
                  <a:pt x="381" y="402"/>
                  <a:pt x="370" y="395"/>
                </a:cubicBezTo>
                <a:cubicBezTo>
                  <a:pt x="193" y="571"/>
                  <a:pt x="193" y="571"/>
                  <a:pt x="193" y="571"/>
                </a:cubicBezTo>
                <a:cubicBezTo>
                  <a:pt x="201" y="582"/>
                  <a:pt x="206" y="596"/>
                  <a:pt x="206" y="611"/>
                </a:cubicBezTo>
                <a:cubicBezTo>
                  <a:pt x="206" y="649"/>
                  <a:pt x="175" y="680"/>
                  <a:pt x="137" y="680"/>
                </a:cubicBezTo>
                <a:cubicBezTo>
                  <a:pt x="100" y="680"/>
                  <a:pt x="69" y="649"/>
                  <a:pt x="69" y="611"/>
                </a:cubicBezTo>
                <a:cubicBezTo>
                  <a:pt x="69" y="573"/>
                  <a:pt x="100" y="543"/>
                  <a:pt x="137" y="543"/>
                </a:cubicBezTo>
                <a:cubicBezTo>
                  <a:pt x="149" y="543"/>
                  <a:pt x="160" y="545"/>
                  <a:pt x="169" y="550"/>
                </a:cubicBezTo>
                <a:cubicBezTo>
                  <a:pt x="348" y="373"/>
                  <a:pt x="348" y="373"/>
                  <a:pt x="348" y="373"/>
                </a:cubicBezTo>
                <a:cubicBezTo>
                  <a:pt x="341" y="363"/>
                  <a:pt x="337" y="350"/>
                  <a:pt x="337" y="337"/>
                </a:cubicBezTo>
                <a:cubicBezTo>
                  <a:pt x="337" y="299"/>
                  <a:pt x="368" y="268"/>
                  <a:pt x="406" y="268"/>
                </a:cubicBezTo>
                <a:cubicBezTo>
                  <a:pt x="444" y="268"/>
                  <a:pt x="474" y="299"/>
                  <a:pt x="474" y="337"/>
                </a:cubicBezTo>
                <a:cubicBezTo>
                  <a:pt x="474" y="350"/>
                  <a:pt x="470" y="363"/>
                  <a:pt x="463" y="374"/>
                </a:cubicBezTo>
                <a:cubicBezTo>
                  <a:pt x="605" y="535"/>
                  <a:pt x="605" y="535"/>
                  <a:pt x="605" y="535"/>
                </a:cubicBezTo>
                <a:cubicBezTo>
                  <a:pt x="616" y="528"/>
                  <a:pt x="629" y="524"/>
                  <a:pt x="643" y="524"/>
                </a:cubicBezTo>
                <a:cubicBezTo>
                  <a:pt x="651" y="524"/>
                  <a:pt x="659" y="525"/>
                  <a:pt x="666" y="528"/>
                </a:cubicBezTo>
                <a:cubicBezTo>
                  <a:pt x="855" y="340"/>
                  <a:pt x="855" y="340"/>
                  <a:pt x="855" y="340"/>
                </a:cubicBezTo>
                <a:cubicBezTo>
                  <a:pt x="844" y="328"/>
                  <a:pt x="836" y="311"/>
                  <a:pt x="836" y="293"/>
                </a:cubicBezTo>
                <a:cubicBezTo>
                  <a:pt x="836" y="255"/>
                  <a:pt x="867" y="224"/>
                  <a:pt x="905" y="224"/>
                </a:cubicBezTo>
                <a:moveTo>
                  <a:pt x="925" y="0"/>
                </a:moveTo>
                <a:cubicBezTo>
                  <a:pt x="978" y="0"/>
                  <a:pt x="1021" y="44"/>
                  <a:pt x="1021" y="97"/>
                </a:cubicBezTo>
                <a:cubicBezTo>
                  <a:pt x="1021" y="151"/>
                  <a:pt x="978" y="194"/>
                  <a:pt x="925" y="194"/>
                </a:cubicBezTo>
                <a:cubicBezTo>
                  <a:pt x="871" y="194"/>
                  <a:pt x="828" y="151"/>
                  <a:pt x="828" y="97"/>
                </a:cubicBezTo>
                <a:cubicBezTo>
                  <a:pt x="828" y="44"/>
                  <a:pt x="871" y="0"/>
                  <a:pt x="925" y="0"/>
                </a:cubicBezTo>
                <a:moveTo>
                  <a:pt x="925" y="171"/>
                </a:moveTo>
                <a:cubicBezTo>
                  <a:pt x="965" y="171"/>
                  <a:pt x="998" y="138"/>
                  <a:pt x="998" y="97"/>
                </a:cubicBezTo>
                <a:cubicBezTo>
                  <a:pt x="998" y="57"/>
                  <a:pt x="965" y="24"/>
                  <a:pt x="925" y="24"/>
                </a:cubicBezTo>
                <a:cubicBezTo>
                  <a:pt x="884" y="24"/>
                  <a:pt x="851" y="57"/>
                  <a:pt x="851" y="97"/>
                </a:cubicBezTo>
                <a:cubicBezTo>
                  <a:pt x="851" y="138"/>
                  <a:pt x="884" y="171"/>
                  <a:pt x="925" y="171"/>
                </a:cubicBezTo>
                <a:moveTo>
                  <a:pt x="931" y="89"/>
                </a:moveTo>
                <a:cubicBezTo>
                  <a:pt x="919" y="85"/>
                  <a:pt x="915" y="82"/>
                  <a:pt x="915" y="78"/>
                </a:cubicBezTo>
                <a:cubicBezTo>
                  <a:pt x="915" y="74"/>
                  <a:pt x="918" y="70"/>
                  <a:pt x="926" y="70"/>
                </a:cubicBezTo>
                <a:cubicBezTo>
                  <a:pt x="935" y="70"/>
                  <a:pt x="941" y="73"/>
                  <a:pt x="945" y="75"/>
                </a:cubicBezTo>
                <a:cubicBezTo>
                  <a:pt x="949" y="60"/>
                  <a:pt x="949" y="60"/>
                  <a:pt x="949" y="60"/>
                </a:cubicBezTo>
                <a:cubicBezTo>
                  <a:pt x="944" y="58"/>
                  <a:pt x="938" y="56"/>
                  <a:pt x="930" y="56"/>
                </a:cubicBezTo>
                <a:cubicBezTo>
                  <a:pt x="930" y="45"/>
                  <a:pt x="930" y="45"/>
                  <a:pt x="930" y="45"/>
                </a:cubicBezTo>
                <a:cubicBezTo>
                  <a:pt x="917" y="45"/>
                  <a:pt x="917" y="45"/>
                  <a:pt x="917" y="45"/>
                </a:cubicBezTo>
                <a:cubicBezTo>
                  <a:pt x="917" y="57"/>
                  <a:pt x="917" y="57"/>
                  <a:pt x="917" y="57"/>
                </a:cubicBezTo>
                <a:cubicBezTo>
                  <a:pt x="903" y="59"/>
                  <a:pt x="895" y="68"/>
                  <a:pt x="895" y="80"/>
                </a:cubicBezTo>
                <a:cubicBezTo>
                  <a:pt x="895" y="92"/>
                  <a:pt x="905" y="99"/>
                  <a:pt x="918" y="104"/>
                </a:cubicBezTo>
                <a:cubicBezTo>
                  <a:pt x="928" y="107"/>
                  <a:pt x="932" y="110"/>
                  <a:pt x="932" y="115"/>
                </a:cubicBezTo>
                <a:cubicBezTo>
                  <a:pt x="932" y="120"/>
                  <a:pt x="927" y="123"/>
                  <a:pt x="920" y="123"/>
                </a:cubicBezTo>
                <a:cubicBezTo>
                  <a:pt x="911" y="123"/>
                  <a:pt x="904" y="120"/>
                  <a:pt x="898" y="117"/>
                </a:cubicBezTo>
                <a:cubicBezTo>
                  <a:pt x="894" y="132"/>
                  <a:pt x="894" y="132"/>
                  <a:pt x="894" y="132"/>
                </a:cubicBezTo>
                <a:cubicBezTo>
                  <a:pt x="899" y="135"/>
                  <a:pt x="908" y="138"/>
                  <a:pt x="916" y="138"/>
                </a:cubicBezTo>
                <a:cubicBezTo>
                  <a:pt x="916" y="150"/>
                  <a:pt x="916" y="150"/>
                  <a:pt x="916" y="150"/>
                </a:cubicBezTo>
                <a:cubicBezTo>
                  <a:pt x="929" y="150"/>
                  <a:pt x="929" y="150"/>
                  <a:pt x="929" y="150"/>
                </a:cubicBezTo>
                <a:cubicBezTo>
                  <a:pt x="929" y="137"/>
                  <a:pt x="929" y="137"/>
                  <a:pt x="929" y="137"/>
                </a:cubicBezTo>
                <a:cubicBezTo>
                  <a:pt x="944" y="134"/>
                  <a:pt x="952" y="125"/>
                  <a:pt x="952" y="113"/>
                </a:cubicBezTo>
                <a:cubicBezTo>
                  <a:pt x="952" y="101"/>
                  <a:pt x="946" y="94"/>
                  <a:pt x="931" y="89"/>
                </a:cubicBezTo>
                <a:moveTo>
                  <a:pt x="425" y="247"/>
                </a:moveTo>
                <a:cubicBezTo>
                  <a:pt x="372" y="247"/>
                  <a:pt x="329" y="204"/>
                  <a:pt x="329" y="150"/>
                </a:cubicBezTo>
                <a:cubicBezTo>
                  <a:pt x="329" y="97"/>
                  <a:pt x="372" y="53"/>
                  <a:pt x="425" y="53"/>
                </a:cubicBezTo>
                <a:cubicBezTo>
                  <a:pt x="478" y="53"/>
                  <a:pt x="521" y="97"/>
                  <a:pt x="521" y="150"/>
                </a:cubicBezTo>
                <a:cubicBezTo>
                  <a:pt x="521" y="204"/>
                  <a:pt x="478" y="247"/>
                  <a:pt x="425" y="247"/>
                </a:cubicBezTo>
                <a:moveTo>
                  <a:pt x="425" y="77"/>
                </a:moveTo>
                <a:cubicBezTo>
                  <a:pt x="385" y="77"/>
                  <a:pt x="352" y="110"/>
                  <a:pt x="352" y="150"/>
                </a:cubicBezTo>
                <a:cubicBezTo>
                  <a:pt x="352" y="191"/>
                  <a:pt x="385" y="224"/>
                  <a:pt x="425" y="224"/>
                </a:cubicBezTo>
                <a:cubicBezTo>
                  <a:pt x="465" y="224"/>
                  <a:pt x="498" y="191"/>
                  <a:pt x="498" y="150"/>
                </a:cubicBezTo>
                <a:cubicBezTo>
                  <a:pt x="498" y="110"/>
                  <a:pt x="465" y="77"/>
                  <a:pt x="425" y="77"/>
                </a:cubicBezTo>
                <a:moveTo>
                  <a:pt x="438" y="199"/>
                </a:moveTo>
                <a:cubicBezTo>
                  <a:pt x="442" y="199"/>
                  <a:pt x="445" y="199"/>
                  <a:pt x="448" y="199"/>
                </a:cubicBezTo>
                <a:cubicBezTo>
                  <a:pt x="451" y="198"/>
                  <a:pt x="451" y="198"/>
                  <a:pt x="451" y="198"/>
                </a:cubicBezTo>
                <a:cubicBezTo>
                  <a:pt x="451" y="179"/>
                  <a:pt x="451" y="179"/>
                  <a:pt x="451" y="179"/>
                </a:cubicBezTo>
                <a:cubicBezTo>
                  <a:pt x="446" y="180"/>
                  <a:pt x="446" y="180"/>
                  <a:pt x="446" y="180"/>
                </a:cubicBezTo>
                <a:cubicBezTo>
                  <a:pt x="444" y="181"/>
                  <a:pt x="441" y="181"/>
                  <a:pt x="438" y="181"/>
                </a:cubicBezTo>
                <a:cubicBezTo>
                  <a:pt x="427" y="181"/>
                  <a:pt x="416" y="175"/>
                  <a:pt x="411" y="165"/>
                </a:cubicBezTo>
                <a:cubicBezTo>
                  <a:pt x="423" y="165"/>
                  <a:pt x="423" y="165"/>
                  <a:pt x="423" y="165"/>
                </a:cubicBezTo>
                <a:cubicBezTo>
                  <a:pt x="423" y="155"/>
                  <a:pt x="423" y="155"/>
                  <a:pt x="423" y="155"/>
                </a:cubicBezTo>
                <a:cubicBezTo>
                  <a:pt x="408" y="155"/>
                  <a:pt x="408" y="155"/>
                  <a:pt x="408" y="155"/>
                </a:cubicBezTo>
                <a:cubicBezTo>
                  <a:pt x="408" y="153"/>
                  <a:pt x="407" y="152"/>
                  <a:pt x="407" y="151"/>
                </a:cubicBezTo>
                <a:cubicBezTo>
                  <a:pt x="407" y="150"/>
                  <a:pt x="407" y="150"/>
                  <a:pt x="407" y="150"/>
                </a:cubicBezTo>
                <a:cubicBezTo>
                  <a:pt x="423" y="150"/>
                  <a:pt x="423" y="150"/>
                  <a:pt x="423" y="150"/>
                </a:cubicBezTo>
                <a:cubicBezTo>
                  <a:pt x="423" y="139"/>
                  <a:pt x="423" y="139"/>
                  <a:pt x="423" y="139"/>
                </a:cubicBezTo>
                <a:cubicBezTo>
                  <a:pt x="410" y="139"/>
                  <a:pt x="410" y="139"/>
                  <a:pt x="410" y="139"/>
                </a:cubicBezTo>
                <a:cubicBezTo>
                  <a:pt x="414" y="128"/>
                  <a:pt x="425" y="120"/>
                  <a:pt x="438" y="120"/>
                </a:cubicBezTo>
                <a:cubicBezTo>
                  <a:pt x="441" y="120"/>
                  <a:pt x="444" y="121"/>
                  <a:pt x="446" y="121"/>
                </a:cubicBezTo>
                <a:cubicBezTo>
                  <a:pt x="451" y="123"/>
                  <a:pt x="451" y="123"/>
                  <a:pt x="451" y="123"/>
                </a:cubicBezTo>
                <a:cubicBezTo>
                  <a:pt x="451" y="103"/>
                  <a:pt x="451" y="103"/>
                  <a:pt x="451" y="103"/>
                </a:cubicBezTo>
                <a:cubicBezTo>
                  <a:pt x="448" y="103"/>
                  <a:pt x="448" y="103"/>
                  <a:pt x="448" y="103"/>
                </a:cubicBezTo>
                <a:cubicBezTo>
                  <a:pt x="445" y="102"/>
                  <a:pt x="442" y="102"/>
                  <a:pt x="438" y="102"/>
                </a:cubicBezTo>
                <a:cubicBezTo>
                  <a:pt x="415" y="102"/>
                  <a:pt x="396" y="118"/>
                  <a:pt x="390" y="139"/>
                </a:cubicBezTo>
                <a:cubicBezTo>
                  <a:pt x="382" y="139"/>
                  <a:pt x="382" y="139"/>
                  <a:pt x="382" y="139"/>
                </a:cubicBezTo>
                <a:cubicBezTo>
                  <a:pt x="382" y="150"/>
                  <a:pt x="382" y="150"/>
                  <a:pt x="382" y="150"/>
                </a:cubicBezTo>
                <a:cubicBezTo>
                  <a:pt x="389" y="150"/>
                  <a:pt x="389" y="150"/>
                  <a:pt x="389" y="150"/>
                </a:cubicBezTo>
                <a:cubicBezTo>
                  <a:pt x="389" y="150"/>
                  <a:pt x="389" y="150"/>
                  <a:pt x="389" y="151"/>
                </a:cubicBezTo>
                <a:cubicBezTo>
                  <a:pt x="389" y="152"/>
                  <a:pt x="389" y="153"/>
                  <a:pt x="389" y="155"/>
                </a:cubicBezTo>
                <a:cubicBezTo>
                  <a:pt x="382" y="155"/>
                  <a:pt x="382" y="155"/>
                  <a:pt x="382" y="155"/>
                </a:cubicBezTo>
                <a:cubicBezTo>
                  <a:pt x="382" y="165"/>
                  <a:pt x="382" y="165"/>
                  <a:pt x="382" y="165"/>
                </a:cubicBezTo>
                <a:cubicBezTo>
                  <a:pt x="391" y="165"/>
                  <a:pt x="391" y="165"/>
                  <a:pt x="391" y="165"/>
                </a:cubicBezTo>
                <a:cubicBezTo>
                  <a:pt x="398" y="185"/>
                  <a:pt x="416" y="199"/>
                  <a:pt x="438" y="199"/>
                </a:cubicBezTo>
                <a:moveTo>
                  <a:pt x="192" y="390"/>
                </a:moveTo>
                <a:cubicBezTo>
                  <a:pt x="192" y="443"/>
                  <a:pt x="149" y="487"/>
                  <a:pt x="96" y="487"/>
                </a:cubicBezTo>
                <a:cubicBezTo>
                  <a:pt x="43" y="487"/>
                  <a:pt x="0" y="443"/>
                  <a:pt x="0" y="390"/>
                </a:cubicBezTo>
                <a:cubicBezTo>
                  <a:pt x="0" y="336"/>
                  <a:pt x="43" y="293"/>
                  <a:pt x="96" y="293"/>
                </a:cubicBezTo>
                <a:cubicBezTo>
                  <a:pt x="149" y="293"/>
                  <a:pt x="192" y="336"/>
                  <a:pt x="192" y="390"/>
                </a:cubicBezTo>
                <a:moveTo>
                  <a:pt x="23" y="390"/>
                </a:moveTo>
                <a:cubicBezTo>
                  <a:pt x="23" y="430"/>
                  <a:pt x="55" y="463"/>
                  <a:pt x="96" y="463"/>
                </a:cubicBezTo>
                <a:cubicBezTo>
                  <a:pt x="136" y="463"/>
                  <a:pt x="169" y="430"/>
                  <a:pt x="169" y="390"/>
                </a:cubicBezTo>
                <a:cubicBezTo>
                  <a:pt x="169" y="349"/>
                  <a:pt x="136" y="316"/>
                  <a:pt x="96" y="316"/>
                </a:cubicBezTo>
                <a:cubicBezTo>
                  <a:pt x="55" y="316"/>
                  <a:pt x="23" y="349"/>
                  <a:pt x="23" y="390"/>
                </a:cubicBezTo>
                <a:moveTo>
                  <a:pt x="106" y="446"/>
                </a:moveTo>
                <a:cubicBezTo>
                  <a:pt x="106" y="427"/>
                  <a:pt x="106" y="427"/>
                  <a:pt x="106" y="427"/>
                </a:cubicBezTo>
                <a:cubicBezTo>
                  <a:pt x="121" y="427"/>
                  <a:pt x="121" y="427"/>
                  <a:pt x="121" y="427"/>
                </a:cubicBezTo>
                <a:cubicBezTo>
                  <a:pt x="121" y="416"/>
                  <a:pt x="121" y="416"/>
                  <a:pt x="121" y="416"/>
                </a:cubicBezTo>
                <a:cubicBezTo>
                  <a:pt x="106" y="416"/>
                  <a:pt x="106" y="416"/>
                  <a:pt x="106" y="416"/>
                </a:cubicBezTo>
                <a:cubicBezTo>
                  <a:pt x="106" y="410"/>
                  <a:pt x="106" y="410"/>
                  <a:pt x="106" y="410"/>
                </a:cubicBezTo>
                <a:cubicBezTo>
                  <a:pt x="121" y="410"/>
                  <a:pt x="121" y="410"/>
                  <a:pt x="121" y="410"/>
                </a:cubicBezTo>
                <a:cubicBezTo>
                  <a:pt x="121" y="399"/>
                  <a:pt x="121" y="399"/>
                  <a:pt x="121" y="399"/>
                </a:cubicBezTo>
                <a:cubicBezTo>
                  <a:pt x="110" y="399"/>
                  <a:pt x="110" y="399"/>
                  <a:pt x="110" y="399"/>
                </a:cubicBezTo>
                <a:cubicBezTo>
                  <a:pt x="139" y="346"/>
                  <a:pt x="139" y="346"/>
                  <a:pt x="139" y="346"/>
                </a:cubicBezTo>
                <a:cubicBezTo>
                  <a:pt x="114" y="346"/>
                  <a:pt x="114" y="346"/>
                  <a:pt x="114" y="346"/>
                </a:cubicBezTo>
                <a:cubicBezTo>
                  <a:pt x="104" y="370"/>
                  <a:pt x="104" y="370"/>
                  <a:pt x="104" y="370"/>
                </a:cubicBezTo>
                <a:cubicBezTo>
                  <a:pt x="101" y="377"/>
                  <a:pt x="98" y="383"/>
                  <a:pt x="96" y="389"/>
                </a:cubicBezTo>
                <a:cubicBezTo>
                  <a:pt x="96" y="389"/>
                  <a:pt x="96" y="389"/>
                  <a:pt x="96" y="389"/>
                </a:cubicBezTo>
                <a:cubicBezTo>
                  <a:pt x="93" y="383"/>
                  <a:pt x="91" y="378"/>
                  <a:pt x="88" y="370"/>
                </a:cubicBezTo>
                <a:cubicBezTo>
                  <a:pt x="78" y="346"/>
                  <a:pt x="78" y="346"/>
                  <a:pt x="78" y="346"/>
                </a:cubicBezTo>
                <a:cubicBezTo>
                  <a:pt x="52" y="346"/>
                  <a:pt x="52" y="346"/>
                  <a:pt x="52" y="346"/>
                </a:cubicBezTo>
                <a:cubicBezTo>
                  <a:pt x="80" y="399"/>
                  <a:pt x="80" y="399"/>
                  <a:pt x="80" y="399"/>
                </a:cubicBezTo>
                <a:cubicBezTo>
                  <a:pt x="66" y="399"/>
                  <a:pt x="66" y="399"/>
                  <a:pt x="66" y="399"/>
                </a:cubicBezTo>
                <a:cubicBezTo>
                  <a:pt x="66" y="410"/>
                  <a:pt x="66" y="410"/>
                  <a:pt x="66" y="410"/>
                </a:cubicBezTo>
                <a:cubicBezTo>
                  <a:pt x="84" y="410"/>
                  <a:pt x="84" y="410"/>
                  <a:pt x="84" y="410"/>
                </a:cubicBezTo>
                <a:cubicBezTo>
                  <a:pt x="84" y="416"/>
                  <a:pt x="84" y="416"/>
                  <a:pt x="84" y="416"/>
                </a:cubicBezTo>
                <a:cubicBezTo>
                  <a:pt x="66" y="416"/>
                  <a:pt x="66" y="416"/>
                  <a:pt x="66" y="416"/>
                </a:cubicBezTo>
                <a:cubicBezTo>
                  <a:pt x="66" y="427"/>
                  <a:pt x="66" y="427"/>
                  <a:pt x="66" y="427"/>
                </a:cubicBezTo>
                <a:cubicBezTo>
                  <a:pt x="84" y="427"/>
                  <a:pt x="84" y="427"/>
                  <a:pt x="84" y="427"/>
                </a:cubicBezTo>
                <a:cubicBezTo>
                  <a:pt x="84" y="446"/>
                  <a:pt x="84" y="446"/>
                  <a:pt x="84" y="446"/>
                </a:cubicBezTo>
                <a:lnTo>
                  <a:pt x="106" y="446"/>
                </a:lnTo>
                <a:close/>
                <a:moveTo>
                  <a:pt x="941" y="376"/>
                </a:moveTo>
                <a:cubicBezTo>
                  <a:pt x="933" y="379"/>
                  <a:pt x="925" y="382"/>
                  <a:pt x="916" y="383"/>
                </a:cubicBezTo>
                <a:cubicBezTo>
                  <a:pt x="916" y="756"/>
                  <a:pt x="916" y="756"/>
                  <a:pt x="916" y="756"/>
                </a:cubicBezTo>
                <a:cubicBezTo>
                  <a:pt x="848" y="756"/>
                  <a:pt x="848" y="756"/>
                  <a:pt x="848" y="756"/>
                </a:cubicBezTo>
                <a:cubicBezTo>
                  <a:pt x="848" y="423"/>
                  <a:pt x="848" y="423"/>
                  <a:pt x="848" y="423"/>
                </a:cubicBezTo>
                <a:cubicBezTo>
                  <a:pt x="823" y="447"/>
                  <a:pt x="823" y="447"/>
                  <a:pt x="823" y="447"/>
                </a:cubicBezTo>
                <a:cubicBezTo>
                  <a:pt x="823" y="756"/>
                  <a:pt x="823" y="756"/>
                  <a:pt x="823" y="756"/>
                </a:cubicBezTo>
                <a:cubicBezTo>
                  <a:pt x="752" y="756"/>
                  <a:pt x="752" y="756"/>
                  <a:pt x="752" y="756"/>
                </a:cubicBezTo>
                <a:cubicBezTo>
                  <a:pt x="752" y="517"/>
                  <a:pt x="752" y="517"/>
                  <a:pt x="752" y="517"/>
                </a:cubicBezTo>
                <a:cubicBezTo>
                  <a:pt x="728" y="541"/>
                  <a:pt x="728" y="541"/>
                  <a:pt x="728" y="541"/>
                </a:cubicBezTo>
                <a:cubicBezTo>
                  <a:pt x="728" y="561"/>
                  <a:pt x="728" y="561"/>
                  <a:pt x="728" y="561"/>
                </a:cubicBezTo>
                <a:cubicBezTo>
                  <a:pt x="731" y="571"/>
                  <a:pt x="733" y="582"/>
                  <a:pt x="733" y="593"/>
                </a:cubicBezTo>
                <a:cubicBezTo>
                  <a:pt x="733" y="603"/>
                  <a:pt x="731" y="614"/>
                  <a:pt x="728" y="624"/>
                </a:cubicBezTo>
                <a:cubicBezTo>
                  <a:pt x="728" y="756"/>
                  <a:pt x="728" y="756"/>
                  <a:pt x="728" y="756"/>
                </a:cubicBezTo>
                <a:cubicBezTo>
                  <a:pt x="659" y="756"/>
                  <a:pt x="659" y="756"/>
                  <a:pt x="659" y="756"/>
                </a:cubicBezTo>
                <a:cubicBezTo>
                  <a:pt x="659" y="681"/>
                  <a:pt x="659" y="681"/>
                  <a:pt x="659" y="681"/>
                </a:cubicBezTo>
                <a:cubicBezTo>
                  <a:pt x="654" y="682"/>
                  <a:pt x="649" y="683"/>
                  <a:pt x="643" y="683"/>
                </a:cubicBezTo>
                <a:cubicBezTo>
                  <a:pt x="640" y="683"/>
                  <a:pt x="637" y="683"/>
                  <a:pt x="635" y="683"/>
                </a:cubicBezTo>
                <a:cubicBezTo>
                  <a:pt x="635" y="756"/>
                  <a:pt x="635" y="756"/>
                  <a:pt x="635" y="756"/>
                </a:cubicBezTo>
                <a:cubicBezTo>
                  <a:pt x="558" y="756"/>
                  <a:pt x="558" y="756"/>
                  <a:pt x="558" y="756"/>
                </a:cubicBezTo>
                <a:cubicBezTo>
                  <a:pt x="558" y="623"/>
                  <a:pt x="558" y="623"/>
                  <a:pt x="558" y="623"/>
                </a:cubicBezTo>
                <a:cubicBezTo>
                  <a:pt x="555" y="614"/>
                  <a:pt x="553" y="603"/>
                  <a:pt x="553" y="593"/>
                </a:cubicBezTo>
                <a:cubicBezTo>
                  <a:pt x="553" y="582"/>
                  <a:pt x="554" y="572"/>
                  <a:pt x="558" y="562"/>
                </a:cubicBezTo>
                <a:cubicBezTo>
                  <a:pt x="533" y="534"/>
                  <a:pt x="533" y="534"/>
                  <a:pt x="533" y="534"/>
                </a:cubicBezTo>
                <a:cubicBezTo>
                  <a:pt x="533" y="756"/>
                  <a:pt x="533" y="756"/>
                  <a:pt x="533" y="756"/>
                </a:cubicBezTo>
                <a:cubicBezTo>
                  <a:pt x="465" y="756"/>
                  <a:pt x="465" y="756"/>
                  <a:pt x="465" y="756"/>
                </a:cubicBezTo>
                <a:cubicBezTo>
                  <a:pt x="465" y="456"/>
                  <a:pt x="465" y="456"/>
                  <a:pt x="465" y="456"/>
                </a:cubicBezTo>
                <a:cubicBezTo>
                  <a:pt x="440" y="428"/>
                  <a:pt x="440" y="428"/>
                  <a:pt x="440" y="428"/>
                </a:cubicBezTo>
                <a:cubicBezTo>
                  <a:pt x="440" y="756"/>
                  <a:pt x="440" y="756"/>
                  <a:pt x="440" y="756"/>
                </a:cubicBezTo>
                <a:cubicBezTo>
                  <a:pt x="359" y="756"/>
                  <a:pt x="359" y="756"/>
                  <a:pt x="359" y="756"/>
                </a:cubicBezTo>
                <a:cubicBezTo>
                  <a:pt x="359" y="437"/>
                  <a:pt x="359" y="437"/>
                  <a:pt x="359" y="437"/>
                </a:cubicBezTo>
                <a:cubicBezTo>
                  <a:pt x="334" y="462"/>
                  <a:pt x="334" y="462"/>
                  <a:pt x="334" y="462"/>
                </a:cubicBezTo>
                <a:cubicBezTo>
                  <a:pt x="334" y="756"/>
                  <a:pt x="334" y="756"/>
                  <a:pt x="334" y="756"/>
                </a:cubicBezTo>
                <a:cubicBezTo>
                  <a:pt x="266" y="756"/>
                  <a:pt x="266" y="756"/>
                  <a:pt x="266" y="756"/>
                </a:cubicBezTo>
                <a:cubicBezTo>
                  <a:pt x="266" y="530"/>
                  <a:pt x="266" y="530"/>
                  <a:pt x="266" y="530"/>
                </a:cubicBezTo>
                <a:cubicBezTo>
                  <a:pt x="241" y="554"/>
                  <a:pt x="241" y="554"/>
                  <a:pt x="241" y="554"/>
                </a:cubicBezTo>
                <a:cubicBezTo>
                  <a:pt x="241" y="756"/>
                  <a:pt x="241" y="756"/>
                  <a:pt x="241" y="756"/>
                </a:cubicBezTo>
                <a:cubicBezTo>
                  <a:pt x="164" y="756"/>
                  <a:pt x="164" y="756"/>
                  <a:pt x="164" y="756"/>
                </a:cubicBezTo>
                <a:cubicBezTo>
                  <a:pt x="164" y="698"/>
                  <a:pt x="164" y="698"/>
                  <a:pt x="164" y="698"/>
                </a:cubicBezTo>
                <a:cubicBezTo>
                  <a:pt x="156" y="700"/>
                  <a:pt x="148" y="701"/>
                  <a:pt x="140" y="702"/>
                </a:cubicBezTo>
                <a:cubicBezTo>
                  <a:pt x="140" y="756"/>
                  <a:pt x="140" y="756"/>
                  <a:pt x="140" y="756"/>
                </a:cubicBezTo>
                <a:cubicBezTo>
                  <a:pt x="71" y="756"/>
                  <a:pt x="71" y="756"/>
                  <a:pt x="71" y="756"/>
                </a:cubicBezTo>
                <a:cubicBezTo>
                  <a:pt x="71" y="673"/>
                  <a:pt x="71" y="673"/>
                  <a:pt x="71" y="673"/>
                </a:cubicBezTo>
                <a:cubicBezTo>
                  <a:pt x="62" y="663"/>
                  <a:pt x="47" y="638"/>
                  <a:pt x="47" y="638"/>
                </a:cubicBezTo>
                <a:cubicBezTo>
                  <a:pt x="47" y="756"/>
                  <a:pt x="47" y="756"/>
                  <a:pt x="47" y="756"/>
                </a:cubicBezTo>
                <a:cubicBezTo>
                  <a:pt x="47" y="769"/>
                  <a:pt x="47" y="769"/>
                  <a:pt x="47" y="769"/>
                </a:cubicBezTo>
                <a:cubicBezTo>
                  <a:pt x="47" y="821"/>
                  <a:pt x="47" y="821"/>
                  <a:pt x="47" y="821"/>
                </a:cubicBezTo>
                <a:cubicBezTo>
                  <a:pt x="945" y="821"/>
                  <a:pt x="945" y="821"/>
                  <a:pt x="945" y="821"/>
                </a:cubicBezTo>
                <a:cubicBezTo>
                  <a:pt x="945" y="756"/>
                  <a:pt x="945" y="756"/>
                  <a:pt x="945" y="756"/>
                </a:cubicBezTo>
                <a:cubicBezTo>
                  <a:pt x="941" y="756"/>
                  <a:pt x="941" y="756"/>
                  <a:pt x="941" y="756"/>
                </a:cubicBezTo>
                <a:lnTo>
                  <a:pt x="941" y="376"/>
                </a:ln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28" name="Freeform 949"/>
          <p:cNvSpPr>
            <a:spLocks noEditPoints="1"/>
          </p:cNvSpPr>
          <p:nvPr/>
        </p:nvSpPr>
        <p:spPr bwMode="auto">
          <a:xfrm>
            <a:off x="9155376" y="2883681"/>
            <a:ext cx="410612" cy="409276"/>
          </a:xfrm>
          <a:custGeom>
            <a:gdLst>
              <a:gd name="T0" fmla="*/ 911 w 911"/>
              <a:gd name="T1" fmla="*/ 424 h 908"/>
              <a:gd name="T2" fmla="*/ 767 w 911"/>
              <a:gd name="T3" fmla="*/ 149 h 908"/>
              <a:gd name="T4" fmla="*/ 513 w 911"/>
              <a:gd name="T5" fmla="*/ 23 h 908"/>
              <a:gd name="T6" fmla="*/ 680 w 911"/>
              <a:gd name="T7" fmla="*/ 689 h 908"/>
              <a:gd name="T8" fmla="*/ 680 w 911"/>
              <a:gd name="T9" fmla="*/ 671 h 908"/>
              <a:gd name="T10" fmla="*/ 700 w 911"/>
              <a:gd name="T11" fmla="*/ 652 h 908"/>
              <a:gd name="T12" fmla="*/ 607 w 911"/>
              <a:gd name="T13" fmla="*/ 652 h 908"/>
              <a:gd name="T14" fmla="*/ 681 w 911"/>
              <a:gd name="T15" fmla="*/ 578 h 908"/>
              <a:gd name="T16" fmla="*/ 680 w 911"/>
              <a:gd name="T17" fmla="*/ 596 h 908"/>
              <a:gd name="T18" fmla="*/ 494 w 911"/>
              <a:gd name="T19" fmla="*/ 485 h 908"/>
              <a:gd name="T20" fmla="*/ 494 w 911"/>
              <a:gd name="T21" fmla="*/ 485 h 908"/>
              <a:gd name="T22" fmla="*/ 780 w 911"/>
              <a:gd name="T23" fmla="*/ 722 h 908"/>
              <a:gd name="T24" fmla="*/ 701 w 911"/>
              <a:gd name="T25" fmla="*/ 753 h 908"/>
              <a:gd name="T26" fmla="*/ 658 w 911"/>
              <a:gd name="T27" fmla="*/ 753 h 908"/>
              <a:gd name="T28" fmla="*/ 580 w 911"/>
              <a:gd name="T29" fmla="*/ 722 h 908"/>
              <a:gd name="T30" fmla="*/ 559 w 911"/>
              <a:gd name="T31" fmla="*/ 674 h 908"/>
              <a:gd name="T32" fmla="*/ 593 w 911"/>
              <a:gd name="T33" fmla="*/ 595 h 908"/>
              <a:gd name="T34" fmla="*/ 624 w 911"/>
              <a:gd name="T35" fmla="*/ 565 h 908"/>
              <a:gd name="T36" fmla="*/ 701 w 911"/>
              <a:gd name="T37" fmla="*/ 534 h 908"/>
              <a:gd name="T38" fmla="*/ 751 w 911"/>
              <a:gd name="T39" fmla="*/ 551 h 908"/>
              <a:gd name="T40" fmla="*/ 783 w 911"/>
              <a:gd name="T41" fmla="*/ 631 h 908"/>
              <a:gd name="T42" fmla="*/ 782 w 911"/>
              <a:gd name="T43" fmla="*/ 674 h 908"/>
              <a:gd name="T44" fmla="*/ 433 w 911"/>
              <a:gd name="T45" fmla="*/ 0 h 908"/>
              <a:gd name="T46" fmla="*/ 272 w 911"/>
              <a:gd name="T47" fmla="*/ 106 h 908"/>
              <a:gd name="T48" fmla="*/ 313 w 911"/>
              <a:gd name="T49" fmla="*/ 187 h 908"/>
              <a:gd name="T50" fmla="*/ 219 w 911"/>
              <a:gd name="T51" fmla="*/ 174 h 908"/>
              <a:gd name="T52" fmla="*/ 185 w 911"/>
              <a:gd name="T53" fmla="*/ 265 h 908"/>
              <a:gd name="T54" fmla="*/ 266 w 911"/>
              <a:gd name="T55" fmla="*/ 259 h 908"/>
              <a:gd name="T56" fmla="*/ 283 w 911"/>
              <a:gd name="T57" fmla="*/ 249 h 908"/>
              <a:gd name="T58" fmla="*/ 320 w 911"/>
              <a:gd name="T59" fmla="*/ 223 h 908"/>
              <a:gd name="T60" fmla="*/ 360 w 911"/>
              <a:gd name="T61" fmla="*/ 358 h 908"/>
              <a:gd name="T62" fmla="*/ 184 w 911"/>
              <a:gd name="T63" fmla="*/ 358 h 908"/>
              <a:gd name="T64" fmla="*/ 433 w 911"/>
              <a:gd name="T65" fmla="*/ 485 h 908"/>
              <a:gd name="T66" fmla="*/ 266 w 911"/>
              <a:gd name="T67" fmla="*/ 543 h 908"/>
              <a:gd name="T68" fmla="*/ 144 w 911"/>
              <a:gd name="T69" fmla="*/ 665 h 908"/>
              <a:gd name="T70" fmla="*/ 358 w 911"/>
              <a:gd name="T71" fmla="*/ 665 h 908"/>
              <a:gd name="T72" fmla="*/ 266 w 911"/>
              <a:gd name="T73" fmla="*/ 758 h 908"/>
              <a:gd name="T74" fmla="*/ 256 w 911"/>
              <a:gd name="T75" fmla="*/ 614 h 908"/>
              <a:gd name="T76" fmla="*/ 272 w 911"/>
              <a:gd name="T77" fmla="*/ 613 h 908"/>
              <a:gd name="T78" fmla="*/ 267 w 911"/>
              <a:gd name="T79" fmla="*/ 631 h 908"/>
              <a:gd name="T80" fmla="*/ 300 w 911"/>
              <a:gd name="T81" fmla="*/ 685 h 908"/>
              <a:gd name="T82" fmla="*/ 255 w 911"/>
              <a:gd name="T83" fmla="*/ 731 h 908"/>
              <a:gd name="T84" fmla="*/ 232 w 911"/>
              <a:gd name="T85" fmla="*/ 690 h 908"/>
              <a:gd name="T86" fmla="*/ 258 w 911"/>
              <a:gd name="T87" fmla="*/ 673 h 908"/>
              <a:gd name="T88" fmla="*/ 608 w 911"/>
              <a:gd name="T89" fmla="*/ 277 h 908"/>
              <a:gd name="T90" fmla="*/ 700 w 911"/>
              <a:gd name="T91" fmla="*/ 316 h 908"/>
              <a:gd name="T92" fmla="*/ 744 w 911"/>
              <a:gd name="T93" fmla="*/ 184 h 908"/>
              <a:gd name="T94" fmla="*/ 684 w 911"/>
              <a:gd name="T95" fmla="*/ 268 h 908"/>
              <a:gd name="T96" fmla="*/ 627 w 911"/>
              <a:gd name="T97" fmla="*/ 269 h 908"/>
              <a:gd name="T98" fmla="*/ 655 w 911"/>
              <a:gd name="T99" fmla="*/ 114 h 908"/>
              <a:gd name="T100" fmla="*/ 700 w 911"/>
              <a:gd name="T101" fmla="*/ 321 h 908"/>
              <a:gd name="T102" fmla="*/ 614 w 911"/>
              <a:gd name="T103" fmla="*/ 343 h 908"/>
              <a:gd name="T104" fmla="*/ 700 w 911"/>
              <a:gd name="T105" fmla="*/ 321 h 908"/>
              <a:gd name="T106" fmla="*/ 696 w 911"/>
              <a:gd name="T107" fmla="*/ 369 h 908"/>
              <a:gd name="T108" fmla="*/ 616 w 911"/>
              <a:gd name="T109" fmla="*/ 347 h 908"/>
              <a:gd name="T110" fmla="*/ 697 w 911"/>
              <a:gd name="T111" fmla="*/ 385 h 908"/>
              <a:gd name="T112" fmla="*/ 615 w 911"/>
              <a:gd name="T113" fmla="*/ 385 h 908"/>
              <a:gd name="T114" fmla="*/ 657 w 911"/>
              <a:gd name="T115" fmla="*/ 134 h 908"/>
              <a:gd name="T116" fmla="*/ 702 w 911"/>
              <a:gd name="T117" fmla="*/ 194 h 908"/>
              <a:gd name="T118" fmla="*/ 657 w 911"/>
              <a:gd name="T119" fmla="*/ 134 h 9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1" h="907">
                <a:moveTo>
                  <a:pt x="494" y="1"/>
                </a:moveTo>
                <a:cubicBezTo>
                  <a:pt x="494" y="424"/>
                  <a:pt x="494" y="424"/>
                  <a:pt x="494" y="424"/>
                </a:cubicBezTo>
                <a:cubicBezTo>
                  <a:pt x="911" y="424"/>
                  <a:pt x="911" y="424"/>
                  <a:pt x="911" y="424"/>
                </a:cubicBezTo>
                <a:cubicBezTo>
                  <a:pt x="896" y="199"/>
                  <a:pt x="718" y="20"/>
                  <a:pt x="494" y="1"/>
                </a:cubicBezTo>
                <a:moveTo>
                  <a:pt x="513" y="23"/>
                </a:moveTo>
                <a:cubicBezTo>
                  <a:pt x="609" y="36"/>
                  <a:pt x="699" y="80"/>
                  <a:pt x="767" y="149"/>
                </a:cubicBezTo>
                <a:cubicBezTo>
                  <a:pt x="835" y="218"/>
                  <a:pt x="879" y="308"/>
                  <a:pt x="890" y="404"/>
                </a:cubicBezTo>
                <a:cubicBezTo>
                  <a:pt x="513" y="404"/>
                  <a:pt x="513" y="404"/>
                  <a:pt x="513" y="404"/>
                </a:cubicBezTo>
                <a:lnTo>
                  <a:pt x="513" y="23"/>
                </a:lnTo>
                <a:close/>
                <a:moveTo>
                  <a:pt x="680" y="614"/>
                </a:moveTo>
                <a:cubicBezTo>
                  <a:pt x="659" y="614"/>
                  <a:pt x="642" y="631"/>
                  <a:pt x="642" y="652"/>
                </a:cubicBezTo>
                <a:cubicBezTo>
                  <a:pt x="642" y="672"/>
                  <a:pt x="659" y="689"/>
                  <a:pt x="680" y="689"/>
                </a:cubicBezTo>
                <a:cubicBezTo>
                  <a:pt x="701" y="689"/>
                  <a:pt x="718" y="672"/>
                  <a:pt x="718" y="652"/>
                </a:cubicBezTo>
                <a:cubicBezTo>
                  <a:pt x="718" y="631"/>
                  <a:pt x="701" y="614"/>
                  <a:pt x="680" y="614"/>
                </a:cubicBezTo>
                <a:moveTo>
                  <a:pt x="680" y="671"/>
                </a:moveTo>
                <a:cubicBezTo>
                  <a:pt x="669" y="671"/>
                  <a:pt x="660" y="662"/>
                  <a:pt x="660" y="652"/>
                </a:cubicBezTo>
                <a:cubicBezTo>
                  <a:pt x="660" y="641"/>
                  <a:pt x="669" y="632"/>
                  <a:pt x="680" y="632"/>
                </a:cubicBezTo>
                <a:cubicBezTo>
                  <a:pt x="691" y="632"/>
                  <a:pt x="700" y="641"/>
                  <a:pt x="700" y="652"/>
                </a:cubicBezTo>
                <a:cubicBezTo>
                  <a:pt x="700" y="662"/>
                  <a:pt x="691" y="671"/>
                  <a:pt x="680" y="671"/>
                </a:cubicBezTo>
                <a:moveTo>
                  <a:pt x="681" y="578"/>
                </a:moveTo>
                <a:cubicBezTo>
                  <a:pt x="640" y="578"/>
                  <a:pt x="607" y="611"/>
                  <a:pt x="607" y="652"/>
                </a:cubicBezTo>
                <a:cubicBezTo>
                  <a:pt x="607" y="692"/>
                  <a:pt x="640" y="725"/>
                  <a:pt x="681" y="725"/>
                </a:cubicBezTo>
                <a:cubicBezTo>
                  <a:pt x="722" y="725"/>
                  <a:pt x="755" y="692"/>
                  <a:pt x="755" y="652"/>
                </a:cubicBezTo>
                <a:cubicBezTo>
                  <a:pt x="755" y="611"/>
                  <a:pt x="722" y="578"/>
                  <a:pt x="681" y="578"/>
                </a:cubicBezTo>
                <a:moveTo>
                  <a:pt x="680" y="707"/>
                </a:moveTo>
                <a:cubicBezTo>
                  <a:pt x="649" y="707"/>
                  <a:pt x="624" y="682"/>
                  <a:pt x="624" y="652"/>
                </a:cubicBezTo>
                <a:cubicBezTo>
                  <a:pt x="624" y="621"/>
                  <a:pt x="649" y="596"/>
                  <a:pt x="680" y="596"/>
                </a:cubicBezTo>
                <a:cubicBezTo>
                  <a:pt x="711" y="596"/>
                  <a:pt x="736" y="621"/>
                  <a:pt x="736" y="652"/>
                </a:cubicBezTo>
                <a:cubicBezTo>
                  <a:pt x="736" y="682"/>
                  <a:pt x="711" y="707"/>
                  <a:pt x="680" y="707"/>
                </a:cubicBezTo>
                <a:moveTo>
                  <a:pt x="494" y="485"/>
                </a:moveTo>
                <a:cubicBezTo>
                  <a:pt x="494" y="907"/>
                  <a:pt x="494" y="907"/>
                  <a:pt x="494" y="907"/>
                </a:cubicBezTo>
                <a:cubicBezTo>
                  <a:pt x="718" y="889"/>
                  <a:pt x="896" y="709"/>
                  <a:pt x="911" y="485"/>
                </a:cubicBezTo>
                <a:lnTo>
                  <a:pt x="494" y="485"/>
                </a:lnTo>
                <a:close/>
                <a:moveTo>
                  <a:pt x="782" y="674"/>
                </a:moveTo>
                <a:cubicBezTo>
                  <a:pt x="780" y="687"/>
                  <a:pt x="774" y="698"/>
                  <a:pt x="767" y="709"/>
                </a:cubicBezTo>
                <a:cubicBezTo>
                  <a:pt x="780" y="722"/>
                  <a:pt x="780" y="722"/>
                  <a:pt x="780" y="722"/>
                </a:cubicBezTo>
                <a:cubicBezTo>
                  <a:pt x="750" y="752"/>
                  <a:pt x="750" y="752"/>
                  <a:pt x="750" y="752"/>
                </a:cubicBezTo>
                <a:cubicBezTo>
                  <a:pt x="737" y="739"/>
                  <a:pt x="737" y="739"/>
                  <a:pt x="737" y="739"/>
                </a:cubicBezTo>
                <a:cubicBezTo>
                  <a:pt x="726" y="746"/>
                  <a:pt x="714" y="751"/>
                  <a:pt x="701" y="753"/>
                </a:cubicBezTo>
                <a:cubicBezTo>
                  <a:pt x="701" y="770"/>
                  <a:pt x="701" y="770"/>
                  <a:pt x="701" y="770"/>
                </a:cubicBezTo>
                <a:cubicBezTo>
                  <a:pt x="658" y="770"/>
                  <a:pt x="658" y="770"/>
                  <a:pt x="658" y="770"/>
                </a:cubicBezTo>
                <a:cubicBezTo>
                  <a:pt x="658" y="753"/>
                  <a:pt x="658" y="753"/>
                  <a:pt x="658" y="753"/>
                </a:cubicBezTo>
                <a:cubicBezTo>
                  <a:pt x="646" y="750"/>
                  <a:pt x="634" y="745"/>
                  <a:pt x="624" y="738"/>
                </a:cubicBezTo>
                <a:cubicBezTo>
                  <a:pt x="610" y="752"/>
                  <a:pt x="610" y="752"/>
                  <a:pt x="610" y="752"/>
                </a:cubicBezTo>
                <a:cubicBezTo>
                  <a:pt x="580" y="722"/>
                  <a:pt x="580" y="722"/>
                  <a:pt x="580" y="722"/>
                </a:cubicBezTo>
                <a:cubicBezTo>
                  <a:pt x="594" y="708"/>
                  <a:pt x="594" y="708"/>
                  <a:pt x="594" y="708"/>
                </a:cubicBezTo>
                <a:cubicBezTo>
                  <a:pt x="587" y="698"/>
                  <a:pt x="582" y="686"/>
                  <a:pt x="579" y="674"/>
                </a:cubicBezTo>
                <a:cubicBezTo>
                  <a:pt x="559" y="674"/>
                  <a:pt x="559" y="674"/>
                  <a:pt x="559" y="674"/>
                </a:cubicBezTo>
                <a:cubicBezTo>
                  <a:pt x="559" y="631"/>
                  <a:pt x="559" y="631"/>
                  <a:pt x="559" y="631"/>
                </a:cubicBezTo>
                <a:cubicBezTo>
                  <a:pt x="579" y="631"/>
                  <a:pt x="579" y="631"/>
                  <a:pt x="579" y="631"/>
                </a:cubicBezTo>
                <a:cubicBezTo>
                  <a:pt x="581" y="618"/>
                  <a:pt x="586" y="606"/>
                  <a:pt x="593" y="595"/>
                </a:cubicBezTo>
                <a:cubicBezTo>
                  <a:pt x="579" y="581"/>
                  <a:pt x="579" y="581"/>
                  <a:pt x="579" y="581"/>
                </a:cubicBezTo>
                <a:cubicBezTo>
                  <a:pt x="609" y="551"/>
                  <a:pt x="609" y="551"/>
                  <a:pt x="609" y="551"/>
                </a:cubicBezTo>
                <a:cubicBezTo>
                  <a:pt x="624" y="565"/>
                  <a:pt x="624" y="565"/>
                  <a:pt x="624" y="565"/>
                </a:cubicBezTo>
                <a:cubicBezTo>
                  <a:pt x="634" y="558"/>
                  <a:pt x="646" y="553"/>
                  <a:pt x="658" y="551"/>
                </a:cubicBezTo>
                <a:cubicBezTo>
                  <a:pt x="658" y="534"/>
                  <a:pt x="658" y="534"/>
                  <a:pt x="658" y="534"/>
                </a:cubicBezTo>
                <a:cubicBezTo>
                  <a:pt x="701" y="534"/>
                  <a:pt x="701" y="534"/>
                  <a:pt x="701" y="534"/>
                </a:cubicBezTo>
                <a:cubicBezTo>
                  <a:pt x="701" y="550"/>
                  <a:pt x="701" y="550"/>
                  <a:pt x="701" y="550"/>
                </a:cubicBezTo>
                <a:cubicBezTo>
                  <a:pt x="714" y="553"/>
                  <a:pt x="726" y="558"/>
                  <a:pt x="737" y="565"/>
                </a:cubicBezTo>
                <a:cubicBezTo>
                  <a:pt x="751" y="551"/>
                  <a:pt x="751" y="551"/>
                  <a:pt x="751" y="551"/>
                </a:cubicBezTo>
                <a:cubicBezTo>
                  <a:pt x="781" y="581"/>
                  <a:pt x="781" y="581"/>
                  <a:pt x="781" y="581"/>
                </a:cubicBezTo>
                <a:cubicBezTo>
                  <a:pt x="768" y="595"/>
                  <a:pt x="768" y="595"/>
                  <a:pt x="768" y="595"/>
                </a:cubicBezTo>
                <a:cubicBezTo>
                  <a:pt x="775" y="606"/>
                  <a:pt x="780" y="618"/>
                  <a:pt x="783" y="631"/>
                </a:cubicBezTo>
                <a:cubicBezTo>
                  <a:pt x="801" y="631"/>
                  <a:pt x="801" y="631"/>
                  <a:pt x="801" y="631"/>
                </a:cubicBezTo>
                <a:cubicBezTo>
                  <a:pt x="801" y="674"/>
                  <a:pt x="801" y="674"/>
                  <a:pt x="801" y="674"/>
                </a:cubicBezTo>
                <a:lnTo>
                  <a:pt x="782" y="674"/>
                </a:lnTo>
                <a:close/>
                <a:moveTo>
                  <a:pt x="0" y="424"/>
                </a:moveTo>
                <a:cubicBezTo>
                  <a:pt x="433" y="424"/>
                  <a:pt x="433" y="424"/>
                  <a:pt x="433" y="424"/>
                </a:cubicBezTo>
                <a:cubicBezTo>
                  <a:pt x="433" y="0"/>
                  <a:pt x="433" y="0"/>
                  <a:pt x="433" y="0"/>
                </a:cubicBezTo>
                <a:cubicBezTo>
                  <a:pt x="201" y="11"/>
                  <a:pt x="15" y="194"/>
                  <a:pt x="0" y="424"/>
                </a:cubicBezTo>
                <a:moveTo>
                  <a:pt x="225" y="154"/>
                </a:moveTo>
                <a:cubicBezTo>
                  <a:pt x="227" y="127"/>
                  <a:pt x="247" y="106"/>
                  <a:pt x="272" y="106"/>
                </a:cubicBezTo>
                <a:cubicBezTo>
                  <a:pt x="297" y="106"/>
                  <a:pt x="317" y="127"/>
                  <a:pt x="319" y="154"/>
                </a:cubicBezTo>
                <a:cubicBezTo>
                  <a:pt x="325" y="156"/>
                  <a:pt x="328" y="165"/>
                  <a:pt x="325" y="174"/>
                </a:cubicBezTo>
                <a:cubicBezTo>
                  <a:pt x="323" y="182"/>
                  <a:pt x="318" y="187"/>
                  <a:pt x="313" y="187"/>
                </a:cubicBezTo>
                <a:cubicBezTo>
                  <a:pt x="305" y="209"/>
                  <a:pt x="291" y="229"/>
                  <a:pt x="273" y="229"/>
                </a:cubicBezTo>
                <a:cubicBezTo>
                  <a:pt x="256" y="229"/>
                  <a:pt x="240" y="209"/>
                  <a:pt x="232" y="187"/>
                </a:cubicBezTo>
                <a:cubicBezTo>
                  <a:pt x="226" y="187"/>
                  <a:pt x="221" y="182"/>
                  <a:pt x="219" y="174"/>
                </a:cubicBezTo>
                <a:cubicBezTo>
                  <a:pt x="216" y="165"/>
                  <a:pt x="219" y="156"/>
                  <a:pt x="225" y="154"/>
                </a:cubicBezTo>
                <a:moveTo>
                  <a:pt x="184" y="265"/>
                </a:moveTo>
                <a:cubicBezTo>
                  <a:pt x="185" y="265"/>
                  <a:pt x="185" y="265"/>
                  <a:pt x="185" y="265"/>
                </a:cubicBezTo>
                <a:cubicBezTo>
                  <a:pt x="188" y="248"/>
                  <a:pt x="203" y="233"/>
                  <a:pt x="224" y="223"/>
                </a:cubicBezTo>
                <a:cubicBezTo>
                  <a:pt x="262" y="287"/>
                  <a:pt x="262" y="287"/>
                  <a:pt x="262" y="287"/>
                </a:cubicBezTo>
                <a:cubicBezTo>
                  <a:pt x="266" y="259"/>
                  <a:pt x="266" y="259"/>
                  <a:pt x="266" y="259"/>
                </a:cubicBezTo>
                <a:cubicBezTo>
                  <a:pt x="263" y="257"/>
                  <a:pt x="261" y="253"/>
                  <a:pt x="261" y="249"/>
                </a:cubicBezTo>
                <a:cubicBezTo>
                  <a:pt x="261" y="243"/>
                  <a:pt x="266" y="238"/>
                  <a:pt x="272" y="238"/>
                </a:cubicBezTo>
                <a:cubicBezTo>
                  <a:pt x="278" y="238"/>
                  <a:pt x="283" y="243"/>
                  <a:pt x="283" y="249"/>
                </a:cubicBezTo>
                <a:cubicBezTo>
                  <a:pt x="283" y="253"/>
                  <a:pt x="281" y="257"/>
                  <a:pt x="278" y="259"/>
                </a:cubicBezTo>
                <a:cubicBezTo>
                  <a:pt x="282" y="287"/>
                  <a:pt x="282" y="287"/>
                  <a:pt x="282" y="287"/>
                </a:cubicBezTo>
                <a:cubicBezTo>
                  <a:pt x="320" y="223"/>
                  <a:pt x="320" y="223"/>
                  <a:pt x="320" y="223"/>
                </a:cubicBezTo>
                <a:cubicBezTo>
                  <a:pt x="341" y="233"/>
                  <a:pt x="356" y="248"/>
                  <a:pt x="360" y="265"/>
                </a:cubicBezTo>
                <a:cubicBezTo>
                  <a:pt x="360" y="358"/>
                  <a:pt x="360" y="358"/>
                  <a:pt x="360" y="358"/>
                </a:cubicBezTo>
                <a:cubicBezTo>
                  <a:pt x="360" y="358"/>
                  <a:pt x="360" y="358"/>
                  <a:pt x="360" y="358"/>
                </a:cubicBezTo>
                <a:cubicBezTo>
                  <a:pt x="356" y="366"/>
                  <a:pt x="318" y="372"/>
                  <a:pt x="272" y="372"/>
                </a:cubicBezTo>
                <a:cubicBezTo>
                  <a:pt x="226" y="372"/>
                  <a:pt x="188" y="366"/>
                  <a:pt x="184" y="358"/>
                </a:cubicBezTo>
                <a:cubicBezTo>
                  <a:pt x="184" y="358"/>
                  <a:pt x="184" y="358"/>
                  <a:pt x="184" y="358"/>
                </a:cubicBezTo>
                <a:lnTo>
                  <a:pt x="184" y="265"/>
                </a:lnTo>
                <a:close/>
                <a:moveTo>
                  <a:pt x="433" y="908"/>
                </a:moveTo>
                <a:cubicBezTo>
                  <a:pt x="433" y="485"/>
                  <a:pt x="433" y="485"/>
                  <a:pt x="433" y="485"/>
                </a:cubicBezTo>
                <a:cubicBezTo>
                  <a:pt x="0" y="485"/>
                  <a:pt x="0" y="485"/>
                  <a:pt x="0" y="485"/>
                </a:cubicBezTo>
                <a:cubicBezTo>
                  <a:pt x="15" y="714"/>
                  <a:pt x="201" y="897"/>
                  <a:pt x="433" y="908"/>
                </a:cubicBezTo>
                <a:moveTo>
                  <a:pt x="266" y="543"/>
                </a:moveTo>
                <a:cubicBezTo>
                  <a:pt x="332" y="543"/>
                  <a:pt x="387" y="597"/>
                  <a:pt x="387" y="665"/>
                </a:cubicBezTo>
                <a:cubicBezTo>
                  <a:pt x="387" y="732"/>
                  <a:pt x="332" y="787"/>
                  <a:pt x="266" y="787"/>
                </a:cubicBezTo>
                <a:cubicBezTo>
                  <a:pt x="199" y="787"/>
                  <a:pt x="144" y="732"/>
                  <a:pt x="144" y="665"/>
                </a:cubicBezTo>
                <a:cubicBezTo>
                  <a:pt x="144" y="597"/>
                  <a:pt x="199" y="543"/>
                  <a:pt x="266" y="543"/>
                </a:cubicBezTo>
                <a:moveTo>
                  <a:pt x="266" y="758"/>
                </a:moveTo>
                <a:cubicBezTo>
                  <a:pt x="316" y="758"/>
                  <a:pt x="358" y="716"/>
                  <a:pt x="358" y="665"/>
                </a:cubicBezTo>
                <a:cubicBezTo>
                  <a:pt x="358" y="614"/>
                  <a:pt x="316" y="572"/>
                  <a:pt x="266" y="572"/>
                </a:cubicBezTo>
                <a:cubicBezTo>
                  <a:pt x="215" y="572"/>
                  <a:pt x="174" y="614"/>
                  <a:pt x="174" y="665"/>
                </a:cubicBezTo>
                <a:cubicBezTo>
                  <a:pt x="174" y="716"/>
                  <a:pt x="215" y="758"/>
                  <a:pt x="266" y="758"/>
                </a:cubicBezTo>
                <a:moveTo>
                  <a:pt x="258" y="673"/>
                </a:moveTo>
                <a:cubicBezTo>
                  <a:pt x="240" y="667"/>
                  <a:pt x="228" y="659"/>
                  <a:pt x="228" y="643"/>
                </a:cubicBezTo>
                <a:cubicBezTo>
                  <a:pt x="228" y="628"/>
                  <a:pt x="239" y="617"/>
                  <a:pt x="256" y="614"/>
                </a:cubicBezTo>
                <a:cubicBezTo>
                  <a:pt x="256" y="598"/>
                  <a:pt x="256" y="598"/>
                  <a:pt x="256" y="598"/>
                </a:cubicBezTo>
                <a:cubicBezTo>
                  <a:pt x="272" y="598"/>
                  <a:pt x="272" y="598"/>
                  <a:pt x="272" y="598"/>
                </a:cubicBezTo>
                <a:cubicBezTo>
                  <a:pt x="272" y="613"/>
                  <a:pt x="272" y="613"/>
                  <a:pt x="272" y="613"/>
                </a:cubicBezTo>
                <a:cubicBezTo>
                  <a:pt x="283" y="613"/>
                  <a:pt x="290" y="615"/>
                  <a:pt x="296" y="618"/>
                </a:cubicBezTo>
                <a:cubicBezTo>
                  <a:pt x="291" y="637"/>
                  <a:pt x="291" y="637"/>
                  <a:pt x="291" y="637"/>
                </a:cubicBezTo>
                <a:cubicBezTo>
                  <a:pt x="287" y="635"/>
                  <a:pt x="279" y="631"/>
                  <a:pt x="267" y="631"/>
                </a:cubicBezTo>
                <a:cubicBezTo>
                  <a:pt x="257" y="631"/>
                  <a:pt x="253" y="636"/>
                  <a:pt x="253" y="640"/>
                </a:cubicBezTo>
                <a:cubicBezTo>
                  <a:pt x="253" y="645"/>
                  <a:pt x="259" y="649"/>
                  <a:pt x="273" y="654"/>
                </a:cubicBezTo>
                <a:cubicBezTo>
                  <a:pt x="293" y="661"/>
                  <a:pt x="300" y="670"/>
                  <a:pt x="300" y="685"/>
                </a:cubicBezTo>
                <a:cubicBezTo>
                  <a:pt x="300" y="699"/>
                  <a:pt x="290" y="711"/>
                  <a:pt x="271" y="715"/>
                </a:cubicBezTo>
                <a:cubicBezTo>
                  <a:pt x="271" y="731"/>
                  <a:pt x="271" y="731"/>
                  <a:pt x="271" y="731"/>
                </a:cubicBezTo>
                <a:cubicBezTo>
                  <a:pt x="255" y="731"/>
                  <a:pt x="255" y="731"/>
                  <a:pt x="255" y="731"/>
                </a:cubicBezTo>
                <a:cubicBezTo>
                  <a:pt x="255" y="716"/>
                  <a:pt x="255" y="716"/>
                  <a:pt x="255" y="716"/>
                </a:cubicBezTo>
                <a:cubicBezTo>
                  <a:pt x="244" y="715"/>
                  <a:pt x="234" y="712"/>
                  <a:pt x="227" y="709"/>
                </a:cubicBezTo>
                <a:cubicBezTo>
                  <a:pt x="232" y="690"/>
                  <a:pt x="232" y="690"/>
                  <a:pt x="232" y="690"/>
                </a:cubicBezTo>
                <a:cubicBezTo>
                  <a:pt x="239" y="694"/>
                  <a:pt x="249" y="697"/>
                  <a:pt x="259" y="697"/>
                </a:cubicBezTo>
                <a:cubicBezTo>
                  <a:pt x="269" y="697"/>
                  <a:pt x="275" y="693"/>
                  <a:pt x="275" y="687"/>
                </a:cubicBezTo>
                <a:cubicBezTo>
                  <a:pt x="275" y="681"/>
                  <a:pt x="270" y="677"/>
                  <a:pt x="258" y="673"/>
                </a:cubicBezTo>
                <a:moveTo>
                  <a:pt x="655" y="95"/>
                </a:moveTo>
                <a:cubicBezTo>
                  <a:pt x="606" y="95"/>
                  <a:pt x="566" y="135"/>
                  <a:pt x="566" y="184"/>
                </a:cubicBezTo>
                <a:cubicBezTo>
                  <a:pt x="566" y="217"/>
                  <a:pt x="583" y="255"/>
                  <a:pt x="608" y="277"/>
                </a:cubicBezTo>
                <a:cubicBezTo>
                  <a:pt x="606" y="318"/>
                  <a:pt x="606" y="318"/>
                  <a:pt x="606" y="318"/>
                </a:cubicBezTo>
                <a:cubicBezTo>
                  <a:pt x="608" y="316"/>
                  <a:pt x="611" y="316"/>
                  <a:pt x="614" y="316"/>
                </a:cubicBezTo>
                <a:cubicBezTo>
                  <a:pt x="700" y="316"/>
                  <a:pt x="700" y="316"/>
                  <a:pt x="700" y="316"/>
                </a:cubicBezTo>
                <a:cubicBezTo>
                  <a:pt x="702" y="316"/>
                  <a:pt x="704" y="316"/>
                  <a:pt x="706" y="317"/>
                </a:cubicBezTo>
                <a:cubicBezTo>
                  <a:pt x="704" y="275"/>
                  <a:pt x="704" y="275"/>
                  <a:pt x="704" y="275"/>
                </a:cubicBezTo>
                <a:cubicBezTo>
                  <a:pt x="728" y="253"/>
                  <a:pt x="744" y="216"/>
                  <a:pt x="744" y="184"/>
                </a:cubicBezTo>
                <a:cubicBezTo>
                  <a:pt x="744" y="135"/>
                  <a:pt x="704" y="95"/>
                  <a:pt x="655" y="95"/>
                </a:cubicBezTo>
                <a:moveTo>
                  <a:pt x="691" y="262"/>
                </a:moveTo>
                <a:cubicBezTo>
                  <a:pt x="684" y="268"/>
                  <a:pt x="684" y="268"/>
                  <a:pt x="684" y="268"/>
                </a:cubicBezTo>
                <a:cubicBezTo>
                  <a:pt x="686" y="300"/>
                  <a:pt x="686" y="300"/>
                  <a:pt x="686" y="300"/>
                </a:cubicBezTo>
                <a:cubicBezTo>
                  <a:pt x="626" y="300"/>
                  <a:pt x="626" y="300"/>
                  <a:pt x="626" y="300"/>
                </a:cubicBezTo>
                <a:cubicBezTo>
                  <a:pt x="627" y="269"/>
                  <a:pt x="627" y="269"/>
                  <a:pt x="627" y="269"/>
                </a:cubicBezTo>
                <a:cubicBezTo>
                  <a:pt x="621" y="263"/>
                  <a:pt x="621" y="263"/>
                  <a:pt x="621" y="263"/>
                </a:cubicBezTo>
                <a:cubicBezTo>
                  <a:pt x="599" y="244"/>
                  <a:pt x="584" y="212"/>
                  <a:pt x="584" y="184"/>
                </a:cubicBezTo>
                <a:cubicBezTo>
                  <a:pt x="584" y="145"/>
                  <a:pt x="616" y="114"/>
                  <a:pt x="655" y="114"/>
                </a:cubicBezTo>
                <a:cubicBezTo>
                  <a:pt x="694" y="114"/>
                  <a:pt x="725" y="145"/>
                  <a:pt x="725" y="184"/>
                </a:cubicBezTo>
                <a:cubicBezTo>
                  <a:pt x="725" y="211"/>
                  <a:pt x="711" y="243"/>
                  <a:pt x="691" y="262"/>
                </a:cubicBezTo>
                <a:moveTo>
                  <a:pt x="700" y="321"/>
                </a:moveTo>
                <a:cubicBezTo>
                  <a:pt x="706" y="321"/>
                  <a:pt x="711" y="326"/>
                  <a:pt x="711" y="332"/>
                </a:cubicBezTo>
                <a:cubicBezTo>
                  <a:pt x="711" y="338"/>
                  <a:pt x="706" y="343"/>
                  <a:pt x="700" y="343"/>
                </a:cubicBezTo>
                <a:cubicBezTo>
                  <a:pt x="614" y="343"/>
                  <a:pt x="614" y="343"/>
                  <a:pt x="614" y="343"/>
                </a:cubicBezTo>
                <a:cubicBezTo>
                  <a:pt x="607" y="343"/>
                  <a:pt x="602" y="338"/>
                  <a:pt x="602" y="332"/>
                </a:cubicBezTo>
                <a:cubicBezTo>
                  <a:pt x="602" y="326"/>
                  <a:pt x="607" y="321"/>
                  <a:pt x="614" y="321"/>
                </a:cubicBezTo>
                <a:cubicBezTo>
                  <a:pt x="700" y="321"/>
                  <a:pt x="700" y="321"/>
                  <a:pt x="700" y="321"/>
                </a:cubicBezTo>
                <a:moveTo>
                  <a:pt x="696" y="347"/>
                </a:moveTo>
                <a:cubicBezTo>
                  <a:pt x="701" y="347"/>
                  <a:pt x="706" y="352"/>
                  <a:pt x="706" y="358"/>
                </a:cubicBezTo>
                <a:cubicBezTo>
                  <a:pt x="706" y="364"/>
                  <a:pt x="701" y="369"/>
                  <a:pt x="696" y="369"/>
                </a:cubicBezTo>
                <a:cubicBezTo>
                  <a:pt x="616" y="369"/>
                  <a:pt x="616" y="369"/>
                  <a:pt x="616" y="369"/>
                </a:cubicBezTo>
                <a:cubicBezTo>
                  <a:pt x="611" y="369"/>
                  <a:pt x="606" y="364"/>
                  <a:pt x="606" y="358"/>
                </a:cubicBezTo>
                <a:cubicBezTo>
                  <a:pt x="606" y="352"/>
                  <a:pt x="611" y="347"/>
                  <a:pt x="616" y="347"/>
                </a:cubicBezTo>
                <a:cubicBezTo>
                  <a:pt x="696" y="347"/>
                  <a:pt x="696" y="347"/>
                  <a:pt x="696" y="347"/>
                </a:cubicBezTo>
                <a:moveTo>
                  <a:pt x="689" y="373"/>
                </a:moveTo>
                <a:cubicBezTo>
                  <a:pt x="694" y="373"/>
                  <a:pt x="697" y="378"/>
                  <a:pt x="697" y="385"/>
                </a:cubicBezTo>
                <a:cubicBezTo>
                  <a:pt x="697" y="391"/>
                  <a:pt x="694" y="396"/>
                  <a:pt x="689" y="396"/>
                </a:cubicBezTo>
                <a:cubicBezTo>
                  <a:pt x="624" y="396"/>
                  <a:pt x="624" y="396"/>
                  <a:pt x="624" y="396"/>
                </a:cubicBezTo>
                <a:cubicBezTo>
                  <a:pt x="619" y="396"/>
                  <a:pt x="615" y="391"/>
                  <a:pt x="615" y="385"/>
                </a:cubicBezTo>
                <a:cubicBezTo>
                  <a:pt x="615" y="378"/>
                  <a:pt x="619" y="373"/>
                  <a:pt x="624" y="373"/>
                </a:cubicBezTo>
                <a:cubicBezTo>
                  <a:pt x="689" y="373"/>
                  <a:pt x="689" y="373"/>
                  <a:pt x="689" y="373"/>
                </a:cubicBezTo>
                <a:moveTo>
                  <a:pt x="657" y="134"/>
                </a:moveTo>
                <a:cubicBezTo>
                  <a:pt x="686" y="134"/>
                  <a:pt x="710" y="157"/>
                  <a:pt x="710" y="185"/>
                </a:cubicBezTo>
                <a:cubicBezTo>
                  <a:pt x="710" y="201"/>
                  <a:pt x="703" y="214"/>
                  <a:pt x="692" y="224"/>
                </a:cubicBezTo>
                <a:cubicBezTo>
                  <a:pt x="699" y="215"/>
                  <a:pt x="702" y="205"/>
                  <a:pt x="702" y="194"/>
                </a:cubicBezTo>
                <a:cubicBezTo>
                  <a:pt x="702" y="165"/>
                  <a:pt x="679" y="142"/>
                  <a:pt x="650" y="142"/>
                </a:cubicBezTo>
                <a:cubicBezTo>
                  <a:pt x="636" y="142"/>
                  <a:pt x="624" y="147"/>
                  <a:pt x="615" y="155"/>
                </a:cubicBezTo>
                <a:cubicBezTo>
                  <a:pt x="624" y="142"/>
                  <a:pt x="640" y="134"/>
                  <a:pt x="657" y="134"/>
                </a:cubicBezTo>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29" name="Freeform 950"/>
          <p:cNvSpPr>
            <a:spLocks noEditPoints="1"/>
          </p:cNvSpPr>
          <p:nvPr/>
        </p:nvSpPr>
        <p:spPr bwMode="auto">
          <a:xfrm>
            <a:off x="10056357" y="4508575"/>
            <a:ext cx="429502" cy="395729"/>
          </a:xfrm>
          <a:custGeom>
            <a:gdLst>
              <a:gd name="T0" fmla="*/ 266 w 953"/>
              <a:gd name="T1" fmla="*/ 542 h 878"/>
              <a:gd name="T2" fmla="*/ 258 w 953"/>
              <a:gd name="T3" fmla="*/ 643 h 878"/>
              <a:gd name="T4" fmla="*/ 256 w 953"/>
              <a:gd name="T5" fmla="*/ 569 h 878"/>
              <a:gd name="T6" fmla="*/ 296 w 953"/>
              <a:gd name="T7" fmla="*/ 588 h 878"/>
              <a:gd name="T8" fmla="*/ 253 w 953"/>
              <a:gd name="T9" fmla="*/ 610 h 878"/>
              <a:gd name="T10" fmla="*/ 271 w 953"/>
              <a:gd name="T11" fmla="*/ 685 h 878"/>
              <a:gd name="T12" fmla="*/ 255 w 953"/>
              <a:gd name="T13" fmla="*/ 686 h 878"/>
              <a:gd name="T14" fmla="*/ 260 w 953"/>
              <a:gd name="T15" fmla="*/ 667 h 878"/>
              <a:gd name="T16" fmla="*/ 433 w 953"/>
              <a:gd name="T17" fmla="*/ 878 h 878"/>
              <a:gd name="T18" fmla="*/ 433 w 953"/>
              <a:gd name="T19" fmla="*/ 878 h 878"/>
              <a:gd name="T20" fmla="*/ 266 w 953"/>
              <a:gd name="T21" fmla="*/ 757 h 878"/>
              <a:gd name="T22" fmla="*/ 742 w 953"/>
              <a:gd name="T23" fmla="*/ 185 h 878"/>
              <a:gd name="T24" fmla="*/ 953 w 953"/>
              <a:gd name="T25" fmla="*/ 185 h 878"/>
              <a:gd name="T26" fmla="*/ 742 w 953"/>
              <a:gd name="T27" fmla="*/ 400 h 878"/>
              <a:gd name="T28" fmla="*/ 489 w 953"/>
              <a:gd name="T29" fmla="*/ 285 h 878"/>
              <a:gd name="T30" fmla="*/ 700 w 953"/>
              <a:gd name="T31" fmla="*/ 285 h 878"/>
              <a:gd name="T32" fmla="*/ 489 w 953"/>
              <a:gd name="T33" fmla="*/ 402 h 878"/>
              <a:gd name="T34" fmla="*/ 283 w 953"/>
              <a:gd name="T35" fmla="*/ 188 h 878"/>
              <a:gd name="T36" fmla="*/ 352 w 953"/>
              <a:gd name="T37" fmla="*/ 403 h 878"/>
              <a:gd name="T38" fmla="*/ 759 w 953"/>
              <a:gd name="T39" fmla="*/ 669 h 878"/>
              <a:gd name="T40" fmla="*/ 709 w 953"/>
              <a:gd name="T41" fmla="*/ 618 h 878"/>
              <a:gd name="T42" fmla="*/ 739 w 953"/>
              <a:gd name="T43" fmla="*/ 606 h 878"/>
              <a:gd name="T44" fmla="*/ 763 w 953"/>
              <a:gd name="T45" fmla="*/ 581 h 878"/>
              <a:gd name="T46" fmla="*/ 773 w 953"/>
              <a:gd name="T47" fmla="*/ 602 h 878"/>
              <a:gd name="T48" fmla="*/ 764 w 953"/>
              <a:gd name="T49" fmla="*/ 612 h 878"/>
              <a:gd name="T50" fmla="*/ 763 w 953"/>
              <a:gd name="T51" fmla="*/ 654 h 878"/>
              <a:gd name="T52" fmla="*/ 738 w 953"/>
              <a:gd name="T53" fmla="*/ 642 h 878"/>
              <a:gd name="T54" fmla="*/ 765 w 953"/>
              <a:gd name="T55" fmla="*/ 630 h 878"/>
              <a:gd name="T56" fmla="*/ 680 w 953"/>
              <a:gd name="T57" fmla="*/ 549 h 878"/>
              <a:gd name="T58" fmla="*/ 614 w 953"/>
              <a:gd name="T59" fmla="*/ 615 h 878"/>
              <a:gd name="T60" fmla="*/ 608 w 953"/>
              <a:gd name="T61" fmla="*/ 513 h 878"/>
              <a:gd name="T62" fmla="*/ 619 w 953"/>
              <a:gd name="T63" fmla="*/ 512 h 878"/>
              <a:gd name="T64" fmla="*/ 616 w 953"/>
              <a:gd name="T65" fmla="*/ 525 h 878"/>
              <a:gd name="T66" fmla="*/ 639 w 953"/>
              <a:gd name="T67" fmla="*/ 563 h 878"/>
              <a:gd name="T68" fmla="*/ 607 w 953"/>
              <a:gd name="T69" fmla="*/ 597 h 878"/>
              <a:gd name="T70" fmla="*/ 591 w 953"/>
              <a:gd name="T71" fmla="*/ 567 h 878"/>
              <a:gd name="T72" fmla="*/ 609 w 953"/>
              <a:gd name="T73" fmla="*/ 555 h 878"/>
              <a:gd name="T74" fmla="*/ 607 w 953"/>
              <a:gd name="T75" fmla="*/ 776 h 878"/>
              <a:gd name="T76" fmla="*/ 610 w 953"/>
              <a:gd name="T77" fmla="*/ 752 h 878"/>
              <a:gd name="T78" fmla="*/ 601 w 953"/>
              <a:gd name="T79" fmla="*/ 753 h 878"/>
              <a:gd name="T80" fmla="*/ 603 w 953"/>
              <a:gd name="T81" fmla="*/ 742 h 878"/>
              <a:gd name="T82" fmla="*/ 586 w 953"/>
              <a:gd name="T83" fmla="*/ 713 h 878"/>
              <a:gd name="T84" fmla="*/ 610 w 953"/>
              <a:gd name="T85" fmla="*/ 688 h 878"/>
              <a:gd name="T86" fmla="*/ 621 w 953"/>
              <a:gd name="T87" fmla="*/ 709 h 878"/>
              <a:gd name="T88" fmla="*/ 611 w 953"/>
              <a:gd name="T89" fmla="*/ 719 h 878"/>
              <a:gd name="T90" fmla="*/ 494 w 953"/>
              <a:gd name="T91" fmla="*/ 877 h 878"/>
              <a:gd name="T92" fmla="*/ 494 w 953"/>
              <a:gd name="T93" fmla="*/ 877 h 878"/>
              <a:gd name="T94" fmla="*/ 607 w 953"/>
              <a:gd name="T95" fmla="*/ 658 h 878"/>
              <a:gd name="T96" fmla="*/ 759 w 953"/>
              <a:gd name="T97" fmla="*/ 551 h 878"/>
              <a:gd name="T98" fmla="*/ 693 w 953"/>
              <a:gd name="T99" fmla="*/ 618 h 878"/>
              <a:gd name="T100" fmla="*/ 700 w 953"/>
              <a:gd name="T101" fmla="*/ 549 h 878"/>
              <a:gd name="T102" fmla="*/ 614 w 953"/>
              <a:gd name="T103" fmla="*/ 463 h 8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3" h="878">
                <a:moveTo>
                  <a:pt x="266" y="728"/>
                </a:moveTo>
                <a:cubicBezTo>
                  <a:pt x="316" y="728"/>
                  <a:pt x="358" y="686"/>
                  <a:pt x="358" y="635"/>
                </a:cubicBezTo>
                <a:cubicBezTo>
                  <a:pt x="358" y="584"/>
                  <a:pt x="316" y="542"/>
                  <a:pt x="266" y="542"/>
                </a:cubicBezTo>
                <a:cubicBezTo>
                  <a:pt x="215" y="542"/>
                  <a:pt x="174" y="584"/>
                  <a:pt x="174" y="635"/>
                </a:cubicBezTo>
                <a:cubicBezTo>
                  <a:pt x="174" y="686"/>
                  <a:pt x="215" y="728"/>
                  <a:pt x="266" y="728"/>
                </a:cubicBezTo>
                <a:moveTo>
                  <a:pt x="258" y="643"/>
                </a:moveTo>
                <a:cubicBezTo>
                  <a:pt x="240" y="637"/>
                  <a:pt x="229" y="629"/>
                  <a:pt x="229" y="613"/>
                </a:cubicBezTo>
                <a:cubicBezTo>
                  <a:pt x="229" y="599"/>
                  <a:pt x="239" y="587"/>
                  <a:pt x="256" y="584"/>
                </a:cubicBezTo>
                <a:cubicBezTo>
                  <a:pt x="256" y="569"/>
                  <a:pt x="256" y="569"/>
                  <a:pt x="256" y="569"/>
                </a:cubicBezTo>
                <a:cubicBezTo>
                  <a:pt x="272" y="569"/>
                  <a:pt x="272" y="569"/>
                  <a:pt x="272" y="569"/>
                </a:cubicBezTo>
                <a:cubicBezTo>
                  <a:pt x="272" y="583"/>
                  <a:pt x="272" y="583"/>
                  <a:pt x="272" y="583"/>
                </a:cubicBezTo>
                <a:cubicBezTo>
                  <a:pt x="283" y="583"/>
                  <a:pt x="290" y="586"/>
                  <a:pt x="296" y="588"/>
                </a:cubicBezTo>
                <a:cubicBezTo>
                  <a:pt x="291" y="607"/>
                  <a:pt x="291" y="607"/>
                  <a:pt x="291" y="607"/>
                </a:cubicBezTo>
                <a:cubicBezTo>
                  <a:pt x="287" y="605"/>
                  <a:pt x="279" y="601"/>
                  <a:pt x="267" y="601"/>
                </a:cubicBezTo>
                <a:cubicBezTo>
                  <a:pt x="257" y="601"/>
                  <a:pt x="253" y="606"/>
                  <a:pt x="253" y="610"/>
                </a:cubicBezTo>
                <a:cubicBezTo>
                  <a:pt x="253" y="616"/>
                  <a:pt x="259" y="619"/>
                  <a:pt x="273" y="624"/>
                </a:cubicBezTo>
                <a:cubicBezTo>
                  <a:pt x="293" y="631"/>
                  <a:pt x="300" y="640"/>
                  <a:pt x="300" y="655"/>
                </a:cubicBezTo>
                <a:cubicBezTo>
                  <a:pt x="300" y="670"/>
                  <a:pt x="290" y="682"/>
                  <a:pt x="271" y="685"/>
                </a:cubicBezTo>
                <a:cubicBezTo>
                  <a:pt x="271" y="702"/>
                  <a:pt x="271" y="702"/>
                  <a:pt x="271" y="702"/>
                </a:cubicBezTo>
                <a:cubicBezTo>
                  <a:pt x="255" y="702"/>
                  <a:pt x="255" y="702"/>
                  <a:pt x="255" y="702"/>
                </a:cubicBezTo>
                <a:cubicBezTo>
                  <a:pt x="255" y="686"/>
                  <a:pt x="255" y="686"/>
                  <a:pt x="255" y="686"/>
                </a:cubicBezTo>
                <a:cubicBezTo>
                  <a:pt x="244" y="686"/>
                  <a:pt x="234" y="683"/>
                  <a:pt x="228" y="679"/>
                </a:cubicBezTo>
                <a:cubicBezTo>
                  <a:pt x="232" y="660"/>
                  <a:pt x="232" y="660"/>
                  <a:pt x="232" y="660"/>
                </a:cubicBezTo>
                <a:cubicBezTo>
                  <a:pt x="239" y="664"/>
                  <a:pt x="249" y="667"/>
                  <a:pt x="260" y="667"/>
                </a:cubicBezTo>
                <a:cubicBezTo>
                  <a:pt x="269" y="667"/>
                  <a:pt x="275" y="664"/>
                  <a:pt x="275" y="657"/>
                </a:cubicBezTo>
                <a:cubicBezTo>
                  <a:pt x="275" y="651"/>
                  <a:pt x="270" y="647"/>
                  <a:pt x="258" y="643"/>
                </a:cubicBezTo>
                <a:moveTo>
                  <a:pt x="433" y="878"/>
                </a:moveTo>
                <a:cubicBezTo>
                  <a:pt x="433" y="455"/>
                  <a:pt x="433" y="455"/>
                  <a:pt x="433" y="455"/>
                </a:cubicBezTo>
                <a:cubicBezTo>
                  <a:pt x="0" y="455"/>
                  <a:pt x="0" y="455"/>
                  <a:pt x="0" y="455"/>
                </a:cubicBezTo>
                <a:cubicBezTo>
                  <a:pt x="15" y="684"/>
                  <a:pt x="201" y="867"/>
                  <a:pt x="433" y="878"/>
                </a:cubicBezTo>
                <a:moveTo>
                  <a:pt x="266" y="513"/>
                </a:moveTo>
                <a:cubicBezTo>
                  <a:pt x="332" y="513"/>
                  <a:pt x="387" y="568"/>
                  <a:pt x="387" y="635"/>
                </a:cubicBezTo>
                <a:cubicBezTo>
                  <a:pt x="387" y="702"/>
                  <a:pt x="332" y="757"/>
                  <a:pt x="266" y="757"/>
                </a:cubicBezTo>
                <a:cubicBezTo>
                  <a:pt x="199" y="757"/>
                  <a:pt x="145" y="702"/>
                  <a:pt x="145" y="635"/>
                </a:cubicBezTo>
                <a:cubicBezTo>
                  <a:pt x="145" y="568"/>
                  <a:pt x="199" y="513"/>
                  <a:pt x="266" y="513"/>
                </a:cubicBezTo>
                <a:moveTo>
                  <a:pt x="742" y="185"/>
                </a:moveTo>
                <a:cubicBezTo>
                  <a:pt x="672" y="185"/>
                  <a:pt x="672" y="185"/>
                  <a:pt x="672" y="185"/>
                </a:cubicBezTo>
                <a:cubicBezTo>
                  <a:pt x="815" y="0"/>
                  <a:pt x="815" y="0"/>
                  <a:pt x="815" y="0"/>
                </a:cubicBezTo>
                <a:cubicBezTo>
                  <a:pt x="953" y="185"/>
                  <a:pt x="953" y="185"/>
                  <a:pt x="953" y="185"/>
                </a:cubicBezTo>
                <a:cubicBezTo>
                  <a:pt x="884" y="185"/>
                  <a:pt x="884" y="185"/>
                  <a:pt x="884" y="185"/>
                </a:cubicBezTo>
                <a:cubicBezTo>
                  <a:pt x="884" y="400"/>
                  <a:pt x="884" y="400"/>
                  <a:pt x="884" y="400"/>
                </a:cubicBezTo>
                <a:cubicBezTo>
                  <a:pt x="742" y="400"/>
                  <a:pt x="742" y="400"/>
                  <a:pt x="742" y="400"/>
                </a:cubicBezTo>
                <a:lnTo>
                  <a:pt x="742" y="185"/>
                </a:lnTo>
                <a:close/>
                <a:moveTo>
                  <a:pt x="489" y="402"/>
                </a:moveTo>
                <a:cubicBezTo>
                  <a:pt x="489" y="285"/>
                  <a:pt x="489" y="285"/>
                  <a:pt x="489" y="285"/>
                </a:cubicBezTo>
                <a:cubicBezTo>
                  <a:pt x="419" y="285"/>
                  <a:pt x="419" y="285"/>
                  <a:pt x="419" y="285"/>
                </a:cubicBezTo>
                <a:cubicBezTo>
                  <a:pt x="562" y="100"/>
                  <a:pt x="562" y="100"/>
                  <a:pt x="562" y="100"/>
                </a:cubicBezTo>
                <a:cubicBezTo>
                  <a:pt x="700" y="285"/>
                  <a:pt x="700" y="285"/>
                  <a:pt x="700" y="285"/>
                </a:cubicBezTo>
                <a:cubicBezTo>
                  <a:pt x="630" y="285"/>
                  <a:pt x="630" y="285"/>
                  <a:pt x="630" y="285"/>
                </a:cubicBezTo>
                <a:cubicBezTo>
                  <a:pt x="630" y="402"/>
                  <a:pt x="630" y="402"/>
                  <a:pt x="630" y="402"/>
                </a:cubicBezTo>
                <a:lnTo>
                  <a:pt x="489" y="402"/>
                </a:lnTo>
                <a:close/>
                <a:moveTo>
                  <a:pt x="210" y="373"/>
                </a:moveTo>
                <a:cubicBezTo>
                  <a:pt x="140" y="373"/>
                  <a:pt x="140" y="373"/>
                  <a:pt x="140" y="373"/>
                </a:cubicBezTo>
                <a:cubicBezTo>
                  <a:pt x="283" y="188"/>
                  <a:pt x="283" y="188"/>
                  <a:pt x="283" y="188"/>
                </a:cubicBezTo>
                <a:cubicBezTo>
                  <a:pt x="421" y="373"/>
                  <a:pt x="421" y="373"/>
                  <a:pt x="421" y="373"/>
                </a:cubicBezTo>
                <a:cubicBezTo>
                  <a:pt x="352" y="373"/>
                  <a:pt x="352" y="373"/>
                  <a:pt x="352" y="373"/>
                </a:cubicBezTo>
                <a:cubicBezTo>
                  <a:pt x="352" y="403"/>
                  <a:pt x="352" y="403"/>
                  <a:pt x="352" y="403"/>
                </a:cubicBezTo>
                <a:cubicBezTo>
                  <a:pt x="210" y="403"/>
                  <a:pt x="210" y="403"/>
                  <a:pt x="210" y="403"/>
                </a:cubicBezTo>
                <a:lnTo>
                  <a:pt x="210" y="373"/>
                </a:lnTo>
                <a:close/>
                <a:moveTo>
                  <a:pt x="759" y="669"/>
                </a:moveTo>
                <a:cubicBezTo>
                  <a:pt x="787" y="669"/>
                  <a:pt x="810" y="646"/>
                  <a:pt x="810" y="618"/>
                </a:cubicBezTo>
                <a:cubicBezTo>
                  <a:pt x="810" y="590"/>
                  <a:pt x="787" y="567"/>
                  <a:pt x="759" y="567"/>
                </a:cubicBezTo>
                <a:cubicBezTo>
                  <a:pt x="732" y="567"/>
                  <a:pt x="709" y="590"/>
                  <a:pt x="709" y="618"/>
                </a:cubicBezTo>
                <a:cubicBezTo>
                  <a:pt x="709" y="646"/>
                  <a:pt x="732" y="669"/>
                  <a:pt x="759" y="669"/>
                </a:cubicBezTo>
                <a:moveTo>
                  <a:pt x="755" y="622"/>
                </a:moveTo>
                <a:cubicBezTo>
                  <a:pt x="746" y="619"/>
                  <a:pt x="739" y="614"/>
                  <a:pt x="739" y="606"/>
                </a:cubicBezTo>
                <a:cubicBezTo>
                  <a:pt x="739" y="598"/>
                  <a:pt x="745" y="592"/>
                  <a:pt x="754" y="590"/>
                </a:cubicBezTo>
                <a:cubicBezTo>
                  <a:pt x="754" y="581"/>
                  <a:pt x="754" y="581"/>
                  <a:pt x="754" y="581"/>
                </a:cubicBezTo>
                <a:cubicBezTo>
                  <a:pt x="763" y="581"/>
                  <a:pt x="763" y="581"/>
                  <a:pt x="763" y="581"/>
                </a:cubicBezTo>
                <a:cubicBezTo>
                  <a:pt x="763" y="589"/>
                  <a:pt x="763" y="589"/>
                  <a:pt x="763" y="589"/>
                </a:cubicBezTo>
                <a:cubicBezTo>
                  <a:pt x="769" y="589"/>
                  <a:pt x="773" y="591"/>
                  <a:pt x="776" y="592"/>
                </a:cubicBezTo>
                <a:cubicBezTo>
                  <a:pt x="773" y="602"/>
                  <a:pt x="773" y="602"/>
                  <a:pt x="773" y="602"/>
                </a:cubicBezTo>
                <a:cubicBezTo>
                  <a:pt x="771" y="601"/>
                  <a:pt x="767" y="599"/>
                  <a:pt x="760" y="599"/>
                </a:cubicBezTo>
                <a:cubicBezTo>
                  <a:pt x="755" y="599"/>
                  <a:pt x="753" y="602"/>
                  <a:pt x="753" y="604"/>
                </a:cubicBezTo>
                <a:cubicBezTo>
                  <a:pt x="753" y="607"/>
                  <a:pt x="756" y="609"/>
                  <a:pt x="764" y="612"/>
                </a:cubicBezTo>
                <a:cubicBezTo>
                  <a:pt x="774" y="616"/>
                  <a:pt x="778" y="620"/>
                  <a:pt x="778" y="629"/>
                </a:cubicBezTo>
                <a:cubicBezTo>
                  <a:pt x="778" y="637"/>
                  <a:pt x="773" y="643"/>
                  <a:pt x="763" y="645"/>
                </a:cubicBezTo>
                <a:cubicBezTo>
                  <a:pt x="763" y="654"/>
                  <a:pt x="763" y="654"/>
                  <a:pt x="763" y="654"/>
                </a:cubicBezTo>
                <a:cubicBezTo>
                  <a:pt x="754" y="654"/>
                  <a:pt x="754" y="654"/>
                  <a:pt x="754" y="654"/>
                </a:cubicBezTo>
                <a:cubicBezTo>
                  <a:pt x="754" y="646"/>
                  <a:pt x="754" y="646"/>
                  <a:pt x="754" y="646"/>
                </a:cubicBezTo>
                <a:cubicBezTo>
                  <a:pt x="748" y="646"/>
                  <a:pt x="742" y="644"/>
                  <a:pt x="738" y="642"/>
                </a:cubicBezTo>
                <a:cubicBezTo>
                  <a:pt x="741" y="631"/>
                  <a:pt x="741" y="631"/>
                  <a:pt x="741" y="631"/>
                </a:cubicBezTo>
                <a:cubicBezTo>
                  <a:pt x="745" y="634"/>
                  <a:pt x="750" y="635"/>
                  <a:pt x="756" y="635"/>
                </a:cubicBezTo>
                <a:cubicBezTo>
                  <a:pt x="761" y="635"/>
                  <a:pt x="765" y="633"/>
                  <a:pt x="765" y="630"/>
                </a:cubicBezTo>
                <a:cubicBezTo>
                  <a:pt x="765" y="626"/>
                  <a:pt x="762" y="624"/>
                  <a:pt x="755" y="622"/>
                </a:cubicBezTo>
                <a:moveTo>
                  <a:pt x="614" y="615"/>
                </a:moveTo>
                <a:cubicBezTo>
                  <a:pt x="650" y="615"/>
                  <a:pt x="680" y="586"/>
                  <a:pt x="680" y="549"/>
                </a:cubicBezTo>
                <a:cubicBezTo>
                  <a:pt x="680" y="513"/>
                  <a:pt x="650" y="483"/>
                  <a:pt x="614" y="483"/>
                </a:cubicBezTo>
                <a:cubicBezTo>
                  <a:pt x="578" y="483"/>
                  <a:pt x="549" y="513"/>
                  <a:pt x="549" y="549"/>
                </a:cubicBezTo>
                <a:cubicBezTo>
                  <a:pt x="549" y="586"/>
                  <a:pt x="578" y="615"/>
                  <a:pt x="614" y="615"/>
                </a:cubicBezTo>
                <a:moveTo>
                  <a:pt x="609" y="555"/>
                </a:moveTo>
                <a:cubicBezTo>
                  <a:pt x="597" y="551"/>
                  <a:pt x="588" y="545"/>
                  <a:pt x="588" y="534"/>
                </a:cubicBezTo>
                <a:cubicBezTo>
                  <a:pt x="588" y="524"/>
                  <a:pt x="595" y="516"/>
                  <a:pt x="608" y="513"/>
                </a:cubicBezTo>
                <a:cubicBezTo>
                  <a:pt x="608" y="502"/>
                  <a:pt x="608" y="502"/>
                  <a:pt x="608" y="502"/>
                </a:cubicBezTo>
                <a:cubicBezTo>
                  <a:pt x="619" y="502"/>
                  <a:pt x="619" y="502"/>
                  <a:pt x="619" y="502"/>
                </a:cubicBezTo>
                <a:cubicBezTo>
                  <a:pt x="619" y="512"/>
                  <a:pt x="619" y="512"/>
                  <a:pt x="619" y="512"/>
                </a:cubicBezTo>
                <a:cubicBezTo>
                  <a:pt x="627" y="513"/>
                  <a:pt x="632" y="514"/>
                  <a:pt x="636" y="516"/>
                </a:cubicBezTo>
                <a:cubicBezTo>
                  <a:pt x="632" y="529"/>
                  <a:pt x="632" y="529"/>
                  <a:pt x="632" y="529"/>
                </a:cubicBezTo>
                <a:cubicBezTo>
                  <a:pt x="630" y="528"/>
                  <a:pt x="624" y="525"/>
                  <a:pt x="616" y="525"/>
                </a:cubicBezTo>
                <a:cubicBezTo>
                  <a:pt x="608" y="525"/>
                  <a:pt x="606" y="529"/>
                  <a:pt x="606" y="532"/>
                </a:cubicBezTo>
                <a:cubicBezTo>
                  <a:pt x="606" y="536"/>
                  <a:pt x="610" y="538"/>
                  <a:pt x="620" y="542"/>
                </a:cubicBezTo>
                <a:cubicBezTo>
                  <a:pt x="634" y="547"/>
                  <a:pt x="639" y="553"/>
                  <a:pt x="639" y="563"/>
                </a:cubicBezTo>
                <a:cubicBezTo>
                  <a:pt x="639" y="574"/>
                  <a:pt x="632" y="583"/>
                  <a:pt x="618" y="585"/>
                </a:cubicBezTo>
                <a:cubicBezTo>
                  <a:pt x="618" y="597"/>
                  <a:pt x="618" y="597"/>
                  <a:pt x="618" y="597"/>
                </a:cubicBezTo>
                <a:cubicBezTo>
                  <a:pt x="607" y="597"/>
                  <a:pt x="607" y="597"/>
                  <a:pt x="607" y="597"/>
                </a:cubicBezTo>
                <a:cubicBezTo>
                  <a:pt x="607" y="586"/>
                  <a:pt x="607" y="586"/>
                  <a:pt x="607" y="586"/>
                </a:cubicBezTo>
                <a:cubicBezTo>
                  <a:pt x="599" y="585"/>
                  <a:pt x="592" y="583"/>
                  <a:pt x="587" y="581"/>
                </a:cubicBezTo>
                <a:cubicBezTo>
                  <a:pt x="591" y="567"/>
                  <a:pt x="591" y="567"/>
                  <a:pt x="591" y="567"/>
                </a:cubicBezTo>
                <a:cubicBezTo>
                  <a:pt x="596" y="570"/>
                  <a:pt x="602" y="572"/>
                  <a:pt x="610" y="572"/>
                </a:cubicBezTo>
                <a:cubicBezTo>
                  <a:pt x="617" y="572"/>
                  <a:pt x="621" y="570"/>
                  <a:pt x="621" y="565"/>
                </a:cubicBezTo>
                <a:cubicBezTo>
                  <a:pt x="621" y="561"/>
                  <a:pt x="618" y="558"/>
                  <a:pt x="609" y="555"/>
                </a:cubicBezTo>
                <a:moveTo>
                  <a:pt x="607" y="674"/>
                </a:moveTo>
                <a:cubicBezTo>
                  <a:pt x="579" y="674"/>
                  <a:pt x="556" y="696"/>
                  <a:pt x="556" y="725"/>
                </a:cubicBezTo>
                <a:cubicBezTo>
                  <a:pt x="556" y="753"/>
                  <a:pt x="579" y="776"/>
                  <a:pt x="607" y="776"/>
                </a:cubicBezTo>
                <a:cubicBezTo>
                  <a:pt x="635" y="776"/>
                  <a:pt x="657" y="753"/>
                  <a:pt x="657" y="725"/>
                </a:cubicBezTo>
                <a:cubicBezTo>
                  <a:pt x="657" y="696"/>
                  <a:pt x="635" y="674"/>
                  <a:pt x="607" y="674"/>
                </a:cubicBezTo>
                <a:moveTo>
                  <a:pt x="610" y="752"/>
                </a:moveTo>
                <a:cubicBezTo>
                  <a:pt x="610" y="761"/>
                  <a:pt x="610" y="761"/>
                  <a:pt x="610" y="761"/>
                </a:cubicBezTo>
                <a:cubicBezTo>
                  <a:pt x="601" y="761"/>
                  <a:pt x="601" y="761"/>
                  <a:pt x="601" y="761"/>
                </a:cubicBezTo>
                <a:cubicBezTo>
                  <a:pt x="601" y="753"/>
                  <a:pt x="601" y="753"/>
                  <a:pt x="601" y="753"/>
                </a:cubicBezTo>
                <a:cubicBezTo>
                  <a:pt x="595" y="752"/>
                  <a:pt x="589" y="751"/>
                  <a:pt x="586" y="749"/>
                </a:cubicBezTo>
                <a:cubicBezTo>
                  <a:pt x="589" y="738"/>
                  <a:pt x="589" y="738"/>
                  <a:pt x="589" y="738"/>
                </a:cubicBezTo>
                <a:cubicBezTo>
                  <a:pt x="592" y="740"/>
                  <a:pt x="598" y="742"/>
                  <a:pt x="603" y="742"/>
                </a:cubicBezTo>
                <a:cubicBezTo>
                  <a:pt x="609" y="742"/>
                  <a:pt x="612" y="740"/>
                  <a:pt x="612" y="737"/>
                </a:cubicBezTo>
                <a:cubicBezTo>
                  <a:pt x="612" y="733"/>
                  <a:pt x="609" y="731"/>
                  <a:pt x="603" y="729"/>
                </a:cubicBezTo>
                <a:cubicBezTo>
                  <a:pt x="593" y="726"/>
                  <a:pt x="586" y="721"/>
                  <a:pt x="586" y="713"/>
                </a:cubicBezTo>
                <a:cubicBezTo>
                  <a:pt x="586" y="705"/>
                  <a:pt x="592" y="698"/>
                  <a:pt x="602" y="697"/>
                </a:cubicBezTo>
                <a:cubicBezTo>
                  <a:pt x="602" y="688"/>
                  <a:pt x="602" y="688"/>
                  <a:pt x="602" y="688"/>
                </a:cubicBezTo>
                <a:cubicBezTo>
                  <a:pt x="610" y="688"/>
                  <a:pt x="610" y="688"/>
                  <a:pt x="610" y="688"/>
                </a:cubicBezTo>
                <a:cubicBezTo>
                  <a:pt x="610" y="696"/>
                  <a:pt x="610" y="696"/>
                  <a:pt x="610" y="696"/>
                </a:cubicBezTo>
                <a:cubicBezTo>
                  <a:pt x="616" y="696"/>
                  <a:pt x="620" y="697"/>
                  <a:pt x="623" y="699"/>
                </a:cubicBezTo>
                <a:cubicBezTo>
                  <a:pt x="621" y="709"/>
                  <a:pt x="621" y="709"/>
                  <a:pt x="621" y="709"/>
                </a:cubicBezTo>
                <a:cubicBezTo>
                  <a:pt x="619" y="708"/>
                  <a:pt x="614" y="706"/>
                  <a:pt x="608" y="706"/>
                </a:cubicBezTo>
                <a:cubicBezTo>
                  <a:pt x="602" y="706"/>
                  <a:pt x="600" y="708"/>
                  <a:pt x="600" y="711"/>
                </a:cubicBezTo>
                <a:cubicBezTo>
                  <a:pt x="600" y="714"/>
                  <a:pt x="603" y="716"/>
                  <a:pt x="611" y="719"/>
                </a:cubicBezTo>
                <a:cubicBezTo>
                  <a:pt x="622" y="722"/>
                  <a:pt x="626" y="727"/>
                  <a:pt x="626" y="735"/>
                </a:cubicBezTo>
                <a:cubicBezTo>
                  <a:pt x="626" y="743"/>
                  <a:pt x="620" y="750"/>
                  <a:pt x="610" y="752"/>
                </a:cubicBezTo>
                <a:moveTo>
                  <a:pt x="494" y="877"/>
                </a:moveTo>
                <a:cubicBezTo>
                  <a:pt x="718" y="859"/>
                  <a:pt x="896" y="679"/>
                  <a:pt x="911" y="455"/>
                </a:cubicBezTo>
                <a:cubicBezTo>
                  <a:pt x="494" y="455"/>
                  <a:pt x="494" y="455"/>
                  <a:pt x="494" y="455"/>
                </a:cubicBezTo>
                <a:lnTo>
                  <a:pt x="494" y="877"/>
                </a:lnTo>
                <a:close/>
                <a:moveTo>
                  <a:pt x="607" y="792"/>
                </a:moveTo>
                <a:cubicBezTo>
                  <a:pt x="570" y="792"/>
                  <a:pt x="540" y="762"/>
                  <a:pt x="540" y="725"/>
                </a:cubicBezTo>
                <a:cubicBezTo>
                  <a:pt x="540" y="688"/>
                  <a:pt x="570" y="658"/>
                  <a:pt x="607" y="658"/>
                </a:cubicBezTo>
                <a:cubicBezTo>
                  <a:pt x="644" y="658"/>
                  <a:pt x="673" y="688"/>
                  <a:pt x="673" y="725"/>
                </a:cubicBezTo>
                <a:cubicBezTo>
                  <a:pt x="673" y="762"/>
                  <a:pt x="644" y="792"/>
                  <a:pt x="607" y="792"/>
                </a:cubicBezTo>
                <a:moveTo>
                  <a:pt x="759" y="551"/>
                </a:moveTo>
                <a:cubicBezTo>
                  <a:pt x="796" y="551"/>
                  <a:pt x="826" y="581"/>
                  <a:pt x="826" y="618"/>
                </a:cubicBezTo>
                <a:cubicBezTo>
                  <a:pt x="826" y="655"/>
                  <a:pt x="796" y="685"/>
                  <a:pt x="759" y="685"/>
                </a:cubicBezTo>
                <a:cubicBezTo>
                  <a:pt x="723" y="685"/>
                  <a:pt x="693" y="655"/>
                  <a:pt x="693" y="618"/>
                </a:cubicBezTo>
                <a:cubicBezTo>
                  <a:pt x="693" y="581"/>
                  <a:pt x="723" y="551"/>
                  <a:pt x="759" y="551"/>
                </a:cubicBezTo>
                <a:moveTo>
                  <a:pt x="614" y="463"/>
                </a:moveTo>
                <a:cubicBezTo>
                  <a:pt x="662" y="463"/>
                  <a:pt x="700" y="502"/>
                  <a:pt x="700" y="549"/>
                </a:cubicBezTo>
                <a:cubicBezTo>
                  <a:pt x="700" y="597"/>
                  <a:pt x="662" y="636"/>
                  <a:pt x="614" y="636"/>
                </a:cubicBezTo>
                <a:cubicBezTo>
                  <a:pt x="567" y="636"/>
                  <a:pt x="528" y="597"/>
                  <a:pt x="528" y="549"/>
                </a:cubicBezTo>
                <a:cubicBezTo>
                  <a:pt x="528" y="502"/>
                  <a:pt x="567" y="463"/>
                  <a:pt x="614" y="463"/>
                </a:cubicBezTo>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30" name="Freeform 951"/>
          <p:cNvSpPr>
            <a:spLocks noEditPoints="1"/>
          </p:cNvSpPr>
          <p:nvPr/>
        </p:nvSpPr>
        <p:spPr bwMode="auto">
          <a:xfrm>
            <a:off x="7494039" y="3698036"/>
            <a:ext cx="400118" cy="416909"/>
          </a:xfrm>
          <a:custGeom>
            <a:gdLst>
              <a:gd name="T0" fmla="*/ 888 w 888"/>
              <a:gd name="T1" fmla="*/ 490 h 925"/>
              <a:gd name="T2" fmla="*/ 462 w 888"/>
              <a:gd name="T3" fmla="*/ 916 h 925"/>
              <a:gd name="T4" fmla="*/ 426 w 888"/>
              <a:gd name="T5" fmla="*/ 490 h 925"/>
              <a:gd name="T6" fmla="*/ 0 w 888"/>
              <a:gd name="T7" fmla="*/ 455 h 925"/>
              <a:gd name="T8" fmla="*/ 426 w 888"/>
              <a:gd name="T9" fmla="*/ 29 h 925"/>
              <a:gd name="T10" fmla="*/ 462 w 888"/>
              <a:gd name="T11" fmla="*/ 455 h 925"/>
              <a:gd name="T12" fmla="*/ 120 w 888"/>
              <a:gd name="T13" fmla="*/ 400 h 925"/>
              <a:gd name="T14" fmla="*/ 261 w 888"/>
              <a:gd name="T15" fmla="*/ 184 h 925"/>
              <a:gd name="T16" fmla="*/ 193 w 888"/>
              <a:gd name="T17" fmla="*/ 0 h 925"/>
              <a:gd name="T18" fmla="*/ 120 w 888"/>
              <a:gd name="T19" fmla="*/ 184 h 925"/>
              <a:gd name="T20" fmla="*/ 763 w 888"/>
              <a:gd name="T21" fmla="*/ 525 h 925"/>
              <a:gd name="T22" fmla="*/ 621 w 888"/>
              <a:gd name="T23" fmla="*/ 741 h 925"/>
              <a:gd name="T24" fmla="*/ 690 w 888"/>
              <a:gd name="T25" fmla="*/ 925 h 925"/>
              <a:gd name="T26" fmla="*/ 763 w 888"/>
              <a:gd name="T27" fmla="*/ 741 h 925"/>
              <a:gd name="T28" fmla="*/ 564 w 888"/>
              <a:gd name="T29" fmla="*/ 288 h 925"/>
              <a:gd name="T30" fmla="*/ 512 w 888"/>
              <a:gd name="T31" fmla="*/ 237 h 925"/>
              <a:gd name="T32" fmla="*/ 541 w 888"/>
              <a:gd name="T33" fmla="*/ 173 h 925"/>
              <a:gd name="T34" fmla="*/ 541 w 888"/>
              <a:gd name="T35" fmla="*/ 99 h 925"/>
              <a:gd name="T36" fmla="*/ 608 w 888"/>
              <a:gd name="T37" fmla="*/ 75 h 925"/>
              <a:gd name="T38" fmla="*/ 659 w 888"/>
              <a:gd name="T39" fmla="*/ 29 h 925"/>
              <a:gd name="T40" fmla="*/ 723 w 888"/>
              <a:gd name="T41" fmla="*/ 53 h 925"/>
              <a:gd name="T42" fmla="*/ 798 w 888"/>
              <a:gd name="T43" fmla="*/ 54 h 925"/>
              <a:gd name="T44" fmla="*/ 823 w 888"/>
              <a:gd name="T45" fmla="*/ 120 h 925"/>
              <a:gd name="T46" fmla="*/ 872 w 888"/>
              <a:gd name="T47" fmla="*/ 173 h 925"/>
              <a:gd name="T48" fmla="*/ 844 w 888"/>
              <a:gd name="T49" fmla="*/ 237 h 925"/>
              <a:gd name="T50" fmla="*/ 841 w 888"/>
              <a:gd name="T51" fmla="*/ 308 h 925"/>
              <a:gd name="T52" fmla="*/ 776 w 888"/>
              <a:gd name="T53" fmla="*/ 334 h 925"/>
              <a:gd name="T54" fmla="*/ 723 w 888"/>
              <a:gd name="T55" fmla="*/ 379 h 925"/>
              <a:gd name="T56" fmla="*/ 659 w 888"/>
              <a:gd name="T57" fmla="*/ 354 h 925"/>
              <a:gd name="T58" fmla="*/ 589 w 888"/>
              <a:gd name="T59" fmla="*/ 354 h 925"/>
              <a:gd name="T60" fmla="*/ 564 w 888"/>
              <a:gd name="T61" fmla="*/ 288 h 925"/>
              <a:gd name="T62" fmla="*/ 583 w 888"/>
              <a:gd name="T63" fmla="*/ 204 h 925"/>
              <a:gd name="T64" fmla="*/ 803 w 888"/>
              <a:gd name="T65" fmla="*/ 204 h 925"/>
              <a:gd name="T66" fmla="*/ 692 w 888"/>
              <a:gd name="T67" fmla="*/ 287 h 925"/>
              <a:gd name="T68" fmla="*/ 692 w 888"/>
              <a:gd name="T69" fmla="*/ 122 h 925"/>
              <a:gd name="T70" fmla="*/ 692 w 888"/>
              <a:gd name="T71" fmla="*/ 287 h 925"/>
              <a:gd name="T72" fmla="*/ 636 w 888"/>
              <a:gd name="T73" fmla="*/ 204 h 925"/>
              <a:gd name="T74" fmla="*/ 749 w 888"/>
              <a:gd name="T75" fmla="*/ 204 h 925"/>
              <a:gd name="T76" fmla="*/ 692 w 888"/>
              <a:gd name="T77" fmla="*/ 233 h 925"/>
              <a:gd name="T78" fmla="*/ 692 w 888"/>
              <a:gd name="T79" fmla="*/ 175 h 925"/>
              <a:gd name="T80" fmla="*/ 692 w 888"/>
              <a:gd name="T81" fmla="*/ 233 h 925"/>
              <a:gd name="T82" fmla="*/ 200 w 888"/>
              <a:gd name="T83" fmla="*/ 677 h 925"/>
              <a:gd name="T84" fmla="*/ 274 w 888"/>
              <a:gd name="T85" fmla="*/ 599 h 925"/>
              <a:gd name="T86" fmla="*/ 198 w 888"/>
              <a:gd name="T87" fmla="*/ 503 h 925"/>
              <a:gd name="T88" fmla="*/ 123 w 888"/>
              <a:gd name="T89" fmla="*/ 599 h 925"/>
              <a:gd name="T90" fmla="*/ 267 w 888"/>
              <a:gd name="T91" fmla="*/ 669 h 925"/>
              <a:gd name="T92" fmla="*/ 206 w 888"/>
              <a:gd name="T93" fmla="*/ 719 h 925"/>
              <a:gd name="T94" fmla="*/ 198 w 888"/>
              <a:gd name="T95" fmla="*/ 690 h 925"/>
              <a:gd name="T96" fmla="*/ 190 w 888"/>
              <a:gd name="T97" fmla="*/ 719 h 925"/>
              <a:gd name="T98" fmla="*/ 130 w 888"/>
              <a:gd name="T99" fmla="*/ 669 h 925"/>
              <a:gd name="T100" fmla="*/ 73 w 888"/>
              <a:gd name="T101" fmla="*/ 729 h 925"/>
              <a:gd name="T102" fmla="*/ 74 w 888"/>
              <a:gd name="T103" fmla="*/ 860 h 925"/>
              <a:gd name="T104" fmla="*/ 323 w 888"/>
              <a:gd name="T105" fmla="*/ 860 h 925"/>
              <a:gd name="T106" fmla="*/ 323 w 888"/>
              <a:gd name="T107" fmla="*/ 729 h 9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87" h="924">
                <a:moveTo>
                  <a:pt x="888" y="455"/>
                </a:moveTo>
                <a:cubicBezTo>
                  <a:pt x="888" y="490"/>
                  <a:pt x="888" y="490"/>
                  <a:pt x="888" y="490"/>
                </a:cubicBezTo>
                <a:cubicBezTo>
                  <a:pt x="462" y="490"/>
                  <a:pt x="462" y="490"/>
                  <a:pt x="462" y="490"/>
                </a:cubicBezTo>
                <a:cubicBezTo>
                  <a:pt x="462" y="916"/>
                  <a:pt x="462" y="916"/>
                  <a:pt x="462" y="916"/>
                </a:cubicBezTo>
                <a:cubicBezTo>
                  <a:pt x="426" y="916"/>
                  <a:pt x="426" y="916"/>
                  <a:pt x="426" y="916"/>
                </a:cubicBezTo>
                <a:cubicBezTo>
                  <a:pt x="426" y="490"/>
                  <a:pt x="426" y="490"/>
                  <a:pt x="426" y="490"/>
                </a:cubicBezTo>
                <a:cubicBezTo>
                  <a:pt x="0" y="490"/>
                  <a:pt x="0" y="490"/>
                  <a:pt x="0" y="490"/>
                </a:cubicBezTo>
                <a:cubicBezTo>
                  <a:pt x="0" y="455"/>
                  <a:pt x="0" y="455"/>
                  <a:pt x="0" y="455"/>
                </a:cubicBezTo>
                <a:cubicBezTo>
                  <a:pt x="426" y="455"/>
                  <a:pt x="426" y="455"/>
                  <a:pt x="426" y="455"/>
                </a:cubicBezTo>
                <a:cubicBezTo>
                  <a:pt x="426" y="29"/>
                  <a:pt x="426" y="29"/>
                  <a:pt x="426" y="29"/>
                </a:cubicBezTo>
                <a:cubicBezTo>
                  <a:pt x="462" y="29"/>
                  <a:pt x="462" y="29"/>
                  <a:pt x="462" y="29"/>
                </a:cubicBezTo>
                <a:cubicBezTo>
                  <a:pt x="462" y="455"/>
                  <a:pt x="462" y="455"/>
                  <a:pt x="462" y="455"/>
                </a:cubicBezTo>
                <a:lnTo>
                  <a:pt x="888" y="455"/>
                </a:lnTo>
                <a:close/>
                <a:moveTo>
                  <a:pt x="120" y="400"/>
                </a:moveTo>
                <a:cubicBezTo>
                  <a:pt x="261" y="400"/>
                  <a:pt x="261" y="400"/>
                  <a:pt x="261" y="400"/>
                </a:cubicBezTo>
                <a:cubicBezTo>
                  <a:pt x="261" y="184"/>
                  <a:pt x="261" y="184"/>
                  <a:pt x="261" y="184"/>
                </a:cubicBezTo>
                <a:cubicBezTo>
                  <a:pt x="331" y="184"/>
                  <a:pt x="331" y="184"/>
                  <a:pt x="331" y="184"/>
                </a:cubicBezTo>
                <a:cubicBezTo>
                  <a:pt x="193" y="0"/>
                  <a:pt x="193" y="0"/>
                  <a:pt x="193" y="0"/>
                </a:cubicBezTo>
                <a:cubicBezTo>
                  <a:pt x="50" y="184"/>
                  <a:pt x="50" y="184"/>
                  <a:pt x="50" y="184"/>
                </a:cubicBezTo>
                <a:cubicBezTo>
                  <a:pt x="120" y="184"/>
                  <a:pt x="120" y="184"/>
                  <a:pt x="120" y="184"/>
                </a:cubicBezTo>
                <a:lnTo>
                  <a:pt x="120" y="400"/>
                </a:lnTo>
                <a:close/>
                <a:moveTo>
                  <a:pt x="763" y="525"/>
                </a:moveTo>
                <a:cubicBezTo>
                  <a:pt x="621" y="525"/>
                  <a:pt x="621" y="525"/>
                  <a:pt x="621" y="525"/>
                </a:cubicBezTo>
                <a:cubicBezTo>
                  <a:pt x="621" y="741"/>
                  <a:pt x="621" y="741"/>
                  <a:pt x="621" y="741"/>
                </a:cubicBezTo>
                <a:cubicBezTo>
                  <a:pt x="552" y="741"/>
                  <a:pt x="552" y="741"/>
                  <a:pt x="552" y="741"/>
                </a:cubicBezTo>
                <a:cubicBezTo>
                  <a:pt x="690" y="925"/>
                  <a:pt x="690" y="925"/>
                  <a:pt x="690" y="925"/>
                </a:cubicBezTo>
                <a:cubicBezTo>
                  <a:pt x="833" y="741"/>
                  <a:pt x="833" y="741"/>
                  <a:pt x="833" y="741"/>
                </a:cubicBezTo>
                <a:cubicBezTo>
                  <a:pt x="763" y="741"/>
                  <a:pt x="763" y="741"/>
                  <a:pt x="763" y="741"/>
                </a:cubicBezTo>
                <a:lnTo>
                  <a:pt x="763" y="525"/>
                </a:lnTo>
                <a:close/>
                <a:moveTo>
                  <a:pt x="564" y="288"/>
                </a:moveTo>
                <a:cubicBezTo>
                  <a:pt x="553" y="273"/>
                  <a:pt x="546" y="256"/>
                  <a:pt x="542" y="237"/>
                </a:cubicBezTo>
                <a:cubicBezTo>
                  <a:pt x="512" y="237"/>
                  <a:pt x="512" y="237"/>
                  <a:pt x="512" y="237"/>
                </a:cubicBezTo>
                <a:cubicBezTo>
                  <a:pt x="512" y="173"/>
                  <a:pt x="512" y="173"/>
                  <a:pt x="512" y="173"/>
                </a:cubicBezTo>
                <a:cubicBezTo>
                  <a:pt x="541" y="173"/>
                  <a:pt x="541" y="173"/>
                  <a:pt x="541" y="173"/>
                </a:cubicBezTo>
                <a:cubicBezTo>
                  <a:pt x="545" y="154"/>
                  <a:pt x="553" y="136"/>
                  <a:pt x="563" y="120"/>
                </a:cubicBezTo>
                <a:cubicBezTo>
                  <a:pt x="541" y="99"/>
                  <a:pt x="541" y="99"/>
                  <a:pt x="541" y="99"/>
                </a:cubicBezTo>
                <a:cubicBezTo>
                  <a:pt x="587" y="53"/>
                  <a:pt x="587" y="53"/>
                  <a:pt x="587" y="53"/>
                </a:cubicBezTo>
                <a:cubicBezTo>
                  <a:pt x="608" y="75"/>
                  <a:pt x="608" y="75"/>
                  <a:pt x="608" y="75"/>
                </a:cubicBezTo>
                <a:cubicBezTo>
                  <a:pt x="624" y="65"/>
                  <a:pt x="641" y="58"/>
                  <a:pt x="659" y="54"/>
                </a:cubicBezTo>
                <a:cubicBezTo>
                  <a:pt x="659" y="29"/>
                  <a:pt x="659" y="29"/>
                  <a:pt x="659" y="29"/>
                </a:cubicBezTo>
                <a:cubicBezTo>
                  <a:pt x="723" y="29"/>
                  <a:pt x="723" y="29"/>
                  <a:pt x="723" y="29"/>
                </a:cubicBezTo>
                <a:cubicBezTo>
                  <a:pt x="723" y="53"/>
                  <a:pt x="723" y="53"/>
                  <a:pt x="723" y="53"/>
                </a:cubicBezTo>
                <a:cubicBezTo>
                  <a:pt x="743" y="57"/>
                  <a:pt x="761" y="64"/>
                  <a:pt x="777" y="75"/>
                </a:cubicBezTo>
                <a:cubicBezTo>
                  <a:pt x="798" y="54"/>
                  <a:pt x="798" y="54"/>
                  <a:pt x="798" y="54"/>
                </a:cubicBezTo>
                <a:cubicBezTo>
                  <a:pt x="843" y="99"/>
                  <a:pt x="843" y="99"/>
                  <a:pt x="843" y="99"/>
                </a:cubicBezTo>
                <a:cubicBezTo>
                  <a:pt x="823" y="120"/>
                  <a:pt x="823" y="120"/>
                  <a:pt x="823" y="120"/>
                </a:cubicBezTo>
                <a:cubicBezTo>
                  <a:pt x="833" y="136"/>
                  <a:pt x="841" y="154"/>
                  <a:pt x="845" y="173"/>
                </a:cubicBezTo>
                <a:cubicBezTo>
                  <a:pt x="872" y="173"/>
                  <a:pt x="872" y="173"/>
                  <a:pt x="872" y="173"/>
                </a:cubicBezTo>
                <a:cubicBezTo>
                  <a:pt x="872" y="237"/>
                  <a:pt x="872" y="237"/>
                  <a:pt x="872" y="237"/>
                </a:cubicBezTo>
                <a:cubicBezTo>
                  <a:pt x="844" y="237"/>
                  <a:pt x="844" y="237"/>
                  <a:pt x="844" y="237"/>
                </a:cubicBezTo>
                <a:cubicBezTo>
                  <a:pt x="840" y="256"/>
                  <a:pt x="832" y="273"/>
                  <a:pt x="822" y="289"/>
                </a:cubicBezTo>
                <a:cubicBezTo>
                  <a:pt x="841" y="308"/>
                  <a:pt x="841" y="308"/>
                  <a:pt x="841" y="308"/>
                </a:cubicBezTo>
                <a:cubicBezTo>
                  <a:pt x="796" y="353"/>
                  <a:pt x="796" y="353"/>
                  <a:pt x="796" y="353"/>
                </a:cubicBezTo>
                <a:cubicBezTo>
                  <a:pt x="776" y="334"/>
                  <a:pt x="776" y="334"/>
                  <a:pt x="776" y="334"/>
                </a:cubicBezTo>
                <a:cubicBezTo>
                  <a:pt x="760" y="344"/>
                  <a:pt x="742" y="351"/>
                  <a:pt x="723" y="355"/>
                </a:cubicBezTo>
                <a:cubicBezTo>
                  <a:pt x="723" y="379"/>
                  <a:pt x="723" y="379"/>
                  <a:pt x="723" y="379"/>
                </a:cubicBezTo>
                <a:cubicBezTo>
                  <a:pt x="659" y="379"/>
                  <a:pt x="659" y="379"/>
                  <a:pt x="659" y="379"/>
                </a:cubicBezTo>
                <a:cubicBezTo>
                  <a:pt x="659" y="354"/>
                  <a:pt x="659" y="354"/>
                  <a:pt x="659" y="354"/>
                </a:cubicBezTo>
                <a:cubicBezTo>
                  <a:pt x="641" y="350"/>
                  <a:pt x="624" y="343"/>
                  <a:pt x="609" y="333"/>
                </a:cubicBezTo>
                <a:cubicBezTo>
                  <a:pt x="589" y="354"/>
                  <a:pt x="589" y="354"/>
                  <a:pt x="589" y="354"/>
                </a:cubicBezTo>
                <a:cubicBezTo>
                  <a:pt x="543" y="308"/>
                  <a:pt x="543" y="308"/>
                  <a:pt x="543" y="308"/>
                </a:cubicBezTo>
                <a:cubicBezTo>
                  <a:pt x="564" y="288"/>
                  <a:pt x="564" y="288"/>
                  <a:pt x="564" y="288"/>
                </a:cubicBezTo>
                <a:moveTo>
                  <a:pt x="693" y="95"/>
                </a:moveTo>
                <a:cubicBezTo>
                  <a:pt x="632" y="95"/>
                  <a:pt x="583" y="144"/>
                  <a:pt x="583" y="204"/>
                </a:cubicBezTo>
                <a:cubicBezTo>
                  <a:pt x="583" y="264"/>
                  <a:pt x="632" y="313"/>
                  <a:pt x="693" y="313"/>
                </a:cubicBezTo>
                <a:cubicBezTo>
                  <a:pt x="754" y="313"/>
                  <a:pt x="803" y="264"/>
                  <a:pt x="803" y="204"/>
                </a:cubicBezTo>
                <a:cubicBezTo>
                  <a:pt x="803" y="144"/>
                  <a:pt x="754" y="95"/>
                  <a:pt x="693" y="95"/>
                </a:cubicBezTo>
                <a:moveTo>
                  <a:pt x="692" y="287"/>
                </a:moveTo>
                <a:cubicBezTo>
                  <a:pt x="646" y="287"/>
                  <a:pt x="609" y="250"/>
                  <a:pt x="609" y="204"/>
                </a:cubicBezTo>
                <a:cubicBezTo>
                  <a:pt x="609" y="159"/>
                  <a:pt x="646" y="122"/>
                  <a:pt x="692" y="122"/>
                </a:cubicBezTo>
                <a:cubicBezTo>
                  <a:pt x="738" y="122"/>
                  <a:pt x="776" y="159"/>
                  <a:pt x="776" y="204"/>
                </a:cubicBezTo>
                <a:cubicBezTo>
                  <a:pt x="776" y="250"/>
                  <a:pt x="738" y="287"/>
                  <a:pt x="692" y="287"/>
                </a:cubicBezTo>
                <a:moveTo>
                  <a:pt x="692" y="148"/>
                </a:moveTo>
                <a:cubicBezTo>
                  <a:pt x="661" y="148"/>
                  <a:pt x="636" y="173"/>
                  <a:pt x="636" y="204"/>
                </a:cubicBezTo>
                <a:cubicBezTo>
                  <a:pt x="636" y="235"/>
                  <a:pt x="661" y="260"/>
                  <a:pt x="692" y="260"/>
                </a:cubicBezTo>
                <a:cubicBezTo>
                  <a:pt x="723" y="260"/>
                  <a:pt x="749" y="235"/>
                  <a:pt x="749" y="204"/>
                </a:cubicBezTo>
                <a:cubicBezTo>
                  <a:pt x="749" y="173"/>
                  <a:pt x="723" y="148"/>
                  <a:pt x="692" y="148"/>
                </a:cubicBezTo>
                <a:moveTo>
                  <a:pt x="692" y="233"/>
                </a:moveTo>
                <a:cubicBezTo>
                  <a:pt x="709" y="233"/>
                  <a:pt x="722" y="220"/>
                  <a:pt x="722" y="204"/>
                </a:cubicBezTo>
                <a:cubicBezTo>
                  <a:pt x="722" y="188"/>
                  <a:pt x="709" y="175"/>
                  <a:pt x="692" y="175"/>
                </a:cubicBezTo>
                <a:cubicBezTo>
                  <a:pt x="676" y="175"/>
                  <a:pt x="662" y="188"/>
                  <a:pt x="662" y="204"/>
                </a:cubicBezTo>
                <a:cubicBezTo>
                  <a:pt x="662" y="220"/>
                  <a:pt x="676" y="233"/>
                  <a:pt x="692" y="233"/>
                </a:cubicBezTo>
                <a:moveTo>
                  <a:pt x="141" y="618"/>
                </a:moveTo>
                <a:cubicBezTo>
                  <a:pt x="153" y="649"/>
                  <a:pt x="175" y="677"/>
                  <a:pt x="200" y="677"/>
                </a:cubicBezTo>
                <a:cubicBezTo>
                  <a:pt x="225" y="677"/>
                  <a:pt x="246" y="649"/>
                  <a:pt x="257" y="618"/>
                </a:cubicBezTo>
                <a:cubicBezTo>
                  <a:pt x="264" y="617"/>
                  <a:pt x="271" y="610"/>
                  <a:pt x="274" y="599"/>
                </a:cubicBezTo>
                <a:cubicBezTo>
                  <a:pt x="278" y="586"/>
                  <a:pt x="273" y="573"/>
                  <a:pt x="265" y="570"/>
                </a:cubicBezTo>
                <a:cubicBezTo>
                  <a:pt x="263" y="533"/>
                  <a:pt x="234" y="503"/>
                  <a:pt x="198" y="503"/>
                </a:cubicBezTo>
                <a:cubicBezTo>
                  <a:pt x="163" y="503"/>
                  <a:pt x="134" y="533"/>
                  <a:pt x="132" y="570"/>
                </a:cubicBezTo>
                <a:cubicBezTo>
                  <a:pt x="124" y="573"/>
                  <a:pt x="119" y="586"/>
                  <a:pt x="123" y="599"/>
                </a:cubicBezTo>
                <a:cubicBezTo>
                  <a:pt x="126" y="610"/>
                  <a:pt x="133" y="618"/>
                  <a:pt x="141" y="618"/>
                </a:cubicBezTo>
                <a:moveTo>
                  <a:pt x="267" y="669"/>
                </a:moveTo>
                <a:cubicBezTo>
                  <a:pt x="213" y="760"/>
                  <a:pt x="213" y="760"/>
                  <a:pt x="213" y="760"/>
                </a:cubicBezTo>
                <a:cubicBezTo>
                  <a:pt x="206" y="719"/>
                  <a:pt x="206" y="719"/>
                  <a:pt x="206" y="719"/>
                </a:cubicBezTo>
                <a:cubicBezTo>
                  <a:pt x="211" y="716"/>
                  <a:pt x="214" y="711"/>
                  <a:pt x="214" y="706"/>
                </a:cubicBezTo>
                <a:cubicBezTo>
                  <a:pt x="214" y="697"/>
                  <a:pt x="207" y="690"/>
                  <a:pt x="198" y="690"/>
                </a:cubicBezTo>
                <a:cubicBezTo>
                  <a:pt x="190" y="690"/>
                  <a:pt x="183" y="697"/>
                  <a:pt x="183" y="706"/>
                </a:cubicBezTo>
                <a:cubicBezTo>
                  <a:pt x="183" y="711"/>
                  <a:pt x="186" y="716"/>
                  <a:pt x="190" y="719"/>
                </a:cubicBezTo>
                <a:cubicBezTo>
                  <a:pt x="184" y="759"/>
                  <a:pt x="184" y="759"/>
                  <a:pt x="184" y="759"/>
                </a:cubicBezTo>
                <a:cubicBezTo>
                  <a:pt x="130" y="669"/>
                  <a:pt x="130" y="669"/>
                  <a:pt x="130" y="669"/>
                </a:cubicBezTo>
                <a:cubicBezTo>
                  <a:pt x="100" y="682"/>
                  <a:pt x="79" y="704"/>
                  <a:pt x="74" y="729"/>
                </a:cubicBezTo>
                <a:cubicBezTo>
                  <a:pt x="73" y="729"/>
                  <a:pt x="73" y="729"/>
                  <a:pt x="73" y="729"/>
                </a:cubicBezTo>
                <a:cubicBezTo>
                  <a:pt x="73" y="860"/>
                  <a:pt x="73" y="860"/>
                  <a:pt x="73" y="860"/>
                </a:cubicBezTo>
                <a:cubicBezTo>
                  <a:pt x="74" y="860"/>
                  <a:pt x="74" y="860"/>
                  <a:pt x="74" y="860"/>
                </a:cubicBezTo>
                <a:cubicBezTo>
                  <a:pt x="80" y="871"/>
                  <a:pt x="133" y="880"/>
                  <a:pt x="198" y="880"/>
                </a:cubicBezTo>
                <a:cubicBezTo>
                  <a:pt x="264" y="880"/>
                  <a:pt x="317" y="871"/>
                  <a:pt x="323" y="860"/>
                </a:cubicBezTo>
                <a:cubicBezTo>
                  <a:pt x="324" y="860"/>
                  <a:pt x="324" y="860"/>
                  <a:pt x="324" y="860"/>
                </a:cubicBezTo>
                <a:cubicBezTo>
                  <a:pt x="323" y="729"/>
                  <a:pt x="323" y="729"/>
                  <a:pt x="323" y="729"/>
                </a:cubicBezTo>
                <a:cubicBezTo>
                  <a:pt x="318" y="704"/>
                  <a:pt x="297" y="682"/>
                  <a:pt x="267" y="669"/>
                </a:cubicBezTo>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31" name="Freeform 952"/>
          <p:cNvSpPr>
            <a:spLocks noEditPoints="1"/>
          </p:cNvSpPr>
          <p:nvPr/>
        </p:nvSpPr>
        <p:spPr bwMode="auto">
          <a:xfrm>
            <a:off x="7469615" y="1288171"/>
            <a:ext cx="400309" cy="416909"/>
          </a:xfrm>
          <a:custGeom>
            <a:gdLst>
              <a:gd name="T0" fmla="*/ 888 w 888"/>
              <a:gd name="T1" fmla="*/ 491 h 925"/>
              <a:gd name="T2" fmla="*/ 462 w 888"/>
              <a:gd name="T3" fmla="*/ 917 h 925"/>
              <a:gd name="T4" fmla="*/ 426 w 888"/>
              <a:gd name="T5" fmla="*/ 491 h 925"/>
              <a:gd name="T6" fmla="*/ 0 w 888"/>
              <a:gd name="T7" fmla="*/ 455 h 925"/>
              <a:gd name="T8" fmla="*/ 426 w 888"/>
              <a:gd name="T9" fmla="*/ 29 h 925"/>
              <a:gd name="T10" fmla="*/ 462 w 888"/>
              <a:gd name="T11" fmla="*/ 455 h 925"/>
              <a:gd name="T12" fmla="*/ 119 w 888"/>
              <a:gd name="T13" fmla="*/ 400 h 925"/>
              <a:gd name="T14" fmla="*/ 261 w 888"/>
              <a:gd name="T15" fmla="*/ 185 h 925"/>
              <a:gd name="T16" fmla="*/ 192 w 888"/>
              <a:gd name="T17" fmla="*/ 0 h 925"/>
              <a:gd name="T18" fmla="*/ 119 w 888"/>
              <a:gd name="T19" fmla="*/ 185 h 925"/>
              <a:gd name="T20" fmla="*/ 762 w 888"/>
              <a:gd name="T21" fmla="*/ 526 h 925"/>
              <a:gd name="T22" fmla="*/ 621 w 888"/>
              <a:gd name="T23" fmla="*/ 741 h 925"/>
              <a:gd name="T24" fmla="*/ 689 w 888"/>
              <a:gd name="T25" fmla="*/ 925 h 925"/>
              <a:gd name="T26" fmla="*/ 762 w 888"/>
              <a:gd name="T27" fmla="*/ 741 h 925"/>
              <a:gd name="T28" fmla="*/ 141 w 888"/>
              <a:gd name="T29" fmla="*/ 618 h 925"/>
              <a:gd name="T30" fmla="*/ 256 w 888"/>
              <a:gd name="T31" fmla="*/ 618 h 925"/>
              <a:gd name="T32" fmla="*/ 265 w 888"/>
              <a:gd name="T33" fmla="*/ 570 h 925"/>
              <a:gd name="T34" fmla="*/ 132 w 888"/>
              <a:gd name="T35" fmla="*/ 570 h 925"/>
              <a:gd name="T36" fmla="*/ 141 w 888"/>
              <a:gd name="T37" fmla="*/ 618 h 925"/>
              <a:gd name="T38" fmla="*/ 212 w 888"/>
              <a:gd name="T39" fmla="*/ 760 h 925"/>
              <a:gd name="T40" fmla="*/ 213 w 888"/>
              <a:gd name="T41" fmla="*/ 706 h 925"/>
              <a:gd name="T42" fmla="*/ 182 w 888"/>
              <a:gd name="T43" fmla="*/ 706 h 925"/>
              <a:gd name="T44" fmla="*/ 183 w 888"/>
              <a:gd name="T45" fmla="*/ 759 h 925"/>
              <a:gd name="T46" fmla="*/ 74 w 888"/>
              <a:gd name="T47" fmla="*/ 729 h 925"/>
              <a:gd name="T48" fmla="*/ 73 w 888"/>
              <a:gd name="T49" fmla="*/ 860 h 925"/>
              <a:gd name="T50" fmla="*/ 198 w 888"/>
              <a:gd name="T51" fmla="*/ 880 h 925"/>
              <a:gd name="T52" fmla="*/ 323 w 888"/>
              <a:gd name="T53" fmla="*/ 860 h 925"/>
              <a:gd name="T54" fmla="*/ 266 w 888"/>
              <a:gd name="T55" fmla="*/ 669 h 925"/>
              <a:gd name="T56" fmla="*/ 581 w 888"/>
              <a:gd name="T57" fmla="*/ 144 h 925"/>
              <a:gd name="T58" fmla="*/ 802 w 888"/>
              <a:gd name="T59" fmla="*/ 144 h 925"/>
              <a:gd name="T60" fmla="*/ 755 w 888"/>
              <a:gd name="T61" fmla="*/ 308 h 925"/>
              <a:gd name="T62" fmla="*/ 641 w 888"/>
              <a:gd name="T63" fmla="*/ 306 h 925"/>
              <a:gd name="T64" fmla="*/ 634 w 888"/>
              <a:gd name="T65" fmla="*/ 259 h 925"/>
              <a:gd name="T66" fmla="*/ 605 w 888"/>
              <a:gd name="T67" fmla="*/ 144 h 925"/>
              <a:gd name="T68" fmla="*/ 658 w 888"/>
              <a:gd name="T69" fmla="*/ 249 h 925"/>
              <a:gd name="T70" fmla="*/ 730 w 888"/>
              <a:gd name="T71" fmla="*/ 287 h 925"/>
              <a:gd name="T72" fmla="*/ 736 w 888"/>
              <a:gd name="T73" fmla="*/ 239 h 925"/>
              <a:gd name="T74" fmla="*/ 692 w 888"/>
              <a:gd name="T75" fmla="*/ 56 h 925"/>
              <a:gd name="T76" fmla="*/ 747 w 888"/>
              <a:gd name="T77" fmla="*/ 313 h 925"/>
              <a:gd name="T78" fmla="*/ 627 w 888"/>
              <a:gd name="T79" fmla="*/ 327 h 925"/>
              <a:gd name="T80" fmla="*/ 747 w 888"/>
              <a:gd name="T81" fmla="*/ 341 h 925"/>
              <a:gd name="T82" fmla="*/ 755 w 888"/>
              <a:gd name="T83" fmla="*/ 359 h 925"/>
              <a:gd name="T84" fmla="*/ 644 w 888"/>
              <a:gd name="T85" fmla="*/ 345 h 925"/>
              <a:gd name="T86" fmla="*/ 644 w 888"/>
              <a:gd name="T87" fmla="*/ 373 h 925"/>
              <a:gd name="T88" fmla="*/ 755 w 888"/>
              <a:gd name="T89" fmla="*/ 359 h 925"/>
              <a:gd name="T90" fmla="*/ 653 w 888"/>
              <a:gd name="T91" fmla="*/ 377 h 925"/>
              <a:gd name="T92" fmla="*/ 653 w 888"/>
              <a:gd name="T93" fmla="*/ 405 h 925"/>
              <a:gd name="T94" fmla="*/ 744 w 888"/>
              <a:gd name="T95" fmla="*/ 391 h 925"/>
              <a:gd name="T96" fmla="*/ 750 w 888"/>
              <a:gd name="T97" fmla="*/ 155 h 925"/>
              <a:gd name="T98" fmla="*/ 760 w 888"/>
              <a:gd name="T99" fmla="*/ 145 h 925"/>
              <a:gd name="T100" fmla="*/ 642 w 888"/>
              <a:gd name="T101" fmla="*/ 107 h 925"/>
              <a:gd name="T102" fmla="*/ 750 w 888"/>
              <a:gd name="T103" fmla="*/ 155 h 9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7" h="924">
                <a:moveTo>
                  <a:pt x="888" y="455"/>
                </a:moveTo>
                <a:cubicBezTo>
                  <a:pt x="888" y="491"/>
                  <a:pt x="888" y="491"/>
                  <a:pt x="888" y="491"/>
                </a:cubicBezTo>
                <a:cubicBezTo>
                  <a:pt x="462" y="491"/>
                  <a:pt x="462" y="491"/>
                  <a:pt x="462" y="491"/>
                </a:cubicBezTo>
                <a:cubicBezTo>
                  <a:pt x="462" y="917"/>
                  <a:pt x="462" y="917"/>
                  <a:pt x="462" y="917"/>
                </a:cubicBezTo>
                <a:cubicBezTo>
                  <a:pt x="426" y="917"/>
                  <a:pt x="426" y="917"/>
                  <a:pt x="426" y="917"/>
                </a:cubicBezTo>
                <a:cubicBezTo>
                  <a:pt x="426" y="491"/>
                  <a:pt x="426" y="491"/>
                  <a:pt x="426" y="491"/>
                </a:cubicBezTo>
                <a:cubicBezTo>
                  <a:pt x="0" y="491"/>
                  <a:pt x="0" y="491"/>
                  <a:pt x="0" y="491"/>
                </a:cubicBezTo>
                <a:cubicBezTo>
                  <a:pt x="0" y="455"/>
                  <a:pt x="0" y="455"/>
                  <a:pt x="0" y="455"/>
                </a:cubicBezTo>
                <a:cubicBezTo>
                  <a:pt x="426" y="455"/>
                  <a:pt x="426" y="455"/>
                  <a:pt x="426" y="455"/>
                </a:cubicBezTo>
                <a:cubicBezTo>
                  <a:pt x="426" y="29"/>
                  <a:pt x="426" y="29"/>
                  <a:pt x="426" y="29"/>
                </a:cubicBezTo>
                <a:cubicBezTo>
                  <a:pt x="462" y="29"/>
                  <a:pt x="462" y="29"/>
                  <a:pt x="462" y="29"/>
                </a:cubicBezTo>
                <a:cubicBezTo>
                  <a:pt x="462" y="455"/>
                  <a:pt x="462" y="455"/>
                  <a:pt x="462" y="455"/>
                </a:cubicBezTo>
                <a:lnTo>
                  <a:pt x="888" y="455"/>
                </a:lnTo>
                <a:close/>
                <a:moveTo>
                  <a:pt x="119" y="400"/>
                </a:moveTo>
                <a:cubicBezTo>
                  <a:pt x="261" y="400"/>
                  <a:pt x="261" y="400"/>
                  <a:pt x="261" y="400"/>
                </a:cubicBezTo>
                <a:cubicBezTo>
                  <a:pt x="261" y="185"/>
                  <a:pt x="261" y="185"/>
                  <a:pt x="261" y="185"/>
                </a:cubicBezTo>
                <a:cubicBezTo>
                  <a:pt x="330" y="185"/>
                  <a:pt x="330" y="185"/>
                  <a:pt x="330" y="185"/>
                </a:cubicBezTo>
                <a:cubicBezTo>
                  <a:pt x="192" y="0"/>
                  <a:pt x="192" y="0"/>
                  <a:pt x="192" y="0"/>
                </a:cubicBezTo>
                <a:cubicBezTo>
                  <a:pt x="49" y="185"/>
                  <a:pt x="49" y="185"/>
                  <a:pt x="49" y="185"/>
                </a:cubicBezTo>
                <a:cubicBezTo>
                  <a:pt x="119" y="185"/>
                  <a:pt x="119" y="185"/>
                  <a:pt x="119" y="185"/>
                </a:cubicBezTo>
                <a:lnTo>
                  <a:pt x="119" y="400"/>
                </a:lnTo>
                <a:close/>
                <a:moveTo>
                  <a:pt x="762" y="526"/>
                </a:moveTo>
                <a:cubicBezTo>
                  <a:pt x="621" y="526"/>
                  <a:pt x="621" y="526"/>
                  <a:pt x="621" y="526"/>
                </a:cubicBezTo>
                <a:cubicBezTo>
                  <a:pt x="621" y="741"/>
                  <a:pt x="621" y="741"/>
                  <a:pt x="621" y="741"/>
                </a:cubicBezTo>
                <a:cubicBezTo>
                  <a:pt x="551" y="741"/>
                  <a:pt x="551" y="741"/>
                  <a:pt x="551" y="741"/>
                </a:cubicBezTo>
                <a:cubicBezTo>
                  <a:pt x="689" y="925"/>
                  <a:pt x="689" y="925"/>
                  <a:pt x="689" y="925"/>
                </a:cubicBezTo>
                <a:cubicBezTo>
                  <a:pt x="832" y="741"/>
                  <a:pt x="832" y="741"/>
                  <a:pt x="832" y="741"/>
                </a:cubicBezTo>
                <a:cubicBezTo>
                  <a:pt x="762" y="741"/>
                  <a:pt x="762" y="741"/>
                  <a:pt x="762" y="741"/>
                </a:cubicBezTo>
                <a:lnTo>
                  <a:pt x="762" y="526"/>
                </a:lnTo>
                <a:close/>
                <a:moveTo>
                  <a:pt x="141" y="618"/>
                </a:moveTo>
                <a:cubicBezTo>
                  <a:pt x="153" y="649"/>
                  <a:pt x="175" y="677"/>
                  <a:pt x="200" y="677"/>
                </a:cubicBezTo>
                <a:cubicBezTo>
                  <a:pt x="224" y="677"/>
                  <a:pt x="245" y="649"/>
                  <a:pt x="256" y="618"/>
                </a:cubicBezTo>
                <a:cubicBezTo>
                  <a:pt x="264" y="618"/>
                  <a:pt x="271" y="610"/>
                  <a:pt x="274" y="599"/>
                </a:cubicBezTo>
                <a:cubicBezTo>
                  <a:pt x="277" y="586"/>
                  <a:pt x="273" y="574"/>
                  <a:pt x="265" y="570"/>
                </a:cubicBezTo>
                <a:cubicBezTo>
                  <a:pt x="262" y="533"/>
                  <a:pt x="233" y="503"/>
                  <a:pt x="198" y="503"/>
                </a:cubicBezTo>
                <a:cubicBezTo>
                  <a:pt x="163" y="503"/>
                  <a:pt x="134" y="533"/>
                  <a:pt x="132" y="570"/>
                </a:cubicBezTo>
                <a:cubicBezTo>
                  <a:pt x="123" y="574"/>
                  <a:pt x="119" y="586"/>
                  <a:pt x="122" y="599"/>
                </a:cubicBezTo>
                <a:cubicBezTo>
                  <a:pt x="125" y="610"/>
                  <a:pt x="133" y="618"/>
                  <a:pt x="141" y="618"/>
                </a:cubicBezTo>
                <a:moveTo>
                  <a:pt x="266" y="669"/>
                </a:moveTo>
                <a:cubicBezTo>
                  <a:pt x="212" y="760"/>
                  <a:pt x="212" y="760"/>
                  <a:pt x="212" y="760"/>
                </a:cubicBezTo>
                <a:cubicBezTo>
                  <a:pt x="206" y="719"/>
                  <a:pt x="206" y="719"/>
                  <a:pt x="206" y="719"/>
                </a:cubicBezTo>
                <a:cubicBezTo>
                  <a:pt x="210" y="716"/>
                  <a:pt x="213" y="712"/>
                  <a:pt x="213" y="706"/>
                </a:cubicBezTo>
                <a:cubicBezTo>
                  <a:pt x="213" y="698"/>
                  <a:pt x="206" y="691"/>
                  <a:pt x="198" y="691"/>
                </a:cubicBezTo>
                <a:cubicBezTo>
                  <a:pt x="189" y="691"/>
                  <a:pt x="182" y="698"/>
                  <a:pt x="182" y="706"/>
                </a:cubicBezTo>
                <a:cubicBezTo>
                  <a:pt x="182" y="712"/>
                  <a:pt x="185" y="716"/>
                  <a:pt x="190" y="719"/>
                </a:cubicBezTo>
                <a:cubicBezTo>
                  <a:pt x="183" y="759"/>
                  <a:pt x="183" y="759"/>
                  <a:pt x="183" y="759"/>
                </a:cubicBezTo>
                <a:cubicBezTo>
                  <a:pt x="130" y="669"/>
                  <a:pt x="130" y="669"/>
                  <a:pt x="130" y="669"/>
                </a:cubicBezTo>
                <a:cubicBezTo>
                  <a:pt x="100" y="682"/>
                  <a:pt x="78" y="704"/>
                  <a:pt x="74" y="729"/>
                </a:cubicBezTo>
                <a:cubicBezTo>
                  <a:pt x="73" y="729"/>
                  <a:pt x="73" y="729"/>
                  <a:pt x="73" y="729"/>
                </a:cubicBezTo>
                <a:cubicBezTo>
                  <a:pt x="73" y="860"/>
                  <a:pt x="73" y="860"/>
                  <a:pt x="73" y="860"/>
                </a:cubicBezTo>
                <a:cubicBezTo>
                  <a:pt x="74" y="860"/>
                  <a:pt x="74" y="860"/>
                  <a:pt x="74" y="860"/>
                </a:cubicBezTo>
                <a:cubicBezTo>
                  <a:pt x="79" y="871"/>
                  <a:pt x="133" y="880"/>
                  <a:pt x="198" y="880"/>
                </a:cubicBezTo>
                <a:cubicBezTo>
                  <a:pt x="263" y="880"/>
                  <a:pt x="317" y="871"/>
                  <a:pt x="322" y="860"/>
                </a:cubicBezTo>
                <a:cubicBezTo>
                  <a:pt x="323" y="860"/>
                  <a:pt x="323" y="860"/>
                  <a:pt x="323" y="860"/>
                </a:cubicBezTo>
                <a:cubicBezTo>
                  <a:pt x="322" y="729"/>
                  <a:pt x="322" y="729"/>
                  <a:pt x="322" y="729"/>
                </a:cubicBezTo>
                <a:cubicBezTo>
                  <a:pt x="317" y="704"/>
                  <a:pt x="296" y="682"/>
                  <a:pt x="266" y="669"/>
                </a:cubicBezTo>
                <a:moveTo>
                  <a:pt x="634" y="259"/>
                </a:moveTo>
                <a:cubicBezTo>
                  <a:pt x="602" y="231"/>
                  <a:pt x="581" y="184"/>
                  <a:pt x="581" y="144"/>
                </a:cubicBezTo>
                <a:cubicBezTo>
                  <a:pt x="581" y="83"/>
                  <a:pt x="631" y="33"/>
                  <a:pt x="692" y="33"/>
                </a:cubicBezTo>
                <a:cubicBezTo>
                  <a:pt x="753" y="33"/>
                  <a:pt x="802" y="83"/>
                  <a:pt x="802" y="144"/>
                </a:cubicBezTo>
                <a:cubicBezTo>
                  <a:pt x="802" y="183"/>
                  <a:pt x="782" y="228"/>
                  <a:pt x="752" y="256"/>
                </a:cubicBezTo>
                <a:cubicBezTo>
                  <a:pt x="755" y="308"/>
                  <a:pt x="755" y="308"/>
                  <a:pt x="755" y="308"/>
                </a:cubicBezTo>
                <a:cubicBezTo>
                  <a:pt x="753" y="307"/>
                  <a:pt x="750" y="306"/>
                  <a:pt x="747" y="306"/>
                </a:cubicBezTo>
                <a:cubicBezTo>
                  <a:pt x="641" y="306"/>
                  <a:pt x="641" y="306"/>
                  <a:pt x="641" y="306"/>
                </a:cubicBezTo>
                <a:cubicBezTo>
                  <a:pt x="637" y="306"/>
                  <a:pt x="634" y="307"/>
                  <a:pt x="631" y="309"/>
                </a:cubicBezTo>
                <a:cubicBezTo>
                  <a:pt x="634" y="259"/>
                  <a:pt x="634" y="259"/>
                  <a:pt x="634" y="259"/>
                </a:cubicBezTo>
                <a:moveTo>
                  <a:pt x="692" y="56"/>
                </a:moveTo>
                <a:cubicBezTo>
                  <a:pt x="644" y="56"/>
                  <a:pt x="605" y="96"/>
                  <a:pt x="605" y="144"/>
                </a:cubicBezTo>
                <a:cubicBezTo>
                  <a:pt x="605" y="178"/>
                  <a:pt x="623" y="218"/>
                  <a:pt x="649" y="241"/>
                </a:cubicBezTo>
                <a:cubicBezTo>
                  <a:pt x="658" y="249"/>
                  <a:pt x="658" y="249"/>
                  <a:pt x="658" y="249"/>
                </a:cubicBezTo>
                <a:cubicBezTo>
                  <a:pt x="656" y="287"/>
                  <a:pt x="656" y="287"/>
                  <a:pt x="656" y="287"/>
                </a:cubicBezTo>
                <a:cubicBezTo>
                  <a:pt x="730" y="287"/>
                  <a:pt x="730" y="287"/>
                  <a:pt x="730" y="287"/>
                </a:cubicBezTo>
                <a:cubicBezTo>
                  <a:pt x="728" y="247"/>
                  <a:pt x="728" y="247"/>
                  <a:pt x="728" y="247"/>
                </a:cubicBezTo>
                <a:cubicBezTo>
                  <a:pt x="736" y="239"/>
                  <a:pt x="736" y="239"/>
                  <a:pt x="736" y="239"/>
                </a:cubicBezTo>
                <a:cubicBezTo>
                  <a:pt x="761" y="216"/>
                  <a:pt x="779" y="177"/>
                  <a:pt x="779" y="144"/>
                </a:cubicBezTo>
                <a:cubicBezTo>
                  <a:pt x="779" y="96"/>
                  <a:pt x="740" y="56"/>
                  <a:pt x="692" y="56"/>
                </a:cubicBezTo>
                <a:moveTo>
                  <a:pt x="761" y="327"/>
                </a:moveTo>
                <a:cubicBezTo>
                  <a:pt x="761" y="319"/>
                  <a:pt x="755" y="313"/>
                  <a:pt x="747" y="313"/>
                </a:cubicBezTo>
                <a:cubicBezTo>
                  <a:pt x="641" y="313"/>
                  <a:pt x="641" y="313"/>
                  <a:pt x="641" y="313"/>
                </a:cubicBezTo>
                <a:cubicBezTo>
                  <a:pt x="633" y="313"/>
                  <a:pt x="627" y="319"/>
                  <a:pt x="627" y="327"/>
                </a:cubicBezTo>
                <a:cubicBezTo>
                  <a:pt x="627" y="334"/>
                  <a:pt x="633" y="341"/>
                  <a:pt x="641" y="341"/>
                </a:cubicBezTo>
                <a:cubicBezTo>
                  <a:pt x="747" y="341"/>
                  <a:pt x="747" y="341"/>
                  <a:pt x="747" y="341"/>
                </a:cubicBezTo>
                <a:cubicBezTo>
                  <a:pt x="755" y="341"/>
                  <a:pt x="761" y="334"/>
                  <a:pt x="761" y="327"/>
                </a:cubicBezTo>
                <a:moveTo>
                  <a:pt x="755" y="359"/>
                </a:moveTo>
                <a:cubicBezTo>
                  <a:pt x="755" y="351"/>
                  <a:pt x="749" y="345"/>
                  <a:pt x="742" y="345"/>
                </a:cubicBezTo>
                <a:cubicBezTo>
                  <a:pt x="644" y="345"/>
                  <a:pt x="644" y="345"/>
                  <a:pt x="644" y="345"/>
                </a:cubicBezTo>
                <a:cubicBezTo>
                  <a:pt x="637" y="345"/>
                  <a:pt x="631" y="351"/>
                  <a:pt x="631" y="359"/>
                </a:cubicBezTo>
                <a:cubicBezTo>
                  <a:pt x="631" y="367"/>
                  <a:pt x="637" y="373"/>
                  <a:pt x="644" y="373"/>
                </a:cubicBezTo>
                <a:cubicBezTo>
                  <a:pt x="742" y="373"/>
                  <a:pt x="742" y="373"/>
                  <a:pt x="742" y="373"/>
                </a:cubicBezTo>
                <a:cubicBezTo>
                  <a:pt x="749" y="373"/>
                  <a:pt x="755" y="367"/>
                  <a:pt x="755" y="359"/>
                </a:cubicBezTo>
                <a:moveTo>
                  <a:pt x="734" y="377"/>
                </a:moveTo>
                <a:cubicBezTo>
                  <a:pt x="653" y="377"/>
                  <a:pt x="653" y="377"/>
                  <a:pt x="653" y="377"/>
                </a:cubicBezTo>
                <a:cubicBezTo>
                  <a:pt x="647" y="377"/>
                  <a:pt x="642" y="384"/>
                  <a:pt x="642" y="391"/>
                </a:cubicBezTo>
                <a:cubicBezTo>
                  <a:pt x="642" y="399"/>
                  <a:pt x="647" y="405"/>
                  <a:pt x="653" y="405"/>
                </a:cubicBezTo>
                <a:cubicBezTo>
                  <a:pt x="734" y="405"/>
                  <a:pt x="734" y="405"/>
                  <a:pt x="734" y="405"/>
                </a:cubicBezTo>
                <a:cubicBezTo>
                  <a:pt x="740" y="405"/>
                  <a:pt x="744" y="399"/>
                  <a:pt x="744" y="391"/>
                </a:cubicBezTo>
                <a:cubicBezTo>
                  <a:pt x="744" y="384"/>
                  <a:pt x="740" y="377"/>
                  <a:pt x="734" y="377"/>
                </a:cubicBezTo>
                <a:moveTo>
                  <a:pt x="750" y="155"/>
                </a:moveTo>
                <a:cubicBezTo>
                  <a:pt x="750" y="169"/>
                  <a:pt x="746" y="182"/>
                  <a:pt x="738" y="193"/>
                </a:cubicBezTo>
                <a:cubicBezTo>
                  <a:pt x="751" y="181"/>
                  <a:pt x="760" y="164"/>
                  <a:pt x="760" y="145"/>
                </a:cubicBezTo>
                <a:cubicBezTo>
                  <a:pt x="760" y="110"/>
                  <a:pt x="731" y="81"/>
                  <a:pt x="695" y="81"/>
                </a:cubicBezTo>
                <a:cubicBezTo>
                  <a:pt x="673" y="81"/>
                  <a:pt x="654" y="92"/>
                  <a:pt x="642" y="107"/>
                </a:cubicBezTo>
                <a:cubicBezTo>
                  <a:pt x="654" y="97"/>
                  <a:pt x="669" y="91"/>
                  <a:pt x="685" y="91"/>
                </a:cubicBezTo>
                <a:cubicBezTo>
                  <a:pt x="721" y="91"/>
                  <a:pt x="750" y="120"/>
                  <a:pt x="750" y="155"/>
                </a:cubicBezTo>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32" name="Freeform 953"/>
          <p:cNvSpPr>
            <a:spLocks noEditPoints="1"/>
          </p:cNvSpPr>
          <p:nvPr/>
        </p:nvSpPr>
        <p:spPr bwMode="auto">
          <a:xfrm>
            <a:off x="8371168" y="3661973"/>
            <a:ext cx="330664" cy="449917"/>
          </a:xfrm>
          <a:custGeom>
            <a:gdLst>
              <a:gd name="T0" fmla="*/ 103 w 734"/>
              <a:gd name="T1" fmla="*/ 199 h 998"/>
              <a:gd name="T2" fmla="*/ 260 w 734"/>
              <a:gd name="T3" fmla="*/ 0 h 998"/>
              <a:gd name="T4" fmla="*/ 417 w 734"/>
              <a:gd name="T5" fmla="*/ 199 h 998"/>
              <a:gd name="T6" fmla="*/ 263 w 734"/>
              <a:gd name="T7" fmla="*/ 361 h 998"/>
              <a:gd name="T8" fmla="*/ 505 w 734"/>
              <a:gd name="T9" fmla="*/ 729 h 998"/>
              <a:gd name="T10" fmla="*/ 505 w 734"/>
              <a:gd name="T11" fmla="*/ 731 h 998"/>
              <a:gd name="T12" fmla="*/ 457 w 734"/>
              <a:gd name="T13" fmla="*/ 442 h 998"/>
              <a:gd name="T14" fmla="*/ 502 w 734"/>
              <a:gd name="T15" fmla="*/ 683 h 998"/>
              <a:gd name="T16" fmla="*/ 457 w 734"/>
              <a:gd name="T17" fmla="*/ 442 h 998"/>
              <a:gd name="T18" fmla="*/ 636 w 734"/>
              <a:gd name="T19" fmla="*/ 731 h 998"/>
              <a:gd name="T20" fmla="*/ 636 w 734"/>
              <a:gd name="T21" fmla="*/ 729 h 998"/>
              <a:gd name="T22" fmla="*/ 655 w 734"/>
              <a:gd name="T23" fmla="*/ 442 h 998"/>
              <a:gd name="T24" fmla="*/ 663 w 734"/>
              <a:gd name="T25" fmla="*/ 696 h 998"/>
              <a:gd name="T26" fmla="*/ 570 w 734"/>
              <a:gd name="T27" fmla="*/ 677 h 998"/>
              <a:gd name="T28" fmla="*/ 570 w 734"/>
              <a:gd name="T29" fmla="*/ 998 h 998"/>
              <a:gd name="T30" fmla="*/ 570 w 734"/>
              <a:gd name="T31" fmla="*/ 677 h 998"/>
              <a:gd name="T32" fmla="*/ 708 w 734"/>
              <a:gd name="T33" fmla="*/ 838 h 998"/>
              <a:gd name="T34" fmla="*/ 433 w 734"/>
              <a:gd name="T35" fmla="*/ 838 h 998"/>
              <a:gd name="T36" fmla="*/ 570 w 734"/>
              <a:gd name="T37" fmla="*/ 669 h 998"/>
              <a:gd name="T38" fmla="*/ 627 w 734"/>
              <a:gd name="T39" fmla="*/ 426 h 998"/>
              <a:gd name="T40" fmla="*/ 527 w 734"/>
              <a:gd name="T41" fmla="*/ 675 h 998"/>
              <a:gd name="T42" fmla="*/ 460 w 734"/>
              <a:gd name="T43" fmla="*/ 696 h 998"/>
              <a:gd name="T44" fmla="*/ 496 w 734"/>
              <a:gd name="T45" fmla="*/ 425 h 998"/>
              <a:gd name="T46" fmla="*/ 401 w 734"/>
              <a:gd name="T47" fmla="*/ 345 h 998"/>
              <a:gd name="T48" fmla="*/ 276 w 734"/>
              <a:gd name="T49" fmla="*/ 448 h 998"/>
              <a:gd name="T50" fmla="*/ 259 w 734"/>
              <a:gd name="T51" fmla="*/ 389 h 998"/>
              <a:gd name="T52" fmla="*/ 243 w 734"/>
              <a:gd name="T53" fmla="*/ 448 h 998"/>
              <a:gd name="T54" fmla="*/ 118 w 734"/>
              <a:gd name="T55" fmla="*/ 345 h 998"/>
              <a:gd name="T56" fmla="*/ 0 w 734"/>
              <a:gd name="T57" fmla="*/ 468 h 998"/>
              <a:gd name="T58" fmla="*/ 1 w 734"/>
              <a:gd name="T59" fmla="*/ 741 h 998"/>
              <a:gd name="T60" fmla="*/ 400 w 734"/>
              <a:gd name="T61" fmla="*/ 775 h 998"/>
              <a:gd name="T62" fmla="*/ 570 w 734"/>
              <a:gd name="T63" fmla="*/ 731 h 998"/>
              <a:gd name="T64" fmla="*/ 570 w 734"/>
              <a:gd name="T65" fmla="*/ 945 h 998"/>
              <a:gd name="T66" fmla="*/ 570 w 734"/>
              <a:gd name="T67" fmla="*/ 731 h 998"/>
              <a:gd name="T68" fmla="*/ 565 w 734"/>
              <a:gd name="T69" fmla="*/ 765 h 998"/>
              <a:gd name="T70" fmla="*/ 530 w 734"/>
              <a:gd name="T71" fmla="*/ 811 h 998"/>
              <a:gd name="T72" fmla="*/ 559 w 734"/>
              <a:gd name="T73" fmla="*/ 797 h 998"/>
              <a:gd name="T74" fmla="*/ 594 w 734"/>
              <a:gd name="T75" fmla="*/ 919 h 9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4" h="998">
                <a:moveTo>
                  <a:pt x="141" y="239"/>
                </a:moveTo>
                <a:cubicBezTo>
                  <a:pt x="125" y="239"/>
                  <a:pt x="109" y="223"/>
                  <a:pt x="103" y="199"/>
                </a:cubicBezTo>
                <a:cubicBezTo>
                  <a:pt x="96" y="173"/>
                  <a:pt x="104" y="146"/>
                  <a:pt x="122" y="140"/>
                </a:cubicBezTo>
                <a:cubicBezTo>
                  <a:pt x="126" y="62"/>
                  <a:pt x="186" y="0"/>
                  <a:pt x="260" y="0"/>
                </a:cubicBezTo>
                <a:cubicBezTo>
                  <a:pt x="333" y="0"/>
                  <a:pt x="393" y="62"/>
                  <a:pt x="398" y="140"/>
                </a:cubicBezTo>
                <a:cubicBezTo>
                  <a:pt x="415" y="146"/>
                  <a:pt x="424" y="173"/>
                  <a:pt x="417" y="199"/>
                </a:cubicBezTo>
                <a:cubicBezTo>
                  <a:pt x="411" y="222"/>
                  <a:pt x="396" y="238"/>
                  <a:pt x="381" y="239"/>
                </a:cubicBezTo>
                <a:cubicBezTo>
                  <a:pt x="358" y="303"/>
                  <a:pt x="315" y="361"/>
                  <a:pt x="263" y="361"/>
                </a:cubicBezTo>
                <a:cubicBezTo>
                  <a:pt x="212" y="361"/>
                  <a:pt x="166" y="303"/>
                  <a:pt x="141" y="239"/>
                </a:cubicBezTo>
                <a:moveTo>
                  <a:pt x="505" y="729"/>
                </a:moveTo>
                <a:cubicBezTo>
                  <a:pt x="504" y="730"/>
                  <a:pt x="503" y="731"/>
                  <a:pt x="502" y="731"/>
                </a:cubicBezTo>
                <a:cubicBezTo>
                  <a:pt x="505" y="731"/>
                  <a:pt x="505" y="731"/>
                  <a:pt x="505" y="731"/>
                </a:cubicBezTo>
                <a:lnTo>
                  <a:pt x="505" y="729"/>
                </a:lnTo>
                <a:close/>
                <a:moveTo>
                  <a:pt x="457" y="442"/>
                </a:moveTo>
                <a:cubicBezTo>
                  <a:pt x="478" y="696"/>
                  <a:pt x="478" y="696"/>
                  <a:pt x="478" y="696"/>
                </a:cubicBezTo>
                <a:cubicBezTo>
                  <a:pt x="486" y="691"/>
                  <a:pt x="494" y="687"/>
                  <a:pt x="502" y="683"/>
                </a:cubicBezTo>
                <a:cubicBezTo>
                  <a:pt x="486" y="442"/>
                  <a:pt x="486" y="442"/>
                  <a:pt x="486" y="442"/>
                </a:cubicBezTo>
                <a:lnTo>
                  <a:pt x="457" y="442"/>
                </a:lnTo>
                <a:close/>
                <a:moveTo>
                  <a:pt x="636" y="729"/>
                </a:moveTo>
                <a:cubicBezTo>
                  <a:pt x="636" y="731"/>
                  <a:pt x="636" y="731"/>
                  <a:pt x="636" y="731"/>
                </a:cubicBezTo>
                <a:cubicBezTo>
                  <a:pt x="639" y="731"/>
                  <a:pt x="639" y="731"/>
                  <a:pt x="639" y="731"/>
                </a:cubicBezTo>
                <a:cubicBezTo>
                  <a:pt x="638" y="731"/>
                  <a:pt x="637" y="730"/>
                  <a:pt x="636" y="729"/>
                </a:cubicBezTo>
                <a:moveTo>
                  <a:pt x="684" y="442"/>
                </a:moveTo>
                <a:cubicBezTo>
                  <a:pt x="655" y="442"/>
                  <a:pt x="655" y="442"/>
                  <a:pt x="655" y="442"/>
                </a:cubicBezTo>
                <a:cubicBezTo>
                  <a:pt x="639" y="683"/>
                  <a:pt x="639" y="683"/>
                  <a:pt x="639" y="683"/>
                </a:cubicBezTo>
                <a:cubicBezTo>
                  <a:pt x="647" y="687"/>
                  <a:pt x="655" y="691"/>
                  <a:pt x="663" y="696"/>
                </a:cubicBezTo>
                <a:lnTo>
                  <a:pt x="684" y="442"/>
                </a:lnTo>
                <a:close/>
                <a:moveTo>
                  <a:pt x="570" y="677"/>
                </a:moveTo>
                <a:cubicBezTo>
                  <a:pt x="661" y="677"/>
                  <a:pt x="734" y="749"/>
                  <a:pt x="734" y="838"/>
                </a:cubicBezTo>
                <a:cubicBezTo>
                  <a:pt x="734" y="926"/>
                  <a:pt x="661" y="998"/>
                  <a:pt x="570" y="998"/>
                </a:cubicBezTo>
                <a:cubicBezTo>
                  <a:pt x="480" y="998"/>
                  <a:pt x="406" y="926"/>
                  <a:pt x="406" y="838"/>
                </a:cubicBezTo>
                <a:cubicBezTo>
                  <a:pt x="406" y="749"/>
                  <a:pt x="480" y="677"/>
                  <a:pt x="570" y="677"/>
                </a:cubicBezTo>
                <a:moveTo>
                  <a:pt x="570" y="971"/>
                </a:moveTo>
                <a:cubicBezTo>
                  <a:pt x="646" y="971"/>
                  <a:pt x="708" y="911"/>
                  <a:pt x="708" y="838"/>
                </a:cubicBezTo>
                <a:cubicBezTo>
                  <a:pt x="708" y="764"/>
                  <a:pt x="646" y="704"/>
                  <a:pt x="570" y="704"/>
                </a:cubicBezTo>
                <a:cubicBezTo>
                  <a:pt x="495" y="704"/>
                  <a:pt x="433" y="764"/>
                  <a:pt x="433" y="838"/>
                </a:cubicBezTo>
                <a:cubicBezTo>
                  <a:pt x="433" y="911"/>
                  <a:pt x="495" y="971"/>
                  <a:pt x="570" y="971"/>
                </a:cubicBezTo>
                <a:moveTo>
                  <a:pt x="570" y="669"/>
                </a:moveTo>
                <a:cubicBezTo>
                  <a:pt x="585" y="669"/>
                  <a:pt x="600" y="671"/>
                  <a:pt x="614" y="675"/>
                </a:cubicBezTo>
                <a:cubicBezTo>
                  <a:pt x="627" y="426"/>
                  <a:pt x="627" y="426"/>
                  <a:pt x="627" y="426"/>
                </a:cubicBezTo>
                <a:cubicBezTo>
                  <a:pt x="514" y="426"/>
                  <a:pt x="514" y="426"/>
                  <a:pt x="514" y="426"/>
                </a:cubicBezTo>
                <a:cubicBezTo>
                  <a:pt x="527" y="675"/>
                  <a:pt x="527" y="675"/>
                  <a:pt x="527" y="675"/>
                </a:cubicBezTo>
                <a:cubicBezTo>
                  <a:pt x="541" y="671"/>
                  <a:pt x="556" y="669"/>
                  <a:pt x="570" y="669"/>
                </a:cubicBezTo>
                <a:moveTo>
                  <a:pt x="460" y="696"/>
                </a:moveTo>
                <a:cubicBezTo>
                  <a:pt x="437" y="425"/>
                  <a:pt x="437" y="425"/>
                  <a:pt x="437" y="425"/>
                </a:cubicBezTo>
                <a:cubicBezTo>
                  <a:pt x="496" y="425"/>
                  <a:pt x="496" y="425"/>
                  <a:pt x="496" y="425"/>
                </a:cubicBezTo>
                <a:cubicBezTo>
                  <a:pt x="496" y="418"/>
                  <a:pt x="496" y="418"/>
                  <a:pt x="496" y="418"/>
                </a:cubicBezTo>
                <a:cubicBezTo>
                  <a:pt x="475" y="388"/>
                  <a:pt x="442" y="363"/>
                  <a:pt x="401" y="345"/>
                </a:cubicBezTo>
                <a:cubicBezTo>
                  <a:pt x="290" y="533"/>
                  <a:pt x="290" y="533"/>
                  <a:pt x="290" y="533"/>
                </a:cubicBezTo>
                <a:cubicBezTo>
                  <a:pt x="276" y="448"/>
                  <a:pt x="276" y="448"/>
                  <a:pt x="276" y="448"/>
                </a:cubicBezTo>
                <a:cubicBezTo>
                  <a:pt x="285" y="443"/>
                  <a:pt x="291" y="433"/>
                  <a:pt x="291" y="421"/>
                </a:cubicBezTo>
                <a:cubicBezTo>
                  <a:pt x="291" y="404"/>
                  <a:pt x="277" y="389"/>
                  <a:pt x="259" y="389"/>
                </a:cubicBezTo>
                <a:cubicBezTo>
                  <a:pt x="242" y="389"/>
                  <a:pt x="227" y="404"/>
                  <a:pt x="227" y="421"/>
                </a:cubicBezTo>
                <a:cubicBezTo>
                  <a:pt x="227" y="433"/>
                  <a:pt x="233" y="443"/>
                  <a:pt x="243" y="448"/>
                </a:cubicBezTo>
                <a:cubicBezTo>
                  <a:pt x="229" y="531"/>
                  <a:pt x="229" y="531"/>
                  <a:pt x="229" y="531"/>
                </a:cubicBezTo>
                <a:cubicBezTo>
                  <a:pt x="118" y="345"/>
                  <a:pt x="118" y="345"/>
                  <a:pt x="118" y="345"/>
                </a:cubicBezTo>
                <a:cubicBezTo>
                  <a:pt x="56" y="372"/>
                  <a:pt x="12" y="417"/>
                  <a:pt x="2" y="468"/>
                </a:cubicBezTo>
                <a:cubicBezTo>
                  <a:pt x="0" y="468"/>
                  <a:pt x="0" y="468"/>
                  <a:pt x="0" y="468"/>
                </a:cubicBezTo>
                <a:cubicBezTo>
                  <a:pt x="0" y="741"/>
                  <a:pt x="0" y="741"/>
                  <a:pt x="0" y="741"/>
                </a:cubicBezTo>
                <a:cubicBezTo>
                  <a:pt x="1" y="741"/>
                  <a:pt x="1" y="741"/>
                  <a:pt x="1" y="741"/>
                </a:cubicBezTo>
                <a:cubicBezTo>
                  <a:pt x="14" y="764"/>
                  <a:pt x="125" y="782"/>
                  <a:pt x="260" y="782"/>
                </a:cubicBezTo>
                <a:cubicBezTo>
                  <a:pt x="312" y="782"/>
                  <a:pt x="360" y="780"/>
                  <a:pt x="400" y="775"/>
                </a:cubicBezTo>
                <a:cubicBezTo>
                  <a:pt x="413" y="743"/>
                  <a:pt x="434" y="716"/>
                  <a:pt x="460" y="696"/>
                </a:cubicBezTo>
                <a:moveTo>
                  <a:pt x="570" y="731"/>
                </a:moveTo>
                <a:cubicBezTo>
                  <a:pt x="631" y="731"/>
                  <a:pt x="681" y="779"/>
                  <a:pt x="681" y="838"/>
                </a:cubicBezTo>
                <a:cubicBezTo>
                  <a:pt x="681" y="897"/>
                  <a:pt x="631" y="945"/>
                  <a:pt x="570" y="945"/>
                </a:cubicBezTo>
                <a:cubicBezTo>
                  <a:pt x="510" y="945"/>
                  <a:pt x="460" y="897"/>
                  <a:pt x="460" y="838"/>
                </a:cubicBezTo>
                <a:cubicBezTo>
                  <a:pt x="460" y="779"/>
                  <a:pt x="510" y="731"/>
                  <a:pt x="570" y="731"/>
                </a:cubicBezTo>
                <a:moveTo>
                  <a:pt x="594" y="765"/>
                </a:moveTo>
                <a:cubicBezTo>
                  <a:pt x="565" y="765"/>
                  <a:pt x="565" y="765"/>
                  <a:pt x="565" y="765"/>
                </a:cubicBezTo>
                <a:cubicBezTo>
                  <a:pt x="524" y="784"/>
                  <a:pt x="524" y="784"/>
                  <a:pt x="524" y="784"/>
                </a:cubicBezTo>
                <a:cubicBezTo>
                  <a:pt x="530" y="811"/>
                  <a:pt x="530" y="811"/>
                  <a:pt x="530" y="811"/>
                </a:cubicBezTo>
                <a:cubicBezTo>
                  <a:pt x="559" y="797"/>
                  <a:pt x="559" y="797"/>
                  <a:pt x="559" y="797"/>
                </a:cubicBezTo>
                <a:cubicBezTo>
                  <a:pt x="559" y="797"/>
                  <a:pt x="559" y="797"/>
                  <a:pt x="559" y="797"/>
                </a:cubicBezTo>
                <a:cubicBezTo>
                  <a:pt x="559" y="919"/>
                  <a:pt x="559" y="919"/>
                  <a:pt x="559" y="919"/>
                </a:cubicBezTo>
                <a:cubicBezTo>
                  <a:pt x="594" y="919"/>
                  <a:pt x="594" y="919"/>
                  <a:pt x="594" y="919"/>
                </a:cubicBezTo>
                <a:lnTo>
                  <a:pt x="594" y="765"/>
                </a:ln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33" name="Freeform 954"/>
          <p:cNvSpPr>
            <a:spLocks noEditPoints="1"/>
          </p:cNvSpPr>
          <p:nvPr/>
        </p:nvSpPr>
        <p:spPr bwMode="auto">
          <a:xfrm>
            <a:off x="6661939" y="1321944"/>
            <a:ext cx="314255" cy="352416"/>
          </a:xfrm>
          <a:custGeom>
            <a:gdLst>
              <a:gd name="T0" fmla="*/ 141 w 697"/>
              <a:gd name="T1" fmla="*/ 217 h 782"/>
              <a:gd name="T2" fmla="*/ 141 w 697"/>
              <a:gd name="T3" fmla="*/ 314 h 782"/>
              <a:gd name="T4" fmla="*/ 121 w 697"/>
              <a:gd name="T5" fmla="*/ 288 h 782"/>
              <a:gd name="T6" fmla="*/ 138 w 697"/>
              <a:gd name="T7" fmla="*/ 282 h 782"/>
              <a:gd name="T8" fmla="*/ 137 w 697"/>
              <a:gd name="T9" fmla="*/ 269 h 782"/>
              <a:gd name="T10" fmla="*/ 136 w 697"/>
              <a:gd name="T11" fmla="*/ 238 h 782"/>
              <a:gd name="T12" fmla="*/ 145 w 697"/>
              <a:gd name="T13" fmla="*/ 230 h 782"/>
              <a:gd name="T14" fmla="*/ 157 w 697"/>
              <a:gd name="T15" fmla="*/ 241 h 782"/>
              <a:gd name="T16" fmla="*/ 142 w 697"/>
              <a:gd name="T17" fmla="*/ 247 h 782"/>
              <a:gd name="T18" fmla="*/ 145 w 697"/>
              <a:gd name="T19" fmla="*/ 259 h 782"/>
              <a:gd name="T20" fmla="*/ 144 w 697"/>
              <a:gd name="T21" fmla="*/ 291 h 782"/>
              <a:gd name="T22" fmla="*/ 136 w 697"/>
              <a:gd name="T23" fmla="*/ 300 h 782"/>
              <a:gd name="T24" fmla="*/ 121 w 697"/>
              <a:gd name="T25" fmla="*/ 288 h 782"/>
              <a:gd name="T26" fmla="*/ 248 w 697"/>
              <a:gd name="T27" fmla="*/ 233 h 782"/>
              <a:gd name="T28" fmla="*/ 456 w 697"/>
              <a:gd name="T29" fmla="*/ 233 h 782"/>
              <a:gd name="T30" fmla="*/ 359 w 697"/>
              <a:gd name="T31" fmla="*/ 289 h 782"/>
              <a:gd name="T32" fmla="*/ 340 w 697"/>
              <a:gd name="T33" fmla="*/ 308 h 782"/>
              <a:gd name="T34" fmla="*/ 309 w 697"/>
              <a:gd name="T35" fmla="*/ 283 h 782"/>
              <a:gd name="T36" fmla="*/ 345 w 697"/>
              <a:gd name="T37" fmla="*/ 269 h 782"/>
              <a:gd name="T38" fmla="*/ 343 w 697"/>
              <a:gd name="T39" fmla="*/ 242 h 782"/>
              <a:gd name="T40" fmla="*/ 341 w 697"/>
              <a:gd name="T41" fmla="*/ 175 h 782"/>
              <a:gd name="T42" fmla="*/ 359 w 697"/>
              <a:gd name="T43" fmla="*/ 158 h 782"/>
              <a:gd name="T44" fmla="*/ 386 w 697"/>
              <a:gd name="T45" fmla="*/ 180 h 782"/>
              <a:gd name="T46" fmla="*/ 354 w 697"/>
              <a:gd name="T47" fmla="*/ 194 h 782"/>
              <a:gd name="T48" fmla="*/ 361 w 697"/>
              <a:gd name="T49" fmla="*/ 221 h 782"/>
              <a:gd name="T50" fmla="*/ 359 w 697"/>
              <a:gd name="T51" fmla="*/ 289 h 782"/>
              <a:gd name="T52" fmla="*/ 122 w 697"/>
              <a:gd name="T53" fmla="*/ 426 h 782"/>
              <a:gd name="T54" fmla="*/ 255 w 697"/>
              <a:gd name="T55" fmla="*/ 426 h 782"/>
              <a:gd name="T56" fmla="*/ 193 w 697"/>
              <a:gd name="T57" fmla="*/ 462 h 782"/>
              <a:gd name="T58" fmla="*/ 181 w 697"/>
              <a:gd name="T59" fmla="*/ 474 h 782"/>
              <a:gd name="T60" fmla="*/ 161 w 697"/>
              <a:gd name="T61" fmla="*/ 458 h 782"/>
              <a:gd name="T62" fmla="*/ 184 w 697"/>
              <a:gd name="T63" fmla="*/ 449 h 782"/>
              <a:gd name="T64" fmla="*/ 183 w 697"/>
              <a:gd name="T65" fmla="*/ 431 h 782"/>
              <a:gd name="T66" fmla="*/ 182 w 697"/>
              <a:gd name="T67" fmla="*/ 389 h 782"/>
              <a:gd name="T68" fmla="*/ 194 w 697"/>
              <a:gd name="T69" fmla="*/ 378 h 782"/>
              <a:gd name="T70" fmla="*/ 211 w 697"/>
              <a:gd name="T71" fmla="*/ 392 h 782"/>
              <a:gd name="T72" fmla="*/ 190 w 697"/>
              <a:gd name="T73" fmla="*/ 401 h 782"/>
              <a:gd name="T74" fmla="*/ 194 w 697"/>
              <a:gd name="T75" fmla="*/ 418 h 782"/>
              <a:gd name="T76" fmla="*/ 193 w 697"/>
              <a:gd name="T77" fmla="*/ 462 h 782"/>
              <a:gd name="T78" fmla="*/ 601 w 697"/>
              <a:gd name="T79" fmla="*/ 366 h 782"/>
              <a:gd name="T80" fmla="*/ 585 w 697"/>
              <a:gd name="T81" fmla="*/ 182 h 782"/>
              <a:gd name="T82" fmla="*/ 298 w 697"/>
              <a:gd name="T83" fmla="*/ 0 h 782"/>
              <a:gd name="T84" fmla="*/ 2 w 697"/>
              <a:gd name="T85" fmla="*/ 302 h 782"/>
              <a:gd name="T86" fmla="*/ 0 w 697"/>
              <a:gd name="T87" fmla="*/ 781 h 782"/>
              <a:gd name="T88" fmla="*/ 433 w 697"/>
              <a:gd name="T89" fmla="*/ 674 h 782"/>
              <a:gd name="T90" fmla="*/ 563 w 697"/>
              <a:gd name="T91" fmla="*/ 673 h 782"/>
              <a:gd name="T92" fmla="*/ 564 w 697"/>
              <a:gd name="T93" fmla="*/ 673 h 782"/>
              <a:gd name="T94" fmla="*/ 595 w 697"/>
              <a:gd name="T95" fmla="*/ 577 h 782"/>
              <a:gd name="T96" fmla="*/ 561 w 697"/>
              <a:gd name="T97" fmla="*/ 554 h 782"/>
              <a:gd name="T98" fmla="*/ 598 w 697"/>
              <a:gd name="T99" fmla="*/ 536 h 782"/>
              <a:gd name="T100" fmla="*/ 595 w 697"/>
              <a:gd name="T101" fmla="*/ 527 h 782"/>
              <a:gd name="T102" fmla="*/ 652 w 697"/>
              <a:gd name="T103" fmla="*/ 426 h 782"/>
              <a:gd name="T104" fmla="*/ 141 w 697"/>
              <a:gd name="T105" fmla="*/ 201 h 782"/>
              <a:gd name="T106" fmla="*/ 141 w 697"/>
              <a:gd name="T107" fmla="*/ 329 h 782"/>
              <a:gd name="T108" fmla="*/ 189 w 697"/>
              <a:gd name="T109" fmla="*/ 514 h 782"/>
              <a:gd name="T110" fmla="*/ 189 w 697"/>
              <a:gd name="T111" fmla="*/ 337 h 782"/>
              <a:gd name="T112" fmla="*/ 189 w 697"/>
              <a:gd name="T113" fmla="*/ 514 h 782"/>
              <a:gd name="T114" fmla="*/ 215 w 697"/>
              <a:gd name="T115" fmla="*/ 233 h 782"/>
              <a:gd name="T116" fmla="*/ 489 w 697"/>
              <a:gd name="T117" fmla="*/ 233 h 7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7" h="782">
                <a:moveTo>
                  <a:pt x="189" y="265"/>
                </a:moveTo>
                <a:cubicBezTo>
                  <a:pt x="189" y="238"/>
                  <a:pt x="168" y="217"/>
                  <a:pt x="141" y="217"/>
                </a:cubicBezTo>
                <a:cubicBezTo>
                  <a:pt x="115" y="217"/>
                  <a:pt x="93" y="238"/>
                  <a:pt x="93" y="265"/>
                </a:cubicBezTo>
                <a:cubicBezTo>
                  <a:pt x="93" y="292"/>
                  <a:pt x="115" y="314"/>
                  <a:pt x="141" y="314"/>
                </a:cubicBezTo>
                <a:cubicBezTo>
                  <a:pt x="168" y="314"/>
                  <a:pt x="189" y="292"/>
                  <a:pt x="189" y="265"/>
                </a:cubicBezTo>
                <a:moveTo>
                  <a:pt x="121" y="288"/>
                </a:moveTo>
                <a:cubicBezTo>
                  <a:pt x="124" y="278"/>
                  <a:pt x="124" y="278"/>
                  <a:pt x="124" y="278"/>
                </a:cubicBezTo>
                <a:cubicBezTo>
                  <a:pt x="127" y="280"/>
                  <a:pt x="132" y="282"/>
                  <a:pt x="138" y="282"/>
                </a:cubicBezTo>
                <a:cubicBezTo>
                  <a:pt x="143" y="282"/>
                  <a:pt x="146" y="280"/>
                  <a:pt x="146" y="277"/>
                </a:cubicBezTo>
                <a:cubicBezTo>
                  <a:pt x="146" y="273"/>
                  <a:pt x="144" y="271"/>
                  <a:pt x="137" y="269"/>
                </a:cubicBezTo>
                <a:cubicBezTo>
                  <a:pt x="128" y="266"/>
                  <a:pt x="122" y="262"/>
                  <a:pt x="122" y="254"/>
                </a:cubicBezTo>
                <a:cubicBezTo>
                  <a:pt x="122" y="246"/>
                  <a:pt x="127" y="240"/>
                  <a:pt x="136" y="238"/>
                </a:cubicBezTo>
                <a:cubicBezTo>
                  <a:pt x="136" y="230"/>
                  <a:pt x="136" y="230"/>
                  <a:pt x="136" y="230"/>
                </a:cubicBezTo>
                <a:cubicBezTo>
                  <a:pt x="145" y="230"/>
                  <a:pt x="145" y="230"/>
                  <a:pt x="145" y="230"/>
                </a:cubicBezTo>
                <a:cubicBezTo>
                  <a:pt x="145" y="238"/>
                  <a:pt x="145" y="238"/>
                  <a:pt x="145" y="238"/>
                </a:cubicBezTo>
                <a:cubicBezTo>
                  <a:pt x="150" y="238"/>
                  <a:pt x="154" y="239"/>
                  <a:pt x="157" y="241"/>
                </a:cubicBezTo>
                <a:cubicBezTo>
                  <a:pt x="155" y="250"/>
                  <a:pt x="155" y="250"/>
                  <a:pt x="155" y="250"/>
                </a:cubicBezTo>
                <a:cubicBezTo>
                  <a:pt x="152" y="249"/>
                  <a:pt x="148" y="247"/>
                  <a:pt x="142" y="247"/>
                </a:cubicBezTo>
                <a:cubicBezTo>
                  <a:pt x="137" y="247"/>
                  <a:pt x="135" y="250"/>
                  <a:pt x="135" y="252"/>
                </a:cubicBezTo>
                <a:cubicBezTo>
                  <a:pt x="135" y="255"/>
                  <a:pt x="138" y="257"/>
                  <a:pt x="145" y="259"/>
                </a:cubicBezTo>
                <a:cubicBezTo>
                  <a:pt x="155" y="263"/>
                  <a:pt x="159" y="268"/>
                  <a:pt x="159" y="275"/>
                </a:cubicBezTo>
                <a:cubicBezTo>
                  <a:pt x="159" y="283"/>
                  <a:pt x="154" y="290"/>
                  <a:pt x="144" y="291"/>
                </a:cubicBezTo>
                <a:cubicBezTo>
                  <a:pt x="144" y="300"/>
                  <a:pt x="144" y="300"/>
                  <a:pt x="144" y="300"/>
                </a:cubicBezTo>
                <a:cubicBezTo>
                  <a:pt x="136" y="300"/>
                  <a:pt x="136" y="300"/>
                  <a:pt x="136" y="300"/>
                </a:cubicBezTo>
                <a:cubicBezTo>
                  <a:pt x="136" y="292"/>
                  <a:pt x="136" y="292"/>
                  <a:pt x="136" y="292"/>
                </a:cubicBezTo>
                <a:cubicBezTo>
                  <a:pt x="130" y="292"/>
                  <a:pt x="125" y="290"/>
                  <a:pt x="121" y="288"/>
                </a:cubicBezTo>
                <a:moveTo>
                  <a:pt x="352" y="128"/>
                </a:moveTo>
                <a:cubicBezTo>
                  <a:pt x="295" y="128"/>
                  <a:pt x="248" y="175"/>
                  <a:pt x="248" y="233"/>
                </a:cubicBezTo>
                <a:cubicBezTo>
                  <a:pt x="248" y="291"/>
                  <a:pt x="295" y="338"/>
                  <a:pt x="352" y="338"/>
                </a:cubicBezTo>
                <a:cubicBezTo>
                  <a:pt x="410" y="338"/>
                  <a:pt x="456" y="291"/>
                  <a:pt x="456" y="233"/>
                </a:cubicBezTo>
                <a:cubicBezTo>
                  <a:pt x="456" y="175"/>
                  <a:pt x="410" y="128"/>
                  <a:pt x="352" y="128"/>
                </a:cubicBezTo>
                <a:moveTo>
                  <a:pt x="359" y="289"/>
                </a:moveTo>
                <a:cubicBezTo>
                  <a:pt x="359" y="308"/>
                  <a:pt x="359" y="308"/>
                  <a:pt x="359" y="308"/>
                </a:cubicBezTo>
                <a:cubicBezTo>
                  <a:pt x="340" y="308"/>
                  <a:pt x="340" y="308"/>
                  <a:pt x="340" y="308"/>
                </a:cubicBezTo>
                <a:cubicBezTo>
                  <a:pt x="340" y="291"/>
                  <a:pt x="340" y="291"/>
                  <a:pt x="340" y="291"/>
                </a:cubicBezTo>
                <a:cubicBezTo>
                  <a:pt x="328" y="290"/>
                  <a:pt x="316" y="287"/>
                  <a:pt x="309" y="283"/>
                </a:cubicBezTo>
                <a:cubicBezTo>
                  <a:pt x="314" y="261"/>
                  <a:pt x="314" y="261"/>
                  <a:pt x="314" y="261"/>
                </a:cubicBezTo>
                <a:cubicBezTo>
                  <a:pt x="322" y="266"/>
                  <a:pt x="333" y="269"/>
                  <a:pt x="345" y="269"/>
                </a:cubicBezTo>
                <a:cubicBezTo>
                  <a:pt x="356" y="269"/>
                  <a:pt x="363" y="265"/>
                  <a:pt x="363" y="258"/>
                </a:cubicBezTo>
                <a:cubicBezTo>
                  <a:pt x="363" y="251"/>
                  <a:pt x="357" y="246"/>
                  <a:pt x="343" y="242"/>
                </a:cubicBezTo>
                <a:cubicBezTo>
                  <a:pt x="324" y="235"/>
                  <a:pt x="310" y="226"/>
                  <a:pt x="310" y="208"/>
                </a:cubicBezTo>
                <a:cubicBezTo>
                  <a:pt x="310" y="192"/>
                  <a:pt x="322" y="179"/>
                  <a:pt x="341" y="175"/>
                </a:cubicBezTo>
                <a:cubicBezTo>
                  <a:pt x="341" y="158"/>
                  <a:pt x="341" y="158"/>
                  <a:pt x="341" y="158"/>
                </a:cubicBezTo>
                <a:cubicBezTo>
                  <a:pt x="359" y="158"/>
                  <a:pt x="359" y="158"/>
                  <a:pt x="359" y="158"/>
                </a:cubicBezTo>
                <a:cubicBezTo>
                  <a:pt x="359" y="174"/>
                  <a:pt x="359" y="174"/>
                  <a:pt x="359" y="174"/>
                </a:cubicBezTo>
                <a:cubicBezTo>
                  <a:pt x="372" y="174"/>
                  <a:pt x="380" y="177"/>
                  <a:pt x="386" y="180"/>
                </a:cubicBezTo>
                <a:cubicBezTo>
                  <a:pt x="381" y="201"/>
                  <a:pt x="381" y="201"/>
                  <a:pt x="381" y="201"/>
                </a:cubicBezTo>
                <a:cubicBezTo>
                  <a:pt x="376" y="199"/>
                  <a:pt x="368" y="194"/>
                  <a:pt x="354" y="194"/>
                </a:cubicBezTo>
                <a:cubicBezTo>
                  <a:pt x="342" y="194"/>
                  <a:pt x="338" y="200"/>
                  <a:pt x="338" y="205"/>
                </a:cubicBezTo>
                <a:cubicBezTo>
                  <a:pt x="338" y="211"/>
                  <a:pt x="345" y="215"/>
                  <a:pt x="361" y="221"/>
                </a:cubicBezTo>
                <a:cubicBezTo>
                  <a:pt x="383" y="228"/>
                  <a:pt x="391" y="239"/>
                  <a:pt x="391" y="255"/>
                </a:cubicBezTo>
                <a:cubicBezTo>
                  <a:pt x="391" y="272"/>
                  <a:pt x="380" y="286"/>
                  <a:pt x="359" y="289"/>
                </a:cubicBezTo>
                <a:moveTo>
                  <a:pt x="189" y="358"/>
                </a:moveTo>
                <a:cubicBezTo>
                  <a:pt x="152" y="358"/>
                  <a:pt x="122" y="389"/>
                  <a:pt x="122" y="426"/>
                </a:cubicBezTo>
                <a:cubicBezTo>
                  <a:pt x="122" y="463"/>
                  <a:pt x="152" y="493"/>
                  <a:pt x="189" y="493"/>
                </a:cubicBezTo>
                <a:cubicBezTo>
                  <a:pt x="226" y="493"/>
                  <a:pt x="255" y="463"/>
                  <a:pt x="255" y="426"/>
                </a:cubicBezTo>
                <a:cubicBezTo>
                  <a:pt x="255" y="389"/>
                  <a:pt x="226" y="358"/>
                  <a:pt x="189" y="358"/>
                </a:cubicBezTo>
                <a:moveTo>
                  <a:pt x="193" y="462"/>
                </a:moveTo>
                <a:cubicBezTo>
                  <a:pt x="193" y="474"/>
                  <a:pt x="193" y="474"/>
                  <a:pt x="193" y="474"/>
                </a:cubicBezTo>
                <a:cubicBezTo>
                  <a:pt x="181" y="474"/>
                  <a:pt x="181" y="474"/>
                  <a:pt x="181" y="474"/>
                </a:cubicBezTo>
                <a:cubicBezTo>
                  <a:pt x="181" y="463"/>
                  <a:pt x="181" y="463"/>
                  <a:pt x="181" y="463"/>
                </a:cubicBezTo>
                <a:cubicBezTo>
                  <a:pt x="173" y="462"/>
                  <a:pt x="166" y="460"/>
                  <a:pt x="161" y="458"/>
                </a:cubicBezTo>
                <a:cubicBezTo>
                  <a:pt x="165" y="444"/>
                  <a:pt x="165" y="444"/>
                  <a:pt x="165" y="444"/>
                </a:cubicBezTo>
                <a:cubicBezTo>
                  <a:pt x="170" y="446"/>
                  <a:pt x="177" y="449"/>
                  <a:pt x="184" y="449"/>
                </a:cubicBezTo>
                <a:cubicBezTo>
                  <a:pt x="191" y="449"/>
                  <a:pt x="196" y="446"/>
                  <a:pt x="196" y="442"/>
                </a:cubicBezTo>
                <a:cubicBezTo>
                  <a:pt x="196" y="437"/>
                  <a:pt x="192" y="434"/>
                  <a:pt x="183" y="431"/>
                </a:cubicBezTo>
                <a:cubicBezTo>
                  <a:pt x="171" y="427"/>
                  <a:pt x="162" y="421"/>
                  <a:pt x="162" y="410"/>
                </a:cubicBezTo>
                <a:cubicBezTo>
                  <a:pt x="162" y="399"/>
                  <a:pt x="169" y="391"/>
                  <a:pt x="182" y="389"/>
                </a:cubicBezTo>
                <a:cubicBezTo>
                  <a:pt x="182" y="378"/>
                  <a:pt x="182" y="378"/>
                  <a:pt x="182" y="378"/>
                </a:cubicBezTo>
                <a:cubicBezTo>
                  <a:pt x="194" y="378"/>
                  <a:pt x="194" y="378"/>
                  <a:pt x="194" y="378"/>
                </a:cubicBezTo>
                <a:cubicBezTo>
                  <a:pt x="194" y="388"/>
                  <a:pt x="194" y="388"/>
                  <a:pt x="194" y="388"/>
                </a:cubicBezTo>
                <a:cubicBezTo>
                  <a:pt x="201" y="388"/>
                  <a:pt x="207" y="390"/>
                  <a:pt x="211" y="392"/>
                </a:cubicBezTo>
                <a:cubicBezTo>
                  <a:pt x="207" y="405"/>
                  <a:pt x="207" y="405"/>
                  <a:pt x="207" y="405"/>
                </a:cubicBezTo>
                <a:cubicBezTo>
                  <a:pt x="204" y="404"/>
                  <a:pt x="199" y="401"/>
                  <a:pt x="190" y="401"/>
                </a:cubicBezTo>
                <a:cubicBezTo>
                  <a:pt x="183" y="401"/>
                  <a:pt x="180" y="404"/>
                  <a:pt x="180" y="408"/>
                </a:cubicBezTo>
                <a:cubicBezTo>
                  <a:pt x="180" y="412"/>
                  <a:pt x="184" y="414"/>
                  <a:pt x="194" y="418"/>
                </a:cubicBezTo>
                <a:cubicBezTo>
                  <a:pt x="208" y="423"/>
                  <a:pt x="214" y="429"/>
                  <a:pt x="214" y="440"/>
                </a:cubicBezTo>
                <a:cubicBezTo>
                  <a:pt x="214" y="451"/>
                  <a:pt x="207" y="459"/>
                  <a:pt x="193" y="462"/>
                </a:cubicBezTo>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3" y="673"/>
                  <a:pt x="563"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34" name="Freeform 955"/>
          <p:cNvSpPr>
            <a:spLocks noEditPoints="1"/>
          </p:cNvSpPr>
          <p:nvPr/>
        </p:nvSpPr>
        <p:spPr bwMode="auto">
          <a:xfrm>
            <a:off x="6585808" y="3751842"/>
            <a:ext cx="517462" cy="283346"/>
          </a:xfrm>
          <a:custGeom>
            <a:gdLst>
              <a:gd name="T0" fmla="*/ 1055 w 1148"/>
              <a:gd name="T1" fmla="*/ 199 h 629"/>
              <a:gd name="T2" fmla="*/ 880 w 1148"/>
              <a:gd name="T3" fmla="*/ 302 h 629"/>
              <a:gd name="T4" fmla="*/ 810 w 1148"/>
              <a:gd name="T5" fmla="*/ 302 h 629"/>
              <a:gd name="T6" fmla="*/ 602 w 1148"/>
              <a:gd name="T7" fmla="*/ 215 h 629"/>
              <a:gd name="T8" fmla="*/ 427 w 1148"/>
              <a:gd name="T9" fmla="*/ 303 h 629"/>
              <a:gd name="T10" fmla="*/ 635 w 1148"/>
              <a:gd name="T11" fmla="*/ 302 h 629"/>
              <a:gd name="T12" fmla="*/ 573 w 1148"/>
              <a:gd name="T13" fmla="*/ 163 h 629"/>
              <a:gd name="T14" fmla="*/ 565 w 1148"/>
              <a:gd name="T15" fmla="*/ 112 h 629"/>
              <a:gd name="T16" fmla="*/ 615 w 1148"/>
              <a:gd name="T17" fmla="*/ 121 h 629"/>
              <a:gd name="T18" fmla="*/ 607 w 1148"/>
              <a:gd name="T19" fmla="*/ 122 h 629"/>
              <a:gd name="T20" fmla="*/ 616 w 1148"/>
              <a:gd name="T21" fmla="*/ 156 h 629"/>
              <a:gd name="T22" fmla="*/ 765 w 1148"/>
              <a:gd name="T23" fmla="*/ 278 h 629"/>
              <a:gd name="T24" fmla="*/ 761 w 1148"/>
              <a:gd name="T25" fmla="*/ 303 h 629"/>
              <a:gd name="T26" fmla="*/ 763 w 1148"/>
              <a:gd name="T27" fmla="*/ 331 h 629"/>
              <a:gd name="T28" fmla="*/ 591 w 1148"/>
              <a:gd name="T29" fmla="*/ 455 h 629"/>
              <a:gd name="T30" fmla="*/ 597 w 1148"/>
              <a:gd name="T31" fmla="*/ 435 h 629"/>
              <a:gd name="T32" fmla="*/ 577 w 1148"/>
              <a:gd name="T33" fmla="*/ 462 h 629"/>
              <a:gd name="T34" fmla="*/ 577 w 1148"/>
              <a:gd name="T35" fmla="*/ 468 h 629"/>
              <a:gd name="T36" fmla="*/ 404 w 1148"/>
              <a:gd name="T37" fmla="*/ 330 h 629"/>
              <a:gd name="T38" fmla="*/ 399 w 1148"/>
              <a:gd name="T39" fmla="*/ 326 h 629"/>
              <a:gd name="T40" fmla="*/ 395 w 1148"/>
              <a:gd name="T41" fmla="*/ 279 h 629"/>
              <a:gd name="T42" fmla="*/ 394 w 1148"/>
              <a:gd name="T43" fmla="*/ 311 h 629"/>
              <a:gd name="T44" fmla="*/ 449 w 1148"/>
              <a:gd name="T45" fmla="*/ 194 h 629"/>
              <a:gd name="T46" fmla="*/ 721 w 1148"/>
              <a:gd name="T47" fmla="*/ 194 h 629"/>
              <a:gd name="T48" fmla="*/ 721 w 1148"/>
              <a:gd name="T49" fmla="*/ 424 h 629"/>
              <a:gd name="T50" fmla="*/ 92 w 1148"/>
              <a:gd name="T51" fmla="*/ 489 h 629"/>
              <a:gd name="T52" fmla="*/ 463 w 1148"/>
              <a:gd name="T53" fmla="*/ 412 h 629"/>
              <a:gd name="T54" fmla="*/ 908 w 1148"/>
              <a:gd name="T55" fmla="*/ 445 h 629"/>
              <a:gd name="T56" fmla="*/ 934 w 1148"/>
              <a:gd name="T57" fmla="*/ 451 h 629"/>
              <a:gd name="T58" fmla="*/ 960 w 1148"/>
              <a:gd name="T59" fmla="*/ 435 h 629"/>
              <a:gd name="T60" fmla="*/ 1008 w 1148"/>
              <a:gd name="T61" fmla="*/ 534 h 629"/>
              <a:gd name="T62" fmla="*/ 982 w 1148"/>
              <a:gd name="T63" fmla="*/ 411 h 629"/>
              <a:gd name="T64" fmla="*/ 1008 w 1148"/>
              <a:gd name="T65" fmla="*/ 391 h 629"/>
              <a:gd name="T66" fmla="*/ 1108 w 1148"/>
              <a:gd name="T67" fmla="*/ 336 h 629"/>
              <a:gd name="T68" fmla="*/ 1081 w 1148"/>
              <a:gd name="T69" fmla="*/ 338 h 629"/>
              <a:gd name="T70" fmla="*/ 254 w 1148"/>
              <a:gd name="T71" fmla="*/ 252 h 629"/>
              <a:gd name="T72" fmla="*/ 228 w 1148"/>
              <a:gd name="T73" fmla="*/ 253 h 629"/>
              <a:gd name="T74" fmla="*/ 153 w 1148"/>
              <a:gd name="T75" fmla="*/ 341 h 629"/>
              <a:gd name="T76" fmla="*/ 127 w 1148"/>
              <a:gd name="T77" fmla="*/ 218 h 629"/>
              <a:gd name="T78" fmla="*/ 179 w 1148"/>
              <a:gd name="T79" fmla="*/ 209 h 629"/>
              <a:gd name="T80" fmla="*/ 106 w 1148"/>
              <a:gd name="T81" fmla="*/ 330 h 629"/>
              <a:gd name="T82" fmla="*/ 80 w 1148"/>
              <a:gd name="T83" fmla="*/ 341 h 629"/>
              <a:gd name="T84" fmla="*/ 80 w 1148"/>
              <a:gd name="T85" fmla="*/ 145 h 629"/>
              <a:gd name="T86" fmla="*/ 190 w 1148"/>
              <a:gd name="T87" fmla="*/ 457 h 629"/>
              <a:gd name="T88" fmla="*/ 190 w 1148"/>
              <a:gd name="T89" fmla="*/ 608 h 629"/>
              <a:gd name="T90" fmla="*/ 212 w 1148"/>
              <a:gd name="T91" fmla="*/ 510 h 629"/>
              <a:gd name="T92" fmla="*/ 164 w 1148"/>
              <a:gd name="T93" fmla="*/ 528 h 629"/>
              <a:gd name="T94" fmla="*/ 164 w 1148"/>
              <a:gd name="T95" fmla="*/ 574 h 629"/>
              <a:gd name="T96" fmla="*/ 215 w 1148"/>
              <a:gd name="T97" fmla="*/ 557 h 629"/>
              <a:gd name="T98" fmla="*/ 1051 w 1148"/>
              <a:gd name="T99" fmla="*/ 85 h 629"/>
              <a:gd name="T100" fmla="*/ 1030 w 1148"/>
              <a:gd name="T101" fmla="*/ 85 h 629"/>
              <a:gd name="T102" fmla="*/ 988 w 1148"/>
              <a:gd name="T103" fmla="*/ 111 h 629"/>
              <a:gd name="T104" fmla="*/ 964 w 1148"/>
              <a:gd name="T105" fmla="*/ 89 h 629"/>
              <a:gd name="T106" fmla="*/ 964 w 1148"/>
              <a:gd name="T107" fmla="*/ 76 h 629"/>
              <a:gd name="T108" fmla="*/ 988 w 1148"/>
              <a:gd name="T109" fmla="*/ 44 h 629"/>
              <a:gd name="T110" fmla="*/ 927 w 1148"/>
              <a:gd name="T111" fmla="*/ 85 h 629"/>
              <a:gd name="T112" fmla="*/ 927 w 1148"/>
              <a:gd name="T113" fmla="*/ 99 h 6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8" h="629">
                <a:moveTo>
                  <a:pt x="1055" y="293"/>
                </a:moveTo>
                <a:cubicBezTo>
                  <a:pt x="1055" y="242"/>
                  <a:pt x="1055" y="242"/>
                  <a:pt x="1055" y="242"/>
                </a:cubicBezTo>
                <a:cubicBezTo>
                  <a:pt x="888" y="242"/>
                  <a:pt x="888" y="242"/>
                  <a:pt x="888" y="242"/>
                </a:cubicBezTo>
                <a:cubicBezTo>
                  <a:pt x="885" y="227"/>
                  <a:pt x="881" y="213"/>
                  <a:pt x="876" y="199"/>
                </a:cubicBezTo>
                <a:cubicBezTo>
                  <a:pt x="1055" y="199"/>
                  <a:pt x="1055" y="199"/>
                  <a:pt x="1055" y="199"/>
                </a:cubicBezTo>
                <a:cubicBezTo>
                  <a:pt x="1055" y="148"/>
                  <a:pt x="1055" y="148"/>
                  <a:pt x="1055" y="148"/>
                </a:cubicBezTo>
                <a:cubicBezTo>
                  <a:pt x="1148" y="219"/>
                  <a:pt x="1148" y="219"/>
                  <a:pt x="1148" y="219"/>
                </a:cubicBezTo>
                <a:lnTo>
                  <a:pt x="1055" y="293"/>
                </a:lnTo>
                <a:close/>
                <a:moveTo>
                  <a:pt x="588" y="8"/>
                </a:moveTo>
                <a:cubicBezTo>
                  <a:pt x="749" y="8"/>
                  <a:pt x="880" y="140"/>
                  <a:pt x="880" y="302"/>
                </a:cubicBezTo>
                <a:cubicBezTo>
                  <a:pt x="880" y="464"/>
                  <a:pt x="749" y="595"/>
                  <a:pt x="588" y="595"/>
                </a:cubicBezTo>
                <a:cubicBezTo>
                  <a:pt x="427" y="595"/>
                  <a:pt x="297" y="464"/>
                  <a:pt x="297" y="302"/>
                </a:cubicBezTo>
                <a:cubicBezTo>
                  <a:pt x="297" y="140"/>
                  <a:pt x="427" y="8"/>
                  <a:pt x="588" y="8"/>
                </a:cubicBezTo>
                <a:moveTo>
                  <a:pt x="588" y="525"/>
                </a:moveTo>
                <a:cubicBezTo>
                  <a:pt x="710" y="525"/>
                  <a:pt x="810" y="425"/>
                  <a:pt x="810" y="302"/>
                </a:cubicBezTo>
                <a:cubicBezTo>
                  <a:pt x="810" y="178"/>
                  <a:pt x="710" y="78"/>
                  <a:pt x="588" y="78"/>
                </a:cubicBezTo>
                <a:cubicBezTo>
                  <a:pt x="466" y="78"/>
                  <a:pt x="367" y="178"/>
                  <a:pt x="367" y="302"/>
                </a:cubicBezTo>
                <a:cubicBezTo>
                  <a:pt x="367" y="425"/>
                  <a:pt x="466" y="525"/>
                  <a:pt x="588" y="525"/>
                </a:cubicBezTo>
                <a:moveTo>
                  <a:pt x="602" y="255"/>
                </a:moveTo>
                <a:cubicBezTo>
                  <a:pt x="602" y="215"/>
                  <a:pt x="602" y="215"/>
                  <a:pt x="602" y="215"/>
                </a:cubicBezTo>
                <a:cubicBezTo>
                  <a:pt x="602" y="207"/>
                  <a:pt x="596" y="201"/>
                  <a:pt x="588" y="201"/>
                </a:cubicBezTo>
                <a:cubicBezTo>
                  <a:pt x="580" y="201"/>
                  <a:pt x="574" y="207"/>
                  <a:pt x="574" y="215"/>
                </a:cubicBezTo>
                <a:cubicBezTo>
                  <a:pt x="574" y="255"/>
                  <a:pt x="574" y="255"/>
                  <a:pt x="574" y="255"/>
                </a:cubicBezTo>
                <a:cubicBezTo>
                  <a:pt x="558" y="261"/>
                  <a:pt x="546" y="275"/>
                  <a:pt x="543" y="292"/>
                </a:cubicBezTo>
                <a:cubicBezTo>
                  <a:pt x="427" y="303"/>
                  <a:pt x="427" y="303"/>
                  <a:pt x="427" y="303"/>
                </a:cubicBezTo>
                <a:cubicBezTo>
                  <a:pt x="422" y="304"/>
                  <a:pt x="417" y="309"/>
                  <a:pt x="418" y="315"/>
                </a:cubicBezTo>
                <a:cubicBezTo>
                  <a:pt x="418" y="321"/>
                  <a:pt x="424" y="325"/>
                  <a:pt x="429" y="324"/>
                </a:cubicBezTo>
                <a:cubicBezTo>
                  <a:pt x="543" y="313"/>
                  <a:pt x="543" y="313"/>
                  <a:pt x="543" y="313"/>
                </a:cubicBezTo>
                <a:cubicBezTo>
                  <a:pt x="548" y="334"/>
                  <a:pt x="566" y="350"/>
                  <a:pt x="588" y="350"/>
                </a:cubicBezTo>
                <a:cubicBezTo>
                  <a:pt x="614" y="350"/>
                  <a:pt x="635" y="328"/>
                  <a:pt x="635" y="302"/>
                </a:cubicBezTo>
                <a:cubicBezTo>
                  <a:pt x="635" y="280"/>
                  <a:pt x="621" y="262"/>
                  <a:pt x="602" y="255"/>
                </a:cubicBezTo>
                <a:moveTo>
                  <a:pt x="565" y="112"/>
                </a:moveTo>
                <a:cubicBezTo>
                  <a:pt x="565" y="112"/>
                  <a:pt x="565" y="112"/>
                  <a:pt x="565" y="112"/>
                </a:cubicBezTo>
                <a:cubicBezTo>
                  <a:pt x="565" y="163"/>
                  <a:pt x="565" y="163"/>
                  <a:pt x="565" y="163"/>
                </a:cubicBezTo>
                <a:cubicBezTo>
                  <a:pt x="573" y="163"/>
                  <a:pt x="573" y="163"/>
                  <a:pt x="573" y="163"/>
                </a:cubicBezTo>
                <a:cubicBezTo>
                  <a:pt x="573" y="105"/>
                  <a:pt x="573" y="105"/>
                  <a:pt x="573" y="105"/>
                </a:cubicBezTo>
                <a:cubicBezTo>
                  <a:pt x="566" y="105"/>
                  <a:pt x="566" y="105"/>
                  <a:pt x="566" y="105"/>
                </a:cubicBezTo>
                <a:cubicBezTo>
                  <a:pt x="553" y="112"/>
                  <a:pt x="553" y="112"/>
                  <a:pt x="553" y="112"/>
                </a:cubicBezTo>
                <a:cubicBezTo>
                  <a:pt x="555" y="118"/>
                  <a:pt x="555" y="118"/>
                  <a:pt x="555" y="118"/>
                </a:cubicBezTo>
                <a:lnTo>
                  <a:pt x="565" y="112"/>
                </a:lnTo>
                <a:close/>
                <a:moveTo>
                  <a:pt x="616" y="156"/>
                </a:moveTo>
                <a:cubicBezTo>
                  <a:pt x="590" y="156"/>
                  <a:pt x="590" y="156"/>
                  <a:pt x="590" y="156"/>
                </a:cubicBezTo>
                <a:cubicBezTo>
                  <a:pt x="590" y="156"/>
                  <a:pt x="590" y="156"/>
                  <a:pt x="590" y="156"/>
                </a:cubicBezTo>
                <a:cubicBezTo>
                  <a:pt x="595" y="152"/>
                  <a:pt x="595" y="152"/>
                  <a:pt x="595" y="152"/>
                </a:cubicBezTo>
                <a:cubicBezTo>
                  <a:pt x="607" y="140"/>
                  <a:pt x="615" y="131"/>
                  <a:pt x="615" y="121"/>
                </a:cubicBezTo>
                <a:cubicBezTo>
                  <a:pt x="615" y="113"/>
                  <a:pt x="610" y="104"/>
                  <a:pt x="597" y="104"/>
                </a:cubicBezTo>
                <a:cubicBezTo>
                  <a:pt x="591" y="104"/>
                  <a:pt x="585" y="107"/>
                  <a:pt x="581" y="110"/>
                </a:cubicBezTo>
                <a:cubicBezTo>
                  <a:pt x="583" y="115"/>
                  <a:pt x="583" y="115"/>
                  <a:pt x="583" y="115"/>
                </a:cubicBezTo>
                <a:cubicBezTo>
                  <a:pt x="586" y="113"/>
                  <a:pt x="590" y="111"/>
                  <a:pt x="596" y="111"/>
                </a:cubicBezTo>
                <a:cubicBezTo>
                  <a:pt x="604" y="111"/>
                  <a:pt x="607" y="116"/>
                  <a:pt x="607" y="122"/>
                </a:cubicBezTo>
                <a:cubicBezTo>
                  <a:pt x="607" y="130"/>
                  <a:pt x="600" y="138"/>
                  <a:pt x="586" y="152"/>
                </a:cubicBezTo>
                <a:cubicBezTo>
                  <a:pt x="579" y="158"/>
                  <a:pt x="579" y="158"/>
                  <a:pt x="579" y="158"/>
                </a:cubicBezTo>
                <a:cubicBezTo>
                  <a:pt x="579" y="163"/>
                  <a:pt x="579" y="163"/>
                  <a:pt x="579" y="163"/>
                </a:cubicBezTo>
                <a:cubicBezTo>
                  <a:pt x="616" y="163"/>
                  <a:pt x="616" y="163"/>
                  <a:pt x="616" y="163"/>
                </a:cubicBezTo>
                <a:lnTo>
                  <a:pt x="616" y="156"/>
                </a:lnTo>
                <a:close/>
                <a:moveTo>
                  <a:pt x="784" y="320"/>
                </a:moveTo>
                <a:cubicBezTo>
                  <a:pt x="784" y="312"/>
                  <a:pt x="778" y="307"/>
                  <a:pt x="771" y="305"/>
                </a:cubicBezTo>
                <a:cubicBezTo>
                  <a:pt x="771" y="305"/>
                  <a:pt x="771" y="305"/>
                  <a:pt x="771" y="305"/>
                </a:cubicBezTo>
                <a:cubicBezTo>
                  <a:pt x="778" y="303"/>
                  <a:pt x="782" y="298"/>
                  <a:pt x="782" y="292"/>
                </a:cubicBezTo>
                <a:cubicBezTo>
                  <a:pt x="782" y="285"/>
                  <a:pt x="777" y="278"/>
                  <a:pt x="765" y="278"/>
                </a:cubicBezTo>
                <a:cubicBezTo>
                  <a:pt x="759" y="278"/>
                  <a:pt x="753" y="280"/>
                  <a:pt x="750" y="282"/>
                </a:cubicBezTo>
                <a:cubicBezTo>
                  <a:pt x="752" y="288"/>
                  <a:pt x="752" y="288"/>
                  <a:pt x="752" y="288"/>
                </a:cubicBezTo>
                <a:cubicBezTo>
                  <a:pt x="755" y="286"/>
                  <a:pt x="759" y="284"/>
                  <a:pt x="764" y="284"/>
                </a:cubicBezTo>
                <a:cubicBezTo>
                  <a:pt x="771" y="284"/>
                  <a:pt x="774" y="288"/>
                  <a:pt x="774" y="293"/>
                </a:cubicBezTo>
                <a:cubicBezTo>
                  <a:pt x="774" y="300"/>
                  <a:pt x="767" y="303"/>
                  <a:pt x="761" y="303"/>
                </a:cubicBezTo>
                <a:cubicBezTo>
                  <a:pt x="757" y="303"/>
                  <a:pt x="757" y="303"/>
                  <a:pt x="757" y="303"/>
                </a:cubicBezTo>
                <a:cubicBezTo>
                  <a:pt x="757" y="309"/>
                  <a:pt x="757" y="309"/>
                  <a:pt x="757" y="309"/>
                </a:cubicBezTo>
                <a:cubicBezTo>
                  <a:pt x="761" y="309"/>
                  <a:pt x="761" y="309"/>
                  <a:pt x="761" y="309"/>
                </a:cubicBezTo>
                <a:cubicBezTo>
                  <a:pt x="769" y="309"/>
                  <a:pt x="776" y="312"/>
                  <a:pt x="776" y="320"/>
                </a:cubicBezTo>
                <a:cubicBezTo>
                  <a:pt x="776" y="325"/>
                  <a:pt x="773" y="331"/>
                  <a:pt x="763" y="331"/>
                </a:cubicBezTo>
                <a:cubicBezTo>
                  <a:pt x="758" y="331"/>
                  <a:pt x="753" y="329"/>
                  <a:pt x="750" y="328"/>
                </a:cubicBezTo>
                <a:cubicBezTo>
                  <a:pt x="748" y="334"/>
                  <a:pt x="748" y="334"/>
                  <a:pt x="748" y="334"/>
                </a:cubicBezTo>
                <a:cubicBezTo>
                  <a:pt x="751" y="335"/>
                  <a:pt x="757" y="337"/>
                  <a:pt x="763" y="337"/>
                </a:cubicBezTo>
                <a:cubicBezTo>
                  <a:pt x="777" y="337"/>
                  <a:pt x="784" y="329"/>
                  <a:pt x="784" y="320"/>
                </a:cubicBezTo>
                <a:moveTo>
                  <a:pt x="591" y="455"/>
                </a:moveTo>
                <a:cubicBezTo>
                  <a:pt x="601" y="455"/>
                  <a:pt x="608" y="462"/>
                  <a:pt x="608" y="473"/>
                </a:cubicBezTo>
                <a:cubicBezTo>
                  <a:pt x="608" y="484"/>
                  <a:pt x="601" y="494"/>
                  <a:pt x="589" y="494"/>
                </a:cubicBezTo>
                <a:cubicBezTo>
                  <a:pt x="577" y="494"/>
                  <a:pt x="568" y="484"/>
                  <a:pt x="568" y="469"/>
                </a:cubicBezTo>
                <a:cubicBezTo>
                  <a:pt x="568" y="458"/>
                  <a:pt x="573" y="449"/>
                  <a:pt x="578" y="443"/>
                </a:cubicBezTo>
                <a:cubicBezTo>
                  <a:pt x="583" y="439"/>
                  <a:pt x="589" y="436"/>
                  <a:pt x="597" y="435"/>
                </a:cubicBezTo>
                <a:cubicBezTo>
                  <a:pt x="599" y="435"/>
                  <a:pt x="601" y="434"/>
                  <a:pt x="602" y="434"/>
                </a:cubicBezTo>
                <a:cubicBezTo>
                  <a:pt x="602" y="441"/>
                  <a:pt x="602" y="441"/>
                  <a:pt x="602" y="441"/>
                </a:cubicBezTo>
                <a:cubicBezTo>
                  <a:pt x="601" y="441"/>
                  <a:pt x="599" y="441"/>
                  <a:pt x="596" y="441"/>
                </a:cubicBezTo>
                <a:cubicBezTo>
                  <a:pt x="584" y="443"/>
                  <a:pt x="578" y="452"/>
                  <a:pt x="576" y="462"/>
                </a:cubicBezTo>
                <a:cubicBezTo>
                  <a:pt x="577" y="462"/>
                  <a:pt x="577" y="462"/>
                  <a:pt x="577" y="462"/>
                </a:cubicBezTo>
                <a:cubicBezTo>
                  <a:pt x="579" y="458"/>
                  <a:pt x="584" y="455"/>
                  <a:pt x="591" y="455"/>
                </a:cubicBezTo>
                <a:moveTo>
                  <a:pt x="589" y="488"/>
                </a:moveTo>
                <a:cubicBezTo>
                  <a:pt x="596" y="488"/>
                  <a:pt x="600" y="482"/>
                  <a:pt x="600" y="474"/>
                </a:cubicBezTo>
                <a:cubicBezTo>
                  <a:pt x="600" y="466"/>
                  <a:pt x="595" y="461"/>
                  <a:pt x="588" y="461"/>
                </a:cubicBezTo>
                <a:cubicBezTo>
                  <a:pt x="583" y="461"/>
                  <a:pt x="579" y="464"/>
                  <a:pt x="577" y="468"/>
                </a:cubicBezTo>
                <a:cubicBezTo>
                  <a:pt x="577" y="469"/>
                  <a:pt x="576" y="470"/>
                  <a:pt x="576" y="471"/>
                </a:cubicBezTo>
                <a:cubicBezTo>
                  <a:pt x="576" y="481"/>
                  <a:pt x="581" y="488"/>
                  <a:pt x="589" y="488"/>
                </a:cubicBezTo>
                <a:moveTo>
                  <a:pt x="395" y="279"/>
                </a:moveTo>
                <a:cubicBezTo>
                  <a:pt x="407" y="279"/>
                  <a:pt x="414" y="288"/>
                  <a:pt x="414" y="303"/>
                </a:cubicBezTo>
                <a:cubicBezTo>
                  <a:pt x="414" y="316"/>
                  <a:pt x="410" y="325"/>
                  <a:pt x="404" y="330"/>
                </a:cubicBezTo>
                <a:cubicBezTo>
                  <a:pt x="400" y="334"/>
                  <a:pt x="394" y="337"/>
                  <a:pt x="388" y="338"/>
                </a:cubicBezTo>
                <a:cubicBezTo>
                  <a:pt x="385" y="338"/>
                  <a:pt x="382" y="338"/>
                  <a:pt x="381" y="338"/>
                </a:cubicBezTo>
                <a:cubicBezTo>
                  <a:pt x="381" y="332"/>
                  <a:pt x="381" y="332"/>
                  <a:pt x="381" y="332"/>
                </a:cubicBezTo>
                <a:cubicBezTo>
                  <a:pt x="382" y="332"/>
                  <a:pt x="384" y="332"/>
                  <a:pt x="387" y="332"/>
                </a:cubicBezTo>
                <a:cubicBezTo>
                  <a:pt x="391" y="331"/>
                  <a:pt x="396" y="329"/>
                  <a:pt x="399" y="326"/>
                </a:cubicBezTo>
                <a:cubicBezTo>
                  <a:pt x="403" y="323"/>
                  <a:pt x="405" y="318"/>
                  <a:pt x="406" y="311"/>
                </a:cubicBezTo>
                <a:cubicBezTo>
                  <a:pt x="406" y="311"/>
                  <a:pt x="406" y="311"/>
                  <a:pt x="406" y="311"/>
                </a:cubicBezTo>
                <a:cubicBezTo>
                  <a:pt x="403" y="315"/>
                  <a:pt x="398" y="317"/>
                  <a:pt x="393" y="317"/>
                </a:cubicBezTo>
                <a:cubicBezTo>
                  <a:pt x="382" y="317"/>
                  <a:pt x="376" y="309"/>
                  <a:pt x="376" y="299"/>
                </a:cubicBezTo>
                <a:cubicBezTo>
                  <a:pt x="376" y="289"/>
                  <a:pt x="384" y="279"/>
                  <a:pt x="395" y="279"/>
                </a:cubicBezTo>
                <a:moveTo>
                  <a:pt x="406" y="305"/>
                </a:moveTo>
                <a:cubicBezTo>
                  <a:pt x="406" y="304"/>
                  <a:pt x="406" y="304"/>
                  <a:pt x="406" y="302"/>
                </a:cubicBezTo>
                <a:cubicBezTo>
                  <a:pt x="406" y="292"/>
                  <a:pt x="403" y="285"/>
                  <a:pt x="395" y="285"/>
                </a:cubicBezTo>
                <a:cubicBezTo>
                  <a:pt x="388" y="285"/>
                  <a:pt x="383" y="291"/>
                  <a:pt x="383" y="299"/>
                </a:cubicBezTo>
                <a:cubicBezTo>
                  <a:pt x="383" y="306"/>
                  <a:pt x="388" y="311"/>
                  <a:pt x="394" y="311"/>
                </a:cubicBezTo>
                <a:cubicBezTo>
                  <a:pt x="400" y="311"/>
                  <a:pt x="404" y="309"/>
                  <a:pt x="406" y="305"/>
                </a:cubicBezTo>
                <a:moveTo>
                  <a:pt x="463" y="207"/>
                </a:moveTo>
                <a:cubicBezTo>
                  <a:pt x="471" y="207"/>
                  <a:pt x="477" y="201"/>
                  <a:pt x="477" y="194"/>
                </a:cubicBezTo>
                <a:cubicBezTo>
                  <a:pt x="477" y="186"/>
                  <a:pt x="471" y="180"/>
                  <a:pt x="463" y="180"/>
                </a:cubicBezTo>
                <a:cubicBezTo>
                  <a:pt x="455" y="180"/>
                  <a:pt x="449" y="186"/>
                  <a:pt x="449" y="194"/>
                </a:cubicBezTo>
                <a:cubicBezTo>
                  <a:pt x="449" y="201"/>
                  <a:pt x="455" y="207"/>
                  <a:pt x="463" y="207"/>
                </a:cubicBezTo>
                <a:moveTo>
                  <a:pt x="706" y="180"/>
                </a:moveTo>
                <a:cubicBezTo>
                  <a:pt x="698" y="180"/>
                  <a:pt x="692" y="186"/>
                  <a:pt x="692" y="194"/>
                </a:cubicBezTo>
                <a:cubicBezTo>
                  <a:pt x="692" y="201"/>
                  <a:pt x="698" y="207"/>
                  <a:pt x="706" y="207"/>
                </a:cubicBezTo>
                <a:cubicBezTo>
                  <a:pt x="714" y="207"/>
                  <a:pt x="721" y="201"/>
                  <a:pt x="721" y="194"/>
                </a:cubicBezTo>
                <a:cubicBezTo>
                  <a:pt x="721" y="186"/>
                  <a:pt x="714" y="180"/>
                  <a:pt x="706" y="180"/>
                </a:cubicBezTo>
                <a:moveTo>
                  <a:pt x="706" y="411"/>
                </a:moveTo>
                <a:cubicBezTo>
                  <a:pt x="698" y="411"/>
                  <a:pt x="692" y="417"/>
                  <a:pt x="692" y="424"/>
                </a:cubicBezTo>
                <a:cubicBezTo>
                  <a:pt x="692" y="431"/>
                  <a:pt x="698" y="437"/>
                  <a:pt x="706" y="437"/>
                </a:cubicBezTo>
                <a:cubicBezTo>
                  <a:pt x="714" y="437"/>
                  <a:pt x="721" y="431"/>
                  <a:pt x="721" y="424"/>
                </a:cubicBezTo>
                <a:cubicBezTo>
                  <a:pt x="721" y="417"/>
                  <a:pt x="714" y="411"/>
                  <a:pt x="706" y="411"/>
                </a:cubicBezTo>
                <a:moveTo>
                  <a:pt x="92" y="395"/>
                </a:moveTo>
                <a:cubicBezTo>
                  <a:pt x="92" y="344"/>
                  <a:pt x="92" y="344"/>
                  <a:pt x="92" y="344"/>
                </a:cubicBezTo>
                <a:cubicBezTo>
                  <a:pt x="0" y="415"/>
                  <a:pt x="0" y="415"/>
                  <a:pt x="0" y="415"/>
                </a:cubicBezTo>
                <a:cubicBezTo>
                  <a:pt x="92" y="489"/>
                  <a:pt x="92" y="489"/>
                  <a:pt x="92" y="489"/>
                </a:cubicBezTo>
                <a:cubicBezTo>
                  <a:pt x="92" y="438"/>
                  <a:pt x="92" y="438"/>
                  <a:pt x="92" y="438"/>
                </a:cubicBezTo>
                <a:cubicBezTo>
                  <a:pt x="314" y="438"/>
                  <a:pt x="314" y="438"/>
                  <a:pt x="314" y="438"/>
                </a:cubicBezTo>
                <a:cubicBezTo>
                  <a:pt x="308" y="424"/>
                  <a:pt x="302" y="410"/>
                  <a:pt x="297" y="395"/>
                </a:cubicBezTo>
                <a:lnTo>
                  <a:pt x="92" y="395"/>
                </a:lnTo>
                <a:close/>
                <a:moveTo>
                  <a:pt x="463" y="412"/>
                </a:moveTo>
                <a:cubicBezTo>
                  <a:pt x="455" y="412"/>
                  <a:pt x="449" y="418"/>
                  <a:pt x="449" y="425"/>
                </a:cubicBezTo>
                <a:cubicBezTo>
                  <a:pt x="449" y="432"/>
                  <a:pt x="455" y="438"/>
                  <a:pt x="463" y="438"/>
                </a:cubicBezTo>
                <a:cubicBezTo>
                  <a:pt x="471" y="438"/>
                  <a:pt x="477" y="432"/>
                  <a:pt x="477" y="425"/>
                </a:cubicBezTo>
                <a:cubicBezTo>
                  <a:pt x="477" y="418"/>
                  <a:pt x="471" y="412"/>
                  <a:pt x="463" y="412"/>
                </a:cubicBezTo>
                <a:moveTo>
                  <a:pt x="908" y="445"/>
                </a:moveTo>
                <a:cubicBezTo>
                  <a:pt x="908" y="523"/>
                  <a:pt x="908" y="523"/>
                  <a:pt x="908" y="523"/>
                </a:cubicBezTo>
                <a:cubicBezTo>
                  <a:pt x="908" y="529"/>
                  <a:pt x="919" y="534"/>
                  <a:pt x="934" y="534"/>
                </a:cubicBezTo>
                <a:cubicBezTo>
                  <a:pt x="948" y="534"/>
                  <a:pt x="960" y="529"/>
                  <a:pt x="960" y="523"/>
                </a:cubicBezTo>
                <a:cubicBezTo>
                  <a:pt x="960" y="445"/>
                  <a:pt x="960" y="445"/>
                  <a:pt x="960" y="445"/>
                </a:cubicBezTo>
                <a:cubicBezTo>
                  <a:pt x="954" y="449"/>
                  <a:pt x="943" y="451"/>
                  <a:pt x="934" y="451"/>
                </a:cubicBezTo>
                <a:cubicBezTo>
                  <a:pt x="924" y="451"/>
                  <a:pt x="913" y="449"/>
                  <a:pt x="908" y="445"/>
                </a:cubicBezTo>
                <a:moveTo>
                  <a:pt x="934" y="425"/>
                </a:moveTo>
                <a:cubicBezTo>
                  <a:pt x="919" y="425"/>
                  <a:pt x="908" y="430"/>
                  <a:pt x="908" y="435"/>
                </a:cubicBezTo>
                <a:cubicBezTo>
                  <a:pt x="908" y="441"/>
                  <a:pt x="919" y="446"/>
                  <a:pt x="934" y="446"/>
                </a:cubicBezTo>
                <a:cubicBezTo>
                  <a:pt x="948" y="446"/>
                  <a:pt x="960" y="441"/>
                  <a:pt x="960" y="435"/>
                </a:cubicBezTo>
                <a:cubicBezTo>
                  <a:pt x="960" y="430"/>
                  <a:pt x="948" y="425"/>
                  <a:pt x="934" y="425"/>
                </a:cubicBezTo>
                <a:moveTo>
                  <a:pt x="982" y="411"/>
                </a:moveTo>
                <a:cubicBezTo>
                  <a:pt x="982" y="521"/>
                  <a:pt x="982" y="521"/>
                  <a:pt x="982" y="521"/>
                </a:cubicBezTo>
                <a:cubicBezTo>
                  <a:pt x="982" y="522"/>
                  <a:pt x="982" y="522"/>
                  <a:pt x="982" y="523"/>
                </a:cubicBezTo>
                <a:cubicBezTo>
                  <a:pt x="982" y="529"/>
                  <a:pt x="993" y="534"/>
                  <a:pt x="1008" y="534"/>
                </a:cubicBezTo>
                <a:cubicBezTo>
                  <a:pt x="1022" y="534"/>
                  <a:pt x="1034" y="529"/>
                  <a:pt x="1034" y="523"/>
                </a:cubicBezTo>
                <a:cubicBezTo>
                  <a:pt x="1034" y="523"/>
                  <a:pt x="1034" y="523"/>
                  <a:pt x="1034" y="523"/>
                </a:cubicBezTo>
                <a:cubicBezTo>
                  <a:pt x="1034" y="411"/>
                  <a:pt x="1034" y="411"/>
                  <a:pt x="1034" y="411"/>
                </a:cubicBezTo>
                <a:cubicBezTo>
                  <a:pt x="1028" y="415"/>
                  <a:pt x="1018" y="417"/>
                  <a:pt x="1008" y="417"/>
                </a:cubicBezTo>
                <a:cubicBezTo>
                  <a:pt x="998" y="417"/>
                  <a:pt x="988" y="415"/>
                  <a:pt x="982" y="411"/>
                </a:cubicBezTo>
                <a:moveTo>
                  <a:pt x="1008" y="391"/>
                </a:moveTo>
                <a:cubicBezTo>
                  <a:pt x="994" y="391"/>
                  <a:pt x="982" y="396"/>
                  <a:pt x="982" y="402"/>
                </a:cubicBezTo>
                <a:cubicBezTo>
                  <a:pt x="982" y="408"/>
                  <a:pt x="994" y="412"/>
                  <a:pt x="1008" y="412"/>
                </a:cubicBezTo>
                <a:cubicBezTo>
                  <a:pt x="1023" y="412"/>
                  <a:pt x="1034" y="408"/>
                  <a:pt x="1034" y="402"/>
                </a:cubicBezTo>
                <a:cubicBezTo>
                  <a:pt x="1034" y="396"/>
                  <a:pt x="1023" y="391"/>
                  <a:pt x="1008" y="391"/>
                </a:cubicBezTo>
                <a:moveTo>
                  <a:pt x="1055" y="336"/>
                </a:moveTo>
                <a:cubicBezTo>
                  <a:pt x="1055" y="523"/>
                  <a:pt x="1055" y="523"/>
                  <a:pt x="1055" y="523"/>
                </a:cubicBezTo>
                <a:cubicBezTo>
                  <a:pt x="1055" y="529"/>
                  <a:pt x="1067" y="534"/>
                  <a:pt x="1081" y="534"/>
                </a:cubicBezTo>
                <a:cubicBezTo>
                  <a:pt x="1096" y="534"/>
                  <a:pt x="1108" y="529"/>
                  <a:pt x="1108" y="523"/>
                </a:cubicBezTo>
                <a:cubicBezTo>
                  <a:pt x="1108" y="336"/>
                  <a:pt x="1108" y="336"/>
                  <a:pt x="1108" y="336"/>
                </a:cubicBezTo>
                <a:cubicBezTo>
                  <a:pt x="1102" y="341"/>
                  <a:pt x="1091" y="343"/>
                  <a:pt x="1081" y="343"/>
                </a:cubicBezTo>
                <a:cubicBezTo>
                  <a:pt x="1072" y="343"/>
                  <a:pt x="1061" y="341"/>
                  <a:pt x="1055" y="336"/>
                </a:cubicBezTo>
                <a:moveTo>
                  <a:pt x="1081" y="316"/>
                </a:moveTo>
                <a:cubicBezTo>
                  <a:pt x="1067" y="316"/>
                  <a:pt x="1055" y="321"/>
                  <a:pt x="1055" y="327"/>
                </a:cubicBezTo>
                <a:cubicBezTo>
                  <a:pt x="1055" y="333"/>
                  <a:pt x="1067" y="338"/>
                  <a:pt x="1081" y="338"/>
                </a:cubicBezTo>
                <a:cubicBezTo>
                  <a:pt x="1096" y="338"/>
                  <a:pt x="1108" y="333"/>
                  <a:pt x="1108" y="327"/>
                </a:cubicBezTo>
                <a:cubicBezTo>
                  <a:pt x="1108" y="321"/>
                  <a:pt x="1096" y="316"/>
                  <a:pt x="1081" y="316"/>
                </a:cubicBezTo>
                <a:moveTo>
                  <a:pt x="228" y="341"/>
                </a:moveTo>
                <a:cubicBezTo>
                  <a:pt x="242" y="341"/>
                  <a:pt x="254" y="336"/>
                  <a:pt x="254" y="330"/>
                </a:cubicBezTo>
                <a:cubicBezTo>
                  <a:pt x="254" y="252"/>
                  <a:pt x="254" y="252"/>
                  <a:pt x="254" y="252"/>
                </a:cubicBezTo>
                <a:cubicBezTo>
                  <a:pt x="248" y="256"/>
                  <a:pt x="238" y="258"/>
                  <a:pt x="228" y="258"/>
                </a:cubicBezTo>
                <a:cubicBezTo>
                  <a:pt x="218" y="258"/>
                  <a:pt x="208" y="256"/>
                  <a:pt x="202" y="252"/>
                </a:cubicBezTo>
                <a:cubicBezTo>
                  <a:pt x="202" y="330"/>
                  <a:pt x="202" y="330"/>
                  <a:pt x="202" y="330"/>
                </a:cubicBezTo>
                <a:cubicBezTo>
                  <a:pt x="202" y="336"/>
                  <a:pt x="213" y="341"/>
                  <a:pt x="228" y="341"/>
                </a:cubicBezTo>
                <a:moveTo>
                  <a:pt x="228" y="253"/>
                </a:moveTo>
                <a:cubicBezTo>
                  <a:pt x="242" y="253"/>
                  <a:pt x="254" y="248"/>
                  <a:pt x="254" y="242"/>
                </a:cubicBezTo>
                <a:cubicBezTo>
                  <a:pt x="254" y="237"/>
                  <a:pt x="242" y="232"/>
                  <a:pt x="228" y="232"/>
                </a:cubicBezTo>
                <a:cubicBezTo>
                  <a:pt x="213" y="232"/>
                  <a:pt x="202" y="237"/>
                  <a:pt x="202" y="242"/>
                </a:cubicBezTo>
                <a:cubicBezTo>
                  <a:pt x="202" y="248"/>
                  <a:pt x="213" y="253"/>
                  <a:pt x="228" y="253"/>
                </a:cubicBezTo>
                <a:moveTo>
                  <a:pt x="153" y="341"/>
                </a:moveTo>
                <a:cubicBezTo>
                  <a:pt x="168" y="341"/>
                  <a:pt x="180" y="336"/>
                  <a:pt x="180" y="330"/>
                </a:cubicBezTo>
                <a:cubicBezTo>
                  <a:pt x="180" y="329"/>
                  <a:pt x="179" y="329"/>
                  <a:pt x="179" y="328"/>
                </a:cubicBezTo>
                <a:cubicBezTo>
                  <a:pt x="179" y="218"/>
                  <a:pt x="179" y="218"/>
                  <a:pt x="179" y="218"/>
                </a:cubicBezTo>
                <a:cubicBezTo>
                  <a:pt x="173" y="222"/>
                  <a:pt x="163" y="224"/>
                  <a:pt x="153" y="224"/>
                </a:cubicBezTo>
                <a:cubicBezTo>
                  <a:pt x="143" y="224"/>
                  <a:pt x="133" y="222"/>
                  <a:pt x="127" y="218"/>
                </a:cubicBezTo>
                <a:cubicBezTo>
                  <a:pt x="127" y="330"/>
                  <a:pt x="127" y="330"/>
                  <a:pt x="127" y="330"/>
                </a:cubicBezTo>
                <a:cubicBezTo>
                  <a:pt x="127" y="330"/>
                  <a:pt x="127" y="330"/>
                  <a:pt x="127" y="330"/>
                </a:cubicBezTo>
                <a:cubicBezTo>
                  <a:pt x="127" y="336"/>
                  <a:pt x="139" y="341"/>
                  <a:pt x="153" y="341"/>
                </a:cubicBezTo>
                <a:moveTo>
                  <a:pt x="153" y="219"/>
                </a:moveTo>
                <a:cubicBezTo>
                  <a:pt x="167" y="219"/>
                  <a:pt x="179" y="214"/>
                  <a:pt x="179" y="209"/>
                </a:cubicBezTo>
                <a:cubicBezTo>
                  <a:pt x="179" y="203"/>
                  <a:pt x="167" y="198"/>
                  <a:pt x="153" y="198"/>
                </a:cubicBezTo>
                <a:cubicBezTo>
                  <a:pt x="139" y="198"/>
                  <a:pt x="127" y="203"/>
                  <a:pt x="127" y="209"/>
                </a:cubicBezTo>
                <a:cubicBezTo>
                  <a:pt x="127" y="214"/>
                  <a:pt x="139" y="219"/>
                  <a:pt x="153" y="219"/>
                </a:cubicBezTo>
                <a:moveTo>
                  <a:pt x="80" y="341"/>
                </a:moveTo>
                <a:cubicBezTo>
                  <a:pt x="94" y="341"/>
                  <a:pt x="106" y="336"/>
                  <a:pt x="106" y="330"/>
                </a:cubicBezTo>
                <a:cubicBezTo>
                  <a:pt x="106" y="143"/>
                  <a:pt x="106" y="143"/>
                  <a:pt x="106" y="143"/>
                </a:cubicBezTo>
                <a:cubicBezTo>
                  <a:pt x="100" y="148"/>
                  <a:pt x="90" y="150"/>
                  <a:pt x="80" y="150"/>
                </a:cubicBezTo>
                <a:cubicBezTo>
                  <a:pt x="70" y="150"/>
                  <a:pt x="60" y="148"/>
                  <a:pt x="54" y="143"/>
                </a:cubicBezTo>
                <a:cubicBezTo>
                  <a:pt x="54" y="330"/>
                  <a:pt x="54" y="330"/>
                  <a:pt x="54" y="330"/>
                </a:cubicBezTo>
                <a:cubicBezTo>
                  <a:pt x="54" y="336"/>
                  <a:pt x="65" y="341"/>
                  <a:pt x="80" y="341"/>
                </a:cubicBezTo>
                <a:moveTo>
                  <a:pt x="80" y="145"/>
                </a:moveTo>
                <a:cubicBezTo>
                  <a:pt x="94" y="145"/>
                  <a:pt x="106" y="140"/>
                  <a:pt x="106" y="134"/>
                </a:cubicBezTo>
                <a:cubicBezTo>
                  <a:pt x="106" y="128"/>
                  <a:pt x="94" y="123"/>
                  <a:pt x="80" y="123"/>
                </a:cubicBezTo>
                <a:cubicBezTo>
                  <a:pt x="65" y="123"/>
                  <a:pt x="54" y="128"/>
                  <a:pt x="54" y="134"/>
                </a:cubicBezTo>
                <a:cubicBezTo>
                  <a:pt x="54" y="140"/>
                  <a:pt x="65" y="145"/>
                  <a:pt x="80" y="145"/>
                </a:cubicBezTo>
                <a:moveTo>
                  <a:pt x="190" y="457"/>
                </a:moveTo>
                <a:cubicBezTo>
                  <a:pt x="237" y="457"/>
                  <a:pt x="276" y="496"/>
                  <a:pt x="276" y="543"/>
                </a:cubicBezTo>
                <a:cubicBezTo>
                  <a:pt x="276" y="590"/>
                  <a:pt x="237" y="629"/>
                  <a:pt x="190" y="629"/>
                </a:cubicBezTo>
                <a:cubicBezTo>
                  <a:pt x="143" y="629"/>
                  <a:pt x="105" y="590"/>
                  <a:pt x="105" y="543"/>
                </a:cubicBezTo>
                <a:cubicBezTo>
                  <a:pt x="105" y="496"/>
                  <a:pt x="143" y="457"/>
                  <a:pt x="190" y="457"/>
                </a:cubicBezTo>
                <a:moveTo>
                  <a:pt x="190" y="608"/>
                </a:moveTo>
                <a:cubicBezTo>
                  <a:pt x="226" y="608"/>
                  <a:pt x="255" y="579"/>
                  <a:pt x="255" y="543"/>
                </a:cubicBezTo>
                <a:cubicBezTo>
                  <a:pt x="255" y="507"/>
                  <a:pt x="226" y="478"/>
                  <a:pt x="190" y="478"/>
                </a:cubicBezTo>
                <a:cubicBezTo>
                  <a:pt x="155" y="478"/>
                  <a:pt x="126" y="507"/>
                  <a:pt x="126" y="543"/>
                </a:cubicBezTo>
                <a:cubicBezTo>
                  <a:pt x="126" y="579"/>
                  <a:pt x="155" y="608"/>
                  <a:pt x="190" y="608"/>
                </a:cubicBezTo>
                <a:moveTo>
                  <a:pt x="196" y="535"/>
                </a:moveTo>
                <a:cubicBezTo>
                  <a:pt x="186" y="532"/>
                  <a:pt x="182" y="529"/>
                  <a:pt x="182" y="526"/>
                </a:cubicBezTo>
                <a:cubicBezTo>
                  <a:pt x="182" y="522"/>
                  <a:pt x="184" y="519"/>
                  <a:pt x="192" y="519"/>
                </a:cubicBezTo>
                <a:cubicBezTo>
                  <a:pt x="200" y="519"/>
                  <a:pt x="205" y="522"/>
                  <a:pt x="208" y="523"/>
                </a:cubicBezTo>
                <a:cubicBezTo>
                  <a:pt x="212" y="510"/>
                  <a:pt x="212" y="510"/>
                  <a:pt x="212" y="510"/>
                </a:cubicBezTo>
                <a:cubicBezTo>
                  <a:pt x="208" y="508"/>
                  <a:pt x="202" y="507"/>
                  <a:pt x="195" y="506"/>
                </a:cubicBezTo>
                <a:cubicBezTo>
                  <a:pt x="195" y="496"/>
                  <a:pt x="195" y="496"/>
                  <a:pt x="195" y="496"/>
                </a:cubicBezTo>
                <a:cubicBezTo>
                  <a:pt x="184" y="496"/>
                  <a:pt x="184" y="496"/>
                  <a:pt x="184" y="496"/>
                </a:cubicBezTo>
                <a:cubicBezTo>
                  <a:pt x="184" y="507"/>
                  <a:pt x="184" y="507"/>
                  <a:pt x="184" y="507"/>
                </a:cubicBezTo>
                <a:cubicBezTo>
                  <a:pt x="171" y="509"/>
                  <a:pt x="164" y="517"/>
                  <a:pt x="164" y="528"/>
                </a:cubicBezTo>
                <a:cubicBezTo>
                  <a:pt x="164" y="539"/>
                  <a:pt x="173" y="544"/>
                  <a:pt x="185" y="549"/>
                </a:cubicBezTo>
                <a:cubicBezTo>
                  <a:pt x="194" y="551"/>
                  <a:pt x="197" y="554"/>
                  <a:pt x="197" y="558"/>
                </a:cubicBezTo>
                <a:cubicBezTo>
                  <a:pt x="197" y="563"/>
                  <a:pt x="193" y="566"/>
                  <a:pt x="186" y="566"/>
                </a:cubicBezTo>
                <a:cubicBezTo>
                  <a:pt x="179" y="566"/>
                  <a:pt x="172" y="563"/>
                  <a:pt x="167" y="561"/>
                </a:cubicBezTo>
                <a:cubicBezTo>
                  <a:pt x="164" y="574"/>
                  <a:pt x="164" y="574"/>
                  <a:pt x="164" y="574"/>
                </a:cubicBezTo>
                <a:cubicBezTo>
                  <a:pt x="168" y="576"/>
                  <a:pt x="175" y="579"/>
                  <a:pt x="183" y="579"/>
                </a:cubicBezTo>
                <a:cubicBezTo>
                  <a:pt x="183" y="590"/>
                  <a:pt x="183" y="590"/>
                  <a:pt x="183" y="590"/>
                </a:cubicBezTo>
                <a:cubicBezTo>
                  <a:pt x="194" y="590"/>
                  <a:pt x="194" y="590"/>
                  <a:pt x="194" y="590"/>
                </a:cubicBezTo>
                <a:cubicBezTo>
                  <a:pt x="194" y="578"/>
                  <a:pt x="194" y="578"/>
                  <a:pt x="194" y="578"/>
                </a:cubicBezTo>
                <a:cubicBezTo>
                  <a:pt x="208" y="576"/>
                  <a:pt x="215" y="567"/>
                  <a:pt x="215" y="557"/>
                </a:cubicBezTo>
                <a:cubicBezTo>
                  <a:pt x="215" y="546"/>
                  <a:pt x="209" y="540"/>
                  <a:pt x="196" y="535"/>
                </a:cubicBezTo>
                <a:moveTo>
                  <a:pt x="965" y="171"/>
                </a:moveTo>
                <a:cubicBezTo>
                  <a:pt x="918" y="171"/>
                  <a:pt x="880" y="133"/>
                  <a:pt x="880" y="85"/>
                </a:cubicBezTo>
                <a:cubicBezTo>
                  <a:pt x="880" y="38"/>
                  <a:pt x="918" y="0"/>
                  <a:pt x="965" y="0"/>
                </a:cubicBezTo>
                <a:cubicBezTo>
                  <a:pt x="1012" y="0"/>
                  <a:pt x="1051" y="38"/>
                  <a:pt x="1051" y="85"/>
                </a:cubicBezTo>
                <a:cubicBezTo>
                  <a:pt x="1051" y="133"/>
                  <a:pt x="1012" y="171"/>
                  <a:pt x="965" y="171"/>
                </a:cubicBezTo>
                <a:moveTo>
                  <a:pt x="965" y="20"/>
                </a:moveTo>
                <a:cubicBezTo>
                  <a:pt x="930" y="20"/>
                  <a:pt x="901" y="49"/>
                  <a:pt x="901" y="85"/>
                </a:cubicBezTo>
                <a:cubicBezTo>
                  <a:pt x="901" y="121"/>
                  <a:pt x="930" y="151"/>
                  <a:pt x="965" y="151"/>
                </a:cubicBezTo>
                <a:cubicBezTo>
                  <a:pt x="1001" y="151"/>
                  <a:pt x="1030" y="121"/>
                  <a:pt x="1030" y="85"/>
                </a:cubicBezTo>
                <a:cubicBezTo>
                  <a:pt x="1030" y="49"/>
                  <a:pt x="1001" y="20"/>
                  <a:pt x="965" y="20"/>
                </a:cubicBezTo>
                <a:moveTo>
                  <a:pt x="977" y="129"/>
                </a:moveTo>
                <a:cubicBezTo>
                  <a:pt x="980" y="129"/>
                  <a:pt x="983" y="129"/>
                  <a:pt x="986" y="128"/>
                </a:cubicBezTo>
                <a:cubicBezTo>
                  <a:pt x="988" y="128"/>
                  <a:pt x="988" y="128"/>
                  <a:pt x="988" y="128"/>
                </a:cubicBezTo>
                <a:cubicBezTo>
                  <a:pt x="988" y="111"/>
                  <a:pt x="988" y="111"/>
                  <a:pt x="988" y="111"/>
                </a:cubicBezTo>
                <a:cubicBezTo>
                  <a:pt x="984" y="112"/>
                  <a:pt x="984" y="112"/>
                  <a:pt x="984" y="112"/>
                </a:cubicBezTo>
                <a:cubicBezTo>
                  <a:pt x="982" y="112"/>
                  <a:pt x="979" y="113"/>
                  <a:pt x="977" y="113"/>
                </a:cubicBezTo>
                <a:cubicBezTo>
                  <a:pt x="967" y="113"/>
                  <a:pt x="958" y="107"/>
                  <a:pt x="953" y="99"/>
                </a:cubicBezTo>
                <a:cubicBezTo>
                  <a:pt x="964" y="99"/>
                  <a:pt x="964" y="99"/>
                  <a:pt x="964" y="99"/>
                </a:cubicBezTo>
                <a:cubicBezTo>
                  <a:pt x="964" y="89"/>
                  <a:pt x="964" y="89"/>
                  <a:pt x="964" y="89"/>
                </a:cubicBezTo>
                <a:cubicBezTo>
                  <a:pt x="950" y="89"/>
                  <a:pt x="950" y="89"/>
                  <a:pt x="950" y="89"/>
                </a:cubicBezTo>
                <a:cubicBezTo>
                  <a:pt x="950" y="88"/>
                  <a:pt x="950" y="87"/>
                  <a:pt x="950" y="86"/>
                </a:cubicBezTo>
                <a:cubicBezTo>
                  <a:pt x="950" y="86"/>
                  <a:pt x="950" y="85"/>
                  <a:pt x="950" y="85"/>
                </a:cubicBezTo>
                <a:cubicBezTo>
                  <a:pt x="964" y="85"/>
                  <a:pt x="964" y="85"/>
                  <a:pt x="964" y="85"/>
                </a:cubicBezTo>
                <a:cubicBezTo>
                  <a:pt x="964" y="76"/>
                  <a:pt x="964" y="76"/>
                  <a:pt x="964" y="76"/>
                </a:cubicBezTo>
                <a:cubicBezTo>
                  <a:pt x="952" y="76"/>
                  <a:pt x="952" y="76"/>
                  <a:pt x="952" y="76"/>
                </a:cubicBezTo>
                <a:cubicBezTo>
                  <a:pt x="956" y="66"/>
                  <a:pt x="966" y="59"/>
                  <a:pt x="977" y="59"/>
                </a:cubicBezTo>
                <a:cubicBezTo>
                  <a:pt x="979" y="59"/>
                  <a:pt x="982" y="59"/>
                  <a:pt x="984" y="60"/>
                </a:cubicBezTo>
                <a:cubicBezTo>
                  <a:pt x="988" y="61"/>
                  <a:pt x="988" y="61"/>
                  <a:pt x="988" y="61"/>
                </a:cubicBezTo>
                <a:cubicBezTo>
                  <a:pt x="988" y="44"/>
                  <a:pt x="988" y="44"/>
                  <a:pt x="988" y="44"/>
                </a:cubicBezTo>
                <a:cubicBezTo>
                  <a:pt x="986" y="44"/>
                  <a:pt x="986" y="44"/>
                  <a:pt x="986" y="44"/>
                </a:cubicBezTo>
                <a:cubicBezTo>
                  <a:pt x="983" y="43"/>
                  <a:pt x="980" y="43"/>
                  <a:pt x="977" y="43"/>
                </a:cubicBezTo>
                <a:cubicBezTo>
                  <a:pt x="956" y="43"/>
                  <a:pt x="939" y="57"/>
                  <a:pt x="935" y="76"/>
                </a:cubicBezTo>
                <a:cubicBezTo>
                  <a:pt x="927" y="76"/>
                  <a:pt x="927" y="76"/>
                  <a:pt x="927" y="76"/>
                </a:cubicBezTo>
                <a:cubicBezTo>
                  <a:pt x="927" y="85"/>
                  <a:pt x="927" y="85"/>
                  <a:pt x="927" y="85"/>
                </a:cubicBezTo>
                <a:cubicBezTo>
                  <a:pt x="933" y="85"/>
                  <a:pt x="933" y="85"/>
                  <a:pt x="933" y="85"/>
                </a:cubicBezTo>
                <a:cubicBezTo>
                  <a:pt x="933" y="85"/>
                  <a:pt x="933" y="86"/>
                  <a:pt x="933" y="86"/>
                </a:cubicBezTo>
                <a:cubicBezTo>
                  <a:pt x="933" y="87"/>
                  <a:pt x="933" y="88"/>
                  <a:pt x="933" y="89"/>
                </a:cubicBezTo>
                <a:cubicBezTo>
                  <a:pt x="927" y="89"/>
                  <a:pt x="927" y="89"/>
                  <a:pt x="927" y="89"/>
                </a:cubicBezTo>
                <a:cubicBezTo>
                  <a:pt x="927" y="99"/>
                  <a:pt x="927" y="99"/>
                  <a:pt x="927" y="99"/>
                </a:cubicBezTo>
                <a:cubicBezTo>
                  <a:pt x="935" y="99"/>
                  <a:pt x="935" y="99"/>
                  <a:pt x="935" y="99"/>
                </a:cubicBezTo>
                <a:cubicBezTo>
                  <a:pt x="941" y="116"/>
                  <a:pt x="957" y="129"/>
                  <a:pt x="977" y="129"/>
                </a:cubicBezTo>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35" name="Freeform 956"/>
          <p:cNvSpPr>
            <a:spLocks noEditPoints="1"/>
          </p:cNvSpPr>
          <p:nvPr/>
        </p:nvSpPr>
        <p:spPr bwMode="auto">
          <a:xfrm>
            <a:off x="9213572" y="1256688"/>
            <a:ext cx="285634" cy="419961"/>
          </a:xfrm>
          <a:custGeom>
            <a:gdLst>
              <a:gd name="T0" fmla="*/ 82 w 634"/>
              <a:gd name="T1" fmla="*/ 670 h 932"/>
              <a:gd name="T2" fmla="*/ 165 w 634"/>
              <a:gd name="T3" fmla="*/ 898 h 932"/>
              <a:gd name="T4" fmla="*/ 0 w 634"/>
              <a:gd name="T5" fmla="*/ 898 h 932"/>
              <a:gd name="T6" fmla="*/ 97 w 634"/>
              <a:gd name="T7" fmla="*/ 587 h 932"/>
              <a:gd name="T8" fmla="*/ 153 w 634"/>
              <a:gd name="T9" fmla="*/ 502 h 932"/>
              <a:gd name="T10" fmla="*/ 62 w 634"/>
              <a:gd name="T11" fmla="*/ 415 h 932"/>
              <a:gd name="T12" fmla="*/ 135 w 634"/>
              <a:gd name="T13" fmla="*/ 408 h 932"/>
              <a:gd name="T14" fmla="*/ 98 w 634"/>
              <a:gd name="T15" fmla="*/ 361 h 932"/>
              <a:gd name="T16" fmla="*/ 67 w 634"/>
              <a:gd name="T17" fmla="*/ 333 h 932"/>
              <a:gd name="T18" fmla="*/ 13 w 634"/>
              <a:gd name="T19" fmla="*/ 420 h 932"/>
              <a:gd name="T20" fmla="*/ 105 w 634"/>
              <a:gd name="T21" fmla="*/ 507 h 932"/>
              <a:gd name="T22" fmla="*/ 20 w 634"/>
              <a:gd name="T23" fmla="*/ 512 h 932"/>
              <a:gd name="T24" fmla="*/ 65 w 634"/>
              <a:gd name="T25" fmla="*/ 563 h 932"/>
              <a:gd name="T26" fmla="*/ 0 w 634"/>
              <a:gd name="T27" fmla="*/ 620 h 932"/>
              <a:gd name="T28" fmla="*/ 165 w 634"/>
              <a:gd name="T29" fmla="*/ 620 h 932"/>
              <a:gd name="T30" fmla="*/ 236 w 634"/>
              <a:gd name="T31" fmla="*/ 542 h 932"/>
              <a:gd name="T32" fmla="*/ 235 w 634"/>
              <a:gd name="T33" fmla="*/ 898 h 932"/>
              <a:gd name="T34" fmla="*/ 400 w 634"/>
              <a:gd name="T35" fmla="*/ 898 h 932"/>
              <a:gd name="T36" fmla="*/ 402 w 634"/>
              <a:gd name="T37" fmla="*/ 542 h 932"/>
              <a:gd name="T38" fmla="*/ 236 w 634"/>
              <a:gd name="T39" fmla="*/ 542 h 932"/>
              <a:gd name="T40" fmla="*/ 338 w 634"/>
              <a:gd name="T41" fmla="*/ 455 h 932"/>
              <a:gd name="T42" fmla="*/ 364 w 634"/>
              <a:gd name="T43" fmla="*/ 435 h 932"/>
              <a:gd name="T44" fmla="*/ 338 w 634"/>
              <a:gd name="T45" fmla="*/ 425 h 932"/>
              <a:gd name="T46" fmla="*/ 364 w 634"/>
              <a:gd name="T47" fmla="*/ 405 h 932"/>
              <a:gd name="T48" fmla="*/ 397 w 634"/>
              <a:gd name="T49" fmla="*/ 310 h 932"/>
              <a:gd name="T50" fmla="*/ 333 w 634"/>
              <a:gd name="T51" fmla="*/ 353 h 932"/>
              <a:gd name="T52" fmla="*/ 319 w 634"/>
              <a:gd name="T53" fmla="*/ 388 h 932"/>
              <a:gd name="T54" fmla="*/ 287 w 634"/>
              <a:gd name="T55" fmla="*/ 310 h 932"/>
              <a:gd name="T56" fmla="*/ 291 w 634"/>
              <a:gd name="T57" fmla="*/ 405 h 932"/>
              <a:gd name="T58" fmla="*/ 265 w 634"/>
              <a:gd name="T59" fmla="*/ 425 h 932"/>
              <a:gd name="T60" fmla="*/ 298 w 634"/>
              <a:gd name="T61" fmla="*/ 435 h 932"/>
              <a:gd name="T62" fmla="*/ 265 w 634"/>
              <a:gd name="T63" fmla="*/ 455 h 932"/>
              <a:gd name="T64" fmla="*/ 298 w 634"/>
              <a:gd name="T65" fmla="*/ 480 h 932"/>
              <a:gd name="T66" fmla="*/ 319 w 634"/>
              <a:gd name="T67" fmla="*/ 547 h 932"/>
              <a:gd name="T68" fmla="*/ 338 w 634"/>
              <a:gd name="T69" fmla="*/ 480 h 932"/>
              <a:gd name="T70" fmla="*/ 469 w 634"/>
              <a:gd name="T71" fmla="*/ 893 h 932"/>
              <a:gd name="T72" fmla="*/ 634 w 634"/>
              <a:gd name="T73" fmla="*/ 893 h 932"/>
              <a:gd name="T74" fmla="*/ 551 w 634"/>
              <a:gd name="T75" fmla="*/ 321 h 932"/>
              <a:gd name="T76" fmla="*/ 550 w 634"/>
              <a:gd name="T77" fmla="*/ 237 h 932"/>
              <a:gd name="T78" fmla="*/ 551 w 634"/>
              <a:gd name="T79" fmla="*/ 305 h 932"/>
              <a:gd name="T80" fmla="*/ 585 w 634"/>
              <a:gd name="T81" fmla="*/ 240 h 932"/>
              <a:gd name="T82" fmla="*/ 610 w 634"/>
              <a:gd name="T83" fmla="*/ 237 h 932"/>
              <a:gd name="T84" fmla="*/ 599 w 634"/>
              <a:gd name="T85" fmla="*/ 193 h 932"/>
              <a:gd name="T86" fmla="*/ 512 w 634"/>
              <a:gd name="T87" fmla="*/ 156 h 932"/>
              <a:gd name="T88" fmla="*/ 542 w 634"/>
              <a:gd name="T89" fmla="*/ 130 h 932"/>
              <a:gd name="T90" fmla="*/ 503 w 634"/>
              <a:gd name="T91" fmla="*/ 120 h 932"/>
              <a:gd name="T92" fmla="*/ 542 w 634"/>
              <a:gd name="T93" fmla="*/ 118 h 932"/>
              <a:gd name="T94" fmla="*/ 508 w 634"/>
              <a:gd name="T95" fmla="*/ 92 h 932"/>
              <a:gd name="T96" fmla="*/ 599 w 634"/>
              <a:gd name="T97" fmla="*/ 48 h 932"/>
              <a:gd name="T98" fmla="*/ 610 w 634"/>
              <a:gd name="T99" fmla="*/ 4 h 932"/>
              <a:gd name="T100" fmla="*/ 579 w 634"/>
              <a:gd name="T101" fmla="*/ 0 h 932"/>
              <a:gd name="T102" fmla="*/ 439 w 634"/>
              <a:gd name="T103" fmla="*/ 92 h 932"/>
              <a:gd name="T104" fmla="*/ 457 w 634"/>
              <a:gd name="T105" fmla="*/ 118 h 932"/>
              <a:gd name="T106" fmla="*/ 458 w 634"/>
              <a:gd name="T107" fmla="*/ 130 h 932"/>
              <a:gd name="T108" fmla="*/ 439 w 634"/>
              <a:gd name="T109" fmla="*/ 156 h 932"/>
              <a:gd name="T110" fmla="*/ 550 w 634"/>
              <a:gd name="T111" fmla="*/ 237 h 9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4" h="932">
                <a:moveTo>
                  <a:pt x="0" y="649"/>
                </a:moveTo>
                <a:cubicBezTo>
                  <a:pt x="19" y="664"/>
                  <a:pt x="51" y="670"/>
                  <a:pt x="82" y="670"/>
                </a:cubicBezTo>
                <a:cubicBezTo>
                  <a:pt x="113" y="670"/>
                  <a:pt x="146" y="664"/>
                  <a:pt x="165" y="649"/>
                </a:cubicBezTo>
                <a:cubicBezTo>
                  <a:pt x="165" y="898"/>
                  <a:pt x="165" y="898"/>
                  <a:pt x="165" y="898"/>
                </a:cubicBezTo>
                <a:cubicBezTo>
                  <a:pt x="165" y="917"/>
                  <a:pt x="128" y="932"/>
                  <a:pt x="82" y="932"/>
                </a:cubicBezTo>
                <a:cubicBezTo>
                  <a:pt x="37" y="932"/>
                  <a:pt x="0" y="917"/>
                  <a:pt x="0" y="898"/>
                </a:cubicBezTo>
                <a:cubicBezTo>
                  <a:pt x="0" y="649"/>
                  <a:pt x="0" y="649"/>
                  <a:pt x="0" y="649"/>
                </a:cubicBezTo>
                <a:moveTo>
                  <a:pt x="97" y="587"/>
                </a:moveTo>
                <a:cubicBezTo>
                  <a:pt x="97" y="561"/>
                  <a:pt x="97" y="561"/>
                  <a:pt x="97" y="561"/>
                </a:cubicBezTo>
                <a:cubicBezTo>
                  <a:pt x="134" y="555"/>
                  <a:pt x="153" y="531"/>
                  <a:pt x="153" y="502"/>
                </a:cubicBezTo>
                <a:cubicBezTo>
                  <a:pt x="153" y="473"/>
                  <a:pt x="138" y="455"/>
                  <a:pt x="100" y="442"/>
                </a:cubicBezTo>
                <a:cubicBezTo>
                  <a:pt x="73" y="432"/>
                  <a:pt x="62" y="425"/>
                  <a:pt x="62" y="415"/>
                </a:cubicBezTo>
                <a:cubicBezTo>
                  <a:pt x="62" y="406"/>
                  <a:pt x="68" y="397"/>
                  <a:pt x="89" y="397"/>
                </a:cubicBezTo>
                <a:cubicBezTo>
                  <a:pt x="112" y="397"/>
                  <a:pt x="127" y="404"/>
                  <a:pt x="135" y="408"/>
                </a:cubicBezTo>
                <a:cubicBezTo>
                  <a:pt x="145" y="372"/>
                  <a:pt x="145" y="372"/>
                  <a:pt x="145" y="372"/>
                </a:cubicBezTo>
                <a:cubicBezTo>
                  <a:pt x="134" y="366"/>
                  <a:pt x="119" y="362"/>
                  <a:pt x="98" y="361"/>
                </a:cubicBezTo>
                <a:cubicBezTo>
                  <a:pt x="98" y="333"/>
                  <a:pt x="98" y="333"/>
                  <a:pt x="98" y="333"/>
                </a:cubicBezTo>
                <a:cubicBezTo>
                  <a:pt x="67" y="333"/>
                  <a:pt x="67" y="333"/>
                  <a:pt x="67" y="333"/>
                </a:cubicBezTo>
                <a:cubicBezTo>
                  <a:pt x="67" y="363"/>
                  <a:pt x="67" y="363"/>
                  <a:pt x="67" y="363"/>
                </a:cubicBezTo>
                <a:cubicBezTo>
                  <a:pt x="33" y="370"/>
                  <a:pt x="13" y="392"/>
                  <a:pt x="13" y="420"/>
                </a:cubicBezTo>
                <a:cubicBezTo>
                  <a:pt x="13" y="451"/>
                  <a:pt x="36" y="467"/>
                  <a:pt x="70" y="479"/>
                </a:cubicBezTo>
                <a:cubicBezTo>
                  <a:pt x="94" y="487"/>
                  <a:pt x="105" y="494"/>
                  <a:pt x="105" y="507"/>
                </a:cubicBezTo>
                <a:cubicBezTo>
                  <a:pt x="105" y="519"/>
                  <a:pt x="92" y="526"/>
                  <a:pt x="74" y="526"/>
                </a:cubicBezTo>
                <a:cubicBezTo>
                  <a:pt x="53" y="526"/>
                  <a:pt x="34" y="520"/>
                  <a:pt x="20" y="512"/>
                </a:cubicBezTo>
                <a:cubicBezTo>
                  <a:pt x="11" y="550"/>
                  <a:pt x="11" y="550"/>
                  <a:pt x="11" y="550"/>
                </a:cubicBezTo>
                <a:cubicBezTo>
                  <a:pt x="23" y="556"/>
                  <a:pt x="44" y="563"/>
                  <a:pt x="65" y="563"/>
                </a:cubicBezTo>
                <a:cubicBezTo>
                  <a:pt x="65" y="587"/>
                  <a:pt x="65" y="587"/>
                  <a:pt x="65" y="587"/>
                </a:cubicBezTo>
                <a:cubicBezTo>
                  <a:pt x="28" y="590"/>
                  <a:pt x="0" y="604"/>
                  <a:pt x="0" y="620"/>
                </a:cubicBezTo>
                <a:cubicBezTo>
                  <a:pt x="0" y="639"/>
                  <a:pt x="37" y="654"/>
                  <a:pt x="82" y="654"/>
                </a:cubicBezTo>
                <a:cubicBezTo>
                  <a:pt x="128" y="654"/>
                  <a:pt x="165" y="639"/>
                  <a:pt x="165" y="620"/>
                </a:cubicBezTo>
                <a:cubicBezTo>
                  <a:pt x="165" y="604"/>
                  <a:pt x="135" y="590"/>
                  <a:pt x="97" y="587"/>
                </a:cubicBezTo>
                <a:moveTo>
                  <a:pt x="236" y="542"/>
                </a:moveTo>
                <a:cubicBezTo>
                  <a:pt x="236" y="892"/>
                  <a:pt x="236" y="892"/>
                  <a:pt x="236" y="892"/>
                </a:cubicBezTo>
                <a:cubicBezTo>
                  <a:pt x="236" y="894"/>
                  <a:pt x="235" y="896"/>
                  <a:pt x="235" y="898"/>
                </a:cubicBezTo>
                <a:cubicBezTo>
                  <a:pt x="235" y="917"/>
                  <a:pt x="272" y="932"/>
                  <a:pt x="318" y="932"/>
                </a:cubicBezTo>
                <a:cubicBezTo>
                  <a:pt x="363" y="932"/>
                  <a:pt x="400" y="917"/>
                  <a:pt x="400" y="898"/>
                </a:cubicBezTo>
                <a:cubicBezTo>
                  <a:pt x="402" y="898"/>
                  <a:pt x="402" y="898"/>
                  <a:pt x="402" y="898"/>
                </a:cubicBezTo>
                <a:cubicBezTo>
                  <a:pt x="402" y="542"/>
                  <a:pt x="402" y="542"/>
                  <a:pt x="402" y="542"/>
                </a:cubicBezTo>
                <a:cubicBezTo>
                  <a:pt x="383" y="556"/>
                  <a:pt x="350" y="563"/>
                  <a:pt x="319" y="563"/>
                </a:cubicBezTo>
                <a:cubicBezTo>
                  <a:pt x="288" y="563"/>
                  <a:pt x="255" y="556"/>
                  <a:pt x="236" y="542"/>
                </a:cubicBezTo>
                <a:moveTo>
                  <a:pt x="338" y="480"/>
                </a:moveTo>
                <a:cubicBezTo>
                  <a:pt x="338" y="455"/>
                  <a:pt x="338" y="455"/>
                  <a:pt x="338" y="455"/>
                </a:cubicBezTo>
                <a:cubicBezTo>
                  <a:pt x="364" y="455"/>
                  <a:pt x="364" y="455"/>
                  <a:pt x="364" y="455"/>
                </a:cubicBezTo>
                <a:cubicBezTo>
                  <a:pt x="364" y="435"/>
                  <a:pt x="364" y="435"/>
                  <a:pt x="364" y="435"/>
                </a:cubicBezTo>
                <a:cubicBezTo>
                  <a:pt x="338" y="435"/>
                  <a:pt x="338" y="435"/>
                  <a:pt x="338" y="435"/>
                </a:cubicBezTo>
                <a:cubicBezTo>
                  <a:pt x="338" y="425"/>
                  <a:pt x="338" y="425"/>
                  <a:pt x="338" y="425"/>
                </a:cubicBezTo>
                <a:cubicBezTo>
                  <a:pt x="364" y="425"/>
                  <a:pt x="364" y="425"/>
                  <a:pt x="364" y="425"/>
                </a:cubicBezTo>
                <a:cubicBezTo>
                  <a:pt x="364" y="405"/>
                  <a:pt x="364" y="405"/>
                  <a:pt x="364" y="405"/>
                </a:cubicBezTo>
                <a:cubicBezTo>
                  <a:pt x="344" y="405"/>
                  <a:pt x="344" y="405"/>
                  <a:pt x="344" y="405"/>
                </a:cubicBezTo>
                <a:cubicBezTo>
                  <a:pt x="397" y="310"/>
                  <a:pt x="397" y="310"/>
                  <a:pt x="397" y="310"/>
                </a:cubicBezTo>
                <a:cubicBezTo>
                  <a:pt x="352" y="310"/>
                  <a:pt x="352" y="310"/>
                  <a:pt x="352" y="310"/>
                </a:cubicBezTo>
                <a:cubicBezTo>
                  <a:pt x="333" y="353"/>
                  <a:pt x="333" y="353"/>
                  <a:pt x="333" y="353"/>
                </a:cubicBezTo>
                <a:cubicBezTo>
                  <a:pt x="328" y="366"/>
                  <a:pt x="324" y="377"/>
                  <a:pt x="320" y="388"/>
                </a:cubicBezTo>
                <a:cubicBezTo>
                  <a:pt x="319" y="388"/>
                  <a:pt x="319" y="388"/>
                  <a:pt x="319" y="388"/>
                </a:cubicBezTo>
                <a:cubicBezTo>
                  <a:pt x="315" y="376"/>
                  <a:pt x="311" y="366"/>
                  <a:pt x="306" y="353"/>
                </a:cubicBezTo>
                <a:cubicBezTo>
                  <a:pt x="287" y="310"/>
                  <a:pt x="287" y="310"/>
                  <a:pt x="287" y="310"/>
                </a:cubicBezTo>
                <a:cubicBezTo>
                  <a:pt x="241" y="310"/>
                  <a:pt x="241" y="310"/>
                  <a:pt x="241" y="310"/>
                </a:cubicBezTo>
                <a:cubicBezTo>
                  <a:pt x="291" y="405"/>
                  <a:pt x="291" y="405"/>
                  <a:pt x="291" y="405"/>
                </a:cubicBezTo>
                <a:cubicBezTo>
                  <a:pt x="265" y="405"/>
                  <a:pt x="265" y="405"/>
                  <a:pt x="265" y="405"/>
                </a:cubicBezTo>
                <a:cubicBezTo>
                  <a:pt x="265" y="425"/>
                  <a:pt x="265" y="425"/>
                  <a:pt x="265" y="425"/>
                </a:cubicBezTo>
                <a:cubicBezTo>
                  <a:pt x="298" y="425"/>
                  <a:pt x="298" y="425"/>
                  <a:pt x="298" y="425"/>
                </a:cubicBezTo>
                <a:cubicBezTo>
                  <a:pt x="298" y="435"/>
                  <a:pt x="298" y="435"/>
                  <a:pt x="298" y="435"/>
                </a:cubicBezTo>
                <a:cubicBezTo>
                  <a:pt x="265" y="435"/>
                  <a:pt x="265" y="435"/>
                  <a:pt x="265" y="435"/>
                </a:cubicBezTo>
                <a:cubicBezTo>
                  <a:pt x="265" y="455"/>
                  <a:pt x="265" y="455"/>
                  <a:pt x="265" y="455"/>
                </a:cubicBezTo>
                <a:cubicBezTo>
                  <a:pt x="298" y="455"/>
                  <a:pt x="298" y="455"/>
                  <a:pt x="298" y="455"/>
                </a:cubicBezTo>
                <a:cubicBezTo>
                  <a:pt x="298" y="480"/>
                  <a:pt x="298" y="480"/>
                  <a:pt x="298" y="480"/>
                </a:cubicBezTo>
                <a:cubicBezTo>
                  <a:pt x="262" y="484"/>
                  <a:pt x="236" y="497"/>
                  <a:pt x="236" y="513"/>
                </a:cubicBezTo>
                <a:cubicBezTo>
                  <a:pt x="236" y="532"/>
                  <a:pt x="273" y="547"/>
                  <a:pt x="319" y="547"/>
                </a:cubicBezTo>
                <a:cubicBezTo>
                  <a:pt x="365" y="547"/>
                  <a:pt x="402" y="532"/>
                  <a:pt x="402" y="513"/>
                </a:cubicBezTo>
                <a:cubicBezTo>
                  <a:pt x="402" y="497"/>
                  <a:pt x="374" y="484"/>
                  <a:pt x="338" y="480"/>
                </a:cubicBezTo>
                <a:moveTo>
                  <a:pt x="469" y="300"/>
                </a:moveTo>
                <a:cubicBezTo>
                  <a:pt x="469" y="893"/>
                  <a:pt x="469" y="893"/>
                  <a:pt x="469" y="893"/>
                </a:cubicBezTo>
                <a:cubicBezTo>
                  <a:pt x="469" y="911"/>
                  <a:pt x="505" y="926"/>
                  <a:pt x="551" y="926"/>
                </a:cubicBezTo>
                <a:cubicBezTo>
                  <a:pt x="597" y="926"/>
                  <a:pt x="634" y="911"/>
                  <a:pt x="634" y="893"/>
                </a:cubicBezTo>
                <a:cubicBezTo>
                  <a:pt x="634" y="300"/>
                  <a:pt x="634" y="300"/>
                  <a:pt x="634" y="300"/>
                </a:cubicBezTo>
                <a:cubicBezTo>
                  <a:pt x="615" y="314"/>
                  <a:pt x="582" y="321"/>
                  <a:pt x="551" y="321"/>
                </a:cubicBezTo>
                <a:cubicBezTo>
                  <a:pt x="520" y="321"/>
                  <a:pt x="487" y="314"/>
                  <a:pt x="469" y="300"/>
                </a:cubicBezTo>
                <a:moveTo>
                  <a:pt x="550" y="237"/>
                </a:moveTo>
                <a:cubicBezTo>
                  <a:pt x="505" y="237"/>
                  <a:pt x="469" y="253"/>
                  <a:pt x="469" y="271"/>
                </a:cubicBezTo>
                <a:cubicBezTo>
                  <a:pt x="469" y="290"/>
                  <a:pt x="505" y="305"/>
                  <a:pt x="551" y="305"/>
                </a:cubicBezTo>
                <a:cubicBezTo>
                  <a:pt x="597" y="305"/>
                  <a:pt x="634" y="290"/>
                  <a:pt x="634" y="271"/>
                </a:cubicBezTo>
                <a:cubicBezTo>
                  <a:pt x="634" y="257"/>
                  <a:pt x="614" y="246"/>
                  <a:pt x="585" y="240"/>
                </a:cubicBezTo>
                <a:cubicBezTo>
                  <a:pt x="591" y="240"/>
                  <a:pt x="597" y="240"/>
                  <a:pt x="603" y="238"/>
                </a:cubicBezTo>
                <a:cubicBezTo>
                  <a:pt x="610" y="237"/>
                  <a:pt x="610" y="237"/>
                  <a:pt x="610" y="237"/>
                </a:cubicBezTo>
                <a:cubicBezTo>
                  <a:pt x="610" y="190"/>
                  <a:pt x="610" y="190"/>
                  <a:pt x="610" y="190"/>
                </a:cubicBezTo>
                <a:cubicBezTo>
                  <a:pt x="599" y="193"/>
                  <a:pt x="599" y="193"/>
                  <a:pt x="599" y="193"/>
                </a:cubicBezTo>
                <a:cubicBezTo>
                  <a:pt x="593" y="194"/>
                  <a:pt x="586" y="195"/>
                  <a:pt x="579" y="195"/>
                </a:cubicBezTo>
                <a:cubicBezTo>
                  <a:pt x="550" y="195"/>
                  <a:pt x="525" y="180"/>
                  <a:pt x="512" y="156"/>
                </a:cubicBezTo>
                <a:cubicBezTo>
                  <a:pt x="542" y="156"/>
                  <a:pt x="542" y="156"/>
                  <a:pt x="542" y="156"/>
                </a:cubicBezTo>
                <a:cubicBezTo>
                  <a:pt x="542" y="130"/>
                  <a:pt x="542" y="130"/>
                  <a:pt x="542" y="130"/>
                </a:cubicBezTo>
                <a:cubicBezTo>
                  <a:pt x="504" y="130"/>
                  <a:pt x="504" y="130"/>
                  <a:pt x="504" y="130"/>
                </a:cubicBezTo>
                <a:cubicBezTo>
                  <a:pt x="503" y="127"/>
                  <a:pt x="503" y="124"/>
                  <a:pt x="503" y="120"/>
                </a:cubicBezTo>
                <a:cubicBezTo>
                  <a:pt x="503" y="120"/>
                  <a:pt x="503" y="119"/>
                  <a:pt x="503" y="118"/>
                </a:cubicBezTo>
                <a:cubicBezTo>
                  <a:pt x="542" y="118"/>
                  <a:pt x="542" y="118"/>
                  <a:pt x="542" y="118"/>
                </a:cubicBezTo>
                <a:cubicBezTo>
                  <a:pt x="542" y="92"/>
                  <a:pt x="542" y="92"/>
                  <a:pt x="542" y="92"/>
                </a:cubicBezTo>
                <a:cubicBezTo>
                  <a:pt x="508" y="92"/>
                  <a:pt x="508" y="92"/>
                  <a:pt x="508" y="92"/>
                </a:cubicBezTo>
                <a:cubicBezTo>
                  <a:pt x="520" y="65"/>
                  <a:pt x="547" y="45"/>
                  <a:pt x="579" y="45"/>
                </a:cubicBezTo>
                <a:cubicBezTo>
                  <a:pt x="586" y="45"/>
                  <a:pt x="593" y="46"/>
                  <a:pt x="599" y="48"/>
                </a:cubicBezTo>
                <a:cubicBezTo>
                  <a:pt x="610" y="51"/>
                  <a:pt x="610" y="51"/>
                  <a:pt x="610" y="51"/>
                </a:cubicBezTo>
                <a:cubicBezTo>
                  <a:pt x="610" y="4"/>
                  <a:pt x="610" y="4"/>
                  <a:pt x="610" y="4"/>
                </a:cubicBezTo>
                <a:cubicBezTo>
                  <a:pt x="603" y="2"/>
                  <a:pt x="603" y="2"/>
                  <a:pt x="603" y="2"/>
                </a:cubicBezTo>
                <a:cubicBezTo>
                  <a:pt x="595" y="1"/>
                  <a:pt x="587" y="0"/>
                  <a:pt x="579" y="0"/>
                </a:cubicBezTo>
                <a:cubicBezTo>
                  <a:pt x="522" y="0"/>
                  <a:pt x="474" y="39"/>
                  <a:pt x="461" y="92"/>
                </a:cubicBezTo>
                <a:cubicBezTo>
                  <a:pt x="439" y="92"/>
                  <a:pt x="439" y="92"/>
                  <a:pt x="439" y="92"/>
                </a:cubicBezTo>
                <a:cubicBezTo>
                  <a:pt x="439" y="118"/>
                  <a:pt x="439" y="118"/>
                  <a:pt x="439" y="118"/>
                </a:cubicBezTo>
                <a:cubicBezTo>
                  <a:pt x="457" y="118"/>
                  <a:pt x="457" y="118"/>
                  <a:pt x="457" y="118"/>
                </a:cubicBezTo>
                <a:cubicBezTo>
                  <a:pt x="457" y="119"/>
                  <a:pt x="457" y="120"/>
                  <a:pt x="457" y="120"/>
                </a:cubicBezTo>
                <a:cubicBezTo>
                  <a:pt x="457" y="124"/>
                  <a:pt x="458" y="127"/>
                  <a:pt x="458" y="130"/>
                </a:cubicBezTo>
                <a:cubicBezTo>
                  <a:pt x="439" y="130"/>
                  <a:pt x="439" y="130"/>
                  <a:pt x="439" y="130"/>
                </a:cubicBezTo>
                <a:cubicBezTo>
                  <a:pt x="439" y="156"/>
                  <a:pt x="439" y="156"/>
                  <a:pt x="439" y="156"/>
                </a:cubicBezTo>
                <a:cubicBezTo>
                  <a:pt x="463" y="156"/>
                  <a:pt x="463" y="156"/>
                  <a:pt x="463" y="156"/>
                </a:cubicBezTo>
                <a:cubicBezTo>
                  <a:pt x="476" y="196"/>
                  <a:pt x="509" y="227"/>
                  <a:pt x="550" y="237"/>
                </a:cubicBezTo>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36" name="Freeform 6"/>
          <p:cNvSpPr>
            <a:spLocks noEditPoints="1"/>
          </p:cNvSpPr>
          <p:nvPr/>
        </p:nvSpPr>
        <p:spPr bwMode="auto">
          <a:xfrm>
            <a:off x="1558415" y="5410769"/>
            <a:ext cx="555751" cy="351302"/>
          </a:xfrm>
          <a:custGeom>
            <a:gdLst>
              <a:gd name="T0" fmla="*/ 159 w 245"/>
              <a:gd name="T1" fmla="*/ 155 h 155"/>
              <a:gd name="T2" fmla="*/ 185 w 245"/>
              <a:gd name="T3" fmla="*/ 155 h 155"/>
              <a:gd name="T4" fmla="*/ 185 w 245"/>
              <a:gd name="T5" fmla="*/ 67 h 155"/>
              <a:gd name="T6" fmla="*/ 159 w 245"/>
              <a:gd name="T7" fmla="*/ 91 h 155"/>
              <a:gd name="T8" fmla="*/ 159 w 245"/>
              <a:gd name="T9" fmla="*/ 155 h 155"/>
              <a:gd name="T10" fmla="*/ 196 w 245"/>
              <a:gd name="T11" fmla="*/ 155 h 155"/>
              <a:gd name="T12" fmla="*/ 222 w 245"/>
              <a:gd name="T13" fmla="*/ 155 h 155"/>
              <a:gd name="T14" fmla="*/ 222 w 245"/>
              <a:gd name="T15" fmla="*/ 32 h 155"/>
              <a:gd name="T16" fmla="*/ 196 w 245"/>
              <a:gd name="T17" fmla="*/ 56 h 155"/>
              <a:gd name="T18" fmla="*/ 196 w 245"/>
              <a:gd name="T19" fmla="*/ 155 h 155"/>
              <a:gd name="T20" fmla="*/ 239 w 245"/>
              <a:gd name="T21" fmla="*/ 1 h 155"/>
              <a:gd name="T22" fmla="*/ 244 w 245"/>
              <a:gd name="T23" fmla="*/ 6 h 155"/>
              <a:gd name="T24" fmla="*/ 244 w 245"/>
              <a:gd name="T25" fmla="*/ 7 h 155"/>
              <a:gd name="T26" fmla="*/ 239 w 245"/>
              <a:gd name="T27" fmla="*/ 22 h 155"/>
              <a:gd name="T28" fmla="*/ 239 w 245"/>
              <a:gd name="T29" fmla="*/ 24 h 155"/>
              <a:gd name="T30" fmla="*/ 231 w 245"/>
              <a:gd name="T31" fmla="*/ 25 h 155"/>
              <a:gd name="T32" fmla="*/ 230 w 245"/>
              <a:gd name="T33" fmla="*/ 25 h 155"/>
              <a:gd name="T34" fmla="*/ 227 w 245"/>
              <a:gd name="T35" fmla="*/ 21 h 155"/>
              <a:gd name="T36" fmla="*/ 153 w 245"/>
              <a:gd name="T37" fmla="*/ 90 h 155"/>
              <a:gd name="T38" fmla="*/ 129 w 245"/>
              <a:gd name="T39" fmla="*/ 65 h 155"/>
              <a:gd name="T40" fmla="*/ 110 w 245"/>
              <a:gd name="T41" fmla="*/ 44 h 155"/>
              <a:gd name="T42" fmla="*/ 5 w 245"/>
              <a:gd name="T43" fmla="*/ 142 h 155"/>
              <a:gd name="T44" fmla="*/ 0 w 245"/>
              <a:gd name="T45" fmla="*/ 138 h 155"/>
              <a:gd name="T46" fmla="*/ 110 w 245"/>
              <a:gd name="T47" fmla="*/ 35 h 155"/>
              <a:gd name="T48" fmla="*/ 129 w 245"/>
              <a:gd name="T49" fmla="*/ 55 h 155"/>
              <a:gd name="T50" fmla="*/ 153 w 245"/>
              <a:gd name="T51" fmla="*/ 81 h 155"/>
              <a:gd name="T52" fmla="*/ 223 w 245"/>
              <a:gd name="T53" fmla="*/ 16 h 155"/>
              <a:gd name="T54" fmla="*/ 220 w 245"/>
              <a:gd name="T55" fmla="*/ 13 h 155"/>
              <a:gd name="T56" fmla="*/ 219 w 245"/>
              <a:gd name="T57" fmla="*/ 12 h 155"/>
              <a:gd name="T58" fmla="*/ 221 w 245"/>
              <a:gd name="T59" fmla="*/ 5 h 155"/>
              <a:gd name="T60" fmla="*/ 222 w 245"/>
              <a:gd name="T61" fmla="*/ 4 h 155"/>
              <a:gd name="T62" fmla="*/ 237 w 245"/>
              <a:gd name="T63" fmla="*/ 1 h 155"/>
              <a:gd name="T64" fmla="*/ 239 w 245"/>
              <a:gd name="T65" fmla="*/ 1 h 155"/>
              <a:gd name="T66" fmla="*/ 10 w 245"/>
              <a:gd name="T67" fmla="*/ 155 h 155"/>
              <a:gd name="T68" fmla="*/ 36 w 245"/>
              <a:gd name="T69" fmla="*/ 155 h 155"/>
              <a:gd name="T70" fmla="*/ 36 w 245"/>
              <a:gd name="T71" fmla="*/ 120 h 155"/>
              <a:gd name="T72" fmla="*/ 10 w 245"/>
              <a:gd name="T73" fmla="*/ 144 h 155"/>
              <a:gd name="T74" fmla="*/ 10 w 245"/>
              <a:gd name="T75" fmla="*/ 155 h 155"/>
              <a:gd name="T76" fmla="*/ 47 w 245"/>
              <a:gd name="T77" fmla="*/ 155 h 155"/>
              <a:gd name="T78" fmla="*/ 73 w 245"/>
              <a:gd name="T79" fmla="*/ 155 h 155"/>
              <a:gd name="T80" fmla="*/ 73 w 245"/>
              <a:gd name="T81" fmla="*/ 85 h 155"/>
              <a:gd name="T82" fmla="*/ 47 w 245"/>
              <a:gd name="T83" fmla="*/ 109 h 155"/>
              <a:gd name="T84" fmla="*/ 47 w 245"/>
              <a:gd name="T85" fmla="*/ 155 h 155"/>
              <a:gd name="T86" fmla="*/ 84 w 245"/>
              <a:gd name="T87" fmla="*/ 75 h 155"/>
              <a:gd name="T88" fmla="*/ 84 w 245"/>
              <a:gd name="T89" fmla="*/ 155 h 155"/>
              <a:gd name="T90" fmla="*/ 110 w 245"/>
              <a:gd name="T91" fmla="*/ 155 h 155"/>
              <a:gd name="T92" fmla="*/ 110 w 245"/>
              <a:gd name="T93" fmla="*/ 51 h 155"/>
              <a:gd name="T94" fmla="*/ 110 w 245"/>
              <a:gd name="T95" fmla="*/ 51 h 155"/>
              <a:gd name="T96" fmla="*/ 84 w 245"/>
              <a:gd name="T97" fmla="*/ 75 h 155"/>
              <a:gd name="T98" fmla="*/ 122 w 245"/>
              <a:gd name="T99" fmla="*/ 63 h 155"/>
              <a:gd name="T100" fmla="*/ 122 w 245"/>
              <a:gd name="T101" fmla="*/ 155 h 155"/>
              <a:gd name="T102" fmla="*/ 129 w 245"/>
              <a:gd name="T103" fmla="*/ 155 h 155"/>
              <a:gd name="T104" fmla="*/ 147 w 245"/>
              <a:gd name="T105" fmla="*/ 155 h 155"/>
              <a:gd name="T106" fmla="*/ 147 w 245"/>
              <a:gd name="T107" fmla="*/ 91 h 155"/>
              <a:gd name="T108" fmla="*/ 129 w 245"/>
              <a:gd name="T109" fmla="*/ 71 h 155"/>
              <a:gd name="T110" fmla="*/ 122 w 245"/>
              <a:gd name="T111" fmla="*/ 63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5" h="155">
                <a:moveTo>
                  <a:pt x="159" y="155"/>
                </a:moveTo>
                <a:cubicBezTo>
                  <a:pt x="185" y="155"/>
                  <a:pt x="185" y="155"/>
                  <a:pt x="185" y="155"/>
                </a:cubicBezTo>
                <a:cubicBezTo>
                  <a:pt x="185" y="67"/>
                  <a:pt x="185" y="67"/>
                  <a:pt x="185" y="67"/>
                </a:cubicBezTo>
                <a:cubicBezTo>
                  <a:pt x="159" y="91"/>
                  <a:pt x="159" y="91"/>
                  <a:pt x="159" y="91"/>
                </a:cubicBezTo>
                <a:cubicBezTo>
                  <a:pt x="159" y="155"/>
                  <a:pt x="159" y="155"/>
                  <a:pt x="159" y="155"/>
                </a:cubicBezTo>
                <a:close/>
                <a:moveTo>
                  <a:pt x="196" y="155"/>
                </a:moveTo>
                <a:cubicBezTo>
                  <a:pt x="222" y="155"/>
                  <a:pt x="222" y="155"/>
                  <a:pt x="222" y="155"/>
                </a:cubicBezTo>
                <a:cubicBezTo>
                  <a:pt x="222" y="32"/>
                  <a:pt x="222" y="32"/>
                  <a:pt x="222" y="32"/>
                </a:cubicBezTo>
                <a:cubicBezTo>
                  <a:pt x="196" y="56"/>
                  <a:pt x="196" y="56"/>
                  <a:pt x="196" y="56"/>
                </a:cubicBezTo>
                <a:cubicBezTo>
                  <a:pt x="196" y="155"/>
                  <a:pt x="196" y="155"/>
                  <a:pt x="196" y="155"/>
                </a:cubicBezTo>
                <a:close/>
                <a:moveTo>
                  <a:pt x="239" y="1"/>
                </a:moveTo>
                <a:cubicBezTo>
                  <a:pt x="243" y="0"/>
                  <a:pt x="245" y="2"/>
                  <a:pt x="244" y="6"/>
                </a:cubicBezTo>
                <a:cubicBezTo>
                  <a:pt x="244" y="7"/>
                  <a:pt x="244" y="7"/>
                  <a:pt x="244" y="7"/>
                </a:cubicBezTo>
                <a:cubicBezTo>
                  <a:pt x="242" y="12"/>
                  <a:pt x="240" y="18"/>
                  <a:pt x="239" y="22"/>
                </a:cubicBezTo>
                <a:cubicBezTo>
                  <a:pt x="239" y="24"/>
                  <a:pt x="239" y="24"/>
                  <a:pt x="239" y="24"/>
                </a:cubicBezTo>
                <a:cubicBezTo>
                  <a:pt x="237" y="28"/>
                  <a:pt x="234" y="29"/>
                  <a:pt x="231" y="25"/>
                </a:cubicBezTo>
                <a:cubicBezTo>
                  <a:pt x="230" y="25"/>
                  <a:pt x="230" y="25"/>
                  <a:pt x="230" y="25"/>
                </a:cubicBezTo>
                <a:cubicBezTo>
                  <a:pt x="229" y="24"/>
                  <a:pt x="228" y="22"/>
                  <a:pt x="227" y="21"/>
                </a:cubicBezTo>
                <a:cubicBezTo>
                  <a:pt x="153" y="90"/>
                  <a:pt x="153" y="90"/>
                  <a:pt x="153" y="90"/>
                </a:cubicBezTo>
                <a:cubicBezTo>
                  <a:pt x="129" y="65"/>
                  <a:pt x="129" y="65"/>
                  <a:pt x="129" y="65"/>
                </a:cubicBezTo>
                <a:cubicBezTo>
                  <a:pt x="110" y="44"/>
                  <a:pt x="110" y="44"/>
                  <a:pt x="110" y="44"/>
                </a:cubicBezTo>
                <a:cubicBezTo>
                  <a:pt x="5" y="142"/>
                  <a:pt x="5" y="142"/>
                  <a:pt x="5" y="142"/>
                </a:cubicBezTo>
                <a:cubicBezTo>
                  <a:pt x="0" y="138"/>
                  <a:pt x="0" y="138"/>
                  <a:pt x="0" y="138"/>
                </a:cubicBezTo>
                <a:cubicBezTo>
                  <a:pt x="110" y="35"/>
                  <a:pt x="110" y="35"/>
                  <a:pt x="110" y="35"/>
                </a:cubicBezTo>
                <a:cubicBezTo>
                  <a:pt x="129" y="55"/>
                  <a:pt x="129" y="55"/>
                  <a:pt x="129" y="55"/>
                </a:cubicBezTo>
                <a:cubicBezTo>
                  <a:pt x="153" y="81"/>
                  <a:pt x="153" y="81"/>
                  <a:pt x="153" y="81"/>
                </a:cubicBezTo>
                <a:cubicBezTo>
                  <a:pt x="223" y="16"/>
                  <a:pt x="223" y="16"/>
                  <a:pt x="223" y="16"/>
                </a:cubicBezTo>
                <a:cubicBezTo>
                  <a:pt x="222" y="15"/>
                  <a:pt x="220" y="14"/>
                  <a:pt x="220" y="13"/>
                </a:cubicBezTo>
                <a:cubicBezTo>
                  <a:pt x="219" y="12"/>
                  <a:pt x="219" y="12"/>
                  <a:pt x="219" y="12"/>
                </a:cubicBezTo>
                <a:cubicBezTo>
                  <a:pt x="216" y="9"/>
                  <a:pt x="217" y="6"/>
                  <a:pt x="221" y="5"/>
                </a:cubicBezTo>
                <a:cubicBezTo>
                  <a:pt x="222" y="4"/>
                  <a:pt x="222" y="4"/>
                  <a:pt x="222" y="4"/>
                </a:cubicBezTo>
                <a:cubicBezTo>
                  <a:pt x="226" y="3"/>
                  <a:pt x="233" y="2"/>
                  <a:pt x="237" y="1"/>
                </a:cubicBezTo>
                <a:cubicBezTo>
                  <a:pt x="239" y="1"/>
                  <a:pt x="239" y="1"/>
                  <a:pt x="239" y="1"/>
                </a:cubicBezTo>
                <a:close/>
                <a:moveTo>
                  <a:pt x="10" y="155"/>
                </a:moveTo>
                <a:cubicBezTo>
                  <a:pt x="36" y="155"/>
                  <a:pt x="36" y="155"/>
                  <a:pt x="36" y="155"/>
                </a:cubicBezTo>
                <a:cubicBezTo>
                  <a:pt x="36" y="120"/>
                  <a:pt x="36" y="120"/>
                  <a:pt x="36" y="120"/>
                </a:cubicBezTo>
                <a:cubicBezTo>
                  <a:pt x="10" y="144"/>
                  <a:pt x="10" y="144"/>
                  <a:pt x="10" y="144"/>
                </a:cubicBezTo>
                <a:cubicBezTo>
                  <a:pt x="10" y="155"/>
                  <a:pt x="10" y="155"/>
                  <a:pt x="10" y="155"/>
                </a:cubicBezTo>
                <a:close/>
                <a:moveTo>
                  <a:pt x="47" y="155"/>
                </a:moveTo>
                <a:cubicBezTo>
                  <a:pt x="73" y="155"/>
                  <a:pt x="73" y="155"/>
                  <a:pt x="73" y="155"/>
                </a:cubicBezTo>
                <a:cubicBezTo>
                  <a:pt x="73" y="85"/>
                  <a:pt x="73" y="85"/>
                  <a:pt x="73" y="85"/>
                </a:cubicBezTo>
                <a:cubicBezTo>
                  <a:pt x="47" y="109"/>
                  <a:pt x="47" y="109"/>
                  <a:pt x="47" y="109"/>
                </a:cubicBezTo>
                <a:cubicBezTo>
                  <a:pt x="47" y="155"/>
                  <a:pt x="47" y="155"/>
                  <a:pt x="47" y="155"/>
                </a:cubicBezTo>
                <a:close/>
                <a:moveTo>
                  <a:pt x="84" y="75"/>
                </a:moveTo>
                <a:cubicBezTo>
                  <a:pt x="84" y="155"/>
                  <a:pt x="84" y="155"/>
                  <a:pt x="84" y="155"/>
                </a:cubicBezTo>
                <a:cubicBezTo>
                  <a:pt x="110" y="155"/>
                  <a:pt x="110" y="155"/>
                  <a:pt x="110" y="155"/>
                </a:cubicBezTo>
                <a:cubicBezTo>
                  <a:pt x="110" y="51"/>
                  <a:pt x="110" y="51"/>
                  <a:pt x="110" y="51"/>
                </a:cubicBezTo>
                <a:cubicBezTo>
                  <a:pt x="110" y="51"/>
                  <a:pt x="110" y="51"/>
                  <a:pt x="110" y="51"/>
                </a:cubicBezTo>
                <a:cubicBezTo>
                  <a:pt x="84" y="75"/>
                  <a:pt x="84" y="75"/>
                  <a:pt x="84" y="75"/>
                </a:cubicBezTo>
                <a:close/>
                <a:moveTo>
                  <a:pt x="122" y="63"/>
                </a:moveTo>
                <a:cubicBezTo>
                  <a:pt x="122" y="155"/>
                  <a:pt x="122" y="155"/>
                  <a:pt x="122" y="155"/>
                </a:cubicBezTo>
                <a:cubicBezTo>
                  <a:pt x="129" y="155"/>
                  <a:pt x="129" y="155"/>
                  <a:pt x="129" y="155"/>
                </a:cubicBezTo>
                <a:cubicBezTo>
                  <a:pt x="147" y="155"/>
                  <a:pt x="147" y="155"/>
                  <a:pt x="147" y="155"/>
                </a:cubicBezTo>
                <a:cubicBezTo>
                  <a:pt x="147" y="91"/>
                  <a:pt x="147" y="91"/>
                  <a:pt x="147" y="91"/>
                </a:cubicBezTo>
                <a:cubicBezTo>
                  <a:pt x="129" y="71"/>
                  <a:pt x="129" y="71"/>
                  <a:pt x="129" y="71"/>
                </a:cubicBezTo>
                <a:lnTo>
                  <a:pt x="122" y="63"/>
                </a:ln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37" name="Freeform 7"/>
          <p:cNvSpPr>
            <a:spLocks noEditPoints="1"/>
          </p:cNvSpPr>
          <p:nvPr/>
        </p:nvSpPr>
        <p:spPr bwMode="auto">
          <a:xfrm>
            <a:off x="3093666" y="5410769"/>
            <a:ext cx="430010" cy="351302"/>
          </a:xfrm>
          <a:custGeom>
            <a:gdLst>
              <a:gd name="T0" fmla="*/ 104 w 190"/>
              <a:gd name="T1" fmla="*/ 96 h 155"/>
              <a:gd name="T2" fmla="*/ 104 w 190"/>
              <a:gd name="T3" fmla="*/ 101 h 155"/>
              <a:gd name="T4" fmla="*/ 101 w 190"/>
              <a:gd name="T5" fmla="*/ 104 h 155"/>
              <a:gd name="T6" fmla="*/ 95 w 190"/>
              <a:gd name="T7" fmla="*/ 104 h 155"/>
              <a:gd name="T8" fmla="*/ 89 w 190"/>
              <a:gd name="T9" fmla="*/ 104 h 155"/>
              <a:gd name="T10" fmla="*/ 86 w 190"/>
              <a:gd name="T11" fmla="*/ 101 h 155"/>
              <a:gd name="T12" fmla="*/ 86 w 190"/>
              <a:gd name="T13" fmla="*/ 96 h 155"/>
              <a:gd name="T14" fmla="*/ 0 w 190"/>
              <a:gd name="T15" fmla="*/ 67 h 155"/>
              <a:gd name="T16" fmla="*/ 0 w 190"/>
              <a:gd name="T17" fmla="*/ 125 h 155"/>
              <a:gd name="T18" fmla="*/ 29 w 190"/>
              <a:gd name="T19" fmla="*/ 155 h 155"/>
              <a:gd name="T20" fmla="*/ 95 w 190"/>
              <a:gd name="T21" fmla="*/ 155 h 155"/>
              <a:gd name="T22" fmla="*/ 160 w 190"/>
              <a:gd name="T23" fmla="*/ 155 h 155"/>
              <a:gd name="T24" fmla="*/ 190 w 190"/>
              <a:gd name="T25" fmla="*/ 125 h 155"/>
              <a:gd name="T26" fmla="*/ 190 w 190"/>
              <a:gd name="T27" fmla="*/ 67 h 155"/>
              <a:gd name="T28" fmla="*/ 104 w 190"/>
              <a:gd name="T29" fmla="*/ 96 h 155"/>
              <a:gd name="T30" fmla="*/ 95 w 190"/>
              <a:gd name="T31" fmla="*/ 89 h 155"/>
              <a:gd name="T32" fmla="*/ 98 w 190"/>
              <a:gd name="T33" fmla="*/ 89 h 155"/>
              <a:gd name="T34" fmla="*/ 101 w 190"/>
              <a:gd name="T35" fmla="*/ 92 h 155"/>
              <a:gd name="T36" fmla="*/ 101 w 190"/>
              <a:gd name="T37" fmla="*/ 98 h 155"/>
              <a:gd name="T38" fmla="*/ 98 w 190"/>
              <a:gd name="T39" fmla="*/ 101 h 155"/>
              <a:gd name="T40" fmla="*/ 95 w 190"/>
              <a:gd name="T41" fmla="*/ 101 h 155"/>
              <a:gd name="T42" fmla="*/ 92 w 190"/>
              <a:gd name="T43" fmla="*/ 101 h 155"/>
              <a:gd name="T44" fmla="*/ 89 w 190"/>
              <a:gd name="T45" fmla="*/ 98 h 155"/>
              <a:gd name="T46" fmla="*/ 89 w 190"/>
              <a:gd name="T47" fmla="*/ 92 h 155"/>
              <a:gd name="T48" fmla="*/ 92 w 190"/>
              <a:gd name="T49" fmla="*/ 89 h 155"/>
              <a:gd name="T50" fmla="*/ 95 w 190"/>
              <a:gd name="T51" fmla="*/ 89 h 155"/>
              <a:gd name="T52" fmla="*/ 86 w 190"/>
              <a:gd name="T53" fmla="*/ 89 h 155"/>
              <a:gd name="T54" fmla="*/ 86 w 190"/>
              <a:gd name="T55" fmla="*/ 93 h 155"/>
              <a:gd name="T56" fmla="*/ 0 w 190"/>
              <a:gd name="T57" fmla="*/ 64 h 155"/>
              <a:gd name="T58" fmla="*/ 29 w 190"/>
              <a:gd name="T59" fmla="*/ 37 h 155"/>
              <a:gd name="T60" fmla="*/ 95 w 190"/>
              <a:gd name="T61" fmla="*/ 37 h 155"/>
              <a:gd name="T62" fmla="*/ 160 w 190"/>
              <a:gd name="T63" fmla="*/ 37 h 155"/>
              <a:gd name="T64" fmla="*/ 189 w 190"/>
              <a:gd name="T65" fmla="*/ 64 h 155"/>
              <a:gd name="T66" fmla="*/ 104 w 190"/>
              <a:gd name="T67" fmla="*/ 93 h 155"/>
              <a:gd name="T68" fmla="*/ 104 w 190"/>
              <a:gd name="T69" fmla="*/ 89 h 155"/>
              <a:gd name="T70" fmla="*/ 101 w 190"/>
              <a:gd name="T71" fmla="*/ 86 h 155"/>
              <a:gd name="T72" fmla="*/ 95 w 190"/>
              <a:gd name="T73" fmla="*/ 86 h 155"/>
              <a:gd name="T74" fmla="*/ 89 w 190"/>
              <a:gd name="T75" fmla="*/ 86 h 155"/>
              <a:gd name="T76" fmla="*/ 86 w 190"/>
              <a:gd name="T77" fmla="*/ 89 h 155"/>
              <a:gd name="T78" fmla="*/ 95 w 190"/>
              <a:gd name="T79" fmla="*/ 6 h 155"/>
              <a:gd name="T80" fmla="*/ 95 w 190"/>
              <a:gd name="T81" fmla="*/ 6 h 155"/>
              <a:gd name="T82" fmla="*/ 124 w 190"/>
              <a:gd name="T83" fmla="*/ 35 h 155"/>
              <a:gd name="T84" fmla="*/ 130 w 190"/>
              <a:gd name="T85" fmla="*/ 35 h 155"/>
              <a:gd name="T86" fmla="*/ 95 w 190"/>
              <a:gd name="T87" fmla="*/ 0 h 155"/>
              <a:gd name="T88" fmla="*/ 95 w 190"/>
              <a:gd name="T89" fmla="*/ 0 h 155"/>
              <a:gd name="T90" fmla="*/ 60 w 190"/>
              <a:gd name="T91" fmla="*/ 35 h 155"/>
              <a:gd name="T92" fmla="*/ 65 w 190"/>
              <a:gd name="T93" fmla="*/ 35 h 155"/>
              <a:gd name="T94" fmla="*/ 95 w 190"/>
              <a:gd name="T95" fmla="*/ 6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0" h="155">
                <a:moveTo>
                  <a:pt x="104" y="96"/>
                </a:moveTo>
                <a:cubicBezTo>
                  <a:pt x="104" y="101"/>
                  <a:pt x="104" y="101"/>
                  <a:pt x="104" y="101"/>
                </a:cubicBezTo>
                <a:cubicBezTo>
                  <a:pt x="104" y="103"/>
                  <a:pt x="103" y="104"/>
                  <a:pt x="101" y="104"/>
                </a:cubicBezTo>
                <a:cubicBezTo>
                  <a:pt x="95" y="104"/>
                  <a:pt x="95" y="104"/>
                  <a:pt x="95" y="104"/>
                </a:cubicBezTo>
                <a:cubicBezTo>
                  <a:pt x="89" y="104"/>
                  <a:pt x="89" y="104"/>
                  <a:pt x="89" y="104"/>
                </a:cubicBezTo>
                <a:cubicBezTo>
                  <a:pt x="87" y="104"/>
                  <a:pt x="86" y="103"/>
                  <a:pt x="86" y="101"/>
                </a:cubicBezTo>
                <a:cubicBezTo>
                  <a:pt x="86" y="96"/>
                  <a:pt x="86" y="96"/>
                  <a:pt x="86" y="96"/>
                </a:cubicBezTo>
                <a:cubicBezTo>
                  <a:pt x="0" y="67"/>
                  <a:pt x="0" y="67"/>
                  <a:pt x="0" y="67"/>
                </a:cubicBezTo>
                <a:cubicBezTo>
                  <a:pt x="0" y="125"/>
                  <a:pt x="0" y="125"/>
                  <a:pt x="0" y="125"/>
                </a:cubicBezTo>
                <a:cubicBezTo>
                  <a:pt x="0" y="141"/>
                  <a:pt x="13" y="155"/>
                  <a:pt x="29" y="155"/>
                </a:cubicBezTo>
                <a:cubicBezTo>
                  <a:pt x="95" y="155"/>
                  <a:pt x="95" y="155"/>
                  <a:pt x="95" y="155"/>
                </a:cubicBezTo>
                <a:cubicBezTo>
                  <a:pt x="160" y="155"/>
                  <a:pt x="160" y="155"/>
                  <a:pt x="160" y="155"/>
                </a:cubicBezTo>
                <a:cubicBezTo>
                  <a:pt x="176" y="155"/>
                  <a:pt x="190" y="141"/>
                  <a:pt x="190" y="125"/>
                </a:cubicBezTo>
                <a:cubicBezTo>
                  <a:pt x="190" y="67"/>
                  <a:pt x="190" y="67"/>
                  <a:pt x="190" y="67"/>
                </a:cubicBezTo>
                <a:cubicBezTo>
                  <a:pt x="104" y="96"/>
                  <a:pt x="104" y="96"/>
                  <a:pt x="104" y="96"/>
                </a:cubicBezTo>
                <a:close/>
                <a:moveTo>
                  <a:pt x="95" y="89"/>
                </a:moveTo>
                <a:cubicBezTo>
                  <a:pt x="98" y="89"/>
                  <a:pt x="98" y="89"/>
                  <a:pt x="98" y="89"/>
                </a:cubicBezTo>
                <a:cubicBezTo>
                  <a:pt x="100" y="89"/>
                  <a:pt x="101" y="90"/>
                  <a:pt x="101" y="92"/>
                </a:cubicBezTo>
                <a:cubicBezTo>
                  <a:pt x="101" y="98"/>
                  <a:pt x="101" y="98"/>
                  <a:pt x="101" y="98"/>
                </a:cubicBezTo>
                <a:cubicBezTo>
                  <a:pt x="101" y="100"/>
                  <a:pt x="100" y="101"/>
                  <a:pt x="98" y="101"/>
                </a:cubicBezTo>
                <a:cubicBezTo>
                  <a:pt x="95" y="101"/>
                  <a:pt x="95" y="101"/>
                  <a:pt x="95" y="101"/>
                </a:cubicBezTo>
                <a:cubicBezTo>
                  <a:pt x="92" y="101"/>
                  <a:pt x="92" y="101"/>
                  <a:pt x="92" y="101"/>
                </a:cubicBezTo>
                <a:cubicBezTo>
                  <a:pt x="90" y="101"/>
                  <a:pt x="89" y="100"/>
                  <a:pt x="89" y="98"/>
                </a:cubicBezTo>
                <a:cubicBezTo>
                  <a:pt x="89" y="92"/>
                  <a:pt x="89" y="92"/>
                  <a:pt x="89" y="92"/>
                </a:cubicBezTo>
                <a:cubicBezTo>
                  <a:pt x="89" y="90"/>
                  <a:pt x="90" y="89"/>
                  <a:pt x="92" y="89"/>
                </a:cubicBezTo>
                <a:cubicBezTo>
                  <a:pt x="95" y="89"/>
                  <a:pt x="95" y="89"/>
                  <a:pt x="95" y="89"/>
                </a:cubicBezTo>
                <a:close/>
                <a:moveTo>
                  <a:pt x="86" y="89"/>
                </a:moveTo>
                <a:cubicBezTo>
                  <a:pt x="86" y="93"/>
                  <a:pt x="86" y="93"/>
                  <a:pt x="86" y="93"/>
                </a:cubicBezTo>
                <a:cubicBezTo>
                  <a:pt x="0" y="64"/>
                  <a:pt x="0" y="64"/>
                  <a:pt x="0" y="64"/>
                </a:cubicBezTo>
                <a:cubicBezTo>
                  <a:pt x="2" y="49"/>
                  <a:pt x="14" y="37"/>
                  <a:pt x="29" y="37"/>
                </a:cubicBezTo>
                <a:cubicBezTo>
                  <a:pt x="95" y="37"/>
                  <a:pt x="95" y="37"/>
                  <a:pt x="95" y="37"/>
                </a:cubicBezTo>
                <a:cubicBezTo>
                  <a:pt x="160" y="37"/>
                  <a:pt x="160" y="37"/>
                  <a:pt x="160" y="37"/>
                </a:cubicBezTo>
                <a:cubicBezTo>
                  <a:pt x="176" y="37"/>
                  <a:pt x="188" y="49"/>
                  <a:pt x="189" y="64"/>
                </a:cubicBezTo>
                <a:cubicBezTo>
                  <a:pt x="104" y="93"/>
                  <a:pt x="104" y="93"/>
                  <a:pt x="104" y="93"/>
                </a:cubicBezTo>
                <a:cubicBezTo>
                  <a:pt x="104" y="89"/>
                  <a:pt x="104" y="89"/>
                  <a:pt x="104" y="89"/>
                </a:cubicBezTo>
                <a:cubicBezTo>
                  <a:pt x="104" y="87"/>
                  <a:pt x="103" y="86"/>
                  <a:pt x="101" y="86"/>
                </a:cubicBezTo>
                <a:cubicBezTo>
                  <a:pt x="95" y="86"/>
                  <a:pt x="95" y="86"/>
                  <a:pt x="95" y="86"/>
                </a:cubicBezTo>
                <a:cubicBezTo>
                  <a:pt x="89" y="86"/>
                  <a:pt x="89" y="86"/>
                  <a:pt x="89" y="86"/>
                </a:cubicBezTo>
                <a:cubicBezTo>
                  <a:pt x="87" y="86"/>
                  <a:pt x="86" y="87"/>
                  <a:pt x="86" y="89"/>
                </a:cubicBezTo>
                <a:close/>
                <a:moveTo>
                  <a:pt x="95" y="6"/>
                </a:moveTo>
                <a:cubicBezTo>
                  <a:pt x="95" y="6"/>
                  <a:pt x="95" y="6"/>
                  <a:pt x="95" y="6"/>
                </a:cubicBezTo>
                <a:cubicBezTo>
                  <a:pt x="111" y="6"/>
                  <a:pt x="124" y="19"/>
                  <a:pt x="124" y="35"/>
                </a:cubicBezTo>
                <a:cubicBezTo>
                  <a:pt x="130" y="35"/>
                  <a:pt x="130" y="35"/>
                  <a:pt x="130" y="35"/>
                </a:cubicBezTo>
                <a:cubicBezTo>
                  <a:pt x="130" y="16"/>
                  <a:pt x="114" y="1"/>
                  <a:pt x="95" y="0"/>
                </a:cubicBezTo>
                <a:cubicBezTo>
                  <a:pt x="95" y="0"/>
                  <a:pt x="95" y="0"/>
                  <a:pt x="95" y="0"/>
                </a:cubicBezTo>
                <a:cubicBezTo>
                  <a:pt x="75" y="0"/>
                  <a:pt x="60" y="16"/>
                  <a:pt x="60" y="35"/>
                </a:cubicBezTo>
                <a:cubicBezTo>
                  <a:pt x="65" y="35"/>
                  <a:pt x="65" y="35"/>
                  <a:pt x="65" y="35"/>
                </a:cubicBezTo>
                <a:cubicBezTo>
                  <a:pt x="65" y="19"/>
                  <a:pt x="79" y="6"/>
                  <a:pt x="95" y="6"/>
                </a:cubicBez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38" name="Freeform 8"/>
          <p:cNvSpPr>
            <a:spLocks noEditPoints="1"/>
          </p:cNvSpPr>
          <p:nvPr/>
        </p:nvSpPr>
        <p:spPr bwMode="auto">
          <a:xfrm>
            <a:off x="3911573" y="5410769"/>
            <a:ext cx="399295" cy="351302"/>
          </a:xfrm>
          <a:custGeom>
            <a:gdLst>
              <a:gd name="T0" fmla="*/ 119 w 176"/>
              <a:gd name="T1" fmla="*/ 88 h 155"/>
              <a:gd name="T2" fmla="*/ 98 w 176"/>
              <a:gd name="T3" fmla="*/ 67 h 155"/>
              <a:gd name="T4" fmla="*/ 96 w 176"/>
              <a:gd name="T5" fmla="*/ 48 h 155"/>
              <a:gd name="T6" fmla="*/ 88 w 176"/>
              <a:gd name="T7" fmla="*/ 57 h 155"/>
              <a:gd name="T8" fmla="*/ 66 w 176"/>
              <a:gd name="T9" fmla="*/ 36 h 155"/>
              <a:gd name="T10" fmla="*/ 52 w 176"/>
              <a:gd name="T11" fmla="*/ 48 h 155"/>
              <a:gd name="T12" fmla="*/ 22 w 176"/>
              <a:gd name="T13" fmla="*/ 49 h 155"/>
              <a:gd name="T14" fmla="*/ 20 w 176"/>
              <a:gd name="T15" fmla="*/ 67 h 155"/>
              <a:gd name="T16" fmla="*/ 0 w 176"/>
              <a:gd name="T17" fmla="*/ 88 h 155"/>
              <a:gd name="T18" fmla="*/ 11 w 176"/>
              <a:gd name="T19" fmla="*/ 103 h 155"/>
              <a:gd name="T20" fmla="*/ 12 w 176"/>
              <a:gd name="T21" fmla="*/ 132 h 155"/>
              <a:gd name="T22" fmla="*/ 31 w 176"/>
              <a:gd name="T23" fmla="*/ 134 h 155"/>
              <a:gd name="T24" fmla="*/ 52 w 176"/>
              <a:gd name="T25" fmla="*/ 155 h 155"/>
              <a:gd name="T26" fmla="*/ 67 w 176"/>
              <a:gd name="T27" fmla="*/ 143 h 155"/>
              <a:gd name="T28" fmla="*/ 92 w 176"/>
              <a:gd name="T29" fmla="*/ 138 h 155"/>
              <a:gd name="T30" fmla="*/ 106 w 176"/>
              <a:gd name="T31" fmla="*/ 132 h 155"/>
              <a:gd name="T32" fmla="*/ 107 w 176"/>
              <a:gd name="T33" fmla="*/ 102 h 155"/>
              <a:gd name="T34" fmla="*/ 92 w 176"/>
              <a:gd name="T35" fmla="*/ 108 h 155"/>
              <a:gd name="T36" fmla="*/ 59 w 176"/>
              <a:gd name="T37" fmla="*/ 130 h 155"/>
              <a:gd name="T38" fmla="*/ 59 w 176"/>
              <a:gd name="T39" fmla="*/ 60 h 155"/>
              <a:gd name="T40" fmla="*/ 94 w 176"/>
              <a:gd name="T41" fmla="*/ 95 h 155"/>
              <a:gd name="T42" fmla="*/ 166 w 176"/>
              <a:gd name="T43" fmla="*/ 99 h 155"/>
              <a:gd name="T44" fmla="*/ 176 w 176"/>
              <a:gd name="T45" fmla="*/ 110 h 155"/>
              <a:gd name="T46" fmla="*/ 170 w 176"/>
              <a:gd name="T47" fmla="*/ 117 h 155"/>
              <a:gd name="T48" fmla="*/ 170 w 176"/>
              <a:gd name="T49" fmla="*/ 132 h 155"/>
              <a:gd name="T50" fmla="*/ 161 w 176"/>
              <a:gd name="T51" fmla="*/ 133 h 155"/>
              <a:gd name="T52" fmla="*/ 150 w 176"/>
              <a:gd name="T53" fmla="*/ 143 h 155"/>
              <a:gd name="T54" fmla="*/ 143 w 176"/>
              <a:gd name="T55" fmla="*/ 137 h 155"/>
              <a:gd name="T56" fmla="*/ 128 w 176"/>
              <a:gd name="T57" fmla="*/ 137 h 155"/>
              <a:gd name="T58" fmla="*/ 127 w 176"/>
              <a:gd name="T59" fmla="*/ 128 h 155"/>
              <a:gd name="T60" fmla="*/ 117 w 176"/>
              <a:gd name="T61" fmla="*/ 117 h 155"/>
              <a:gd name="T62" fmla="*/ 123 w 176"/>
              <a:gd name="T63" fmla="*/ 110 h 155"/>
              <a:gd name="T64" fmla="*/ 123 w 176"/>
              <a:gd name="T65" fmla="*/ 95 h 155"/>
              <a:gd name="T66" fmla="*/ 132 w 176"/>
              <a:gd name="T67" fmla="*/ 94 h 155"/>
              <a:gd name="T68" fmla="*/ 143 w 176"/>
              <a:gd name="T69" fmla="*/ 84 h 155"/>
              <a:gd name="T70" fmla="*/ 150 w 176"/>
              <a:gd name="T71" fmla="*/ 90 h 155"/>
              <a:gd name="T72" fmla="*/ 165 w 176"/>
              <a:gd name="T73" fmla="*/ 90 h 155"/>
              <a:gd name="T74" fmla="*/ 166 w 176"/>
              <a:gd name="T75" fmla="*/ 99 h 155"/>
              <a:gd name="T76" fmla="*/ 164 w 176"/>
              <a:gd name="T77" fmla="*/ 113 h 155"/>
              <a:gd name="T78" fmla="*/ 129 w 176"/>
              <a:gd name="T79" fmla="*/ 113 h 155"/>
              <a:gd name="T80" fmla="*/ 146 w 176"/>
              <a:gd name="T81" fmla="*/ 131 h 155"/>
              <a:gd name="T82" fmla="*/ 176 w 176"/>
              <a:gd name="T83" fmla="*/ 35 h 155"/>
              <a:gd name="T84" fmla="*/ 168 w 176"/>
              <a:gd name="T85" fmla="*/ 44 h 155"/>
              <a:gd name="T86" fmla="*/ 168 w 176"/>
              <a:gd name="T87" fmla="*/ 64 h 155"/>
              <a:gd name="T88" fmla="*/ 156 w 176"/>
              <a:gd name="T89" fmla="*/ 65 h 155"/>
              <a:gd name="T90" fmla="*/ 142 w 176"/>
              <a:gd name="T91" fmla="*/ 79 h 155"/>
              <a:gd name="T92" fmla="*/ 133 w 176"/>
              <a:gd name="T93" fmla="*/ 71 h 155"/>
              <a:gd name="T94" fmla="*/ 113 w 176"/>
              <a:gd name="T95" fmla="*/ 70 h 155"/>
              <a:gd name="T96" fmla="*/ 111 w 176"/>
              <a:gd name="T97" fmla="*/ 59 h 155"/>
              <a:gd name="T98" fmla="*/ 98 w 176"/>
              <a:gd name="T99" fmla="*/ 44 h 155"/>
              <a:gd name="T100" fmla="*/ 105 w 176"/>
              <a:gd name="T101" fmla="*/ 35 h 155"/>
              <a:gd name="T102" fmla="*/ 106 w 176"/>
              <a:gd name="T103" fmla="*/ 15 h 155"/>
              <a:gd name="T104" fmla="*/ 118 w 176"/>
              <a:gd name="T105" fmla="*/ 14 h 155"/>
              <a:gd name="T106" fmla="*/ 132 w 176"/>
              <a:gd name="T107" fmla="*/ 0 h 155"/>
              <a:gd name="T108" fmla="*/ 142 w 176"/>
              <a:gd name="T109" fmla="*/ 8 h 155"/>
              <a:gd name="T110" fmla="*/ 161 w 176"/>
              <a:gd name="T111" fmla="*/ 8 h 155"/>
              <a:gd name="T112" fmla="*/ 163 w 176"/>
              <a:gd name="T113" fmla="*/ 20 h 155"/>
              <a:gd name="T114" fmla="*/ 137 w 176"/>
              <a:gd name="T115" fmla="*/ 63 h 155"/>
              <a:gd name="T116" fmla="*/ 114 w 176"/>
              <a:gd name="T117" fmla="*/ 39 h 155"/>
              <a:gd name="T118" fmla="*/ 160 w 176"/>
              <a:gd name="T119" fmla="*/ 39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155">
                <a:moveTo>
                  <a:pt x="119" y="102"/>
                </a:moveTo>
                <a:cubicBezTo>
                  <a:pt x="119" y="88"/>
                  <a:pt x="119" y="88"/>
                  <a:pt x="119" y="88"/>
                </a:cubicBezTo>
                <a:cubicBezTo>
                  <a:pt x="107" y="88"/>
                  <a:pt x="107" y="88"/>
                  <a:pt x="107" y="88"/>
                </a:cubicBezTo>
                <a:cubicBezTo>
                  <a:pt x="106" y="80"/>
                  <a:pt x="102" y="73"/>
                  <a:pt x="98" y="67"/>
                </a:cubicBezTo>
                <a:cubicBezTo>
                  <a:pt x="106" y="58"/>
                  <a:pt x="106" y="58"/>
                  <a:pt x="106" y="58"/>
                </a:cubicBezTo>
                <a:cubicBezTo>
                  <a:pt x="96" y="48"/>
                  <a:pt x="96" y="48"/>
                  <a:pt x="96" y="48"/>
                </a:cubicBezTo>
                <a:cubicBezTo>
                  <a:pt x="92" y="53"/>
                  <a:pt x="92" y="53"/>
                  <a:pt x="92" y="53"/>
                </a:cubicBezTo>
                <a:cubicBezTo>
                  <a:pt x="88" y="57"/>
                  <a:pt x="88" y="57"/>
                  <a:pt x="88" y="57"/>
                </a:cubicBezTo>
                <a:cubicBezTo>
                  <a:pt x="82" y="52"/>
                  <a:pt x="74" y="49"/>
                  <a:pt x="66" y="48"/>
                </a:cubicBezTo>
                <a:cubicBezTo>
                  <a:pt x="66" y="36"/>
                  <a:pt x="66" y="36"/>
                  <a:pt x="66" y="36"/>
                </a:cubicBezTo>
                <a:cubicBezTo>
                  <a:pt x="52" y="36"/>
                  <a:pt x="52" y="36"/>
                  <a:pt x="52" y="36"/>
                </a:cubicBezTo>
                <a:cubicBezTo>
                  <a:pt x="52" y="48"/>
                  <a:pt x="52" y="48"/>
                  <a:pt x="52" y="48"/>
                </a:cubicBezTo>
                <a:cubicBezTo>
                  <a:pt x="44" y="49"/>
                  <a:pt x="37" y="52"/>
                  <a:pt x="30" y="57"/>
                </a:cubicBezTo>
                <a:cubicBezTo>
                  <a:pt x="22" y="49"/>
                  <a:pt x="22" y="49"/>
                  <a:pt x="22" y="49"/>
                </a:cubicBezTo>
                <a:cubicBezTo>
                  <a:pt x="12" y="59"/>
                  <a:pt x="12" y="59"/>
                  <a:pt x="12" y="59"/>
                </a:cubicBezTo>
                <a:cubicBezTo>
                  <a:pt x="20" y="67"/>
                  <a:pt x="20" y="67"/>
                  <a:pt x="20" y="67"/>
                </a:cubicBezTo>
                <a:cubicBezTo>
                  <a:pt x="16" y="73"/>
                  <a:pt x="13" y="80"/>
                  <a:pt x="11" y="88"/>
                </a:cubicBezTo>
                <a:cubicBezTo>
                  <a:pt x="0" y="88"/>
                  <a:pt x="0" y="88"/>
                  <a:pt x="0" y="88"/>
                </a:cubicBezTo>
                <a:cubicBezTo>
                  <a:pt x="0" y="103"/>
                  <a:pt x="0" y="103"/>
                  <a:pt x="0" y="103"/>
                </a:cubicBezTo>
                <a:cubicBezTo>
                  <a:pt x="11" y="103"/>
                  <a:pt x="11" y="103"/>
                  <a:pt x="11" y="103"/>
                </a:cubicBezTo>
                <a:cubicBezTo>
                  <a:pt x="13" y="111"/>
                  <a:pt x="16" y="118"/>
                  <a:pt x="20" y="124"/>
                </a:cubicBezTo>
                <a:cubicBezTo>
                  <a:pt x="12" y="132"/>
                  <a:pt x="12" y="132"/>
                  <a:pt x="12" y="132"/>
                </a:cubicBezTo>
                <a:cubicBezTo>
                  <a:pt x="23" y="142"/>
                  <a:pt x="23" y="142"/>
                  <a:pt x="23" y="142"/>
                </a:cubicBezTo>
                <a:cubicBezTo>
                  <a:pt x="31" y="134"/>
                  <a:pt x="31" y="134"/>
                  <a:pt x="31" y="134"/>
                </a:cubicBezTo>
                <a:cubicBezTo>
                  <a:pt x="37" y="139"/>
                  <a:pt x="44" y="142"/>
                  <a:pt x="52" y="143"/>
                </a:cubicBezTo>
                <a:cubicBezTo>
                  <a:pt x="52" y="155"/>
                  <a:pt x="52" y="155"/>
                  <a:pt x="52" y="155"/>
                </a:cubicBezTo>
                <a:cubicBezTo>
                  <a:pt x="67" y="155"/>
                  <a:pt x="67" y="155"/>
                  <a:pt x="67" y="155"/>
                </a:cubicBezTo>
                <a:cubicBezTo>
                  <a:pt x="67" y="143"/>
                  <a:pt x="67" y="143"/>
                  <a:pt x="67" y="143"/>
                </a:cubicBezTo>
                <a:cubicBezTo>
                  <a:pt x="75" y="142"/>
                  <a:pt x="82" y="139"/>
                  <a:pt x="88" y="134"/>
                </a:cubicBezTo>
                <a:cubicBezTo>
                  <a:pt x="92" y="138"/>
                  <a:pt x="92" y="138"/>
                  <a:pt x="92" y="138"/>
                </a:cubicBezTo>
                <a:cubicBezTo>
                  <a:pt x="96" y="142"/>
                  <a:pt x="96" y="142"/>
                  <a:pt x="96" y="142"/>
                </a:cubicBezTo>
                <a:cubicBezTo>
                  <a:pt x="106" y="132"/>
                  <a:pt x="106" y="132"/>
                  <a:pt x="106" y="132"/>
                </a:cubicBezTo>
                <a:cubicBezTo>
                  <a:pt x="98" y="124"/>
                  <a:pt x="98" y="124"/>
                  <a:pt x="98" y="124"/>
                </a:cubicBezTo>
                <a:cubicBezTo>
                  <a:pt x="103" y="118"/>
                  <a:pt x="106" y="110"/>
                  <a:pt x="107" y="102"/>
                </a:cubicBezTo>
                <a:cubicBezTo>
                  <a:pt x="119" y="102"/>
                  <a:pt x="119" y="102"/>
                  <a:pt x="119" y="102"/>
                </a:cubicBezTo>
                <a:close/>
                <a:moveTo>
                  <a:pt x="92" y="108"/>
                </a:moveTo>
                <a:cubicBezTo>
                  <a:pt x="92" y="108"/>
                  <a:pt x="92" y="108"/>
                  <a:pt x="92" y="108"/>
                </a:cubicBezTo>
                <a:cubicBezTo>
                  <a:pt x="87" y="121"/>
                  <a:pt x="74" y="130"/>
                  <a:pt x="59" y="130"/>
                </a:cubicBezTo>
                <a:cubicBezTo>
                  <a:pt x="40" y="130"/>
                  <a:pt x="24" y="115"/>
                  <a:pt x="24" y="95"/>
                </a:cubicBezTo>
                <a:cubicBezTo>
                  <a:pt x="24" y="76"/>
                  <a:pt x="40" y="60"/>
                  <a:pt x="59" y="60"/>
                </a:cubicBezTo>
                <a:cubicBezTo>
                  <a:pt x="74" y="60"/>
                  <a:pt x="87" y="70"/>
                  <a:pt x="92" y="83"/>
                </a:cubicBezTo>
                <a:cubicBezTo>
                  <a:pt x="93" y="87"/>
                  <a:pt x="94" y="91"/>
                  <a:pt x="94" y="95"/>
                </a:cubicBezTo>
                <a:cubicBezTo>
                  <a:pt x="94" y="100"/>
                  <a:pt x="93" y="104"/>
                  <a:pt x="92" y="108"/>
                </a:cubicBezTo>
                <a:close/>
                <a:moveTo>
                  <a:pt x="166" y="99"/>
                </a:moveTo>
                <a:cubicBezTo>
                  <a:pt x="168" y="102"/>
                  <a:pt x="170" y="106"/>
                  <a:pt x="170" y="110"/>
                </a:cubicBezTo>
                <a:cubicBezTo>
                  <a:pt x="176" y="110"/>
                  <a:pt x="176" y="110"/>
                  <a:pt x="176" y="110"/>
                </a:cubicBezTo>
                <a:cubicBezTo>
                  <a:pt x="176" y="117"/>
                  <a:pt x="176" y="117"/>
                  <a:pt x="176" y="117"/>
                </a:cubicBezTo>
                <a:cubicBezTo>
                  <a:pt x="170" y="117"/>
                  <a:pt x="170" y="117"/>
                  <a:pt x="170" y="117"/>
                </a:cubicBezTo>
                <a:cubicBezTo>
                  <a:pt x="170" y="121"/>
                  <a:pt x="168" y="125"/>
                  <a:pt x="166" y="128"/>
                </a:cubicBezTo>
                <a:cubicBezTo>
                  <a:pt x="170" y="132"/>
                  <a:pt x="170" y="132"/>
                  <a:pt x="170" y="132"/>
                </a:cubicBezTo>
                <a:cubicBezTo>
                  <a:pt x="165" y="137"/>
                  <a:pt x="165" y="137"/>
                  <a:pt x="165" y="137"/>
                </a:cubicBezTo>
                <a:cubicBezTo>
                  <a:pt x="161" y="133"/>
                  <a:pt x="161" y="133"/>
                  <a:pt x="161" y="133"/>
                </a:cubicBezTo>
                <a:cubicBezTo>
                  <a:pt x="158" y="135"/>
                  <a:pt x="154" y="137"/>
                  <a:pt x="150" y="137"/>
                </a:cubicBezTo>
                <a:cubicBezTo>
                  <a:pt x="150" y="143"/>
                  <a:pt x="150" y="143"/>
                  <a:pt x="150" y="143"/>
                </a:cubicBezTo>
                <a:cubicBezTo>
                  <a:pt x="143" y="143"/>
                  <a:pt x="143" y="143"/>
                  <a:pt x="143" y="143"/>
                </a:cubicBezTo>
                <a:cubicBezTo>
                  <a:pt x="143" y="137"/>
                  <a:pt x="143" y="137"/>
                  <a:pt x="143" y="137"/>
                </a:cubicBezTo>
                <a:cubicBezTo>
                  <a:pt x="139" y="137"/>
                  <a:pt x="135" y="135"/>
                  <a:pt x="132" y="133"/>
                </a:cubicBezTo>
                <a:cubicBezTo>
                  <a:pt x="128" y="137"/>
                  <a:pt x="128" y="137"/>
                  <a:pt x="128" y="137"/>
                </a:cubicBezTo>
                <a:cubicBezTo>
                  <a:pt x="123" y="132"/>
                  <a:pt x="123" y="132"/>
                  <a:pt x="123" y="132"/>
                </a:cubicBezTo>
                <a:cubicBezTo>
                  <a:pt x="127" y="128"/>
                  <a:pt x="127" y="128"/>
                  <a:pt x="127" y="128"/>
                </a:cubicBezTo>
                <a:cubicBezTo>
                  <a:pt x="125" y="125"/>
                  <a:pt x="123" y="121"/>
                  <a:pt x="123" y="117"/>
                </a:cubicBezTo>
                <a:cubicBezTo>
                  <a:pt x="117" y="117"/>
                  <a:pt x="117" y="117"/>
                  <a:pt x="117" y="117"/>
                </a:cubicBezTo>
                <a:cubicBezTo>
                  <a:pt x="117" y="110"/>
                  <a:pt x="117" y="110"/>
                  <a:pt x="117" y="110"/>
                </a:cubicBezTo>
                <a:cubicBezTo>
                  <a:pt x="123" y="110"/>
                  <a:pt x="123" y="110"/>
                  <a:pt x="123" y="110"/>
                </a:cubicBezTo>
                <a:cubicBezTo>
                  <a:pt x="123" y="106"/>
                  <a:pt x="125" y="102"/>
                  <a:pt x="127" y="99"/>
                </a:cubicBezTo>
                <a:cubicBezTo>
                  <a:pt x="123" y="95"/>
                  <a:pt x="123" y="95"/>
                  <a:pt x="123" y="95"/>
                </a:cubicBezTo>
                <a:cubicBezTo>
                  <a:pt x="128" y="90"/>
                  <a:pt x="128" y="90"/>
                  <a:pt x="128" y="90"/>
                </a:cubicBezTo>
                <a:cubicBezTo>
                  <a:pt x="132" y="94"/>
                  <a:pt x="132" y="94"/>
                  <a:pt x="132" y="94"/>
                </a:cubicBezTo>
                <a:cubicBezTo>
                  <a:pt x="135" y="92"/>
                  <a:pt x="139" y="90"/>
                  <a:pt x="143" y="90"/>
                </a:cubicBezTo>
                <a:cubicBezTo>
                  <a:pt x="143" y="84"/>
                  <a:pt x="143" y="84"/>
                  <a:pt x="143" y="84"/>
                </a:cubicBezTo>
                <a:cubicBezTo>
                  <a:pt x="150" y="84"/>
                  <a:pt x="150" y="84"/>
                  <a:pt x="150" y="84"/>
                </a:cubicBezTo>
                <a:cubicBezTo>
                  <a:pt x="150" y="90"/>
                  <a:pt x="150" y="90"/>
                  <a:pt x="150" y="90"/>
                </a:cubicBezTo>
                <a:cubicBezTo>
                  <a:pt x="154" y="90"/>
                  <a:pt x="158" y="92"/>
                  <a:pt x="161" y="94"/>
                </a:cubicBezTo>
                <a:cubicBezTo>
                  <a:pt x="165" y="90"/>
                  <a:pt x="165" y="90"/>
                  <a:pt x="165" y="90"/>
                </a:cubicBezTo>
                <a:cubicBezTo>
                  <a:pt x="170" y="95"/>
                  <a:pt x="170" y="95"/>
                  <a:pt x="170" y="95"/>
                </a:cubicBezTo>
                <a:cubicBezTo>
                  <a:pt x="166" y="99"/>
                  <a:pt x="166" y="99"/>
                  <a:pt x="166" y="99"/>
                </a:cubicBezTo>
                <a:close/>
                <a:moveTo>
                  <a:pt x="146" y="131"/>
                </a:moveTo>
                <a:cubicBezTo>
                  <a:pt x="156" y="131"/>
                  <a:pt x="164" y="123"/>
                  <a:pt x="164" y="113"/>
                </a:cubicBezTo>
                <a:cubicBezTo>
                  <a:pt x="164" y="104"/>
                  <a:pt x="156" y="96"/>
                  <a:pt x="146" y="96"/>
                </a:cubicBezTo>
                <a:cubicBezTo>
                  <a:pt x="137" y="96"/>
                  <a:pt x="129" y="104"/>
                  <a:pt x="129" y="113"/>
                </a:cubicBezTo>
                <a:cubicBezTo>
                  <a:pt x="129" y="123"/>
                  <a:pt x="137" y="131"/>
                  <a:pt x="146" y="131"/>
                </a:cubicBezTo>
                <a:cubicBezTo>
                  <a:pt x="146" y="131"/>
                  <a:pt x="146" y="131"/>
                  <a:pt x="146" y="131"/>
                </a:cubicBezTo>
                <a:close/>
                <a:moveTo>
                  <a:pt x="168" y="35"/>
                </a:moveTo>
                <a:cubicBezTo>
                  <a:pt x="176" y="35"/>
                  <a:pt x="176" y="35"/>
                  <a:pt x="176" y="35"/>
                </a:cubicBezTo>
                <a:cubicBezTo>
                  <a:pt x="176" y="44"/>
                  <a:pt x="176" y="44"/>
                  <a:pt x="176" y="44"/>
                </a:cubicBezTo>
                <a:cubicBezTo>
                  <a:pt x="168" y="44"/>
                  <a:pt x="168" y="44"/>
                  <a:pt x="168" y="44"/>
                </a:cubicBezTo>
                <a:cubicBezTo>
                  <a:pt x="168" y="49"/>
                  <a:pt x="166" y="54"/>
                  <a:pt x="163" y="58"/>
                </a:cubicBezTo>
                <a:cubicBezTo>
                  <a:pt x="168" y="64"/>
                  <a:pt x="168" y="64"/>
                  <a:pt x="168" y="64"/>
                </a:cubicBezTo>
                <a:cubicBezTo>
                  <a:pt x="161" y="70"/>
                  <a:pt x="161" y="70"/>
                  <a:pt x="161" y="70"/>
                </a:cubicBezTo>
                <a:cubicBezTo>
                  <a:pt x="156" y="65"/>
                  <a:pt x="156" y="65"/>
                  <a:pt x="156" y="65"/>
                </a:cubicBezTo>
                <a:cubicBezTo>
                  <a:pt x="152" y="68"/>
                  <a:pt x="147" y="70"/>
                  <a:pt x="142" y="71"/>
                </a:cubicBezTo>
                <a:cubicBezTo>
                  <a:pt x="142" y="79"/>
                  <a:pt x="142" y="79"/>
                  <a:pt x="142" y="79"/>
                </a:cubicBezTo>
                <a:cubicBezTo>
                  <a:pt x="133" y="79"/>
                  <a:pt x="133" y="79"/>
                  <a:pt x="133" y="79"/>
                </a:cubicBezTo>
                <a:cubicBezTo>
                  <a:pt x="133" y="71"/>
                  <a:pt x="133" y="71"/>
                  <a:pt x="133" y="71"/>
                </a:cubicBezTo>
                <a:cubicBezTo>
                  <a:pt x="127" y="70"/>
                  <a:pt x="122" y="68"/>
                  <a:pt x="118" y="65"/>
                </a:cubicBezTo>
                <a:cubicBezTo>
                  <a:pt x="113" y="70"/>
                  <a:pt x="113" y="70"/>
                  <a:pt x="113" y="70"/>
                </a:cubicBezTo>
                <a:cubicBezTo>
                  <a:pt x="106" y="64"/>
                  <a:pt x="106" y="64"/>
                  <a:pt x="106" y="64"/>
                </a:cubicBezTo>
                <a:cubicBezTo>
                  <a:pt x="111" y="59"/>
                  <a:pt x="111" y="59"/>
                  <a:pt x="111" y="59"/>
                </a:cubicBezTo>
                <a:cubicBezTo>
                  <a:pt x="108" y="54"/>
                  <a:pt x="106" y="50"/>
                  <a:pt x="106" y="44"/>
                </a:cubicBezTo>
                <a:cubicBezTo>
                  <a:pt x="98" y="44"/>
                  <a:pt x="98" y="44"/>
                  <a:pt x="98" y="44"/>
                </a:cubicBezTo>
                <a:cubicBezTo>
                  <a:pt x="98" y="35"/>
                  <a:pt x="98" y="35"/>
                  <a:pt x="98" y="35"/>
                </a:cubicBezTo>
                <a:cubicBezTo>
                  <a:pt x="105" y="35"/>
                  <a:pt x="105" y="35"/>
                  <a:pt x="105" y="35"/>
                </a:cubicBezTo>
                <a:cubicBezTo>
                  <a:pt x="106" y="30"/>
                  <a:pt x="108" y="25"/>
                  <a:pt x="111" y="21"/>
                </a:cubicBezTo>
                <a:cubicBezTo>
                  <a:pt x="106" y="15"/>
                  <a:pt x="106" y="15"/>
                  <a:pt x="106" y="15"/>
                </a:cubicBezTo>
                <a:cubicBezTo>
                  <a:pt x="113" y="9"/>
                  <a:pt x="113" y="9"/>
                  <a:pt x="113" y="9"/>
                </a:cubicBezTo>
                <a:cubicBezTo>
                  <a:pt x="118" y="14"/>
                  <a:pt x="118" y="14"/>
                  <a:pt x="118" y="14"/>
                </a:cubicBezTo>
                <a:cubicBezTo>
                  <a:pt x="122" y="11"/>
                  <a:pt x="127" y="9"/>
                  <a:pt x="132" y="8"/>
                </a:cubicBezTo>
                <a:cubicBezTo>
                  <a:pt x="132" y="0"/>
                  <a:pt x="132" y="0"/>
                  <a:pt x="132" y="0"/>
                </a:cubicBezTo>
                <a:cubicBezTo>
                  <a:pt x="142" y="0"/>
                  <a:pt x="142" y="0"/>
                  <a:pt x="142" y="0"/>
                </a:cubicBezTo>
                <a:cubicBezTo>
                  <a:pt x="142" y="8"/>
                  <a:pt x="142" y="8"/>
                  <a:pt x="142" y="8"/>
                </a:cubicBezTo>
                <a:cubicBezTo>
                  <a:pt x="147" y="9"/>
                  <a:pt x="152" y="11"/>
                  <a:pt x="156" y="14"/>
                </a:cubicBezTo>
                <a:cubicBezTo>
                  <a:pt x="161" y="8"/>
                  <a:pt x="161" y="8"/>
                  <a:pt x="161" y="8"/>
                </a:cubicBezTo>
                <a:cubicBezTo>
                  <a:pt x="168" y="15"/>
                  <a:pt x="168" y="15"/>
                  <a:pt x="168" y="15"/>
                </a:cubicBezTo>
                <a:cubicBezTo>
                  <a:pt x="163" y="20"/>
                  <a:pt x="163" y="20"/>
                  <a:pt x="163" y="20"/>
                </a:cubicBezTo>
                <a:cubicBezTo>
                  <a:pt x="166" y="25"/>
                  <a:pt x="168" y="29"/>
                  <a:pt x="168" y="35"/>
                </a:cubicBezTo>
                <a:close/>
                <a:moveTo>
                  <a:pt x="137" y="63"/>
                </a:moveTo>
                <a:cubicBezTo>
                  <a:pt x="137" y="63"/>
                  <a:pt x="137" y="63"/>
                  <a:pt x="137" y="63"/>
                </a:cubicBezTo>
                <a:cubicBezTo>
                  <a:pt x="124" y="63"/>
                  <a:pt x="114" y="52"/>
                  <a:pt x="114" y="39"/>
                </a:cubicBezTo>
                <a:cubicBezTo>
                  <a:pt x="114" y="27"/>
                  <a:pt x="124" y="16"/>
                  <a:pt x="137" y="16"/>
                </a:cubicBezTo>
                <a:cubicBezTo>
                  <a:pt x="150" y="16"/>
                  <a:pt x="160" y="27"/>
                  <a:pt x="160" y="39"/>
                </a:cubicBezTo>
                <a:cubicBezTo>
                  <a:pt x="160" y="52"/>
                  <a:pt x="150" y="63"/>
                  <a:pt x="137" y="63"/>
                </a:cubicBez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39" name="Freeform 9"/>
          <p:cNvSpPr>
            <a:spLocks noEditPoints="1"/>
          </p:cNvSpPr>
          <p:nvPr/>
        </p:nvSpPr>
        <p:spPr bwMode="auto">
          <a:xfrm>
            <a:off x="10146728" y="5426126"/>
            <a:ext cx="274516" cy="320587"/>
          </a:xfrm>
          <a:custGeom>
            <a:gdLst>
              <a:gd name="T0" fmla="*/ 118 w 121"/>
              <a:gd name="T1" fmla="*/ 77 h 141"/>
              <a:gd name="T2" fmla="*/ 95 w 121"/>
              <a:gd name="T3" fmla="*/ 61 h 141"/>
              <a:gd name="T4" fmla="*/ 95 w 121"/>
              <a:gd name="T5" fmla="*/ 61 h 141"/>
              <a:gd name="T6" fmla="*/ 86 w 121"/>
              <a:gd name="T7" fmla="*/ 61 h 141"/>
              <a:gd name="T8" fmla="*/ 76 w 121"/>
              <a:gd name="T9" fmla="*/ 86 h 141"/>
              <a:gd name="T10" fmla="*/ 64 w 121"/>
              <a:gd name="T11" fmla="*/ 117 h 141"/>
              <a:gd name="T12" fmla="*/ 70 w 121"/>
              <a:gd name="T13" fmla="*/ 99 h 141"/>
              <a:gd name="T14" fmla="*/ 67 w 121"/>
              <a:gd name="T15" fmla="*/ 67 h 141"/>
              <a:gd name="T16" fmla="*/ 68 w 121"/>
              <a:gd name="T17" fmla="*/ 64 h 141"/>
              <a:gd name="T18" fmla="*/ 63 w 121"/>
              <a:gd name="T19" fmla="*/ 60 h 141"/>
              <a:gd name="T20" fmla="*/ 61 w 121"/>
              <a:gd name="T21" fmla="*/ 60 h 141"/>
              <a:gd name="T22" fmla="*/ 59 w 121"/>
              <a:gd name="T23" fmla="*/ 64 h 141"/>
              <a:gd name="T24" fmla="*/ 60 w 121"/>
              <a:gd name="T25" fmla="*/ 67 h 141"/>
              <a:gd name="T26" fmla="*/ 56 w 121"/>
              <a:gd name="T27" fmla="*/ 98 h 141"/>
              <a:gd name="T28" fmla="*/ 52 w 121"/>
              <a:gd name="T29" fmla="*/ 86 h 141"/>
              <a:gd name="T30" fmla="*/ 42 w 121"/>
              <a:gd name="T31" fmla="*/ 61 h 141"/>
              <a:gd name="T32" fmla="*/ 25 w 121"/>
              <a:gd name="T33" fmla="*/ 61 h 141"/>
              <a:gd name="T34" fmla="*/ 25 w 121"/>
              <a:gd name="T35" fmla="*/ 61 h 141"/>
              <a:gd name="T36" fmla="*/ 3 w 121"/>
              <a:gd name="T37" fmla="*/ 77 h 141"/>
              <a:gd name="T38" fmla="*/ 0 w 121"/>
              <a:gd name="T39" fmla="*/ 141 h 141"/>
              <a:gd name="T40" fmla="*/ 20 w 121"/>
              <a:gd name="T41" fmla="*/ 141 h 141"/>
              <a:gd name="T42" fmla="*/ 21 w 121"/>
              <a:gd name="T43" fmla="*/ 94 h 141"/>
              <a:gd name="T44" fmla="*/ 25 w 121"/>
              <a:gd name="T45" fmla="*/ 94 h 141"/>
              <a:gd name="T46" fmla="*/ 25 w 121"/>
              <a:gd name="T47" fmla="*/ 141 h 141"/>
              <a:gd name="T48" fmla="*/ 61 w 121"/>
              <a:gd name="T49" fmla="*/ 141 h 141"/>
              <a:gd name="T50" fmla="*/ 97 w 121"/>
              <a:gd name="T51" fmla="*/ 141 h 141"/>
              <a:gd name="T52" fmla="*/ 96 w 121"/>
              <a:gd name="T53" fmla="*/ 93 h 141"/>
              <a:gd name="T54" fmla="*/ 97 w 121"/>
              <a:gd name="T55" fmla="*/ 94 h 141"/>
              <a:gd name="T56" fmla="*/ 100 w 121"/>
              <a:gd name="T57" fmla="*/ 94 h 141"/>
              <a:gd name="T58" fmla="*/ 101 w 121"/>
              <a:gd name="T59" fmla="*/ 141 h 141"/>
              <a:gd name="T60" fmla="*/ 121 w 121"/>
              <a:gd name="T61" fmla="*/ 141 h 141"/>
              <a:gd name="T62" fmla="*/ 118 w 121"/>
              <a:gd name="T63" fmla="*/ 77 h 141"/>
              <a:gd name="T64" fmla="*/ 61 w 121"/>
              <a:gd name="T65" fmla="*/ 51 h 141"/>
              <a:gd name="T66" fmla="*/ 63 w 121"/>
              <a:gd name="T67" fmla="*/ 51 h 141"/>
              <a:gd name="T68" fmla="*/ 90 w 121"/>
              <a:gd name="T69" fmla="*/ 25 h 141"/>
              <a:gd name="T70" fmla="*/ 63 w 121"/>
              <a:gd name="T71" fmla="*/ 0 h 141"/>
              <a:gd name="T72" fmla="*/ 61 w 121"/>
              <a:gd name="T73" fmla="*/ 0 h 141"/>
              <a:gd name="T74" fmla="*/ 37 w 121"/>
              <a:gd name="T75" fmla="*/ 25 h 141"/>
              <a:gd name="T76" fmla="*/ 61 w 121"/>
              <a:gd name="T77" fmla="*/ 51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141">
                <a:moveTo>
                  <a:pt x="118" y="77"/>
                </a:moveTo>
                <a:cubicBezTo>
                  <a:pt x="112" y="64"/>
                  <a:pt x="101" y="61"/>
                  <a:pt x="95" y="61"/>
                </a:cubicBezTo>
                <a:cubicBezTo>
                  <a:pt x="95" y="61"/>
                  <a:pt x="95" y="61"/>
                  <a:pt x="95" y="61"/>
                </a:cubicBezTo>
                <a:cubicBezTo>
                  <a:pt x="86" y="61"/>
                  <a:pt x="86" y="61"/>
                  <a:pt x="86" y="61"/>
                </a:cubicBezTo>
                <a:cubicBezTo>
                  <a:pt x="76" y="86"/>
                  <a:pt x="76" y="86"/>
                  <a:pt x="76" y="86"/>
                </a:cubicBezTo>
                <a:cubicBezTo>
                  <a:pt x="64" y="117"/>
                  <a:pt x="64" y="117"/>
                  <a:pt x="64" y="117"/>
                </a:cubicBezTo>
                <a:cubicBezTo>
                  <a:pt x="70" y="99"/>
                  <a:pt x="70" y="99"/>
                  <a:pt x="70" y="99"/>
                </a:cubicBezTo>
                <a:cubicBezTo>
                  <a:pt x="67" y="67"/>
                  <a:pt x="67" y="67"/>
                  <a:pt x="67" y="67"/>
                </a:cubicBezTo>
                <a:cubicBezTo>
                  <a:pt x="68" y="66"/>
                  <a:pt x="68" y="66"/>
                  <a:pt x="68" y="64"/>
                </a:cubicBezTo>
                <a:cubicBezTo>
                  <a:pt x="68" y="62"/>
                  <a:pt x="66" y="60"/>
                  <a:pt x="63" y="60"/>
                </a:cubicBezTo>
                <a:cubicBezTo>
                  <a:pt x="63" y="60"/>
                  <a:pt x="62" y="60"/>
                  <a:pt x="61" y="60"/>
                </a:cubicBezTo>
                <a:cubicBezTo>
                  <a:pt x="60" y="61"/>
                  <a:pt x="59" y="63"/>
                  <a:pt x="59" y="64"/>
                </a:cubicBezTo>
                <a:cubicBezTo>
                  <a:pt x="59" y="66"/>
                  <a:pt x="59" y="66"/>
                  <a:pt x="60" y="67"/>
                </a:cubicBezTo>
                <a:cubicBezTo>
                  <a:pt x="56" y="98"/>
                  <a:pt x="56" y="98"/>
                  <a:pt x="56" y="98"/>
                </a:cubicBezTo>
                <a:cubicBezTo>
                  <a:pt x="52" y="86"/>
                  <a:pt x="52" y="86"/>
                  <a:pt x="52" y="86"/>
                </a:cubicBezTo>
                <a:cubicBezTo>
                  <a:pt x="42" y="61"/>
                  <a:pt x="42" y="61"/>
                  <a:pt x="42" y="61"/>
                </a:cubicBezTo>
                <a:cubicBezTo>
                  <a:pt x="25" y="61"/>
                  <a:pt x="25" y="61"/>
                  <a:pt x="25" y="61"/>
                </a:cubicBezTo>
                <a:cubicBezTo>
                  <a:pt x="25" y="61"/>
                  <a:pt x="25" y="61"/>
                  <a:pt x="25" y="61"/>
                </a:cubicBezTo>
                <a:cubicBezTo>
                  <a:pt x="17" y="62"/>
                  <a:pt x="7" y="66"/>
                  <a:pt x="3" y="77"/>
                </a:cubicBezTo>
                <a:cubicBezTo>
                  <a:pt x="0" y="85"/>
                  <a:pt x="0" y="117"/>
                  <a:pt x="0" y="141"/>
                </a:cubicBezTo>
                <a:cubicBezTo>
                  <a:pt x="20" y="141"/>
                  <a:pt x="20" y="141"/>
                  <a:pt x="20" y="141"/>
                </a:cubicBezTo>
                <a:cubicBezTo>
                  <a:pt x="21" y="94"/>
                  <a:pt x="21" y="94"/>
                  <a:pt x="21" y="94"/>
                </a:cubicBezTo>
                <a:cubicBezTo>
                  <a:pt x="21" y="94"/>
                  <a:pt x="21" y="93"/>
                  <a:pt x="25" y="94"/>
                </a:cubicBezTo>
                <a:cubicBezTo>
                  <a:pt x="25" y="141"/>
                  <a:pt x="25" y="141"/>
                  <a:pt x="25" y="141"/>
                </a:cubicBezTo>
                <a:cubicBezTo>
                  <a:pt x="61" y="141"/>
                  <a:pt x="61" y="141"/>
                  <a:pt x="61" y="141"/>
                </a:cubicBezTo>
                <a:cubicBezTo>
                  <a:pt x="97" y="141"/>
                  <a:pt x="97" y="141"/>
                  <a:pt x="97" y="141"/>
                </a:cubicBezTo>
                <a:cubicBezTo>
                  <a:pt x="96" y="93"/>
                  <a:pt x="96" y="93"/>
                  <a:pt x="96" y="93"/>
                </a:cubicBezTo>
                <a:cubicBezTo>
                  <a:pt x="96" y="93"/>
                  <a:pt x="97" y="94"/>
                  <a:pt x="97" y="94"/>
                </a:cubicBezTo>
                <a:cubicBezTo>
                  <a:pt x="100" y="93"/>
                  <a:pt x="100" y="94"/>
                  <a:pt x="100" y="94"/>
                </a:cubicBezTo>
                <a:cubicBezTo>
                  <a:pt x="101" y="141"/>
                  <a:pt x="101" y="141"/>
                  <a:pt x="101" y="141"/>
                </a:cubicBezTo>
                <a:cubicBezTo>
                  <a:pt x="121" y="141"/>
                  <a:pt x="121" y="141"/>
                  <a:pt x="121" y="141"/>
                </a:cubicBezTo>
                <a:cubicBezTo>
                  <a:pt x="121" y="117"/>
                  <a:pt x="121" y="84"/>
                  <a:pt x="118" y="77"/>
                </a:cubicBezTo>
                <a:close/>
                <a:moveTo>
                  <a:pt x="61" y="51"/>
                </a:moveTo>
                <a:cubicBezTo>
                  <a:pt x="62" y="51"/>
                  <a:pt x="63" y="51"/>
                  <a:pt x="63" y="51"/>
                </a:cubicBezTo>
                <a:cubicBezTo>
                  <a:pt x="78" y="51"/>
                  <a:pt x="90" y="39"/>
                  <a:pt x="90" y="25"/>
                </a:cubicBezTo>
                <a:cubicBezTo>
                  <a:pt x="90" y="11"/>
                  <a:pt x="78" y="0"/>
                  <a:pt x="63" y="0"/>
                </a:cubicBezTo>
                <a:cubicBezTo>
                  <a:pt x="63" y="0"/>
                  <a:pt x="62" y="0"/>
                  <a:pt x="61" y="0"/>
                </a:cubicBezTo>
                <a:cubicBezTo>
                  <a:pt x="48" y="1"/>
                  <a:pt x="37" y="12"/>
                  <a:pt x="37" y="25"/>
                </a:cubicBezTo>
                <a:cubicBezTo>
                  <a:pt x="37" y="39"/>
                  <a:pt x="48" y="49"/>
                  <a:pt x="61" y="51"/>
                </a:cubicBez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40" name="Freeform 10"/>
          <p:cNvSpPr>
            <a:spLocks noEditPoints="1"/>
          </p:cNvSpPr>
          <p:nvPr/>
        </p:nvSpPr>
        <p:spPr bwMode="auto">
          <a:xfrm>
            <a:off x="4698766" y="5410769"/>
            <a:ext cx="349384" cy="351302"/>
          </a:xfrm>
          <a:custGeom>
            <a:gdLst>
              <a:gd name="T0" fmla="*/ 115 w 154"/>
              <a:gd name="T1" fmla="*/ 23 h 155"/>
              <a:gd name="T2" fmla="*/ 10 w 154"/>
              <a:gd name="T3" fmla="*/ 59 h 155"/>
              <a:gd name="T4" fmla="*/ 15 w 154"/>
              <a:gd name="T5" fmla="*/ 66 h 155"/>
              <a:gd name="T6" fmla="*/ 16 w 154"/>
              <a:gd name="T7" fmla="*/ 79 h 155"/>
              <a:gd name="T8" fmla="*/ 21 w 154"/>
              <a:gd name="T9" fmla="*/ 92 h 155"/>
              <a:gd name="T10" fmla="*/ 27 w 154"/>
              <a:gd name="T11" fmla="*/ 103 h 155"/>
              <a:gd name="T12" fmla="*/ 31 w 154"/>
              <a:gd name="T13" fmla="*/ 111 h 155"/>
              <a:gd name="T14" fmla="*/ 36 w 154"/>
              <a:gd name="T15" fmla="*/ 130 h 155"/>
              <a:gd name="T16" fmla="*/ 43 w 154"/>
              <a:gd name="T17" fmla="*/ 139 h 155"/>
              <a:gd name="T18" fmla="*/ 46 w 154"/>
              <a:gd name="T19" fmla="*/ 135 h 155"/>
              <a:gd name="T20" fmla="*/ 49 w 154"/>
              <a:gd name="T21" fmla="*/ 124 h 155"/>
              <a:gd name="T22" fmla="*/ 55 w 154"/>
              <a:gd name="T23" fmla="*/ 111 h 155"/>
              <a:gd name="T24" fmla="*/ 66 w 154"/>
              <a:gd name="T25" fmla="*/ 97 h 155"/>
              <a:gd name="T26" fmla="*/ 70 w 154"/>
              <a:gd name="T27" fmla="*/ 88 h 155"/>
              <a:gd name="T28" fmla="*/ 60 w 154"/>
              <a:gd name="T29" fmla="*/ 81 h 155"/>
              <a:gd name="T30" fmla="*/ 50 w 154"/>
              <a:gd name="T31" fmla="*/ 78 h 155"/>
              <a:gd name="T32" fmla="*/ 43 w 154"/>
              <a:gd name="T33" fmla="*/ 68 h 155"/>
              <a:gd name="T34" fmla="*/ 33 w 154"/>
              <a:gd name="T35" fmla="*/ 63 h 155"/>
              <a:gd name="T36" fmla="*/ 22 w 154"/>
              <a:gd name="T37" fmla="*/ 65 h 155"/>
              <a:gd name="T38" fmla="*/ 17 w 154"/>
              <a:gd name="T39" fmla="*/ 59 h 155"/>
              <a:gd name="T40" fmla="*/ 15 w 154"/>
              <a:gd name="T41" fmla="*/ 49 h 155"/>
              <a:gd name="T42" fmla="*/ 10 w 154"/>
              <a:gd name="T43" fmla="*/ 49 h 155"/>
              <a:gd name="T44" fmla="*/ 16 w 154"/>
              <a:gd name="T45" fmla="*/ 39 h 155"/>
              <a:gd name="T46" fmla="*/ 24 w 154"/>
              <a:gd name="T47" fmla="*/ 40 h 155"/>
              <a:gd name="T48" fmla="*/ 31 w 154"/>
              <a:gd name="T49" fmla="*/ 33 h 155"/>
              <a:gd name="T50" fmla="*/ 40 w 154"/>
              <a:gd name="T51" fmla="*/ 24 h 155"/>
              <a:gd name="T52" fmla="*/ 43 w 154"/>
              <a:gd name="T53" fmla="*/ 19 h 155"/>
              <a:gd name="T54" fmla="*/ 56 w 154"/>
              <a:gd name="T55" fmla="*/ 15 h 155"/>
              <a:gd name="T56" fmla="*/ 45 w 154"/>
              <a:gd name="T57" fmla="*/ 11 h 155"/>
              <a:gd name="T58" fmla="*/ 42 w 154"/>
              <a:gd name="T59" fmla="*/ 11 h 155"/>
              <a:gd name="T60" fmla="*/ 66 w 154"/>
              <a:gd name="T61" fmla="*/ 2 h 155"/>
              <a:gd name="T62" fmla="*/ 74 w 154"/>
              <a:gd name="T63" fmla="*/ 7 h 155"/>
              <a:gd name="T64" fmla="*/ 109 w 154"/>
              <a:gd name="T65" fmla="*/ 8 h 155"/>
              <a:gd name="T66" fmla="*/ 105 w 154"/>
              <a:gd name="T67" fmla="*/ 15 h 155"/>
              <a:gd name="T68" fmla="*/ 113 w 154"/>
              <a:gd name="T69" fmla="*/ 25 h 155"/>
              <a:gd name="T70" fmla="*/ 119 w 154"/>
              <a:gd name="T71" fmla="*/ 25 h 155"/>
              <a:gd name="T72" fmla="*/ 123 w 154"/>
              <a:gd name="T73" fmla="*/ 22 h 155"/>
              <a:gd name="T74" fmla="*/ 129 w 154"/>
              <a:gd name="T75" fmla="*/ 30 h 155"/>
              <a:gd name="T76" fmla="*/ 135 w 154"/>
              <a:gd name="T77" fmla="*/ 35 h 155"/>
              <a:gd name="T78" fmla="*/ 126 w 154"/>
              <a:gd name="T79" fmla="*/ 36 h 155"/>
              <a:gd name="T80" fmla="*/ 119 w 154"/>
              <a:gd name="T81" fmla="*/ 33 h 155"/>
              <a:gd name="T82" fmla="*/ 107 w 154"/>
              <a:gd name="T83" fmla="*/ 31 h 155"/>
              <a:gd name="T84" fmla="*/ 98 w 154"/>
              <a:gd name="T85" fmla="*/ 39 h 155"/>
              <a:gd name="T86" fmla="*/ 93 w 154"/>
              <a:gd name="T87" fmla="*/ 52 h 155"/>
              <a:gd name="T88" fmla="*/ 98 w 154"/>
              <a:gd name="T89" fmla="*/ 67 h 155"/>
              <a:gd name="T90" fmla="*/ 109 w 154"/>
              <a:gd name="T91" fmla="*/ 71 h 155"/>
              <a:gd name="T92" fmla="*/ 121 w 154"/>
              <a:gd name="T93" fmla="*/ 71 h 155"/>
              <a:gd name="T94" fmla="*/ 126 w 154"/>
              <a:gd name="T95" fmla="*/ 81 h 155"/>
              <a:gd name="T96" fmla="*/ 128 w 154"/>
              <a:gd name="T97" fmla="*/ 94 h 155"/>
              <a:gd name="T98" fmla="*/ 126 w 154"/>
              <a:gd name="T99" fmla="*/ 108 h 155"/>
              <a:gd name="T100" fmla="*/ 134 w 154"/>
              <a:gd name="T101" fmla="*/ 120 h 155"/>
              <a:gd name="T102" fmla="*/ 142 w 154"/>
              <a:gd name="T103" fmla="*/ 109 h 155"/>
              <a:gd name="T104" fmla="*/ 150 w 154"/>
              <a:gd name="T105" fmla="*/ 91 h 155"/>
              <a:gd name="T106" fmla="*/ 152 w 154"/>
              <a:gd name="T107" fmla="*/ 70 h 155"/>
              <a:gd name="T108" fmla="*/ 145 w 154"/>
              <a:gd name="T109" fmla="*/ 52 h 155"/>
              <a:gd name="T110" fmla="*/ 140 w 154"/>
              <a:gd name="T111" fmla="*/ 43 h 155"/>
              <a:gd name="T112" fmla="*/ 147 w 154"/>
              <a:gd name="T113" fmla="*/ 54 h 155"/>
              <a:gd name="T114" fmla="*/ 105 w 154"/>
              <a:gd name="T115" fmla="*/ 13 h 155"/>
              <a:gd name="T116" fmla="*/ 100 w 154"/>
              <a:gd name="T117" fmla="*/ 7 h 155"/>
              <a:gd name="T118" fmla="*/ 102 w 154"/>
              <a:gd name="T119" fmla="*/ 11 h 155"/>
              <a:gd name="T120" fmla="*/ 97 w 154"/>
              <a:gd name="T121" fmla="*/ 6 h 155"/>
              <a:gd name="T122" fmla="*/ 145 w 154"/>
              <a:gd name="T123" fmla="*/ 109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 h="155">
                <a:moveTo>
                  <a:pt x="7" y="44"/>
                </a:moveTo>
                <a:cubicBezTo>
                  <a:pt x="7" y="44"/>
                  <a:pt x="7" y="44"/>
                  <a:pt x="7" y="44"/>
                </a:cubicBezTo>
                <a:cubicBezTo>
                  <a:pt x="7" y="44"/>
                  <a:pt x="7" y="44"/>
                  <a:pt x="7" y="45"/>
                </a:cubicBezTo>
                <a:cubicBezTo>
                  <a:pt x="7" y="45"/>
                  <a:pt x="7" y="45"/>
                  <a:pt x="7" y="45"/>
                </a:cubicBezTo>
                <a:cubicBezTo>
                  <a:pt x="7" y="45"/>
                  <a:pt x="7" y="45"/>
                  <a:pt x="7" y="45"/>
                </a:cubicBezTo>
                <a:cubicBezTo>
                  <a:pt x="7" y="45"/>
                  <a:pt x="7" y="45"/>
                  <a:pt x="7" y="44"/>
                </a:cubicBezTo>
                <a:close/>
                <a:moveTo>
                  <a:pt x="7" y="46"/>
                </a:moveTo>
                <a:cubicBezTo>
                  <a:pt x="7" y="46"/>
                  <a:pt x="7" y="46"/>
                  <a:pt x="7" y="46"/>
                </a:cubicBezTo>
                <a:cubicBezTo>
                  <a:pt x="7" y="46"/>
                  <a:pt x="7" y="46"/>
                  <a:pt x="7" y="45"/>
                </a:cubicBezTo>
                <a:cubicBezTo>
                  <a:pt x="7" y="45"/>
                  <a:pt x="7" y="45"/>
                  <a:pt x="7" y="45"/>
                </a:cubicBezTo>
                <a:cubicBezTo>
                  <a:pt x="7" y="45"/>
                  <a:pt x="6" y="46"/>
                  <a:pt x="6" y="46"/>
                </a:cubicBezTo>
                <a:cubicBezTo>
                  <a:pt x="7" y="46"/>
                  <a:pt x="7" y="46"/>
                  <a:pt x="7" y="46"/>
                </a:cubicBezTo>
                <a:close/>
                <a:moveTo>
                  <a:pt x="117" y="24"/>
                </a:moveTo>
                <a:cubicBezTo>
                  <a:pt x="117" y="24"/>
                  <a:pt x="117" y="24"/>
                  <a:pt x="117" y="24"/>
                </a:cubicBezTo>
                <a:cubicBezTo>
                  <a:pt x="117" y="24"/>
                  <a:pt x="117" y="24"/>
                  <a:pt x="117" y="24"/>
                </a:cubicBezTo>
                <a:cubicBezTo>
                  <a:pt x="117" y="24"/>
                  <a:pt x="117" y="24"/>
                  <a:pt x="117" y="24"/>
                </a:cubicBezTo>
                <a:cubicBezTo>
                  <a:pt x="117" y="24"/>
                  <a:pt x="117" y="23"/>
                  <a:pt x="117" y="23"/>
                </a:cubicBezTo>
                <a:cubicBezTo>
                  <a:pt x="117" y="23"/>
                  <a:pt x="116" y="23"/>
                  <a:pt x="116" y="23"/>
                </a:cubicBezTo>
                <a:cubicBezTo>
                  <a:pt x="116" y="23"/>
                  <a:pt x="116" y="23"/>
                  <a:pt x="116" y="23"/>
                </a:cubicBezTo>
                <a:cubicBezTo>
                  <a:pt x="115" y="23"/>
                  <a:pt x="115" y="23"/>
                  <a:pt x="115" y="22"/>
                </a:cubicBezTo>
                <a:cubicBezTo>
                  <a:pt x="115" y="22"/>
                  <a:pt x="115" y="22"/>
                  <a:pt x="115" y="22"/>
                </a:cubicBezTo>
                <a:cubicBezTo>
                  <a:pt x="114" y="22"/>
                  <a:pt x="114" y="22"/>
                  <a:pt x="114" y="22"/>
                </a:cubicBezTo>
                <a:cubicBezTo>
                  <a:pt x="114" y="22"/>
                  <a:pt x="114" y="22"/>
                  <a:pt x="114" y="22"/>
                </a:cubicBezTo>
                <a:cubicBezTo>
                  <a:pt x="114" y="22"/>
                  <a:pt x="114" y="22"/>
                  <a:pt x="114" y="22"/>
                </a:cubicBezTo>
                <a:cubicBezTo>
                  <a:pt x="114" y="22"/>
                  <a:pt x="114" y="21"/>
                  <a:pt x="114" y="21"/>
                </a:cubicBezTo>
                <a:cubicBezTo>
                  <a:pt x="114" y="21"/>
                  <a:pt x="114" y="21"/>
                  <a:pt x="114" y="21"/>
                </a:cubicBezTo>
                <a:cubicBezTo>
                  <a:pt x="114" y="21"/>
                  <a:pt x="114" y="22"/>
                  <a:pt x="114" y="22"/>
                </a:cubicBezTo>
                <a:cubicBezTo>
                  <a:pt x="114" y="22"/>
                  <a:pt x="114" y="23"/>
                  <a:pt x="115" y="23"/>
                </a:cubicBezTo>
                <a:cubicBezTo>
                  <a:pt x="115" y="23"/>
                  <a:pt x="115" y="23"/>
                  <a:pt x="115" y="23"/>
                </a:cubicBezTo>
                <a:cubicBezTo>
                  <a:pt x="115" y="23"/>
                  <a:pt x="115" y="23"/>
                  <a:pt x="115" y="23"/>
                </a:cubicBezTo>
                <a:cubicBezTo>
                  <a:pt x="115" y="23"/>
                  <a:pt x="115" y="23"/>
                  <a:pt x="115" y="23"/>
                </a:cubicBezTo>
                <a:cubicBezTo>
                  <a:pt x="115" y="23"/>
                  <a:pt x="115" y="23"/>
                  <a:pt x="116" y="23"/>
                </a:cubicBezTo>
                <a:cubicBezTo>
                  <a:pt x="116" y="23"/>
                  <a:pt x="116" y="23"/>
                  <a:pt x="116" y="23"/>
                </a:cubicBezTo>
                <a:cubicBezTo>
                  <a:pt x="116" y="23"/>
                  <a:pt x="116" y="23"/>
                  <a:pt x="116" y="23"/>
                </a:cubicBezTo>
                <a:cubicBezTo>
                  <a:pt x="117" y="23"/>
                  <a:pt x="117" y="23"/>
                  <a:pt x="117" y="23"/>
                </a:cubicBezTo>
                <a:cubicBezTo>
                  <a:pt x="117" y="24"/>
                  <a:pt x="117" y="24"/>
                  <a:pt x="117" y="24"/>
                </a:cubicBezTo>
                <a:cubicBezTo>
                  <a:pt x="117" y="24"/>
                  <a:pt x="117" y="24"/>
                  <a:pt x="117" y="24"/>
                </a:cubicBezTo>
                <a:close/>
                <a:moveTo>
                  <a:pt x="149" y="49"/>
                </a:moveTo>
                <a:cubicBezTo>
                  <a:pt x="152" y="58"/>
                  <a:pt x="154" y="67"/>
                  <a:pt x="154" y="77"/>
                </a:cubicBezTo>
                <a:cubicBezTo>
                  <a:pt x="154" y="120"/>
                  <a:pt x="119" y="155"/>
                  <a:pt x="77" y="155"/>
                </a:cubicBezTo>
                <a:cubicBezTo>
                  <a:pt x="34" y="155"/>
                  <a:pt x="0" y="120"/>
                  <a:pt x="0" y="77"/>
                </a:cubicBezTo>
                <a:cubicBezTo>
                  <a:pt x="0" y="67"/>
                  <a:pt x="2" y="56"/>
                  <a:pt x="6" y="47"/>
                </a:cubicBezTo>
                <a:cubicBezTo>
                  <a:pt x="6" y="55"/>
                  <a:pt x="6" y="55"/>
                  <a:pt x="6" y="55"/>
                </a:cubicBezTo>
                <a:cubicBezTo>
                  <a:pt x="6" y="56"/>
                  <a:pt x="6" y="56"/>
                  <a:pt x="7" y="56"/>
                </a:cubicBezTo>
                <a:cubicBezTo>
                  <a:pt x="7" y="56"/>
                  <a:pt x="7" y="56"/>
                  <a:pt x="7" y="56"/>
                </a:cubicBezTo>
                <a:cubicBezTo>
                  <a:pt x="7" y="56"/>
                  <a:pt x="7" y="56"/>
                  <a:pt x="7" y="56"/>
                </a:cubicBezTo>
                <a:cubicBezTo>
                  <a:pt x="7" y="56"/>
                  <a:pt x="7" y="56"/>
                  <a:pt x="7" y="56"/>
                </a:cubicBezTo>
                <a:cubicBezTo>
                  <a:pt x="8" y="57"/>
                  <a:pt x="8" y="57"/>
                  <a:pt x="8" y="57"/>
                </a:cubicBezTo>
                <a:cubicBezTo>
                  <a:pt x="8" y="57"/>
                  <a:pt x="9" y="57"/>
                  <a:pt x="9" y="57"/>
                </a:cubicBezTo>
                <a:cubicBezTo>
                  <a:pt x="9" y="57"/>
                  <a:pt x="9" y="57"/>
                  <a:pt x="9" y="57"/>
                </a:cubicBezTo>
                <a:cubicBezTo>
                  <a:pt x="9" y="57"/>
                  <a:pt x="9" y="57"/>
                  <a:pt x="9" y="57"/>
                </a:cubicBezTo>
                <a:cubicBezTo>
                  <a:pt x="9" y="57"/>
                  <a:pt x="9" y="57"/>
                  <a:pt x="9" y="57"/>
                </a:cubicBezTo>
                <a:cubicBezTo>
                  <a:pt x="9" y="58"/>
                  <a:pt x="9" y="58"/>
                  <a:pt x="9" y="58"/>
                </a:cubicBezTo>
                <a:cubicBezTo>
                  <a:pt x="9" y="58"/>
                  <a:pt x="9" y="58"/>
                  <a:pt x="9" y="58"/>
                </a:cubicBezTo>
                <a:cubicBezTo>
                  <a:pt x="10" y="58"/>
                  <a:pt x="10" y="59"/>
                  <a:pt x="10" y="59"/>
                </a:cubicBezTo>
                <a:cubicBezTo>
                  <a:pt x="10" y="59"/>
                  <a:pt x="10" y="59"/>
                  <a:pt x="10" y="59"/>
                </a:cubicBezTo>
                <a:cubicBezTo>
                  <a:pt x="11" y="59"/>
                  <a:pt x="11" y="59"/>
                  <a:pt x="11" y="59"/>
                </a:cubicBezTo>
                <a:cubicBezTo>
                  <a:pt x="11" y="59"/>
                  <a:pt x="11" y="59"/>
                  <a:pt x="11" y="59"/>
                </a:cubicBezTo>
                <a:cubicBezTo>
                  <a:pt x="11" y="59"/>
                  <a:pt x="11" y="59"/>
                  <a:pt x="11" y="59"/>
                </a:cubicBezTo>
                <a:cubicBezTo>
                  <a:pt x="11" y="59"/>
                  <a:pt x="12" y="59"/>
                  <a:pt x="12" y="59"/>
                </a:cubicBezTo>
                <a:cubicBezTo>
                  <a:pt x="12" y="59"/>
                  <a:pt x="12" y="59"/>
                  <a:pt x="12" y="60"/>
                </a:cubicBezTo>
                <a:cubicBezTo>
                  <a:pt x="11" y="60"/>
                  <a:pt x="11" y="60"/>
                  <a:pt x="11" y="60"/>
                </a:cubicBezTo>
                <a:cubicBezTo>
                  <a:pt x="12" y="60"/>
                  <a:pt x="12" y="60"/>
                  <a:pt x="12" y="60"/>
                </a:cubicBezTo>
                <a:cubicBezTo>
                  <a:pt x="12" y="60"/>
                  <a:pt x="12" y="60"/>
                  <a:pt x="12" y="60"/>
                </a:cubicBezTo>
                <a:cubicBezTo>
                  <a:pt x="12" y="60"/>
                  <a:pt x="12" y="60"/>
                  <a:pt x="12" y="60"/>
                </a:cubicBezTo>
                <a:cubicBezTo>
                  <a:pt x="12" y="61"/>
                  <a:pt x="12" y="61"/>
                  <a:pt x="12" y="61"/>
                </a:cubicBezTo>
                <a:cubicBezTo>
                  <a:pt x="13" y="61"/>
                  <a:pt x="13" y="61"/>
                  <a:pt x="13" y="61"/>
                </a:cubicBezTo>
                <a:cubicBezTo>
                  <a:pt x="13" y="61"/>
                  <a:pt x="13" y="61"/>
                  <a:pt x="13" y="61"/>
                </a:cubicBezTo>
                <a:cubicBezTo>
                  <a:pt x="13" y="61"/>
                  <a:pt x="13" y="61"/>
                  <a:pt x="13" y="61"/>
                </a:cubicBezTo>
                <a:cubicBezTo>
                  <a:pt x="13" y="61"/>
                  <a:pt x="13" y="62"/>
                  <a:pt x="13" y="62"/>
                </a:cubicBezTo>
                <a:cubicBezTo>
                  <a:pt x="13" y="62"/>
                  <a:pt x="13" y="62"/>
                  <a:pt x="13" y="62"/>
                </a:cubicBezTo>
                <a:cubicBezTo>
                  <a:pt x="14" y="62"/>
                  <a:pt x="14" y="62"/>
                  <a:pt x="14" y="63"/>
                </a:cubicBezTo>
                <a:cubicBezTo>
                  <a:pt x="14" y="63"/>
                  <a:pt x="14" y="63"/>
                  <a:pt x="14" y="63"/>
                </a:cubicBezTo>
                <a:cubicBezTo>
                  <a:pt x="14" y="63"/>
                  <a:pt x="14" y="63"/>
                  <a:pt x="14" y="63"/>
                </a:cubicBezTo>
                <a:cubicBezTo>
                  <a:pt x="14" y="63"/>
                  <a:pt x="14" y="63"/>
                  <a:pt x="14" y="63"/>
                </a:cubicBezTo>
                <a:cubicBezTo>
                  <a:pt x="14" y="63"/>
                  <a:pt x="14" y="64"/>
                  <a:pt x="14" y="64"/>
                </a:cubicBezTo>
                <a:cubicBezTo>
                  <a:pt x="14" y="64"/>
                  <a:pt x="14" y="65"/>
                  <a:pt x="14" y="65"/>
                </a:cubicBezTo>
                <a:cubicBezTo>
                  <a:pt x="14" y="65"/>
                  <a:pt x="14" y="65"/>
                  <a:pt x="14" y="65"/>
                </a:cubicBezTo>
                <a:cubicBezTo>
                  <a:pt x="14" y="65"/>
                  <a:pt x="14" y="65"/>
                  <a:pt x="14" y="65"/>
                </a:cubicBezTo>
                <a:cubicBezTo>
                  <a:pt x="14" y="66"/>
                  <a:pt x="14" y="66"/>
                  <a:pt x="14" y="66"/>
                </a:cubicBezTo>
                <a:cubicBezTo>
                  <a:pt x="14" y="66"/>
                  <a:pt x="14" y="66"/>
                  <a:pt x="15" y="66"/>
                </a:cubicBezTo>
                <a:cubicBezTo>
                  <a:pt x="15" y="66"/>
                  <a:pt x="15" y="66"/>
                  <a:pt x="15" y="66"/>
                </a:cubicBezTo>
                <a:cubicBezTo>
                  <a:pt x="15" y="66"/>
                  <a:pt x="15" y="66"/>
                  <a:pt x="15" y="66"/>
                </a:cubicBezTo>
                <a:cubicBezTo>
                  <a:pt x="15" y="66"/>
                  <a:pt x="15" y="66"/>
                  <a:pt x="15" y="66"/>
                </a:cubicBezTo>
                <a:cubicBezTo>
                  <a:pt x="15" y="67"/>
                  <a:pt x="15" y="67"/>
                  <a:pt x="15" y="67"/>
                </a:cubicBezTo>
                <a:cubicBezTo>
                  <a:pt x="17" y="67"/>
                  <a:pt x="17" y="67"/>
                  <a:pt x="17" y="67"/>
                </a:cubicBezTo>
                <a:cubicBezTo>
                  <a:pt x="17" y="67"/>
                  <a:pt x="17" y="67"/>
                  <a:pt x="17" y="67"/>
                </a:cubicBezTo>
                <a:cubicBezTo>
                  <a:pt x="17" y="67"/>
                  <a:pt x="17" y="67"/>
                  <a:pt x="17" y="67"/>
                </a:cubicBezTo>
                <a:cubicBezTo>
                  <a:pt x="17" y="67"/>
                  <a:pt x="18" y="67"/>
                  <a:pt x="18" y="67"/>
                </a:cubicBezTo>
                <a:cubicBezTo>
                  <a:pt x="18" y="68"/>
                  <a:pt x="18" y="68"/>
                  <a:pt x="18" y="68"/>
                </a:cubicBezTo>
                <a:cubicBezTo>
                  <a:pt x="18" y="68"/>
                  <a:pt x="18" y="68"/>
                  <a:pt x="18" y="68"/>
                </a:cubicBezTo>
                <a:cubicBezTo>
                  <a:pt x="18" y="68"/>
                  <a:pt x="18" y="68"/>
                  <a:pt x="18" y="69"/>
                </a:cubicBezTo>
                <a:cubicBezTo>
                  <a:pt x="19" y="69"/>
                  <a:pt x="18" y="69"/>
                  <a:pt x="18" y="70"/>
                </a:cubicBezTo>
                <a:cubicBezTo>
                  <a:pt x="18" y="70"/>
                  <a:pt x="18" y="70"/>
                  <a:pt x="18" y="70"/>
                </a:cubicBezTo>
                <a:cubicBezTo>
                  <a:pt x="18" y="71"/>
                  <a:pt x="18" y="71"/>
                  <a:pt x="18" y="71"/>
                </a:cubicBezTo>
                <a:cubicBezTo>
                  <a:pt x="19" y="70"/>
                  <a:pt x="19" y="70"/>
                  <a:pt x="19" y="70"/>
                </a:cubicBezTo>
                <a:cubicBezTo>
                  <a:pt x="19" y="70"/>
                  <a:pt x="19" y="71"/>
                  <a:pt x="19" y="71"/>
                </a:cubicBezTo>
                <a:cubicBezTo>
                  <a:pt x="19" y="72"/>
                  <a:pt x="19" y="72"/>
                  <a:pt x="19" y="72"/>
                </a:cubicBezTo>
                <a:cubicBezTo>
                  <a:pt x="18" y="72"/>
                  <a:pt x="18" y="72"/>
                  <a:pt x="18" y="72"/>
                </a:cubicBezTo>
                <a:cubicBezTo>
                  <a:pt x="18" y="75"/>
                  <a:pt x="18" y="75"/>
                  <a:pt x="18" y="75"/>
                </a:cubicBezTo>
                <a:cubicBezTo>
                  <a:pt x="18" y="75"/>
                  <a:pt x="18" y="75"/>
                  <a:pt x="18" y="75"/>
                </a:cubicBezTo>
                <a:cubicBezTo>
                  <a:pt x="18" y="75"/>
                  <a:pt x="18" y="75"/>
                  <a:pt x="18" y="75"/>
                </a:cubicBezTo>
                <a:cubicBezTo>
                  <a:pt x="18" y="75"/>
                  <a:pt x="18" y="75"/>
                  <a:pt x="18" y="75"/>
                </a:cubicBezTo>
                <a:cubicBezTo>
                  <a:pt x="18" y="76"/>
                  <a:pt x="18" y="76"/>
                  <a:pt x="18" y="76"/>
                </a:cubicBezTo>
                <a:cubicBezTo>
                  <a:pt x="18" y="76"/>
                  <a:pt x="18" y="76"/>
                  <a:pt x="18" y="76"/>
                </a:cubicBezTo>
                <a:cubicBezTo>
                  <a:pt x="17" y="76"/>
                  <a:pt x="17" y="76"/>
                  <a:pt x="17" y="76"/>
                </a:cubicBezTo>
                <a:cubicBezTo>
                  <a:pt x="17" y="77"/>
                  <a:pt x="17" y="77"/>
                  <a:pt x="17" y="77"/>
                </a:cubicBezTo>
                <a:cubicBezTo>
                  <a:pt x="17" y="77"/>
                  <a:pt x="17" y="77"/>
                  <a:pt x="17" y="77"/>
                </a:cubicBezTo>
                <a:cubicBezTo>
                  <a:pt x="17" y="77"/>
                  <a:pt x="17" y="77"/>
                  <a:pt x="17" y="77"/>
                </a:cubicBezTo>
                <a:cubicBezTo>
                  <a:pt x="16" y="77"/>
                  <a:pt x="16" y="77"/>
                  <a:pt x="16" y="77"/>
                </a:cubicBezTo>
                <a:cubicBezTo>
                  <a:pt x="16" y="79"/>
                  <a:pt x="16" y="79"/>
                  <a:pt x="16" y="79"/>
                </a:cubicBezTo>
                <a:cubicBezTo>
                  <a:pt x="16" y="79"/>
                  <a:pt x="16" y="79"/>
                  <a:pt x="16" y="79"/>
                </a:cubicBezTo>
                <a:cubicBezTo>
                  <a:pt x="16" y="79"/>
                  <a:pt x="16" y="80"/>
                  <a:pt x="17" y="80"/>
                </a:cubicBezTo>
                <a:cubicBezTo>
                  <a:pt x="17" y="80"/>
                  <a:pt x="17" y="80"/>
                  <a:pt x="17" y="80"/>
                </a:cubicBezTo>
                <a:cubicBezTo>
                  <a:pt x="17" y="80"/>
                  <a:pt x="17" y="80"/>
                  <a:pt x="17" y="80"/>
                </a:cubicBezTo>
                <a:cubicBezTo>
                  <a:pt x="17" y="81"/>
                  <a:pt x="17" y="81"/>
                  <a:pt x="17" y="81"/>
                </a:cubicBezTo>
                <a:cubicBezTo>
                  <a:pt x="16" y="81"/>
                  <a:pt x="16" y="81"/>
                  <a:pt x="16" y="81"/>
                </a:cubicBezTo>
                <a:cubicBezTo>
                  <a:pt x="16" y="81"/>
                  <a:pt x="16" y="81"/>
                  <a:pt x="16" y="81"/>
                </a:cubicBezTo>
                <a:cubicBezTo>
                  <a:pt x="16" y="82"/>
                  <a:pt x="16" y="82"/>
                  <a:pt x="16" y="82"/>
                </a:cubicBezTo>
                <a:cubicBezTo>
                  <a:pt x="16" y="82"/>
                  <a:pt x="16" y="82"/>
                  <a:pt x="16" y="82"/>
                </a:cubicBezTo>
                <a:cubicBezTo>
                  <a:pt x="16" y="82"/>
                  <a:pt x="16" y="82"/>
                  <a:pt x="16" y="82"/>
                </a:cubicBezTo>
                <a:cubicBezTo>
                  <a:pt x="16" y="84"/>
                  <a:pt x="16" y="84"/>
                  <a:pt x="16" y="84"/>
                </a:cubicBezTo>
                <a:cubicBezTo>
                  <a:pt x="16" y="84"/>
                  <a:pt x="16" y="84"/>
                  <a:pt x="16" y="84"/>
                </a:cubicBezTo>
                <a:cubicBezTo>
                  <a:pt x="16" y="85"/>
                  <a:pt x="16" y="85"/>
                  <a:pt x="16" y="86"/>
                </a:cubicBezTo>
                <a:cubicBezTo>
                  <a:pt x="16" y="86"/>
                  <a:pt x="16" y="86"/>
                  <a:pt x="17" y="86"/>
                </a:cubicBezTo>
                <a:cubicBezTo>
                  <a:pt x="17" y="86"/>
                  <a:pt x="18" y="87"/>
                  <a:pt x="18" y="88"/>
                </a:cubicBezTo>
                <a:cubicBezTo>
                  <a:pt x="18" y="88"/>
                  <a:pt x="18" y="88"/>
                  <a:pt x="18" y="88"/>
                </a:cubicBezTo>
                <a:cubicBezTo>
                  <a:pt x="18" y="88"/>
                  <a:pt x="18" y="89"/>
                  <a:pt x="19" y="89"/>
                </a:cubicBezTo>
                <a:cubicBezTo>
                  <a:pt x="19" y="89"/>
                  <a:pt x="19" y="89"/>
                  <a:pt x="19" y="90"/>
                </a:cubicBezTo>
                <a:cubicBezTo>
                  <a:pt x="19" y="90"/>
                  <a:pt x="19" y="90"/>
                  <a:pt x="19" y="90"/>
                </a:cubicBezTo>
                <a:cubicBezTo>
                  <a:pt x="19" y="90"/>
                  <a:pt x="19" y="90"/>
                  <a:pt x="20" y="90"/>
                </a:cubicBezTo>
                <a:cubicBezTo>
                  <a:pt x="20" y="90"/>
                  <a:pt x="20" y="90"/>
                  <a:pt x="20" y="90"/>
                </a:cubicBezTo>
                <a:cubicBezTo>
                  <a:pt x="20" y="90"/>
                  <a:pt x="20" y="90"/>
                  <a:pt x="20" y="90"/>
                </a:cubicBezTo>
                <a:cubicBezTo>
                  <a:pt x="20" y="91"/>
                  <a:pt x="20" y="91"/>
                  <a:pt x="20" y="91"/>
                </a:cubicBezTo>
                <a:cubicBezTo>
                  <a:pt x="20" y="91"/>
                  <a:pt x="20" y="91"/>
                  <a:pt x="20" y="91"/>
                </a:cubicBezTo>
                <a:cubicBezTo>
                  <a:pt x="20" y="91"/>
                  <a:pt x="20" y="91"/>
                  <a:pt x="20" y="91"/>
                </a:cubicBezTo>
                <a:cubicBezTo>
                  <a:pt x="20" y="91"/>
                  <a:pt x="20" y="91"/>
                  <a:pt x="20" y="92"/>
                </a:cubicBezTo>
                <a:cubicBezTo>
                  <a:pt x="20" y="92"/>
                  <a:pt x="20" y="92"/>
                  <a:pt x="20" y="92"/>
                </a:cubicBezTo>
                <a:cubicBezTo>
                  <a:pt x="20" y="92"/>
                  <a:pt x="20" y="92"/>
                  <a:pt x="21" y="92"/>
                </a:cubicBezTo>
                <a:cubicBezTo>
                  <a:pt x="21" y="92"/>
                  <a:pt x="21" y="92"/>
                  <a:pt x="21" y="92"/>
                </a:cubicBezTo>
                <a:cubicBezTo>
                  <a:pt x="21" y="93"/>
                  <a:pt x="21" y="93"/>
                  <a:pt x="21" y="93"/>
                </a:cubicBezTo>
                <a:cubicBezTo>
                  <a:pt x="21" y="93"/>
                  <a:pt x="21" y="93"/>
                  <a:pt x="21" y="93"/>
                </a:cubicBezTo>
                <a:cubicBezTo>
                  <a:pt x="21" y="93"/>
                  <a:pt x="21" y="93"/>
                  <a:pt x="21" y="93"/>
                </a:cubicBezTo>
                <a:cubicBezTo>
                  <a:pt x="21" y="93"/>
                  <a:pt x="21" y="93"/>
                  <a:pt x="21" y="93"/>
                </a:cubicBezTo>
                <a:cubicBezTo>
                  <a:pt x="21" y="93"/>
                  <a:pt x="21" y="93"/>
                  <a:pt x="21" y="93"/>
                </a:cubicBezTo>
                <a:cubicBezTo>
                  <a:pt x="21" y="93"/>
                  <a:pt x="21" y="94"/>
                  <a:pt x="21" y="95"/>
                </a:cubicBezTo>
                <a:cubicBezTo>
                  <a:pt x="21" y="95"/>
                  <a:pt x="21" y="96"/>
                  <a:pt x="21" y="96"/>
                </a:cubicBezTo>
                <a:cubicBezTo>
                  <a:pt x="21" y="96"/>
                  <a:pt x="21" y="96"/>
                  <a:pt x="21" y="96"/>
                </a:cubicBezTo>
                <a:cubicBezTo>
                  <a:pt x="21" y="96"/>
                  <a:pt x="21" y="96"/>
                  <a:pt x="21" y="96"/>
                </a:cubicBezTo>
                <a:cubicBezTo>
                  <a:pt x="21" y="97"/>
                  <a:pt x="21" y="97"/>
                  <a:pt x="21" y="97"/>
                </a:cubicBezTo>
                <a:cubicBezTo>
                  <a:pt x="22" y="97"/>
                  <a:pt x="22" y="97"/>
                  <a:pt x="22" y="97"/>
                </a:cubicBezTo>
                <a:cubicBezTo>
                  <a:pt x="22" y="97"/>
                  <a:pt x="22" y="97"/>
                  <a:pt x="22" y="97"/>
                </a:cubicBezTo>
                <a:cubicBezTo>
                  <a:pt x="22" y="98"/>
                  <a:pt x="22" y="98"/>
                  <a:pt x="22" y="98"/>
                </a:cubicBezTo>
                <a:cubicBezTo>
                  <a:pt x="23" y="98"/>
                  <a:pt x="23" y="98"/>
                  <a:pt x="23" y="99"/>
                </a:cubicBezTo>
                <a:cubicBezTo>
                  <a:pt x="23" y="99"/>
                  <a:pt x="23" y="99"/>
                  <a:pt x="23" y="99"/>
                </a:cubicBezTo>
                <a:cubicBezTo>
                  <a:pt x="23" y="99"/>
                  <a:pt x="23" y="99"/>
                  <a:pt x="23" y="99"/>
                </a:cubicBezTo>
                <a:cubicBezTo>
                  <a:pt x="23" y="99"/>
                  <a:pt x="23" y="99"/>
                  <a:pt x="23" y="99"/>
                </a:cubicBezTo>
                <a:cubicBezTo>
                  <a:pt x="23" y="100"/>
                  <a:pt x="23" y="100"/>
                  <a:pt x="23" y="100"/>
                </a:cubicBezTo>
                <a:cubicBezTo>
                  <a:pt x="23" y="101"/>
                  <a:pt x="23" y="101"/>
                  <a:pt x="23" y="101"/>
                </a:cubicBezTo>
                <a:cubicBezTo>
                  <a:pt x="26" y="101"/>
                  <a:pt x="26" y="101"/>
                  <a:pt x="26" y="101"/>
                </a:cubicBezTo>
                <a:cubicBezTo>
                  <a:pt x="26" y="101"/>
                  <a:pt x="26" y="101"/>
                  <a:pt x="26" y="101"/>
                </a:cubicBezTo>
                <a:cubicBezTo>
                  <a:pt x="26" y="101"/>
                  <a:pt x="26" y="101"/>
                  <a:pt x="26" y="101"/>
                </a:cubicBezTo>
                <a:cubicBezTo>
                  <a:pt x="26" y="101"/>
                  <a:pt x="26" y="101"/>
                  <a:pt x="26" y="101"/>
                </a:cubicBezTo>
                <a:cubicBezTo>
                  <a:pt x="26" y="102"/>
                  <a:pt x="26" y="102"/>
                  <a:pt x="26" y="102"/>
                </a:cubicBezTo>
                <a:cubicBezTo>
                  <a:pt x="26" y="103"/>
                  <a:pt x="26" y="103"/>
                  <a:pt x="27" y="103"/>
                </a:cubicBezTo>
                <a:cubicBezTo>
                  <a:pt x="27" y="103"/>
                  <a:pt x="27" y="103"/>
                  <a:pt x="27" y="103"/>
                </a:cubicBezTo>
                <a:cubicBezTo>
                  <a:pt x="27" y="103"/>
                  <a:pt x="27" y="103"/>
                  <a:pt x="27" y="103"/>
                </a:cubicBezTo>
                <a:cubicBezTo>
                  <a:pt x="27" y="103"/>
                  <a:pt x="27" y="103"/>
                  <a:pt x="27" y="103"/>
                </a:cubicBezTo>
                <a:cubicBezTo>
                  <a:pt x="27" y="103"/>
                  <a:pt x="27" y="103"/>
                  <a:pt x="27" y="103"/>
                </a:cubicBezTo>
                <a:cubicBezTo>
                  <a:pt x="27" y="103"/>
                  <a:pt x="27" y="103"/>
                  <a:pt x="28" y="103"/>
                </a:cubicBezTo>
                <a:cubicBezTo>
                  <a:pt x="28" y="103"/>
                  <a:pt x="28" y="103"/>
                  <a:pt x="28" y="103"/>
                </a:cubicBezTo>
                <a:cubicBezTo>
                  <a:pt x="28" y="103"/>
                  <a:pt x="28" y="104"/>
                  <a:pt x="29" y="104"/>
                </a:cubicBezTo>
                <a:cubicBezTo>
                  <a:pt x="29" y="104"/>
                  <a:pt x="29" y="104"/>
                  <a:pt x="29" y="104"/>
                </a:cubicBezTo>
                <a:cubicBezTo>
                  <a:pt x="29" y="104"/>
                  <a:pt x="29" y="104"/>
                  <a:pt x="29" y="104"/>
                </a:cubicBezTo>
                <a:cubicBezTo>
                  <a:pt x="29" y="104"/>
                  <a:pt x="29" y="104"/>
                  <a:pt x="29" y="104"/>
                </a:cubicBezTo>
                <a:cubicBezTo>
                  <a:pt x="29" y="104"/>
                  <a:pt x="29" y="104"/>
                  <a:pt x="29" y="104"/>
                </a:cubicBezTo>
                <a:cubicBezTo>
                  <a:pt x="29" y="104"/>
                  <a:pt x="29" y="104"/>
                  <a:pt x="29" y="104"/>
                </a:cubicBezTo>
                <a:cubicBezTo>
                  <a:pt x="30" y="104"/>
                  <a:pt x="30" y="104"/>
                  <a:pt x="30" y="104"/>
                </a:cubicBezTo>
                <a:cubicBezTo>
                  <a:pt x="30" y="104"/>
                  <a:pt x="30" y="105"/>
                  <a:pt x="29" y="105"/>
                </a:cubicBezTo>
                <a:cubicBezTo>
                  <a:pt x="29" y="105"/>
                  <a:pt x="29" y="106"/>
                  <a:pt x="29" y="106"/>
                </a:cubicBezTo>
                <a:cubicBezTo>
                  <a:pt x="29" y="106"/>
                  <a:pt x="29" y="106"/>
                  <a:pt x="29" y="107"/>
                </a:cubicBezTo>
                <a:cubicBezTo>
                  <a:pt x="29" y="107"/>
                  <a:pt x="29" y="107"/>
                  <a:pt x="29" y="107"/>
                </a:cubicBezTo>
                <a:cubicBezTo>
                  <a:pt x="29" y="107"/>
                  <a:pt x="29" y="108"/>
                  <a:pt x="30" y="108"/>
                </a:cubicBezTo>
                <a:cubicBezTo>
                  <a:pt x="30" y="108"/>
                  <a:pt x="30" y="108"/>
                  <a:pt x="30" y="108"/>
                </a:cubicBezTo>
                <a:cubicBezTo>
                  <a:pt x="30" y="108"/>
                  <a:pt x="30" y="108"/>
                  <a:pt x="30" y="108"/>
                </a:cubicBezTo>
                <a:cubicBezTo>
                  <a:pt x="30" y="108"/>
                  <a:pt x="30" y="108"/>
                  <a:pt x="30" y="108"/>
                </a:cubicBezTo>
                <a:cubicBezTo>
                  <a:pt x="30" y="108"/>
                  <a:pt x="30" y="108"/>
                  <a:pt x="30" y="108"/>
                </a:cubicBezTo>
                <a:cubicBezTo>
                  <a:pt x="30" y="108"/>
                  <a:pt x="30" y="109"/>
                  <a:pt x="30" y="109"/>
                </a:cubicBezTo>
                <a:cubicBezTo>
                  <a:pt x="30" y="109"/>
                  <a:pt x="30" y="109"/>
                  <a:pt x="31" y="109"/>
                </a:cubicBezTo>
                <a:cubicBezTo>
                  <a:pt x="31" y="109"/>
                  <a:pt x="31" y="109"/>
                  <a:pt x="31" y="109"/>
                </a:cubicBezTo>
                <a:cubicBezTo>
                  <a:pt x="31" y="109"/>
                  <a:pt x="31" y="109"/>
                  <a:pt x="31" y="109"/>
                </a:cubicBezTo>
                <a:cubicBezTo>
                  <a:pt x="31" y="109"/>
                  <a:pt x="31" y="109"/>
                  <a:pt x="31" y="110"/>
                </a:cubicBezTo>
                <a:cubicBezTo>
                  <a:pt x="31" y="110"/>
                  <a:pt x="31" y="110"/>
                  <a:pt x="31" y="110"/>
                </a:cubicBezTo>
                <a:cubicBezTo>
                  <a:pt x="31" y="110"/>
                  <a:pt x="31" y="110"/>
                  <a:pt x="31" y="110"/>
                </a:cubicBezTo>
                <a:cubicBezTo>
                  <a:pt x="31" y="110"/>
                  <a:pt x="31" y="110"/>
                  <a:pt x="31" y="110"/>
                </a:cubicBezTo>
                <a:cubicBezTo>
                  <a:pt x="31" y="110"/>
                  <a:pt x="31" y="110"/>
                  <a:pt x="31" y="111"/>
                </a:cubicBezTo>
                <a:cubicBezTo>
                  <a:pt x="32" y="111"/>
                  <a:pt x="32" y="111"/>
                  <a:pt x="32" y="111"/>
                </a:cubicBezTo>
                <a:cubicBezTo>
                  <a:pt x="32" y="112"/>
                  <a:pt x="32" y="112"/>
                  <a:pt x="32" y="112"/>
                </a:cubicBezTo>
                <a:cubicBezTo>
                  <a:pt x="32" y="112"/>
                  <a:pt x="32" y="113"/>
                  <a:pt x="32" y="113"/>
                </a:cubicBezTo>
                <a:cubicBezTo>
                  <a:pt x="32" y="118"/>
                  <a:pt x="32" y="118"/>
                  <a:pt x="32" y="118"/>
                </a:cubicBezTo>
                <a:cubicBezTo>
                  <a:pt x="32" y="119"/>
                  <a:pt x="32" y="119"/>
                  <a:pt x="32" y="119"/>
                </a:cubicBezTo>
                <a:cubicBezTo>
                  <a:pt x="32" y="119"/>
                  <a:pt x="32" y="119"/>
                  <a:pt x="32" y="119"/>
                </a:cubicBezTo>
                <a:cubicBezTo>
                  <a:pt x="32" y="119"/>
                  <a:pt x="32" y="119"/>
                  <a:pt x="32" y="119"/>
                </a:cubicBezTo>
                <a:cubicBezTo>
                  <a:pt x="32" y="119"/>
                  <a:pt x="32" y="119"/>
                  <a:pt x="32" y="119"/>
                </a:cubicBezTo>
                <a:cubicBezTo>
                  <a:pt x="32" y="119"/>
                  <a:pt x="32" y="119"/>
                  <a:pt x="32" y="119"/>
                </a:cubicBezTo>
                <a:cubicBezTo>
                  <a:pt x="32" y="119"/>
                  <a:pt x="32" y="119"/>
                  <a:pt x="32" y="119"/>
                </a:cubicBezTo>
                <a:cubicBezTo>
                  <a:pt x="32" y="120"/>
                  <a:pt x="32" y="120"/>
                  <a:pt x="33" y="120"/>
                </a:cubicBezTo>
                <a:cubicBezTo>
                  <a:pt x="33" y="120"/>
                  <a:pt x="33" y="120"/>
                  <a:pt x="33" y="120"/>
                </a:cubicBezTo>
                <a:cubicBezTo>
                  <a:pt x="33" y="120"/>
                  <a:pt x="33" y="121"/>
                  <a:pt x="33" y="121"/>
                </a:cubicBezTo>
                <a:cubicBezTo>
                  <a:pt x="33" y="121"/>
                  <a:pt x="33" y="122"/>
                  <a:pt x="33" y="122"/>
                </a:cubicBezTo>
                <a:cubicBezTo>
                  <a:pt x="33" y="123"/>
                  <a:pt x="33" y="123"/>
                  <a:pt x="33" y="123"/>
                </a:cubicBezTo>
                <a:cubicBezTo>
                  <a:pt x="33" y="124"/>
                  <a:pt x="33" y="124"/>
                  <a:pt x="33" y="124"/>
                </a:cubicBezTo>
                <a:cubicBezTo>
                  <a:pt x="33" y="124"/>
                  <a:pt x="33" y="124"/>
                  <a:pt x="33" y="124"/>
                </a:cubicBezTo>
                <a:cubicBezTo>
                  <a:pt x="33" y="124"/>
                  <a:pt x="33" y="124"/>
                  <a:pt x="33" y="124"/>
                </a:cubicBezTo>
                <a:cubicBezTo>
                  <a:pt x="34" y="124"/>
                  <a:pt x="34" y="124"/>
                  <a:pt x="34" y="124"/>
                </a:cubicBezTo>
                <a:cubicBezTo>
                  <a:pt x="34" y="124"/>
                  <a:pt x="34" y="124"/>
                  <a:pt x="34" y="124"/>
                </a:cubicBezTo>
                <a:cubicBezTo>
                  <a:pt x="34" y="125"/>
                  <a:pt x="34" y="125"/>
                  <a:pt x="34" y="125"/>
                </a:cubicBezTo>
                <a:cubicBezTo>
                  <a:pt x="34" y="125"/>
                  <a:pt x="34" y="125"/>
                  <a:pt x="34" y="126"/>
                </a:cubicBezTo>
                <a:cubicBezTo>
                  <a:pt x="34" y="126"/>
                  <a:pt x="34" y="126"/>
                  <a:pt x="34" y="126"/>
                </a:cubicBezTo>
                <a:cubicBezTo>
                  <a:pt x="34" y="126"/>
                  <a:pt x="34" y="126"/>
                  <a:pt x="34" y="127"/>
                </a:cubicBezTo>
                <a:cubicBezTo>
                  <a:pt x="33" y="128"/>
                  <a:pt x="34" y="128"/>
                  <a:pt x="35" y="129"/>
                </a:cubicBezTo>
                <a:cubicBezTo>
                  <a:pt x="35" y="129"/>
                  <a:pt x="35" y="129"/>
                  <a:pt x="35" y="129"/>
                </a:cubicBezTo>
                <a:cubicBezTo>
                  <a:pt x="35" y="129"/>
                  <a:pt x="36" y="130"/>
                  <a:pt x="36" y="130"/>
                </a:cubicBezTo>
                <a:cubicBezTo>
                  <a:pt x="36" y="130"/>
                  <a:pt x="36" y="130"/>
                  <a:pt x="36" y="130"/>
                </a:cubicBezTo>
                <a:cubicBezTo>
                  <a:pt x="36" y="130"/>
                  <a:pt x="36" y="130"/>
                  <a:pt x="36" y="130"/>
                </a:cubicBezTo>
                <a:cubicBezTo>
                  <a:pt x="36" y="130"/>
                  <a:pt x="36" y="130"/>
                  <a:pt x="36" y="130"/>
                </a:cubicBezTo>
                <a:cubicBezTo>
                  <a:pt x="36" y="130"/>
                  <a:pt x="36" y="130"/>
                  <a:pt x="36" y="130"/>
                </a:cubicBezTo>
                <a:cubicBezTo>
                  <a:pt x="36" y="130"/>
                  <a:pt x="36" y="131"/>
                  <a:pt x="36" y="131"/>
                </a:cubicBezTo>
                <a:cubicBezTo>
                  <a:pt x="36" y="131"/>
                  <a:pt x="36" y="131"/>
                  <a:pt x="36" y="131"/>
                </a:cubicBezTo>
                <a:cubicBezTo>
                  <a:pt x="36" y="131"/>
                  <a:pt x="36" y="131"/>
                  <a:pt x="36" y="131"/>
                </a:cubicBezTo>
                <a:cubicBezTo>
                  <a:pt x="36" y="131"/>
                  <a:pt x="37" y="131"/>
                  <a:pt x="37" y="132"/>
                </a:cubicBezTo>
                <a:cubicBezTo>
                  <a:pt x="37" y="132"/>
                  <a:pt x="37" y="132"/>
                  <a:pt x="37" y="132"/>
                </a:cubicBezTo>
                <a:cubicBezTo>
                  <a:pt x="37" y="132"/>
                  <a:pt x="37" y="132"/>
                  <a:pt x="38" y="133"/>
                </a:cubicBezTo>
                <a:cubicBezTo>
                  <a:pt x="38" y="133"/>
                  <a:pt x="38" y="133"/>
                  <a:pt x="38" y="133"/>
                </a:cubicBezTo>
                <a:cubicBezTo>
                  <a:pt x="38" y="133"/>
                  <a:pt x="38" y="133"/>
                  <a:pt x="38" y="133"/>
                </a:cubicBezTo>
                <a:cubicBezTo>
                  <a:pt x="38" y="133"/>
                  <a:pt x="38" y="134"/>
                  <a:pt x="38" y="134"/>
                </a:cubicBezTo>
                <a:cubicBezTo>
                  <a:pt x="39" y="134"/>
                  <a:pt x="39" y="134"/>
                  <a:pt x="39" y="134"/>
                </a:cubicBezTo>
                <a:cubicBezTo>
                  <a:pt x="39" y="135"/>
                  <a:pt x="40" y="135"/>
                  <a:pt x="40" y="136"/>
                </a:cubicBezTo>
                <a:cubicBezTo>
                  <a:pt x="40" y="136"/>
                  <a:pt x="40" y="136"/>
                  <a:pt x="40" y="136"/>
                </a:cubicBezTo>
                <a:cubicBezTo>
                  <a:pt x="40" y="136"/>
                  <a:pt x="40" y="136"/>
                  <a:pt x="40" y="136"/>
                </a:cubicBezTo>
                <a:cubicBezTo>
                  <a:pt x="40" y="136"/>
                  <a:pt x="40" y="136"/>
                  <a:pt x="40" y="136"/>
                </a:cubicBezTo>
                <a:cubicBezTo>
                  <a:pt x="40" y="136"/>
                  <a:pt x="40" y="136"/>
                  <a:pt x="40" y="137"/>
                </a:cubicBezTo>
                <a:cubicBezTo>
                  <a:pt x="40" y="137"/>
                  <a:pt x="40" y="137"/>
                  <a:pt x="40" y="137"/>
                </a:cubicBezTo>
                <a:cubicBezTo>
                  <a:pt x="40" y="137"/>
                  <a:pt x="40" y="137"/>
                  <a:pt x="40" y="137"/>
                </a:cubicBezTo>
                <a:cubicBezTo>
                  <a:pt x="40" y="137"/>
                  <a:pt x="40" y="137"/>
                  <a:pt x="41" y="138"/>
                </a:cubicBezTo>
                <a:cubicBezTo>
                  <a:pt x="41" y="138"/>
                  <a:pt x="41" y="138"/>
                  <a:pt x="41" y="138"/>
                </a:cubicBezTo>
                <a:cubicBezTo>
                  <a:pt x="41" y="138"/>
                  <a:pt x="41" y="138"/>
                  <a:pt x="41" y="138"/>
                </a:cubicBezTo>
                <a:cubicBezTo>
                  <a:pt x="41" y="138"/>
                  <a:pt x="41" y="139"/>
                  <a:pt x="42" y="139"/>
                </a:cubicBezTo>
                <a:cubicBezTo>
                  <a:pt x="42" y="139"/>
                  <a:pt x="42" y="139"/>
                  <a:pt x="42" y="139"/>
                </a:cubicBezTo>
                <a:cubicBezTo>
                  <a:pt x="42" y="139"/>
                  <a:pt x="43" y="139"/>
                  <a:pt x="43" y="139"/>
                </a:cubicBezTo>
                <a:cubicBezTo>
                  <a:pt x="43" y="139"/>
                  <a:pt x="43" y="139"/>
                  <a:pt x="43" y="139"/>
                </a:cubicBezTo>
                <a:cubicBezTo>
                  <a:pt x="43" y="139"/>
                  <a:pt x="43" y="139"/>
                  <a:pt x="43" y="139"/>
                </a:cubicBezTo>
                <a:cubicBezTo>
                  <a:pt x="43" y="139"/>
                  <a:pt x="43" y="139"/>
                  <a:pt x="43" y="140"/>
                </a:cubicBezTo>
                <a:cubicBezTo>
                  <a:pt x="43" y="140"/>
                  <a:pt x="43" y="140"/>
                  <a:pt x="43" y="140"/>
                </a:cubicBezTo>
                <a:cubicBezTo>
                  <a:pt x="44" y="140"/>
                  <a:pt x="44" y="140"/>
                  <a:pt x="44" y="140"/>
                </a:cubicBezTo>
                <a:cubicBezTo>
                  <a:pt x="44" y="140"/>
                  <a:pt x="44" y="140"/>
                  <a:pt x="44" y="140"/>
                </a:cubicBezTo>
                <a:cubicBezTo>
                  <a:pt x="44" y="140"/>
                  <a:pt x="44" y="140"/>
                  <a:pt x="44" y="140"/>
                </a:cubicBezTo>
                <a:cubicBezTo>
                  <a:pt x="45" y="140"/>
                  <a:pt x="45" y="140"/>
                  <a:pt x="45" y="140"/>
                </a:cubicBezTo>
                <a:cubicBezTo>
                  <a:pt x="45" y="140"/>
                  <a:pt x="45" y="140"/>
                  <a:pt x="45" y="140"/>
                </a:cubicBezTo>
                <a:cubicBezTo>
                  <a:pt x="45" y="141"/>
                  <a:pt x="45" y="141"/>
                  <a:pt x="45" y="141"/>
                </a:cubicBezTo>
                <a:cubicBezTo>
                  <a:pt x="45" y="141"/>
                  <a:pt x="45" y="141"/>
                  <a:pt x="45" y="141"/>
                </a:cubicBezTo>
                <a:cubicBezTo>
                  <a:pt x="45" y="141"/>
                  <a:pt x="45" y="141"/>
                  <a:pt x="45" y="141"/>
                </a:cubicBezTo>
                <a:cubicBezTo>
                  <a:pt x="45" y="141"/>
                  <a:pt x="46" y="141"/>
                  <a:pt x="46" y="141"/>
                </a:cubicBezTo>
                <a:cubicBezTo>
                  <a:pt x="46" y="141"/>
                  <a:pt x="47" y="141"/>
                  <a:pt x="47" y="140"/>
                </a:cubicBezTo>
                <a:cubicBezTo>
                  <a:pt x="47" y="140"/>
                  <a:pt x="47" y="140"/>
                  <a:pt x="47" y="140"/>
                </a:cubicBezTo>
                <a:cubicBezTo>
                  <a:pt x="47" y="140"/>
                  <a:pt x="47" y="139"/>
                  <a:pt x="46" y="139"/>
                </a:cubicBezTo>
                <a:cubicBezTo>
                  <a:pt x="46" y="139"/>
                  <a:pt x="46" y="139"/>
                  <a:pt x="46" y="139"/>
                </a:cubicBezTo>
                <a:cubicBezTo>
                  <a:pt x="46" y="139"/>
                  <a:pt x="46" y="139"/>
                  <a:pt x="46" y="139"/>
                </a:cubicBezTo>
                <a:cubicBezTo>
                  <a:pt x="46" y="139"/>
                  <a:pt x="46" y="139"/>
                  <a:pt x="46" y="139"/>
                </a:cubicBezTo>
                <a:cubicBezTo>
                  <a:pt x="46" y="139"/>
                  <a:pt x="46" y="139"/>
                  <a:pt x="46" y="139"/>
                </a:cubicBezTo>
                <a:cubicBezTo>
                  <a:pt x="47" y="139"/>
                  <a:pt x="47" y="139"/>
                  <a:pt x="47" y="139"/>
                </a:cubicBezTo>
                <a:cubicBezTo>
                  <a:pt x="47" y="138"/>
                  <a:pt x="47" y="138"/>
                  <a:pt x="47" y="138"/>
                </a:cubicBezTo>
                <a:cubicBezTo>
                  <a:pt x="47" y="138"/>
                  <a:pt x="47" y="138"/>
                  <a:pt x="47" y="138"/>
                </a:cubicBezTo>
                <a:cubicBezTo>
                  <a:pt x="47" y="137"/>
                  <a:pt x="47" y="137"/>
                  <a:pt x="47" y="137"/>
                </a:cubicBezTo>
                <a:cubicBezTo>
                  <a:pt x="46" y="137"/>
                  <a:pt x="46" y="137"/>
                  <a:pt x="46" y="136"/>
                </a:cubicBezTo>
                <a:cubicBezTo>
                  <a:pt x="46" y="136"/>
                  <a:pt x="46" y="136"/>
                  <a:pt x="46" y="136"/>
                </a:cubicBezTo>
                <a:cubicBezTo>
                  <a:pt x="46" y="136"/>
                  <a:pt x="46" y="136"/>
                  <a:pt x="46" y="136"/>
                </a:cubicBezTo>
                <a:cubicBezTo>
                  <a:pt x="46" y="136"/>
                  <a:pt x="46" y="136"/>
                  <a:pt x="46" y="136"/>
                </a:cubicBezTo>
                <a:cubicBezTo>
                  <a:pt x="46" y="135"/>
                  <a:pt x="46" y="135"/>
                  <a:pt x="46" y="135"/>
                </a:cubicBezTo>
                <a:cubicBezTo>
                  <a:pt x="46" y="135"/>
                  <a:pt x="46" y="135"/>
                  <a:pt x="46" y="135"/>
                </a:cubicBezTo>
                <a:cubicBezTo>
                  <a:pt x="46" y="135"/>
                  <a:pt x="46" y="135"/>
                  <a:pt x="45" y="135"/>
                </a:cubicBezTo>
                <a:cubicBezTo>
                  <a:pt x="45" y="134"/>
                  <a:pt x="45" y="134"/>
                  <a:pt x="45" y="134"/>
                </a:cubicBezTo>
                <a:cubicBezTo>
                  <a:pt x="45" y="134"/>
                  <a:pt x="45" y="134"/>
                  <a:pt x="45" y="134"/>
                </a:cubicBezTo>
                <a:cubicBezTo>
                  <a:pt x="45" y="134"/>
                  <a:pt x="45" y="133"/>
                  <a:pt x="45" y="133"/>
                </a:cubicBezTo>
                <a:cubicBezTo>
                  <a:pt x="45" y="133"/>
                  <a:pt x="45" y="132"/>
                  <a:pt x="45" y="132"/>
                </a:cubicBezTo>
                <a:cubicBezTo>
                  <a:pt x="45" y="132"/>
                  <a:pt x="45" y="131"/>
                  <a:pt x="44" y="131"/>
                </a:cubicBezTo>
                <a:cubicBezTo>
                  <a:pt x="44" y="131"/>
                  <a:pt x="44" y="131"/>
                  <a:pt x="44" y="131"/>
                </a:cubicBezTo>
                <a:cubicBezTo>
                  <a:pt x="44" y="131"/>
                  <a:pt x="44" y="131"/>
                  <a:pt x="44" y="131"/>
                </a:cubicBezTo>
                <a:cubicBezTo>
                  <a:pt x="44" y="130"/>
                  <a:pt x="44" y="130"/>
                  <a:pt x="44" y="130"/>
                </a:cubicBezTo>
                <a:cubicBezTo>
                  <a:pt x="44" y="130"/>
                  <a:pt x="44" y="130"/>
                  <a:pt x="44" y="130"/>
                </a:cubicBezTo>
                <a:cubicBezTo>
                  <a:pt x="44" y="130"/>
                  <a:pt x="44" y="130"/>
                  <a:pt x="44" y="130"/>
                </a:cubicBezTo>
                <a:cubicBezTo>
                  <a:pt x="44" y="130"/>
                  <a:pt x="44" y="130"/>
                  <a:pt x="44" y="130"/>
                </a:cubicBezTo>
                <a:cubicBezTo>
                  <a:pt x="43" y="130"/>
                  <a:pt x="43" y="130"/>
                  <a:pt x="43" y="130"/>
                </a:cubicBezTo>
                <a:cubicBezTo>
                  <a:pt x="44" y="130"/>
                  <a:pt x="44" y="130"/>
                  <a:pt x="44" y="130"/>
                </a:cubicBezTo>
                <a:cubicBezTo>
                  <a:pt x="44" y="130"/>
                  <a:pt x="44" y="130"/>
                  <a:pt x="44" y="130"/>
                </a:cubicBezTo>
                <a:cubicBezTo>
                  <a:pt x="45" y="129"/>
                  <a:pt x="45" y="129"/>
                  <a:pt x="45" y="128"/>
                </a:cubicBezTo>
                <a:cubicBezTo>
                  <a:pt x="45" y="128"/>
                  <a:pt x="45" y="128"/>
                  <a:pt x="45" y="128"/>
                </a:cubicBezTo>
                <a:cubicBezTo>
                  <a:pt x="45" y="128"/>
                  <a:pt x="45" y="128"/>
                  <a:pt x="45" y="127"/>
                </a:cubicBezTo>
                <a:cubicBezTo>
                  <a:pt x="45" y="127"/>
                  <a:pt x="45" y="127"/>
                  <a:pt x="45" y="127"/>
                </a:cubicBezTo>
                <a:cubicBezTo>
                  <a:pt x="46" y="127"/>
                  <a:pt x="46" y="128"/>
                  <a:pt x="46" y="128"/>
                </a:cubicBezTo>
                <a:cubicBezTo>
                  <a:pt x="47" y="128"/>
                  <a:pt x="47" y="128"/>
                  <a:pt x="47" y="128"/>
                </a:cubicBezTo>
                <a:cubicBezTo>
                  <a:pt x="47" y="127"/>
                  <a:pt x="47" y="127"/>
                  <a:pt x="47" y="127"/>
                </a:cubicBezTo>
                <a:cubicBezTo>
                  <a:pt x="47" y="127"/>
                  <a:pt x="47" y="127"/>
                  <a:pt x="47" y="127"/>
                </a:cubicBezTo>
                <a:cubicBezTo>
                  <a:pt x="47" y="127"/>
                  <a:pt x="47" y="127"/>
                  <a:pt x="47" y="127"/>
                </a:cubicBezTo>
                <a:cubicBezTo>
                  <a:pt x="47" y="127"/>
                  <a:pt x="47" y="127"/>
                  <a:pt x="47" y="127"/>
                </a:cubicBezTo>
                <a:cubicBezTo>
                  <a:pt x="47" y="127"/>
                  <a:pt x="47" y="127"/>
                  <a:pt x="47" y="127"/>
                </a:cubicBezTo>
                <a:cubicBezTo>
                  <a:pt x="48" y="127"/>
                  <a:pt x="49" y="127"/>
                  <a:pt x="49" y="126"/>
                </a:cubicBezTo>
                <a:cubicBezTo>
                  <a:pt x="49" y="125"/>
                  <a:pt x="49" y="125"/>
                  <a:pt x="49" y="124"/>
                </a:cubicBezTo>
                <a:cubicBezTo>
                  <a:pt x="48" y="124"/>
                  <a:pt x="48" y="124"/>
                  <a:pt x="48" y="124"/>
                </a:cubicBezTo>
                <a:cubicBezTo>
                  <a:pt x="48" y="123"/>
                  <a:pt x="48" y="123"/>
                  <a:pt x="48" y="123"/>
                </a:cubicBezTo>
                <a:cubicBezTo>
                  <a:pt x="48" y="123"/>
                  <a:pt x="48" y="123"/>
                  <a:pt x="48" y="123"/>
                </a:cubicBezTo>
                <a:cubicBezTo>
                  <a:pt x="48" y="123"/>
                  <a:pt x="48" y="123"/>
                  <a:pt x="48" y="123"/>
                </a:cubicBezTo>
                <a:cubicBezTo>
                  <a:pt x="47" y="123"/>
                  <a:pt x="47" y="123"/>
                  <a:pt x="47" y="123"/>
                </a:cubicBezTo>
                <a:cubicBezTo>
                  <a:pt x="47" y="123"/>
                  <a:pt x="47" y="123"/>
                  <a:pt x="47" y="123"/>
                </a:cubicBezTo>
                <a:cubicBezTo>
                  <a:pt x="50" y="123"/>
                  <a:pt x="50" y="123"/>
                  <a:pt x="50" y="123"/>
                </a:cubicBezTo>
                <a:cubicBezTo>
                  <a:pt x="50" y="122"/>
                  <a:pt x="50" y="122"/>
                  <a:pt x="50" y="122"/>
                </a:cubicBezTo>
                <a:cubicBezTo>
                  <a:pt x="50" y="122"/>
                  <a:pt x="50" y="122"/>
                  <a:pt x="50" y="122"/>
                </a:cubicBezTo>
                <a:cubicBezTo>
                  <a:pt x="50" y="122"/>
                  <a:pt x="50" y="122"/>
                  <a:pt x="50" y="122"/>
                </a:cubicBezTo>
                <a:cubicBezTo>
                  <a:pt x="50" y="122"/>
                  <a:pt x="50" y="122"/>
                  <a:pt x="50" y="122"/>
                </a:cubicBezTo>
                <a:cubicBezTo>
                  <a:pt x="50" y="122"/>
                  <a:pt x="50" y="122"/>
                  <a:pt x="50" y="122"/>
                </a:cubicBezTo>
                <a:cubicBezTo>
                  <a:pt x="50" y="122"/>
                  <a:pt x="50" y="121"/>
                  <a:pt x="50" y="121"/>
                </a:cubicBezTo>
                <a:cubicBezTo>
                  <a:pt x="50" y="121"/>
                  <a:pt x="50" y="120"/>
                  <a:pt x="50" y="120"/>
                </a:cubicBezTo>
                <a:cubicBezTo>
                  <a:pt x="50" y="120"/>
                  <a:pt x="50" y="120"/>
                  <a:pt x="50" y="120"/>
                </a:cubicBezTo>
                <a:cubicBezTo>
                  <a:pt x="50" y="120"/>
                  <a:pt x="50" y="120"/>
                  <a:pt x="50" y="120"/>
                </a:cubicBezTo>
                <a:cubicBezTo>
                  <a:pt x="51" y="120"/>
                  <a:pt x="51" y="120"/>
                  <a:pt x="51" y="120"/>
                </a:cubicBezTo>
                <a:cubicBezTo>
                  <a:pt x="51" y="120"/>
                  <a:pt x="51" y="120"/>
                  <a:pt x="51" y="120"/>
                </a:cubicBezTo>
                <a:cubicBezTo>
                  <a:pt x="52" y="119"/>
                  <a:pt x="53" y="119"/>
                  <a:pt x="53" y="118"/>
                </a:cubicBezTo>
                <a:cubicBezTo>
                  <a:pt x="53" y="118"/>
                  <a:pt x="53" y="117"/>
                  <a:pt x="53" y="117"/>
                </a:cubicBezTo>
                <a:cubicBezTo>
                  <a:pt x="53" y="113"/>
                  <a:pt x="53" y="113"/>
                  <a:pt x="53" y="113"/>
                </a:cubicBezTo>
                <a:cubicBezTo>
                  <a:pt x="53" y="113"/>
                  <a:pt x="53" y="112"/>
                  <a:pt x="53" y="112"/>
                </a:cubicBezTo>
                <a:cubicBezTo>
                  <a:pt x="53" y="112"/>
                  <a:pt x="53" y="112"/>
                  <a:pt x="53" y="112"/>
                </a:cubicBezTo>
                <a:cubicBezTo>
                  <a:pt x="54" y="113"/>
                  <a:pt x="54" y="113"/>
                  <a:pt x="54" y="113"/>
                </a:cubicBezTo>
                <a:cubicBezTo>
                  <a:pt x="54" y="112"/>
                  <a:pt x="54" y="112"/>
                  <a:pt x="54" y="112"/>
                </a:cubicBezTo>
                <a:cubicBezTo>
                  <a:pt x="54" y="112"/>
                  <a:pt x="54" y="112"/>
                  <a:pt x="54" y="112"/>
                </a:cubicBezTo>
                <a:cubicBezTo>
                  <a:pt x="54" y="111"/>
                  <a:pt x="54" y="111"/>
                  <a:pt x="55" y="111"/>
                </a:cubicBezTo>
                <a:cubicBezTo>
                  <a:pt x="55" y="111"/>
                  <a:pt x="55" y="111"/>
                  <a:pt x="55" y="111"/>
                </a:cubicBezTo>
                <a:cubicBezTo>
                  <a:pt x="55" y="110"/>
                  <a:pt x="55" y="110"/>
                  <a:pt x="55" y="110"/>
                </a:cubicBezTo>
                <a:cubicBezTo>
                  <a:pt x="56" y="110"/>
                  <a:pt x="56" y="110"/>
                  <a:pt x="57" y="110"/>
                </a:cubicBezTo>
                <a:cubicBezTo>
                  <a:pt x="57" y="110"/>
                  <a:pt x="57" y="110"/>
                  <a:pt x="57" y="110"/>
                </a:cubicBezTo>
                <a:cubicBezTo>
                  <a:pt x="58" y="110"/>
                  <a:pt x="58" y="110"/>
                  <a:pt x="58" y="110"/>
                </a:cubicBezTo>
                <a:cubicBezTo>
                  <a:pt x="59" y="110"/>
                  <a:pt x="59" y="110"/>
                  <a:pt x="59" y="110"/>
                </a:cubicBezTo>
                <a:cubicBezTo>
                  <a:pt x="59" y="110"/>
                  <a:pt x="59" y="110"/>
                  <a:pt x="59" y="109"/>
                </a:cubicBezTo>
                <a:cubicBezTo>
                  <a:pt x="59" y="109"/>
                  <a:pt x="59" y="109"/>
                  <a:pt x="59" y="109"/>
                </a:cubicBezTo>
                <a:cubicBezTo>
                  <a:pt x="59" y="109"/>
                  <a:pt x="59" y="109"/>
                  <a:pt x="59" y="109"/>
                </a:cubicBezTo>
                <a:cubicBezTo>
                  <a:pt x="59" y="109"/>
                  <a:pt x="59" y="109"/>
                  <a:pt x="59" y="109"/>
                </a:cubicBezTo>
                <a:cubicBezTo>
                  <a:pt x="59" y="109"/>
                  <a:pt x="59" y="109"/>
                  <a:pt x="59" y="109"/>
                </a:cubicBezTo>
                <a:cubicBezTo>
                  <a:pt x="60" y="109"/>
                  <a:pt x="60" y="109"/>
                  <a:pt x="60" y="109"/>
                </a:cubicBezTo>
                <a:cubicBezTo>
                  <a:pt x="60" y="109"/>
                  <a:pt x="60" y="109"/>
                  <a:pt x="60" y="109"/>
                </a:cubicBezTo>
                <a:cubicBezTo>
                  <a:pt x="60" y="109"/>
                  <a:pt x="60" y="108"/>
                  <a:pt x="60" y="108"/>
                </a:cubicBezTo>
                <a:cubicBezTo>
                  <a:pt x="60" y="108"/>
                  <a:pt x="60" y="108"/>
                  <a:pt x="60" y="108"/>
                </a:cubicBezTo>
                <a:cubicBezTo>
                  <a:pt x="60" y="108"/>
                  <a:pt x="60" y="108"/>
                  <a:pt x="60" y="108"/>
                </a:cubicBezTo>
                <a:cubicBezTo>
                  <a:pt x="60" y="108"/>
                  <a:pt x="61" y="108"/>
                  <a:pt x="61" y="108"/>
                </a:cubicBezTo>
                <a:cubicBezTo>
                  <a:pt x="61" y="107"/>
                  <a:pt x="61" y="107"/>
                  <a:pt x="61" y="107"/>
                </a:cubicBezTo>
                <a:cubicBezTo>
                  <a:pt x="61" y="107"/>
                  <a:pt x="62" y="107"/>
                  <a:pt x="62" y="107"/>
                </a:cubicBezTo>
                <a:cubicBezTo>
                  <a:pt x="62" y="107"/>
                  <a:pt x="62" y="107"/>
                  <a:pt x="62" y="107"/>
                </a:cubicBezTo>
                <a:cubicBezTo>
                  <a:pt x="62" y="107"/>
                  <a:pt x="62" y="107"/>
                  <a:pt x="62" y="107"/>
                </a:cubicBezTo>
                <a:cubicBezTo>
                  <a:pt x="63" y="107"/>
                  <a:pt x="63" y="107"/>
                  <a:pt x="63" y="107"/>
                </a:cubicBezTo>
                <a:cubicBezTo>
                  <a:pt x="63" y="106"/>
                  <a:pt x="63" y="106"/>
                  <a:pt x="63" y="106"/>
                </a:cubicBezTo>
                <a:cubicBezTo>
                  <a:pt x="63" y="105"/>
                  <a:pt x="64" y="105"/>
                  <a:pt x="64" y="105"/>
                </a:cubicBezTo>
                <a:cubicBezTo>
                  <a:pt x="64" y="104"/>
                  <a:pt x="64" y="104"/>
                  <a:pt x="64" y="104"/>
                </a:cubicBezTo>
                <a:cubicBezTo>
                  <a:pt x="65" y="104"/>
                  <a:pt x="66" y="104"/>
                  <a:pt x="66" y="103"/>
                </a:cubicBezTo>
                <a:cubicBezTo>
                  <a:pt x="65" y="102"/>
                  <a:pt x="65" y="102"/>
                  <a:pt x="66" y="101"/>
                </a:cubicBezTo>
                <a:cubicBezTo>
                  <a:pt x="66" y="100"/>
                  <a:pt x="66" y="100"/>
                  <a:pt x="66" y="100"/>
                </a:cubicBezTo>
                <a:cubicBezTo>
                  <a:pt x="66" y="97"/>
                  <a:pt x="66" y="97"/>
                  <a:pt x="66" y="97"/>
                </a:cubicBezTo>
                <a:cubicBezTo>
                  <a:pt x="65" y="96"/>
                  <a:pt x="65" y="96"/>
                  <a:pt x="65" y="96"/>
                </a:cubicBezTo>
                <a:cubicBezTo>
                  <a:pt x="65" y="96"/>
                  <a:pt x="65" y="96"/>
                  <a:pt x="65" y="96"/>
                </a:cubicBezTo>
                <a:cubicBezTo>
                  <a:pt x="65" y="96"/>
                  <a:pt x="65" y="96"/>
                  <a:pt x="65" y="96"/>
                </a:cubicBezTo>
                <a:cubicBezTo>
                  <a:pt x="65" y="96"/>
                  <a:pt x="65" y="96"/>
                  <a:pt x="65" y="96"/>
                </a:cubicBezTo>
                <a:cubicBezTo>
                  <a:pt x="65" y="96"/>
                  <a:pt x="65" y="95"/>
                  <a:pt x="65" y="95"/>
                </a:cubicBezTo>
                <a:cubicBezTo>
                  <a:pt x="65" y="95"/>
                  <a:pt x="65" y="95"/>
                  <a:pt x="65" y="95"/>
                </a:cubicBezTo>
                <a:cubicBezTo>
                  <a:pt x="66" y="95"/>
                  <a:pt x="66" y="95"/>
                  <a:pt x="66" y="95"/>
                </a:cubicBezTo>
                <a:cubicBezTo>
                  <a:pt x="66" y="95"/>
                  <a:pt x="66" y="95"/>
                  <a:pt x="66" y="95"/>
                </a:cubicBezTo>
                <a:cubicBezTo>
                  <a:pt x="66" y="95"/>
                  <a:pt x="66" y="95"/>
                  <a:pt x="66" y="95"/>
                </a:cubicBezTo>
                <a:cubicBezTo>
                  <a:pt x="67" y="95"/>
                  <a:pt x="67" y="95"/>
                  <a:pt x="67" y="95"/>
                </a:cubicBezTo>
                <a:cubicBezTo>
                  <a:pt x="67" y="95"/>
                  <a:pt x="67" y="95"/>
                  <a:pt x="67" y="94"/>
                </a:cubicBezTo>
                <a:cubicBezTo>
                  <a:pt x="67" y="94"/>
                  <a:pt x="67" y="94"/>
                  <a:pt x="67" y="94"/>
                </a:cubicBezTo>
                <a:cubicBezTo>
                  <a:pt x="67" y="94"/>
                  <a:pt x="67" y="94"/>
                  <a:pt x="67" y="94"/>
                </a:cubicBezTo>
                <a:cubicBezTo>
                  <a:pt x="68" y="94"/>
                  <a:pt x="68" y="94"/>
                  <a:pt x="68" y="94"/>
                </a:cubicBezTo>
                <a:cubicBezTo>
                  <a:pt x="68" y="93"/>
                  <a:pt x="68" y="93"/>
                  <a:pt x="68" y="93"/>
                </a:cubicBezTo>
                <a:cubicBezTo>
                  <a:pt x="68" y="93"/>
                  <a:pt x="68" y="93"/>
                  <a:pt x="68" y="93"/>
                </a:cubicBezTo>
                <a:cubicBezTo>
                  <a:pt x="68" y="93"/>
                  <a:pt x="68" y="93"/>
                  <a:pt x="68" y="93"/>
                </a:cubicBezTo>
                <a:cubicBezTo>
                  <a:pt x="68" y="93"/>
                  <a:pt x="68" y="93"/>
                  <a:pt x="68" y="93"/>
                </a:cubicBezTo>
                <a:cubicBezTo>
                  <a:pt x="68" y="93"/>
                  <a:pt x="68" y="93"/>
                  <a:pt x="68" y="93"/>
                </a:cubicBezTo>
                <a:cubicBezTo>
                  <a:pt x="68" y="93"/>
                  <a:pt x="69" y="92"/>
                  <a:pt x="69" y="92"/>
                </a:cubicBezTo>
                <a:cubicBezTo>
                  <a:pt x="69" y="92"/>
                  <a:pt x="70" y="91"/>
                  <a:pt x="70" y="91"/>
                </a:cubicBezTo>
                <a:cubicBezTo>
                  <a:pt x="70" y="91"/>
                  <a:pt x="71" y="91"/>
                  <a:pt x="71" y="90"/>
                </a:cubicBezTo>
                <a:cubicBezTo>
                  <a:pt x="71" y="90"/>
                  <a:pt x="71" y="90"/>
                  <a:pt x="71" y="89"/>
                </a:cubicBezTo>
                <a:cubicBezTo>
                  <a:pt x="71" y="89"/>
                  <a:pt x="71" y="89"/>
                  <a:pt x="71" y="89"/>
                </a:cubicBezTo>
                <a:cubicBezTo>
                  <a:pt x="71" y="89"/>
                  <a:pt x="71" y="89"/>
                  <a:pt x="71" y="89"/>
                </a:cubicBezTo>
                <a:cubicBezTo>
                  <a:pt x="71" y="89"/>
                  <a:pt x="71" y="89"/>
                  <a:pt x="71" y="89"/>
                </a:cubicBezTo>
                <a:cubicBezTo>
                  <a:pt x="71" y="89"/>
                  <a:pt x="70" y="89"/>
                  <a:pt x="70" y="89"/>
                </a:cubicBezTo>
                <a:cubicBezTo>
                  <a:pt x="70" y="89"/>
                  <a:pt x="70" y="88"/>
                  <a:pt x="70" y="88"/>
                </a:cubicBezTo>
                <a:cubicBezTo>
                  <a:pt x="70" y="88"/>
                  <a:pt x="70" y="88"/>
                  <a:pt x="70" y="88"/>
                </a:cubicBezTo>
                <a:cubicBezTo>
                  <a:pt x="70" y="88"/>
                  <a:pt x="70" y="88"/>
                  <a:pt x="70" y="88"/>
                </a:cubicBezTo>
                <a:cubicBezTo>
                  <a:pt x="71" y="88"/>
                  <a:pt x="71" y="88"/>
                  <a:pt x="71" y="88"/>
                </a:cubicBezTo>
                <a:cubicBezTo>
                  <a:pt x="71" y="85"/>
                  <a:pt x="71" y="85"/>
                  <a:pt x="71" y="85"/>
                </a:cubicBezTo>
                <a:cubicBezTo>
                  <a:pt x="71" y="85"/>
                  <a:pt x="71" y="85"/>
                  <a:pt x="71" y="85"/>
                </a:cubicBezTo>
                <a:cubicBezTo>
                  <a:pt x="70" y="85"/>
                  <a:pt x="70" y="85"/>
                  <a:pt x="70" y="85"/>
                </a:cubicBezTo>
                <a:cubicBezTo>
                  <a:pt x="70" y="85"/>
                  <a:pt x="70" y="85"/>
                  <a:pt x="70" y="85"/>
                </a:cubicBezTo>
                <a:cubicBezTo>
                  <a:pt x="70" y="84"/>
                  <a:pt x="70" y="84"/>
                  <a:pt x="70" y="84"/>
                </a:cubicBezTo>
                <a:cubicBezTo>
                  <a:pt x="70" y="84"/>
                  <a:pt x="70" y="84"/>
                  <a:pt x="70" y="84"/>
                </a:cubicBezTo>
                <a:cubicBezTo>
                  <a:pt x="70" y="84"/>
                  <a:pt x="70" y="84"/>
                  <a:pt x="69" y="84"/>
                </a:cubicBezTo>
                <a:cubicBezTo>
                  <a:pt x="69" y="84"/>
                  <a:pt x="69" y="84"/>
                  <a:pt x="69" y="84"/>
                </a:cubicBezTo>
                <a:cubicBezTo>
                  <a:pt x="68" y="84"/>
                  <a:pt x="68" y="84"/>
                  <a:pt x="67" y="84"/>
                </a:cubicBezTo>
                <a:cubicBezTo>
                  <a:pt x="67" y="83"/>
                  <a:pt x="67" y="83"/>
                  <a:pt x="67" y="83"/>
                </a:cubicBezTo>
                <a:cubicBezTo>
                  <a:pt x="67" y="83"/>
                  <a:pt x="67" y="83"/>
                  <a:pt x="67" y="83"/>
                </a:cubicBezTo>
                <a:cubicBezTo>
                  <a:pt x="67" y="83"/>
                  <a:pt x="66" y="83"/>
                  <a:pt x="66" y="83"/>
                </a:cubicBezTo>
                <a:cubicBezTo>
                  <a:pt x="66" y="83"/>
                  <a:pt x="66" y="83"/>
                  <a:pt x="66" y="83"/>
                </a:cubicBezTo>
                <a:cubicBezTo>
                  <a:pt x="65" y="82"/>
                  <a:pt x="65" y="82"/>
                  <a:pt x="65" y="82"/>
                </a:cubicBezTo>
                <a:cubicBezTo>
                  <a:pt x="65" y="82"/>
                  <a:pt x="65" y="82"/>
                  <a:pt x="65" y="82"/>
                </a:cubicBezTo>
                <a:cubicBezTo>
                  <a:pt x="65" y="81"/>
                  <a:pt x="65" y="81"/>
                  <a:pt x="64" y="81"/>
                </a:cubicBezTo>
                <a:cubicBezTo>
                  <a:pt x="64" y="81"/>
                  <a:pt x="64" y="81"/>
                  <a:pt x="64" y="81"/>
                </a:cubicBezTo>
                <a:cubicBezTo>
                  <a:pt x="64" y="81"/>
                  <a:pt x="64" y="81"/>
                  <a:pt x="64" y="81"/>
                </a:cubicBezTo>
                <a:cubicBezTo>
                  <a:pt x="64" y="81"/>
                  <a:pt x="64" y="81"/>
                  <a:pt x="64" y="81"/>
                </a:cubicBezTo>
                <a:cubicBezTo>
                  <a:pt x="64" y="81"/>
                  <a:pt x="63" y="81"/>
                  <a:pt x="63" y="81"/>
                </a:cubicBezTo>
                <a:cubicBezTo>
                  <a:pt x="63" y="81"/>
                  <a:pt x="63" y="81"/>
                  <a:pt x="63" y="81"/>
                </a:cubicBezTo>
                <a:cubicBezTo>
                  <a:pt x="63" y="81"/>
                  <a:pt x="63" y="81"/>
                  <a:pt x="63" y="81"/>
                </a:cubicBezTo>
                <a:cubicBezTo>
                  <a:pt x="62" y="81"/>
                  <a:pt x="62" y="81"/>
                  <a:pt x="62" y="81"/>
                </a:cubicBezTo>
                <a:cubicBezTo>
                  <a:pt x="62" y="81"/>
                  <a:pt x="61" y="81"/>
                  <a:pt x="61" y="81"/>
                </a:cubicBezTo>
                <a:cubicBezTo>
                  <a:pt x="61" y="81"/>
                  <a:pt x="61" y="81"/>
                  <a:pt x="60" y="81"/>
                </a:cubicBezTo>
                <a:cubicBezTo>
                  <a:pt x="60" y="81"/>
                  <a:pt x="59" y="81"/>
                  <a:pt x="59" y="81"/>
                </a:cubicBezTo>
                <a:cubicBezTo>
                  <a:pt x="59" y="81"/>
                  <a:pt x="59" y="81"/>
                  <a:pt x="59" y="81"/>
                </a:cubicBezTo>
                <a:cubicBezTo>
                  <a:pt x="58" y="81"/>
                  <a:pt x="58" y="81"/>
                  <a:pt x="58" y="81"/>
                </a:cubicBezTo>
                <a:cubicBezTo>
                  <a:pt x="58" y="81"/>
                  <a:pt x="58" y="81"/>
                  <a:pt x="58" y="81"/>
                </a:cubicBezTo>
                <a:cubicBezTo>
                  <a:pt x="58" y="80"/>
                  <a:pt x="58" y="80"/>
                  <a:pt x="57" y="80"/>
                </a:cubicBezTo>
                <a:cubicBezTo>
                  <a:pt x="57" y="80"/>
                  <a:pt x="57" y="80"/>
                  <a:pt x="57" y="80"/>
                </a:cubicBezTo>
                <a:cubicBezTo>
                  <a:pt x="57" y="80"/>
                  <a:pt x="56" y="80"/>
                  <a:pt x="56" y="80"/>
                </a:cubicBezTo>
                <a:cubicBezTo>
                  <a:pt x="56" y="80"/>
                  <a:pt x="56" y="80"/>
                  <a:pt x="56" y="80"/>
                </a:cubicBezTo>
                <a:cubicBezTo>
                  <a:pt x="56" y="80"/>
                  <a:pt x="56" y="80"/>
                  <a:pt x="56" y="80"/>
                </a:cubicBezTo>
                <a:cubicBezTo>
                  <a:pt x="56" y="79"/>
                  <a:pt x="56" y="79"/>
                  <a:pt x="55" y="79"/>
                </a:cubicBezTo>
                <a:cubicBezTo>
                  <a:pt x="55" y="79"/>
                  <a:pt x="55" y="79"/>
                  <a:pt x="55" y="79"/>
                </a:cubicBezTo>
                <a:cubicBezTo>
                  <a:pt x="55" y="79"/>
                  <a:pt x="55" y="79"/>
                  <a:pt x="55" y="79"/>
                </a:cubicBezTo>
                <a:cubicBezTo>
                  <a:pt x="55" y="79"/>
                  <a:pt x="55" y="79"/>
                  <a:pt x="55" y="79"/>
                </a:cubicBezTo>
                <a:cubicBezTo>
                  <a:pt x="55" y="79"/>
                  <a:pt x="55" y="78"/>
                  <a:pt x="55" y="78"/>
                </a:cubicBezTo>
                <a:cubicBezTo>
                  <a:pt x="55" y="78"/>
                  <a:pt x="55" y="78"/>
                  <a:pt x="54" y="78"/>
                </a:cubicBezTo>
                <a:cubicBezTo>
                  <a:pt x="54" y="78"/>
                  <a:pt x="54" y="78"/>
                  <a:pt x="54" y="78"/>
                </a:cubicBezTo>
                <a:cubicBezTo>
                  <a:pt x="52" y="78"/>
                  <a:pt x="52" y="78"/>
                  <a:pt x="52" y="78"/>
                </a:cubicBezTo>
                <a:cubicBezTo>
                  <a:pt x="51" y="78"/>
                  <a:pt x="51" y="78"/>
                  <a:pt x="51" y="78"/>
                </a:cubicBezTo>
                <a:cubicBezTo>
                  <a:pt x="51" y="78"/>
                  <a:pt x="51" y="78"/>
                  <a:pt x="50" y="79"/>
                </a:cubicBezTo>
                <a:cubicBezTo>
                  <a:pt x="50" y="79"/>
                  <a:pt x="50" y="79"/>
                  <a:pt x="50" y="79"/>
                </a:cubicBezTo>
                <a:cubicBezTo>
                  <a:pt x="50" y="79"/>
                  <a:pt x="50" y="79"/>
                  <a:pt x="50" y="79"/>
                </a:cubicBezTo>
                <a:cubicBezTo>
                  <a:pt x="50" y="79"/>
                  <a:pt x="49" y="79"/>
                  <a:pt x="49" y="78"/>
                </a:cubicBezTo>
                <a:cubicBezTo>
                  <a:pt x="49" y="78"/>
                  <a:pt x="49" y="78"/>
                  <a:pt x="49" y="78"/>
                </a:cubicBezTo>
                <a:cubicBezTo>
                  <a:pt x="49" y="78"/>
                  <a:pt x="49" y="78"/>
                  <a:pt x="49" y="78"/>
                </a:cubicBezTo>
                <a:cubicBezTo>
                  <a:pt x="49" y="78"/>
                  <a:pt x="49" y="78"/>
                  <a:pt x="49" y="78"/>
                </a:cubicBezTo>
                <a:cubicBezTo>
                  <a:pt x="49" y="78"/>
                  <a:pt x="49" y="78"/>
                  <a:pt x="49" y="78"/>
                </a:cubicBezTo>
                <a:cubicBezTo>
                  <a:pt x="49" y="78"/>
                  <a:pt x="49" y="78"/>
                  <a:pt x="49" y="78"/>
                </a:cubicBezTo>
                <a:cubicBezTo>
                  <a:pt x="50" y="78"/>
                  <a:pt x="50" y="78"/>
                  <a:pt x="50" y="78"/>
                </a:cubicBezTo>
                <a:cubicBezTo>
                  <a:pt x="50" y="77"/>
                  <a:pt x="50" y="77"/>
                  <a:pt x="50" y="77"/>
                </a:cubicBezTo>
                <a:cubicBezTo>
                  <a:pt x="52" y="77"/>
                  <a:pt x="52" y="77"/>
                  <a:pt x="52" y="77"/>
                </a:cubicBezTo>
                <a:cubicBezTo>
                  <a:pt x="52" y="77"/>
                  <a:pt x="52" y="77"/>
                  <a:pt x="52" y="77"/>
                </a:cubicBezTo>
                <a:cubicBezTo>
                  <a:pt x="52" y="77"/>
                  <a:pt x="52" y="77"/>
                  <a:pt x="52" y="77"/>
                </a:cubicBezTo>
                <a:cubicBezTo>
                  <a:pt x="52" y="77"/>
                  <a:pt x="52" y="77"/>
                  <a:pt x="52" y="77"/>
                </a:cubicBezTo>
                <a:cubicBezTo>
                  <a:pt x="52" y="77"/>
                  <a:pt x="52" y="76"/>
                  <a:pt x="52" y="76"/>
                </a:cubicBezTo>
                <a:cubicBezTo>
                  <a:pt x="52" y="76"/>
                  <a:pt x="52" y="75"/>
                  <a:pt x="52" y="75"/>
                </a:cubicBezTo>
                <a:cubicBezTo>
                  <a:pt x="52" y="75"/>
                  <a:pt x="51" y="74"/>
                  <a:pt x="50" y="74"/>
                </a:cubicBezTo>
                <a:cubicBezTo>
                  <a:pt x="50" y="74"/>
                  <a:pt x="50" y="74"/>
                  <a:pt x="50" y="74"/>
                </a:cubicBezTo>
                <a:cubicBezTo>
                  <a:pt x="50" y="74"/>
                  <a:pt x="50" y="74"/>
                  <a:pt x="50" y="74"/>
                </a:cubicBezTo>
                <a:cubicBezTo>
                  <a:pt x="50" y="74"/>
                  <a:pt x="50" y="74"/>
                  <a:pt x="50" y="74"/>
                </a:cubicBezTo>
                <a:cubicBezTo>
                  <a:pt x="50" y="74"/>
                  <a:pt x="50" y="74"/>
                  <a:pt x="50" y="74"/>
                </a:cubicBezTo>
                <a:cubicBezTo>
                  <a:pt x="50" y="74"/>
                  <a:pt x="50" y="74"/>
                  <a:pt x="50" y="74"/>
                </a:cubicBezTo>
                <a:cubicBezTo>
                  <a:pt x="49" y="74"/>
                  <a:pt x="49" y="73"/>
                  <a:pt x="49" y="73"/>
                </a:cubicBezTo>
                <a:cubicBezTo>
                  <a:pt x="49" y="73"/>
                  <a:pt x="49" y="73"/>
                  <a:pt x="48" y="72"/>
                </a:cubicBezTo>
                <a:cubicBezTo>
                  <a:pt x="48" y="72"/>
                  <a:pt x="48" y="72"/>
                  <a:pt x="48" y="72"/>
                </a:cubicBezTo>
                <a:cubicBezTo>
                  <a:pt x="48" y="72"/>
                  <a:pt x="48" y="72"/>
                  <a:pt x="48" y="72"/>
                </a:cubicBezTo>
                <a:cubicBezTo>
                  <a:pt x="48" y="72"/>
                  <a:pt x="48" y="72"/>
                  <a:pt x="48" y="72"/>
                </a:cubicBezTo>
                <a:cubicBezTo>
                  <a:pt x="48" y="72"/>
                  <a:pt x="48" y="72"/>
                  <a:pt x="48" y="72"/>
                </a:cubicBezTo>
                <a:cubicBezTo>
                  <a:pt x="48" y="72"/>
                  <a:pt x="48" y="71"/>
                  <a:pt x="48" y="71"/>
                </a:cubicBezTo>
                <a:cubicBezTo>
                  <a:pt x="48" y="71"/>
                  <a:pt x="47" y="71"/>
                  <a:pt x="47" y="70"/>
                </a:cubicBezTo>
                <a:cubicBezTo>
                  <a:pt x="47" y="70"/>
                  <a:pt x="47" y="70"/>
                  <a:pt x="47" y="70"/>
                </a:cubicBezTo>
                <a:cubicBezTo>
                  <a:pt x="46" y="70"/>
                  <a:pt x="46" y="70"/>
                  <a:pt x="46" y="70"/>
                </a:cubicBezTo>
                <a:cubicBezTo>
                  <a:pt x="46" y="70"/>
                  <a:pt x="46" y="70"/>
                  <a:pt x="46" y="69"/>
                </a:cubicBezTo>
                <a:cubicBezTo>
                  <a:pt x="46" y="69"/>
                  <a:pt x="45" y="69"/>
                  <a:pt x="45" y="69"/>
                </a:cubicBezTo>
                <a:cubicBezTo>
                  <a:pt x="45" y="69"/>
                  <a:pt x="45" y="69"/>
                  <a:pt x="45" y="69"/>
                </a:cubicBezTo>
                <a:cubicBezTo>
                  <a:pt x="44" y="69"/>
                  <a:pt x="43" y="69"/>
                  <a:pt x="43" y="69"/>
                </a:cubicBezTo>
                <a:cubicBezTo>
                  <a:pt x="43" y="68"/>
                  <a:pt x="43" y="68"/>
                  <a:pt x="43" y="68"/>
                </a:cubicBezTo>
                <a:cubicBezTo>
                  <a:pt x="43" y="68"/>
                  <a:pt x="43" y="68"/>
                  <a:pt x="43" y="68"/>
                </a:cubicBezTo>
                <a:cubicBezTo>
                  <a:pt x="43" y="68"/>
                  <a:pt x="42" y="68"/>
                  <a:pt x="42" y="68"/>
                </a:cubicBezTo>
                <a:cubicBezTo>
                  <a:pt x="42" y="68"/>
                  <a:pt x="42" y="68"/>
                  <a:pt x="41" y="68"/>
                </a:cubicBezTo>
                <a:cubicBezTo>
                  <a:pt x="41" y="68"/>
                  <a:pt x="41" y="68"/>
                  <a:pt x="41" y="68"/>
                </a:cubicBezTo>
                <a:cubicBezTo>
                  <a:pt x="41" y="68"/>
                  <a:pt x="41" y="68"/>
                  <a:pt x="41" y="67"/>
                </a:cubicBezTo>
                <a:cubicBezTo>
                  <a:pt x="41" y="67"/>
                  <a:pt x="41" y="67"/>
                  <a:pt x="40" y="67"/>
                </a:cubicBezTo>
                <a:cubicBezTo>
                  <a:pt x="40" y="67"/>
                  <a:pt x="40" y="67"/>
                  <a:pt x="40" y="67"/>
                </a:cubicBezTo>
                <a:cubicBezTo>
                  <a:pt x="40" y="67"/>
                  <a:pt x="40" y="67"/>
                  <a:pt x="40" y="67"/>
                </a:cubicBezTo>
                <a:cubicBezTo>
                  <a:pt x="40" y="66"/>
                  <a:pt x="40" y="66"/>
                  <a:pt x="40" y="66"/>
                </a:cubicBezTo>
                <a:cubicBezTo>
                  <a:pt x="40" y="66"/>
                  <a:pt x="39" y="65"/>
                  <a:pt x="39" y="65"/>
                </a:cubicBezTo>
                <a:cubicBezTo>
                  <a:pt x="38" y="65"/>
                  <a:pt x="38" y="65"/>
                  <a:pt x="38" y="65"/>
                </a:cubicBezTo>
                <a:cubicBezTo>
                  <a:pt x="37" y="65"/>
                  <a:pt x="37" y="65"/>
                  <a:pt x="37" y="65"/>
                </a:cubicBezTo>
                <a:cubicBezTo>
                  <a:pt x="37" y="65"/>
                  <a:pt x="37" y="65"/>
                  <a:pt x="37" y="65"/>
                </a:cubicBezTo>
                <a:cubicBezTo>
                  <a:pt x="37" y="65"/>
                  <a:pt x="37" y="65"/>
                  <a:pt x="37" y="65"/>
                </a:cubicBezTo>
                <a:cubicBezTo>
                  <a:pt x="38" y="64"/>
                  <a:pt x="38" y="64"/>
                  <a:pt x="38" y="64"/>
                </a:cubicBezTo>
                <a:cubicBezTo>
                  <a:pt x="37" y="64"/>
                  <a:pt x="37" y="64"/>
                  <a:pt x="37" y="64"/>
                </a:cubicBezTo>
                <a:cubicBezTo>
                  <a:pt x="37" y="64"/>
                  <a:pt x="37" y="64"/>
                  <a:pt x="37" y="64"/>
                </a:cubicBezTo>
                <a:cubicBezTo>
                  <a:pt x="37" y="64"/>
                  <a:pt x="37" y="64"/>
                  <a:pt x="37" y="64"/>
                </a:cubicBezTo>
                <a:cubicBezTo>
                  <a:pt x="37" y="63"/>
                  <a:pt x="37" y="63"/>
                  <a:pt x="37" y="63"/>
                </a:cubicBezTo>
                <a:cubicBezTo>
                  <a:pt x="36" y="63"/>
                  <a:pt x="36" y="63"/>
                  <a:pt x="36" y="63"/>
                </a:cubicBezTo>
                <a:cubicBezTo>
                  <a:pt x="35" y="63"/>
                  <a:pt x="35" y="63"/>
                  <a:pt x="35" y="64"/>
                </a:cubicBezTo>
                <a:cubicBezTo>
                  <a:pt x="35" y="64"/>
                  <a:pt x="35" y="64"/>
                  <a:pt x="35" y="64"/>
                </a:cubicBezTo>
                <a:cubicBezTo>
                  <a:pt x="35" y="64"/>
                  <a:pt x="35" y="64"/>
                  <a:pt x="35" y="64"/>
                </a:cubicBezTo>
                <a:cubicBezTo>
                  <a:pt x="35" y="64"/>
                  <a:pt x="35" y="64"/>
                  <a:pt x="35" y="64"/>
                </a:cubicBezTo>
                <a:cubicBezTo>
                  <a:pt x="35" y="64"/>
                  <a:pt x="35" y="64"/>
                  <a:pt x="35" y="64"/>
                </a:cubicBezTo>
                <a:cubicBezTo>
                  <a:pt x="34" y="64"/>
                  <a:pt x="34" y="63"/>
                  <a:pt x="34" y="63"/>
                </a:cubicBezTo>
                <a:cubicBezTo>
                  <a:pt x="34" y="62"/>
                  <a:pt x="34" y="62"/>
                  <a:pt x="34" y="62"/>
                </a:cubicBezTo>
                <a:cubicBezTo>
                  <a:pt x="33" y="63"/>
                  <a:pt x="33" y="63"/>
                  <a:pt x="33" y="63"/>
                </a:cubicBezTo>
                <a:cubicBezTo>
                  <a:pt x="33" y="63"/>
                  <a:pt x="32" y="63"/>
                  <a:pt x="32" y="63"/>
                </a:cubicBezTo>
                <a:cubicBezTo>
                  <a:pt x="32" y="63"/>
                  <a:pt x="31" y="63"/>
                  <a:pt x="31" y="63"/>
                </a:cubicBezTo>
                <a:cubicBezTo>
                  <a:pt x="31" y="62"/>
                  <a:pt x="30" y="62"/>
                  <a:pt x="30" y="62"/>
                </a:cubicBezTo>
                <a:cubicBezTo>
                  <a:pt x="30" y="62"/>
                  <a:pt x="30" y="62"/>
                  <a:pt x="29" y="62"/>
                </a:cubicBezTo>
                <a:cubicBezTo>
                  <a:pt x="29" y="61"/>
                  <a:pt x="28" y="61"/>
                  <a:pt x="28" y="61"/>
                </a:cubicBezTo>
                <a:cubicBezTo>
                  <a:pt x="28" y="61"/>
                  <a:pt x="28" y="61"/>
                  <a:pt x="28" y="61"/>
                </a:cubicBezTo>
                <a:cubicBezTo>
                  <a:pt x="28" y="61"/>
                  <a:pt x="27" y="61"/>
                  <a:pt x="27" y="61"/>
                </a:cubicBezTo>
                <a:cubicBezTo>
                  <a:pt x="27" y="61"/>
                  <a:pt x="27" y="61"/>
                  <a:pt x="27" y="61"/>
                </a:cubicBezTo>
                <a:cubicBezTo>
                  <a:pt x="27" y="61"/>
                  <a:pt x="27" y="61"/>
                  <a:pt x="27" y="62"/>
                </a:cubicBezTo>
                <a:cubicBezTo>
                  <a:pt x="27" y="62"/>
                  <a:pt x="27" y="62"/>
                  <a:pt x="27" y="62"/>
                </a:cubicBezTo>
                <a:cubicBezTo>
                  <a:pt x="26" y="61"/>
                  <a:pt x="26" y="61"/>
                  <a:pt x="25" y="61"/>
                </a:cubicBezTo>
                <a:cubicBezTo>
                  <a:pt x="25" y="61"/>
                  <a:pt x="25" y="61"/>
                  <a:pt x="25" y="61"/>
                </a:cubicBezTo>
                <a:cubicBezTo>
                  <a:pt x="25" y="62"/>
                  <a:pt x="25" y="62"/>
                  <a:pt x="25" y="62"/>
                </a:cubicBezTo>
                <a:cubicBezTo>
                  <a:pt x="25" y="62"/>
                  <a:pt x="25" y="62"/>
                  <a:pt x="25" y="62"/>
                </a:cubicBezTo>
                <a:cubicBezTo>
                  <a:pt x="25" y="62"/>
                  <a:pt x="25" y="62"/>
                  <a:pt x="25" y="62"/>
                </a:cubicBezTo>
                <a:cubicBezTo>
                  <a:pt x="24" y="62"/>
                  <a:pt x="24" y="62"/>
                  <a:pt x="24" y="62"/>
                </a:cubicBezTo>
                <a:cubicBezTo>
                  <a:pt x="24" y="62"/>
                  <a:pt x="24" y="62"/>
                  <a:pt x="24" y="62"/>
                </a:cubicBezTo>
                <a:cubicBezTo>
                  <a:pt x="24" y="62"/>
                  <a:pt x="23" y="62"/>
                  <a:pt x="23" y="62"/>
                </a:cubicBezTo>
                <a:cubicBezTo>
                  <a:pt x="23" y="63"/>
                  <a:pt x="23" y="63"/>
                  <a:pt x="22" y="63"/>
                </a:cubicBezTo>
                <a:cubicBezTo>
                  <a:pt x="22" y="63"/>
                  <a:pt x="22" y="63"/>
                  <a:pt x="22" y="63"/>
                </a:cubicBezTo>
                <a:cubicBezTo>
                  <a:pt x="22" y="63"/>
                  <a:pt x="22" y="63"/>
                  <a:pt x="22" y="63"/>
                </a:cubicBezTo>
                <a:cubicBezTo>
                  <a:pt x="21" y="63"/>
                  <a:pt x="21" y="63"/>
                  <a:pt x="21" y="63"/>
                </a:cubicBezTo>
                <a:cubicBezTo>
                  <a:pt x="21" y="63"/>
                  <a:pt x="21" y="63"/>
                  <a:pt x="21" y="63"/>
                </a:cubicBezTo>
                <a:cubicBezTo>
                  <a:pt x="21" y="64"/>
                  <a:pt x="21" y="64"/>
                  <a:pt x="22" y="64"/>
                </a:cubicBezTo>
                <a:cubicBezTo>
                  <a:pt x="22" y="64"/>
                  <a:pt x="22" y="64"/>
                  <a:pt x="22" y="64"/>
                </a:cubicBezTo>
                <a:cubicBezTo>
                  <a:pt x="22" y="64"/>
                  <a:pt x="22" y="64"/>
                  <a:pt x="22" y="64"/>
                </a:cubicBezTo>
                <a:cubicBezTo>
                  <a:pt x="22" y="65"/>
                  <a:pt x="22" y="65"/>
                  <a:pt x="22" y="65"/>
                </a:cubicBezTo>
                <a:cubicBezTo>
                  <a:pt x="22" y="65"/>
                  <a:pt x="22" y="65"/>
                  <a:pt x="22" y="65"/>
                </a:cubicBezTo>
                <a:cubicBezTo>
                  <a:pt x="22" y="65"/>
                  <a:pt x="22" y="65"/>
                  <a:pt x="22" y="65"/>
                </a:cubicBezTo>
                <a:cubicBezTo>
                  <a:pt x="22" y="65"/>
                  <a:pt x="21" y="65"/>
                  <a:pt x="21" y="65"/>
                </a:cubicBezTo>
                <a:cubicBezTo>
                  <a:pt x="21" y="65"/>
                  <a:pt x="21" y="65"/>
                  <a:pt x="21" y="65"/>
                </a:cubicBezTo>
                <a:cubicBezTo>
                  <a:pt x="21" y="65"/>
                  <a:pt x="21" y="65"/>
                  <a:pt x="21" y="65"/>
                </a:cubicBezTo>
                <a:cubicBezTo>
                  <a:pt x="21" y="65"/>
                  <a:pt x="21" y="65"/>
                  <a:pt x="21" y="65"/>
                </a:cubicBezTo>
                <a:cubicBezTo>
                  <a:pt x="21" y="65"/>
                  <a:pt x="21" y="65"/>
                  <a:pt x="21" y="65"/>
                </a:cubicBezTo>
                <a:cubicBezTo>
                  <a:pt x="21" y="65"/>
                  <a:pt x="20" y="65"/>
                  <a:pt x="20" y="65"/>
                </a:cubicBezTo>
                <a:cubicBezTo>
                  <a:pt x="20" y="65"/>
                  <a:pt x="20" y="65"/>
                  <a:pt x="20" y="65"/>
                </a:cubicBezTo>
                <a:cubicBezTo>
                  <a:pt x="20" y="65"/>
                  <a:pt x="20" y="64"/>
                  <a:pt x="20" y="64"/>
                </a:cubicBezTo>
                <a:cubicBezTo>
                  <a:pt x="20" y="64"/>
                  <a:pt x="20" y="64"/>
                  <a:pt x="20" y="64"/>
                </a:cubicBezTo>
                <a:cubicBezTo>
                  <a:pt x="20" y="64"/>
                  <a:pt x="19" y="63"/>
                  <a:pt x="19" y="63"/>
                </a:cubicBezTo>
                <a:cubicBezTo>
                  <a:pt x="19" y="63"/>
                  <a:pt x="19" y="64"/>
                  <a:pt x="18" y="64"/>
                </a:cubicBezTo>
                <a:cubicBezTo>
                  <a:pt x="18" y="64"/>
                  <a:pt x="18" y="64"/>
                  <a:pt x="18" y="64"/>
                </a:cubicBezTo>
                <a:cubicBezTo>
                  <a:pt x="18" y="64"/>
                  <a:pt x="17" y="64"/>
                  <a:pt x="17" y="64"/>
                </a:cubicBezTo>
                <a:cubicBezTo>
                  <a:pt x="17" y="64"/>
                  <a:pt x="17" y="64"/>
                  <a:pt x="17" y="64"/>
                </a:cubicBezTo>
                <a:cubicBezTo>
                  <a:pt x="17" y="64"/>
                  <a:pt x="17" y="64"/>
                  <a:pt x="17" y="64"/>
                </a:cubicBezTo>
                <a:cubicBezTo>
                  <a:pt x="17" y="64"/>
                  <a:pt x="17" y="64"/>
                  <a:pt x="17" y="64"/>
                </a:cubicBezTo>
                <a:cubicBezTo>
                  <a:pt x="17" y="63"/>
                  <a:pt x="16" y="63"/>
                  <a:pt x="16" y="63"/>
                </a:cubicBezTo>
                <a:cubicBezTo>
                  <a:pt x="16" y="63"/>
                  <a:pt x="16" y="63"/>
                  <a:pt x="16" y="63"/>
                </a:cubicBezTo>
                <a:cubicBezTo>
                  <a:pt x="16" y="63"/>
                  <a:pt x="16" y="63"/>
                  <a:pt x="16" y="63"/>
                </a:cubicBezTo>
                <a:cubicBezTo>
                  <a:pt x="16" y="62"/>
                  <a:pt x="16" y="62"/>
                  <a:pt x="16" y="62"/>
                </a:cubicBezTo>
                <a:cubicBezTo>
                  <a:pt x="15" y="62"/>
                  <a:pt x="15" y="62"/>
                  <a:pt x="15" y="62"/>
                </a:cubicBezTo>
                <a:cubicBezTo>
                  <a:pt x="15" y="62"/>
                  <a:pt x="15" y="61"/>
                  <a:pt x="15" y="61"/>
                </a:cubicBezTo>
                <a:cubicBezTo>
                  <a:pt x="15" y="61"/>
                  <a:pt x="15" y="61"/>
                  <a:pt x="15" y="61"/>
                </a:cubicBezTo>
                <a:cubicBezTo>
                  <a:pt x="15" y="61"/>
                  <a:pt x="16" y="61"/>
                  <a:pt x="16" y="61"/>
                </a:cubicBezTo>
                <a:cubicBezTo>
                  <a:pt x="16" y="61"/>
                  <a:pt x="17" y="61"/>
                  <a:pt x="17" y="60"/>
                </a:cubicBezTo>
                <a:cubicBezTo>
                  <a:pt x="17" y="60"/>
                  <a:pt x="17" y="59"/>
                  <a:pt x="17" y="59"/>
                </a:cubicBezTo>
                <a:cubicBezTo>
                  <a:pt x="17" y="59"/>
                  <a:pt x="17" y="59"/>
                  <a:pt x="17" y="59"/>
                </a:cubicBezTo>
                <a:cubicBezTo>
                  <a:pt x="17" y="59"/>
                  <a:pt x="17" y="59"/>
                  <a:pt x="17" y="59"/>
                </a:cubicBezTo>
                <a:cubicBezTo>
                  <a:pt x="17" y="58"/>
                  <a:pt x="17" y="58"/>
                  <a:pt x="17" y="58"/>
                </a:cubicBezTo>
                <a:cubicBezTo>
                  <a:pt x="17" y="58"/>
                  <a:pt x="17" y="57"/>
                  <a:pt x="17" y="57"/>
                </a:cubicBezTo>
                <a:cubicBezTo>
                  <a:pt x="17" y="57"/>
                  <a:pt x="17" y="57"/>
                  <a:pt x="17" y="56"/>
                </a:cubicBezTo>
                <a:cubicBezTo>
                  <a:pt x="17" y="56"/>
                  <a:pt x="16" y="56"/>
                  <a:pt x="16" y="56"/>
                </a:cubicBezTo>
                <a:cubicBezTo>
                  <a:pt x="16" y="56"/>
                  <a:pt x="16" y="56"/>
                  <a:pt x="15" y="56"/>
                </a:cubicBezTo>
                <a:cubicBezTo>
                  <a:pt x="15" y="56"/>
                  <a:pt x="15" y="56"/>
                  <a:pt x="15" y="56"/>
                </a:cubicBezTo>
                <a:cubicBezTo>
                  <a:pt x="15" y="56"/>
                  <a:pt x="15" y="56"/>
                  <a:pt x="15" y="56"/>
                </a:cubicBezTo>
                <a:cubicBezTo>
                  <a:pt x="15" y="56"/>
                  <a:pt x="15" y="56"/>
                  <a:pt x="15" y="56"/>
                </a:cubicBezTo>
                <a:cubicBezTo>
                  <a:pt x="15" y="56"/>
                  <a:pt x="15" y="56"/>
                  <a:pt x="14" y="56"/>
                </a:cubicBezTo>
                <a:cubicBezTo>
                  <a:pt x="14" y="56"/>
                  <a:pt x="14" y="56"/>
                  <a:pt x="14" y="55"/>
                </a:cubicBezTo>
                <a:cubicBezTo>
                  <a:pt x="14" y="55"/>
                  <a:pt x="14" y="55"/>
                  <a:pt x="14" y="55"/>
                </a:cubicBezTo>
                <a:cubicBezTo>
                  <a:pt x="14" y="55"/>
                  <a:pt x="14" y="55"/>
                  <a:pt x="14" y="55"/>
                </a:cubicBezTo>
                <a:cubicBezTo>
                  <a:pt x="14" y="55"/>
                  <a:pt x="14" y="55"/>
                  <a:pt x="14" y="55"/>
                </a:cubicBezTo>
                <a:cubicBezTo>
                  <a:pt x="15" y="55"/>
                  <a:pt x="15" y="55"/>
                  <a:pt x="15" y="55"/>
                </a:cubicBezTo>
                <a:cubicBezTo>
                  <a:pt x="15" y="54"/>
                  <a:pt x="15" y="54"/>
                  <a:pt x="15" y="54"/>
                </a:cubicBezTo>
                <a:cubicBezTo>
                  <a:pt x="15" y="54"/>
                  <a:pt x="15" y="54"/>
                  <a:pt x="15" y="54"/>
                </a:cubicBezTo>
                <a:cubicBezTo>
                  <a:pt x="15" y="53"/>
                  <a:pt x="14" y="53"/>
                  <a:pt x="15" y="53"/>
                </a:cubicBezTo>
                <a:cubicBezTo>
                  <a:pt x="15" y="53"/>
                  <a:pt x="15" y="53"/>
                  <a:pt x="15" y="53"/>
                </a:cubicBezTo>
                <a:cubicBezTo>
                  <a:pt x="15" y="53"/>
                  <a:pt x="15" y="53"/>
                  <a:pt x="15" y="53"/>
                </a:cubicBezTo>
                <a:cubicBezTo>
                  <a:pt x="15" y="53"/>
                  <a:pt x="15" y="53"/>
                  <a:pt x="15" y="53"/>
                </a:cubicBezTo>
                <a:cubicBezTo>
                  <a:pt x="15" y="53"/>
                  <a:pt x="15" y="53"/>
                  <a:pt x="15" y="53"/>
                </a:cubicBezTo>
                <a:cubicBezTo>
                  <a:pt x="16" y="53"/>
                  <a:pt x="16" y="52"/>
                  <a:pt x="17" y="51"/>
                </a:cubicBezTo>
                <a:cubicBezTo>
                  <a:pt x="17" y="51"/>
                  <a:pt x="17" y="50"/>
                  <a:pt x="17" y="50"/>
                </a:cubicBezTo>
                <a:cubicBezTo>
                  <a:pt x="17" y="50"/>
                  <a:pt x="17" y="49"/>
                  <a:pt x="17" y="49"/>
                </a:cubicBezTo>
                <a:cubicBezTo>
                  <a:pt x="17" y="49"/>
                  <a:pt x="17" y="49"/>
                  <a:pt x="17" y="49"/>
                </a:cubicBezTo>
                <a:cubicBezTo>
                  <a:pt x="16" y="49"/>
                  <a:pt x="16" y="49"/>
                  <a:pt x="16" y="49"/>
                </a:cubicBezTo>
                <a:cubicBezTo>
                  <a:pt x="16" y="49"/>
                  <a:pt x="16" y="49"/>
                  <a:pt x="15" y="49"/>
                </a:cubicBezTo>
                <a:cubicBezTo>
                  <a:pt x="15" y="49"/>
                  <a:pt x="15" y="49"/>
                  <a:pt x="15" y="49"/>
                </a:cubicBezTo>
                <a:cubicBezTo>
                  <a:pt x="14" y="49"/>
                  <a:pt x="14" y="49"/>
                  <a:pt x="14" y="50"/>
                </a:cubicBezTo>
                <a:cubicBezTo>
                  <a:pt x="14" y="50"/>
                  <a:pt x="14" y="50"/>
                  <a:pt x="14" y="50"/>
                </a:cubicBezTo>
                <a:cubicBezTo>
                  <a:pt x="14" y="50"/>
                  <a:pt x="14" y="50"/>
                  <a:pt x="13" y="50"/>
                </a:cubicBezTo>
                <a:cubicBezTo>
                  <a:pt x="13" y="50"/>
                  <a:pt x="13" y="50"/>
                  <a:pt x="13" y="50"/>
                </a:cubicBezTo>
                <a:cubicBezTo>
                  <a:pt x="13" y="51"/>
                  <a:pt x="13" y="51"/>
                  <a:pt x="13" y="51"/>
                </a:cubicBezTo>
                <a:cubicBezTo>
                  <a:pt x="13" y="51"/>
                  <a:pt x="13" y="51"/>
                  <a:pt x="13" y="51"/>
                </a:cubicBezTo>
                <a:cubicBezTo>
                  <a:pt x="13" y="51"/>
                  <a:pt x="13" y="51"/>
                  <a:pt x="13" y="51"/>
                </a:cubicBezTo>
                <a:cubicBezTo>
                  <a:pt x="13" y="51"/>
                  <a:pt x="13" y="51"/>
                  <a:pt x="13" y="51"/>
                </a:cubicBezTo>
                <a:cubicBezTo>
                  <a:pt x="13" y="51"/>
                  <a:pt x="13" y="51"/>
                  <a:pt x="13" y="51"/>
                </a:cubicBezTo>
                <a:cubicBezTo>
                  <a:pt x="12" y="51"/>
                  <a:pt x="12" y="51"/>
                  <a:pt x="12" y="51"/>
                </a:cubicBezTo>
                <a:cubicBezTo>
                  <a:pt x="12" y="51"/>
                  <a:pt x="12" y="51"/>
                  <a:pt x="12" y="52"/>
                </a:cubicBezTo>
                <a:cubicBezTo>
                  <a:pt x="12" y="52"/>
                  <a:pt x="12" y="52"/>
                  <a:pt x="12" y="52"/>
                </a:cubicBezTo>
                <a:cubicBezTo>
                  <a:pt x="12" y="52"/>
                  <a:pt x="12" y="52"/>
                  <a:pt x="11" y="52"/>
                </a:cubicBezTo>
                <a:cubicBezTo>
                  <a:pt x="11" y="52"/>
                  <a:pt x="11" y="53"/>
                  <a:pt x="10" y="53"/>
                </a:cubicBezTo>
                <a:cubicBezTo>
                  <a:pt x="10" y="53"/>
                  <a:pt x="10" y="52"/>
                  <a:pt x="10" y="52"/>
                </a:cubicBezTo>
                <a:cubicBezTo>
                  <a:pt x="10" y="52"/>
                  <a:pt x="10" y="52"/>
                  <a:pt x="10" y="52"/>
                </a:cubicBezTo>
                <a:cubicBezTo>
                  <a:pt x="10" y="52"/>
                  <a:pt x="10" y="52"/>
                  <a:pt x="10" y="52"/>
                </a:cubicBezTo>
                <a:cubicBezTo>
                  <a:pt x="10" y="51"/>
                  <a:pt x="10" y="51"/>
                  <a:pt x="10" y="51"/>
                </a:cubicBezTo>
                <a:cubicBezTo>
                  <a:pt x="10" y="51"/>
                  <a:pt x="10" y="51"/>
                  <a:pt x="10" y="51"/>
                </a:cubicBezTo>
                <a:cubicBezTo>
                  <a:pt x="10" y="51"/>
                  <a:pt x="10" y="51"/>
                  <a:pt x="10" y="51"/>
                </a:cubicBezTo>
                <a:cubicBezTo>
                  <a:pt x="10" y="51"/>
                  <a:pt x="10" y="51"/>
                  <a:pt x="10" y="50"/>
                </a:cubicBezTo>
                <a:cubicBezTo>
                  <a:pt x="10" y="50"/>
                  <a:pt x="10" y="50"/>
                  <a:pt x="10" y="50"/>
                </a:cubicBezTo>
                <a:cubicBezTo>
                  <a:pt x="10" y="50"/>
                  <a:pt x="10" y="50"/>
                  <a:pt x="10" y="50"/>
                </a:cubicBezTo>
                <a:cubicBezTo>
                  <a:pt x="10" y="50"/>
                  <a:pt x="10" y="50"/>
                  <a:pt x="10" y="50"/>
                </a:cubicBezTo>
                <a:cubicBezTo>
                  <a:pt x="10" y="50"/>
                  <a:pt x="10" y="50"/>
                  <a:pt x="10" y="50"/>
                </a:cubicBezTo>
                <a:cubicBezTo>
                  <a:pt x="10" y="49"/>
                  <a:pt x="10" y="49"/>
                  <a:pt x="10" y="49"/>
                </a:cubicBezTo>
                <a:cubicBezTo>
                  <a:pt x="10" y="49"/>
                  <a:pt x="10" y="49"/>
                  <a:pt x="10" y="49"/>
                </a:cubicBezTo>
                <a:cubicBezTo>
                  <a:pt x="10" y="49"/>
                  <a:pt x="10" y="49"/>
                  <a:pt x="11" y="49"/>
                </a:cubicBezTo>
                <a:cubicBezTo>
                  <a:pt x="11" y="49"/>
                  <a:pt x="11" y="49"/>
                  <a:pt x="11" y="49"/>
                </a:cubicBezTo>
                <a:cubicBezTo>
                  <a:pt x="11" y="49"/>
                  <a:pt x="11" y="49"/>
                  <a:pt x="11" y="49"/>
                </a:cubicBezTo>
                <a:cubicBezTo>
                  <a:pt x="11" y="49"/>
                  <a:pt x="11" y="48"/>
                  <a:pt x="11" y="48"/>
                </a:cubicBezTo>
                <a:cubicBezTo>
                  <a:pt x="11" y="48"/>
                  <a:pt x="11" y="48"/>
                  <a:pt x="11" y="48"/>
                </a:cubicBezTo>
                <a:cubicBezTo>
                  <a:pt x="11" y="48"/>
                  <a:pt x="11" y="48"/>
                  <a:pt x="11" y="48"/>
                </a:cubicBezTo>
                <a:cubicBezTo>
                  <a:pt x="12" y="48"/>
                  <a:pt x="12" y="48"/>
                  <a:pt x="12" y="48"/>
                </a:cubicBezTo>
                <a:cubicBezTo>
                  <a:pt x="12" y="47"/>
                  <a:pt x="12" y="47"/>
                  <a:pt x="12" y="47"/>
                </a:cubicBezTo>
                <a:cubicBezTo>
                  <a:pt x="12" y="47"/>
                  <a:pt x="12" y="47"/>
                  <a:pt x="12" y="47"/>
                </a:cubicBezTo>
                <a:cubicBezTo>
                  <a:pt x="12" y="46"/>
                  <a:pt x="12" y="46"/>
                  <a:pt x="12" y="46"/>
                </a:cubicBezTo>
                <a:cubicBezTo>
                  <a:pt x="12" y="46"/>
                  <a:pt x="12" y="46"/>
                  <a:pt x="12" y="46"/>
                </a:cubicBezTo>
                <a:cubicBezTo>
                  <a:pt x="12" y="46"/>
                  <a:pt x="12" y="46"/>
                  <a:pt x="12" y="46"/>
                </a:cubicBezTo>
                <a:cubicBezTo>
                  <a:pt x="12" y="45"/>
                  <a:pt x="12" y="45"/>
                  <a:pt x="12" y="45"/>
                </a:cubicBezTo>
                <a:cubicBezTo>
                  <a:pt x="12" y="45"/>
                  <a:pt x="12" y="45"/>
                  <a:pt x="12" y="45"/>
                </a:cubicBezTo>
                <a:cubicBezTo>
                  <a:pt x="12" y="45"/>
                  <a:pt x="12" y="44"/>
                  <a:pt x="13" y="44"/>
                </a:cubicBezTo>
                <a:cubicBezTo>
                  <a:pt x="13" y="44"/>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3"/>
                </a:cubicBezTo>
                <a:cubicBezTo>
                  <a:pt x="13" y="43"/>
                  <a:pt x="13" y="43"/>
                  <a:pt x="13" y="43"/>
                </a:cubicBezTo>
                <a:cubicBezTo>
                  <a:pt x="14" y="43"/>
                  <a:pt x="14" y="43"/>
                  <a:pt x="14" y="42"/>
                </a:cubicBezTo>
                <a:cubicBezTo>
                  <a:pt x="14" y="42"/>
                  <a:pt x="14" y="42"/>
                  <a:pt x="14" y="42"/>
                </a:cubicBezTo>
                <a:cubicBezTo>
                  <a:pt x="14" y="42"/>
                  <a:pt x="14" y="42"/>
                  <a:pt x="15" y="41"/>
                </a:cubicBezTo>
                <a:cubicBezTo>
                  <a:pt x="15" y="41"/>
                  <a:pt x="16" y="41"/>
                  <a:pt x="16" y="40"/>
                </a:cubicBezTo>
                <a:cubicBezTo>
                  <a:pt x="16" y="40"/>
                  <a:pt x="16" y="40"/>
                  <a:pt x="16" y="40"/>
                </a:cubicBezTo>
                <a:cubicBezTo>
                  <a:pt x="16" y="40"/>
                  <a:pt x="16" y="39"/>
                  <a:pt x="16" y="39"/>
                </a:cubicBezTo>
                <a:cubicBezTo>
                  <a:pt x="16" y="39"/>
                  <a:pt x="16" y="39"/>
                  <a:pt x="16" y="40"/>
                </a:cubicBezTo>
                <a:cubicBezTo>
                  <a:pt x="16" y="40"/>
                  <a:pt x="16" y="40"/>
                  <a:pt x="17" y="40"/>
                </a:cubicBezTo>
                <a:cubicBezTo>
                  <a:pt x="17" y="40"/>
                  <a:pt x="17" y="40"/>
                  <a:pt x="17" y="40"/>
                </a:cubicBezTo>
                <a:cubicBezTo>
                  <a:pt x="17" y="40"/>
                  <a:pt x="18" y="40"/>
                  <a:pt x="18" y="40"/>
                </a:cubicBezTo>
                <a:cubicBezTo>
                  <a:pt x="18" y="40"/>
                  <a:pt x="19" y="40"/>
                  <a:pt x="19" y="39"/>
                </a:cubicBezTo>
                <a:cubicBezTo>
                  <a:pt x="19" y="39"/>
                  <a:pt x="19" y="39"/>
                  <a:pt x="19" y="39"/>
                </a:cubicBezTo>
                <a:cubicBezTo>
                  <a:pt x="20" y="39"/>
                  <a:pt x="20" y="39"/>
                  <a:pt x="20" y="39"/>
                </a:cubicBezTo>
                <a:cubicBezTo>
                  <a:pt x="21" y="39"/>
                  <a:pt x="21" y="39"/>
                  <a:pt x="21" y="39"/>
                </a:cubicBezTo>
                <a:cubicBezTo>
                  <a:pt x="21" y="39"/>
                  <a:pt x="21" y="39"/>
                  <a:pt x="21" y="39"/>
                </a:cubicBezTo>
                <a:cubicBezTo>
                  <a:pt x="21" y="39"/>
                  <a:pt x="21" y="39"/>
                  <a:pt x="21" y="39"/>
                </a:cubicBezTo>
                <a:cubicBezTo>
                  <a:pt x="22" y="39"/>
                  <a:pt x="22" y="39"/>
                  <a:pt x="22" y="40"/>
                </a:cubicBezTo>
                <a:cubicBezTo>
                  <a:pt x="22" y="41"/>
                  <a:pt x="22" y="41"/>
                  <a:pt x="22" y="42"/>
                </a:cubicBezTo>
                <a:cubicBezTo>
                  <a:pt x="22" y="42"/>
                  <a:pt x="22" y="42"/>
                  <a:pt x="22" y="42"/>
                </a:cubicBezTo>
                <a:cubicBezTo>
                  <a:pt x="21" y="42"/>
                  <a:pt x="21" y="42"/>
                  <a:pt x="21" y="42"/>
                </a:cubicBezTo>
                <a:cubicBezTo>
                  <a:pt x="21" y="43"/>
                  <a:pt x="21" y="43"/>
                  <a:pt x="21" y="43"/>
                </a:cubicBezTo>
                <a:cubicBezTo>
                  <a:pt x="21" y="43"/>
                  <a:pt x="21"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3" y="44"/>
                  <a:pt x="23" y="43"/>
                  <a:pt x="23" y="42"/>
                </a:cubicBezTo>
                <a:cubicBezTo>
                  <a:pt x="23" y="42"/>
                  <a:pt x="23" y="42"/>
                  <a:pt x="24" y="41"/>
                </a:cubicBezTo>
                <a:cubicBezTo>
                  <a:pt x="24" y="41"/>
                  <a:pt x="24" y="41"/>
                  <a:pt x="24" y="41"/>
                </a:cubicBezTo>
                <a:cubicBezTo>
                  <a:pt x="24" y="42"/>
                  <a:pt x="24" y="42"/>
                  <a:pt x="24" y="42"/>
                </a:cubicBezTo>
                <a:cubicBezTo>
                  <a:pt x="24" y="41"/>
                  <a:pt x="24" y="41"/>
                  <a:pt x="24" y="41"/>
                </a:cubicBezTo>
                <a:cubicBezTo>
                  <a:pt x="24" y="41"/>
                  <a:pt x="24" y="41"/>
                  <a:pt x="24" y="41"/>
                </a:cubicBezTo>
                <a:cubicBezTo>
                  <a:pt x="24" y="41"/>
                  <a:pt x="24" y="40"/>
                  <a:pt x="24" y="40"/>
                </a:cubicBezTo>
                <a:cubicBezTo>
                  <a:pt x="24" y="40"/>
                  <a:pt x="24" y="40"/>
                  <a:pt x="24" y="40"/>
                </a:cubicBezTo>
                <a:cubicBezTo>
                  <a:pt x="25" y="40"/>
                  <a:pt x="25" y="40"/>
                  <a:pt x="25" y="40"/>
                </a:cubicBezTo>
                <a:cubicBezTo>
                  <a:pt x="25" y="40"/>
                  <a:pt x="25" y="40"/>
                  <a:pt x="25" y="40"/>
                </a:cubicBezTo>
                <a:cubicBezTo>
                  <a:pt x="25" y="40"/>
                  <a:pt x="25" y="39"/>
                  <a:pt x="25" y="39"/>
                </a:cubicBezTo>
                <a:cubicBezTo>
                  <a:pt x="25" y="39"/>
                  <a:pt x="25" y="38"/>
                  <a:pt x="25" y="38"/>
                </a:cubicBezTo>
                <a:cubicBezTo>
                  <a:pt x="25" y="38"/>
                  <a:pt x="25" y="38"/>
                  <a:pt x="25" y="38"/>
                </a:cubicBezTo>
                <a:cubicBezTo>
                  <a:pt x="25" y="38"/>
                  <a:pt x="25" y="38"/>
                  <a:pt x="25" y="38"/>
                </a:cubicBezTo>
                <a:cubicBezTo>
                  <a:pt x="25" y="38"/>
                  <a:pt x="25" y="38"/>
                  <a:pt x="25" y="38"/>
                </a:cubicBezTo>
                <a:cubicBezTo>
                  <a:pt x="25" y="38"/>
                  <a:pt x="25" y="38"/>
                  <a:pt x="25" y="38"/>
                </a:cubicBezTo>
                <a:cubicBezTo>
                  <a:pt x="25" y="38"/>
                  <a:pt x="25" y="38"/>
                  <a:pt x="26" y="38"/>
                </a:cubicBezTo>
                <a:cubicBezTo>
                  <a:pt x="26" y="38"/>
                  <a:pt x="26" y="38"/>
                  <a:pt x="26" y="38"/>
                </a:cubicBezTo>
                <a:cubicBezTo>
                  <a:pt x="26" y="38"/>
                  <a:pt x="26" y="37"/>
                  <a:pt x="26" y="37"/>
                </a:cubicBezTo>
                <a:cubicBezTo>
                  <a:pt x="26" y="37"/>
                  <a:pt x="27" y="37"/>
                  <a:pt x="27" y="37"/>
                </a:cubicBezTo>
                <a:cubicBezTo>
                  <a:pt x="27" y="37"/>
                  <a:pt x="27" y="37"/>
                  <a:pt x="27" y="37"/>
                </a:cubicBezTo>
                <a:cubicBezTo>
                  <a:pt x="28" y="37"/>
                  <a:pt x="28" y="37"/>
                  <a:pt x="28" y="37"/>
                </a:cubicBezTo>
                <a:cubicBezTo>
                  <a:pt x="28" y="37"/>
                  <a:pt x="28" y="37"/>
                  <a:pt x="28" y="37"/>
                </a:cubicBezTo>
                <a:cubicBezTo>
                  <a:pt x="28" y="37"/>
                  <a:pt x="28" y="37"/>
                  <a:pt x="28" y="37"/>
                </a:cubicBezTo>
                <a:cubicBezTo>
                  <a:pt x="28" y="36"/>
                  <a:pt x="28" y="36"/>
                  <a:pt x="27" y="36"/>
                </a:cubicBezTo>
                <a:cubicBezTo>
                  <a:pt x="27" y="36"/>
                  <a:pt x="27" y="36"/>
                  <a:pt x="27" y="36"/>
                </a:cubicBezTo>
                <a:cubicBezTo>
                  <a:pt x="27" y="36"/>
                  <a:pt x="27" y="35"/>
                  <a:pt x="27" y="35"/>
                </a:cubicBezTo>
                <a:cubicBezTo>
                  <a:pt x="27" y="35"/>
                  <a:pt x="27" y="35"/>
                  <a:pt x="27" y="35"/>
                </a:cubicBezTo>
                <a:cubicBezTo>
                  <a:pt x="28" y="35"/>
                  <a:pt x="28" y="35"/>
                  <a:pt x="28" y="35"/>
                </a:cubicBezTo>
                <a:cubicBezTo>
                  <a:pt x="28" y="35"/>
                  <a:pt x="28" y="35"/>
                  <a:pt x="28" y="35"/>
                </a:cubicBezTo>
                <a:cubicBezTo>
                  <a:pt x="28" y="35"/>
                  <a:pt x="28" y="35"/>
                  <a:pt x="28" y="35"/>
                </a:cubicBezTo>
                <a:cubicBezTo>
                  <a:pt x="29" y="35"/>
                  <a:pt x="29" y="35"/>
                  <a:pt x="29" y="35"/>
                </a:cubicBezTo>
                <a:cubicBezTo>
                  <a:pt x="29" y="34"/>
                  <a:pt x="29" y="34"/>
                  <a:pt x="30" y="34"/>
                </a:cubicBezTo>
                <a:cubicBezTo>
                  <a:pt x="30" y="34"/>
                  <a:pt x="30" y="33"/>
                  <a:pt x="31" y="33"/>
                </a:cubicBezTo>
                <a:cubicBezTo>
                  <a:pt x="31" y="33"/>
                  <a:pt x="31" y="33"/>
                  <a:pt x="31" y="33"/>
                </a:cubicBezTo>
                <a:cubicBezTo>
                  <a:pt x="31" y="33"/>
                  <a:pt x="32" y="33"/>
                  <a:pt x="32" y="33"/>
                </a:cubicBezTo>
                <a:cubicBezTo>
                  <a:pt x="32" y="33"/>
                  <a:pt x="32" y="33"/>
                  <a:pt x="32" y="33"/>
                </a:cubicBezTo>
                <a:cubicBezTo>
                  <a:pt x="32" y="33"/>
                  <a:pt x="32" y="32"/>
                  <a:pt x="32" y="32"/>
                </a:cubicBezTo>
                <a:cubicBezTo>
                  <a:pt x="32" y="32"/>
                  <a:pt x="32" y="32"/>
                  <a:pt x="32" y="32"/>
                </a:cubicBezTo>
                <a:cubicBezTo>
                  <a:pt x="33" y="32"/>
                  <a:pt x="33" y="32"/>
                  <a:pt x="33" y="32"/>
                </a:cubicBezTo>
                <a:cubicBezTo>
                  <a:pt x="33" y="32"/>
                  <a:pt x="33" y="32"/>
                  <a:pt x="33" y="31"/>
                </a:cubicBezTo>
                <a:cubicBezTo>
                  <a:pt x="33" y="31"/>
                  <a:pt x="33" y="31"/>
                  <a:pt x="33" y="31"/>
                </a:cubicBezTo>
                <a:cubicBezTo>
                  <a:pt x="33" y="30"/>
                  <a:pt x="33" y="30"/>
                  <a:pt x="33" y="30"/>
                </a:cubicBezTo>
                <a:cubicBezTo>
                  <a:pt x="33" y="30"/>
                  <a:pt x="33" y="30"/>
                  <a:pt x="33" y="30"/>
                </a:cubicBezTo>
                <a:cubicBezTo>
                  <a:pt x="34" y="29"/>
                  <a:pt x="35" y="28"/>
                  <a:pt x="36" y="28"/>
                </a:cubicBezTo>
                <a:cubicBezTo>
                  <a:pt x="36" y="28"/>
                  <a:pt x="36" y="28"/>
                  <a:pt x="36" y="28"/>
                </a:cubicBezTo>
                <a:cubicBezTo>
                  <a:pt x="36" y="28"/>
                  <a:pt x="37" y="27"/>
                  <a:pt x="37" y="27"/>
                </a:cubicBezTo>
                <a:cubicBezTo>
                  <a:pt x="37" y="27"/>
                  <a:pt x="37" y="27"/>
                  <a:pt x="37" y="27"/>
                </a:cubicBezTo>
                <a:cubicBezTo>
                  <a:pt x="37" y="27"/>
                  <a:pt x="37" y="27"/>
                  <a:pt x="37" y="27"/>
                </a:cubicBezTo>
                <a:cubicBezTo>
                  <a:pt x="37" y="27"/>
                  <a:pt x="37" y="27"/>
                  <a:pt x="37" y="27"/>
                </a:cubicBezTo>
                <a:cubicBezTo>
                  <a:pt x="38" y="27"/>
                  <a:pt x="38" y="27"/>
                  <a:pt x="38" y="27"/>
                </a:cubicBezTo>
                <a:cubicBezTo>
                  <a:pt x="39" y="27"/>
                  <a:pt x="39" y="27"/>
                  <a:pt x="39" y="27"/>
                </a:cubicBezTo>
                <a:cubicBezTo>
                  <a:pt x="39" y="26"/>
                  <a:pt x="39" y="26"/>
                  <a:pt x="39" y="26"/>
                </a:cubicBezTo>
                <a:cubicBezTo>
                  <a:pt x="39" y="26"/>
                  <a:pt x="39" y="26"/>
                  <a:pt x="39" y="26"/>
                </a:cubicBezTo>
                <a:cubicBezTo>
                  <a:pt x="39" y="26"/>
                  <a:pt x="39" y="26"/>
                  <a:pt x="39" y="26"/>
                </a:cubicBezTo>
                <a:cubicBezTo>
                  <a:pt x="39" y="26"/>
                  <a:pt x="39" y="25"/>
                  <a:pt x="39" y="25"/>
                </a:cubicBezTo>
                <a:cubicBezTo>
                  <a:pt x="39" y="25"/>
                  <a:pt x="39" y="25"/>
                  <a:pt x="39" y="25"/>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1" y="24"/>
                  <a:pt x="41" y="24"/>
                  <a:pt x="41" y="24"/>
                </a:cubicBezTo>
                <a:cubicBezTo>
                  <a:pt x="41" y="24"/>
                  <a:pt x="41" y="23"/>
                  <a:pt x="41" y="23"/>
                </a:cubicBezTo>
                <a:cubicBezTo>
                  <a:pt x="41" y="23"/>
                  <a:pt x="41" y="23"/>
                  <a:pt x="41" y="23"/>
                </a:cubicBezTo>
                <a:cubicBezTo>
                  <a:pt x="41" y="23"/>
                  <a:pt x="41" y="23"/>
                  <a:pt x="41" y="23"/>
                </a:cubicBezTo>
                <a:cubicBezTo>
                  <a:pt x="41" y="23"/>
                  <a:pt x="42" y="23"/>
                  <a:pt x="42" y="23"/>
                </a:cubicBezTo>
                <a:cubicBezTo>
                  <a:pt x="42" y="23"/>
                  <a:pt x="42" y="23"/>
                  <a:pt x="42" y="23"/>
                </a:cubicBezTo>
                <a:cubicBezTo>
                  <a:pt x="42" y="23"/>
                  <a:pt x="42" y="22"/>
                  <a:pt x="42" y="22"/>
                </a:cubicBezTo>
                <a:cubicBezTo>
                  <a:pt x="42" y="22"/>
                  <a:pt x="42" y="22"/>
                  <a:pt x="42" y="22"/>
                </a:cubicBezTo>
                <a:cubicBezTo>
                  <a:pt x="42" y="22"/>
                  <a:pt x="42" y="22"/>
                  <a:pt x="42" y="22"/>
                </a:cubicBezTo>
                <a:cubicBezTo>
                  <a:pt x="43" y="22"/>
                  <a:pt x="43" y="22"/>
                  <a:pt x="43" y="22"/>
                </a:cubicBezTo>
                <a:cubicBezTo>
                  <a:pt x="43" y="22"/>
                  <a:pt x="43" y="22"/>
                  <a:pt x="43" y="22"/>
                </a:cubicBezTo>
                <a:cubicBezTo>
                  <a:pt x="44" y="22"/>
                  <a:pt x="44" y="21"/>
                  <a:pt x="44" y="21"/>
                </a:cubicBezTo>
                <a:cubicBezTo>
                  <a:pt x="44" y="21"/>
                  <a:pt x="44" y="21"/>
                  <a:pt x="44" y="21"/>
                </a:cubicBezTo>
                <a:cubicBezTo>
                  <a:pt x="44" y="21"/>
                  <a:pt x="44" y="21"/>
                  <a:pt x="44" y="21"/>
                </a:cubicBezTo>
                <a:cubicBezTo>
                  <a:pt x="45" y="21"/>
                  <a:pt x="45" y="21"/>
                  <a:pt x="45" y="21"/>
                </a:cubicBezTo>
                <a:cubicBezTo>
                  <a:pt x="45" y="21"/>
                  <a:pt x="45" y="21"/>
                  <a:pt x="45" y="21"/>
                </a:cubicBezTo>
                <a:cubicBezTo>
                  <a:pt x="45" y="21"/>
                  <a:pt x="45" y="21"/>
                  <a:pt x="46" y="21"/>
                </a:cubicBezTo>
                <a:cubicBezTo>
                  <a:pt x="46" y="21"/>
                  <a:pt x="46" y="21"/>
                  <a:pt x="46" y="21"/>
                </a:cubicBezTo>
                <a:cubicBezTo>
                  <a:pt x="46" y="21"/>
                  <a:pt x="46" y="20"/>
                  <a:pt x="46" y="20"/>
                </a:cubicBezTo>
                <a:cubicBezTo>
                  <a:pt x="46" y="19"/>
                  <a:pt x="46" y="19"/>
                  <a:pt x="46" y="19"/>
                </a:cubicBezTo>
                <a:cubicBezTo>
                  <a:pt x="45" y="19"/>
                  <a:pt x="45" y="19"/>
                  <a:pt x="45" y="19"/>
                </a:cubicBezTo>
                <a:cubicBezTo>
                  <a:pt x="44" y="19"/>
                  <a:pt x="44" y="19"/>
                  <a:pt x="44" y="20"/>
                </a:cubicBezTo>
                <a:cubicBezTo>
                  <a:pt x="44" y="20"/>
                  <a:pt x="44" y="20"/>
                  <a:pt x="44" y="20"/>
                </a:cubicBezTo>
                <a:cubicBezTo>
                  <a:pt x="44" y="20"/>
                  <a:pt x="44" y="20"/>
                  <a:pt x="43" y="20"/>
                </a:cubicBezTo>
                <a:cubicBezTo>
                  <a:pt x="43" y="20"/>
                  <a:pt x="43" y="20"/>
                  <a:pt x="43" y="20"/>
                </a:cubicBezTo>
                <a:cubicBezTo>
                  <a:pt x="43" y="20"/>
                  <a:pt x="43" y="20"/>
                  <a:pt x="43" y="20"/>
                </a:cubicBezTo>
                <a:cubicBezTo>
                  <a:pt x="43" y="19"/>
                  <a:pt x="43" y="19"/>
                  <a:pt x="43" y="19"/>
                </a:cubicBezTo>
                <a:cubicBezTo>
                  <a:pt x="43" y="19"/>
                  <a:pt x="43" y="19"/>
                  <a:pt x="43" y="19"/>
                </a:cubicBezTo>
                <a:cubicBezTo>
                  <a:pt x="43" y="19"/>
                  <a:pt x="43" y="19"/>
                  <a:pt x="43" y="19"/>
                </a:cubicBezTo>
                <a:cubicBezTo>
                  <a:pt x="43" y="19"/>
                  <a:pt x="44" y="19"/>
                  <a:pt x="44" y="19"/>
                </a:cubicBezTo>
                <a:cubicBezTo>
                  <a:pt x="44" y="19"/>
                  <a:pt x="44" y="19"/>
                  <a:pt x="44" y="19"/>
                </a:cubicBezTo>
                <a:cubicBezTo>
                  <a:pt x="44" y="19"/>
                  <a:pt x="44" y="19"/>
                  <a:pt x="44" y="19"/>
                </a:cubicBezTo>
                <a:cubicBezTo>
                  <a:pt x="44" y="19"/>
                  <a:pt x="44" y="19"/>
                  <a:pt x="44" y="19"/>
                </a:cubicBezTo>
                <a:cubicBezTo>
                  <a:pt x="45" y="19"/>
                  <a:pt x="45" y="19"/>
                  <a:pt x="45" y="19"/>
                </a:cubicBezTo>
                <a:cubicBezTo>
                  <a:pt x="45" y="19"/>
                  <a:pt x="45" y="18"/>
                  <a:pt x="45" y="18"/>
                </a:cubicBezTo>
                <a:cubicBezTo>
                  <a:pt x="45" y="18"/>
                  <a:pt x="45" y="18"/>
                  <a:pt x="45" y="18"/>
                </a:cubicBezTo>
                <a:cubicBezTo>
                  <a:pt x="45" y="18"/>
                  <a:pt x="45" y="18"/>
                  <a:pt x="45" y="18"/>
                </a:cubicBezTo>
                <a:cubicBezTo>
                  <a:pt x="46" y="18"/>
                  <a:pt x="46" y="18"/>
                  <a:pt x="46" y="18"/>
                </a:cubicBezTo>
                <a:cubicBezTo>
                  <a:pt x="51" y="18"/>
                  <a:pt x="51" y="18"/>
                  <a:pt x="51" y="18"/>
                </a:cubicBezTo>
                <a:cubicBezTo>
                  <a:pt x="51" y="18"/>
                  <a:pt x="51" y="18"/>
                  <a:pt x="51" y="18"/>
                </a:cubicBezTo>
                <a:cubicBezTo>
                  <a:pt x="51" y="18"/>
                  <a:pt x="51" y="17"/>
                  <a:pt x="51" y="17"/>
                </a:cubicBezTo>
                <a:cubicBezTo>
                  <a:pt x="51" y="17"/>
                  <a:pt x="51" y="17"/>
                  <a:pt x="51"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6"/>
                </a:cubicBezTo>
                <a:cubicBezTo>
                  <a:pt x="52" y="16"/>
                  <a:pt x="52" y="16"/>
                  <a:pt x="52" y="16"/>
                </a:cubicBezTo>
                <a:cubicBezTo>
                  <a:pt x="52" y="16"/>
                  <a:pt x="53" y="16"/>
                  <a:pt x="53" y="16"/>
                </a:cubicBezTo>
                <a:cubicBezTo>
                  <a:pt x="53" y="16"/>
                  <a:pt x="53" y="16"/>
                  <a:pt x="53" y="16"/>
                </a:cubicBezTo>
                <a:cubicBezTo>
                  <a:pt x="54" y="16"/>
                  <a:pt x="54" y="16"/>
                  <a:pt x="54" y="16"/>
                </a:cubicBezTo>
                <a:cubicBezTo>
                  <a:pt x="54" y="16"/>
                  <a:pt x="54" y="16"/>
                  <a:pt x="55" y="16"/>
                </a:cubicBezTo>
                <a:cubicBezTo>
                  <a:pt x="55" y="16"/>
                  <a:pt x="55" y="16"/>
                  <a:pt x="55" y="16"/>
                </a:cubicBezTo>
                <a:cubicBezTo>
                  <a:pt x="55" y="16"/>
                  <a:pt x="55" y="16"/>
                  <a:pt x="55" y="16"/>
                </a:cubicBezTo>
                <a:cubicBezTo>
                  <a:pt x="55" y="16"/>
                  <a:pt x="55" y="16"/>
                  <a:pt x="55" y="16"/>
                </a:cubicBezTo>
                <a:cubicBezTo>
                  <a:pt x="56" y="16"/>
                  <a:pt x="56" y="16"/>
                  <a:pt x="56" y="15"/>
                </a:cubicBezTo>
                <a:cubicBezTo>
                  <a:pt x="56" y="15"/>
                  <a:pt x="56" y="15"/>
                  <a:pt x="56" y="15"/>
                </a:cubicBezTo>
                <a:cubicBezTo>
                  <a:pt x="56" y="14"/>
                  <a:pt x="56" y="14"/>
                  <a:pt x="56" y="13"/>
                </a:cubicBezTo>
                <a:cubicBezTo>
                  <a:pt x="55" y="13"/>
                  <a:pt x="55" y="13"/>
                  <a:pt x="55" y="13"/>
                </a:cubicBezTo>
                <a:cubicBezTo>
                  <a:pt x="55" y="13"/>
                  <a:pt x="55" y="13"/>
                  <a:pt x="55" y="13"/>
                </a:cubicBezTo>
                <a:cubicBezTo>
                  <a:pt x="55" y="10"/>
                  <a:pt x="55" y="10"/>
                  <a:pt x="55" y="10"/>
                </a:cubicBezTo>
                <a:cubicBezTo>
                  <a:pt x="55" y="10"/>
                  <a:pt x="55" y="10"/>
                  <a:pt x="55" y="10"/>
                </a:cubicBezTo>
                <a:cubicBezTo>
                  <a:pt x="54" y="10"/>
                  <a:pt x="54" y="10"/>
                  <a:pt x="54" y="11"/>
                </a:cubicBezTo>
                <a:cubicBezTo>
                  <a:pt x="54" y="11"/>
                  <a:pt x="54" y="11"/>
                  <a:pt x="54" y="11"/>
                </a:cubicBezTo>
                <a:cubicBezTo>
                  <a:pt x="54" y="11"/>
                  <a:pt x="54" y="11"/>
                  <a:pt x="53" y="11"/>
                </a:cubicBezTo>
                <a:cubicBezTo>
                  <a:pt x="53" y="11"/>
                  <a:pt x="53" y="11"/>
                  <a:pt x="53" y="11"/>
                </a:cubicBezTo>
                <a:cubicBezTo>
                  <a:pt x="53" y="11"/>
                  <a:pt x="53" y="11"/>
                  <a:pt x="53" y="11"/>
                </a:cubicBezTo>
                <a:cubicBezTo>
                  <a:pt x="52" y="11"/>
                  <a:pt x="52" y="11"/>
                  <a:pt x="52" y="11"/>
                </a:cubicBezTo>
                <a:cubicBezTo>
                  <a:pt x="52" y="10"/>
                  <a:pt x="52" y="10"/>
                  <a:pt x="52" y="10"/>
                </a:cubicBezTo>
                <a:cubicBezTo>
                  <a:pt x="52" y="10"/>
                  <a:pt x="53" y="10"/>
                  <a:pt x="53" y="10"/>
                </a:cubicBezTo>
                <a:cubicBezTo>
                  <a:pt x="53" y="11"/>
                  <a:pt x="53" y="11"/>
                  <a:pt x="53" y="11"/>
                </a:cubicBezTo>
                <a:cubicBezTo>
                  <a:pt x="53" y="9"/>
                  <a:pt x="53" y="9"/>
                  <a:pt x="53" y="9"/>
                </a:cubicBezTo>
                <a:cubicBezTo>
                  <a:pt x="53" y="9"/>
                  <a:pt x="53" y="9"/>
                  <a:pt x="53" y="9"/>
                </a:cubicBezTo>
                <a:cubicBezTo>
                  <a:pt x="53" y="9"/>
                  <a:pt x="52" y="9"/>
                  <a:pt x="52" y="9"/>
                </a:cubicBezTo>
                <a:cubicBezTo>
                  <a:pt x="52" y="9"/>
                  <a:pt x="52" y="9"/>
                  <a:pt x="52" y="9"/>
                </a:cubicBezTo>
                <a:cubicBezTo>
                  <a:pt x="49" y="9"/>
                  <a:pt x="49" y="9"/>
                  <a:pt x="49" y="9"/>
                </a:cubicBezTo>
                <a:cubicBezTo>
                  <a:pt x="49" y="9"/>
                  <a:pt x="49" y="9"/>
                  <a:pt x="49" y="9"/>
                </a:cubicBezTo>
                <a:cubicBezTo>
                  <a:pt x="49" y="10"/>
                  <a:pt x="48" y="10"/>
                  <a:pt x="48" y="10"/>
                </a:cubicBezTo>
                <a:cubicBezTo>
                  <a:pt x="48" y="10"/>
                  <a:pt x="48" y="10"/>
                  <a:pt x="48" y="10"/>
                </a:cubicBezTo>
                <a:cubicBezTo>
                  <a:pt x="47" y="10"/>
                  <a:pt x="47" y="10"/>
                  <a:pt x="47" y="10"/>
                </a:cubicBezTo>
                <a:cubicBezTo>
                  <a:pt x="47" y="10"/>
                  <a:pt x="47" y="10"/>
                  <a:pt x="47" y="10"/>
                </a:cubicBezTo>
                <a:cubicBezTo>
                  <a:pt x="45" y="10"/>
                  <a:pt x="45" y="10"/>
                  <a:pt x="45" y="10"/>
                </a:cubicBezTo>
                <a:cubicBezTo>
                  <a:pt x="45" y="11"/>
                  <a:pt x="45" y="11"/>
                  <a:pt x="45" y="11"/>
                </a:cubicBezTo>
                <a:cubicBezTo>
                  <a:pt x="45" y="11"/>
                  <a:pt x="45" y="11"/>
                  <a:pt x="45" y="11"/>
                </a:cubicBezTo>
                <a:cubicBezTo>
                  <a:pt x="45" y="11"/>
                  <a:pt x="45" y="12"/>
                  <a:pt x="45" y="12"/>
                </a:cubicBezTo>
                <a:cubicBezTo>
                  <a:pt x="45" y="12"/>
                  <a:pt x="45" y="12"/>
                  <a:pt x="45" y="12"/>
                </a:cubicBezTo>
                <a:cubicBezTo>
                  <a:pt x="45" y="12"/>
                  <a:pt x="45" y="13"/>
                  <a:pt x="45" y="13"/>
                </a:cubicBezTo>
                <a:cubicBezTo>
                  <a:pt x="45" y="13"/>
                  <a:pt x="45" y="13"/>
                  <a:pt x="45" y="13"/>
                </a:cubicBezTo>
                <a:cubicBezTo>
                  <a:pt x="45" y="13"/>
                  <a:pt x="45" y="13"/>
                  <a:pt x="45" y="14"/>
                </a:cubicBezTo>
                <a:cubicBezTo>
                  <a:pt x="44" y="14"/>
                  <a:pt x="44" y="14"/>
                  <a:pt x="44" y="14"/>
                </a:cubicBezTo>
                <a:cubicBezTo>
                  <a:pt x="44" y="14"/>
                  <a:pt x="44" y="14"/>
                  <a:pt x="44" y="14"/>
                </a:cubicBezTo>
                <a:cubicBezTo>
                  <a:pt x="43" y="14"/>
                  <a:pt x="43" y="14"/>
                  <a:pt x="43" y="14"/>
                </a:cubicBezTo>
                <a:cubicBezTo>
                  <a:pt x="43" y="14"/>
                  <a:pt x="43" y="14"/>
                  <a:pt x="42" y="14"/>
                </a:cubicBezTo>
                <a:cubicBezTo>
                  <a:pt x="42" y="15"/>
                  <a:pt x="42" y="15"/>
                  <a:pt x="42" y="15"/>
                </a:cubicBezTo>
                <a:cubicBezTo>
                  <a:pt x="41" y="15"/>
                  <a:pt x="41" y="15"/>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5"/>
                  <a:pt x="41" y="15"/>
                  <a:pt x="41" y="15"/>
                </a:cubicBezTo>
                <a:cubicBezTo>
                  <a:pt x="41" y="15"/>
                  <a:pt x="41" y="14"/>
                  <a:pt x="41" y="14"/>
                </a:cubicBezTo>
                <a:cubicBezTo>
                  <a:pt x="41" y="14"/>
                  <a:pt x="41" y="13"/>
                  <a:pt x="41" y="13"/>
                </a:cubicBezTo>
                <a:cubicBezTo>
                  <a:pt x="41" y="13"/>
                  <a:pt x="41" y="13"/>
                  <a:pt x="41" y="13"/>
                </a:cubicBezTo>
                <a:cubicBezTo>
                  <a:pt x="41" y="13"/>
                  <a:pt x="41" y="13"/>
                  <a:pt x="41" y="12"/>
                </a:cubicBezTo>
                <a:cubicBezTo>
                  <a:pt x="41" y="12"/>
                  <a:pt x="41" y="12"/>
                  <a:pt x="41" y="12"/>
                </a:cubicBezTo>
                <a:cubicBezTo>
                  <a:pt x="41" y="13"/>
                  <a:pt x="41" y="13"/>
                  <a:pt x="41" y="13"/>
                </a:cubicBezTo>
                <a:cubicBezTo>
                  <a:pt x="41" y="12"/>
                  <a:pt x="41" y="12"/>
                  <a:pt x="41" y="12"/>
                </a:cubicBezTo>
                <a:cubicBezTo>
                  <a:pt x="41" y="12"/>
                  <a:pt x="41" y="12"/>
                  <a:pt x="41" y="12"/>
                </a:cubicBezTo>
                <a:cubicBezTo>
                  <a:pt x="42" y="12"/>
                  <a:pt x="42" y="12"/>
                  <a:pt x="42" y="12"/>
                </a:cubicBezTo>
                <a:cubicBezTo>
                  <a:pt x="42" y="11"/>
                  <a:pt x="42" y="11"/>
                  <a:pt x="42" y="11"/>
                </a:cubicBezTo>
                <a:cubicBezTo>
                  <a:pt x="42" y="11"/>
                  <a:pt x="42" y="11"/>
                  <a:pt x="42" y="11"/>
                </a:cubicBezTo>
                <a:cubicBezTo>
                  <a:pt x="42" y="10"/>
                  <a:pt x="42" y="10"/>
                  <a:pt x="42" y="10"/>
                </a:cubicBezTo>
                <a:cubicBezTo>
                  <a:pt x="42" y="10"/>
                  <a:pt x="42" y="10"/>
                  <a:pt x="42" y="10"/>
                </a:cubicBezTo>
                <a:cubicBezTo>
                  <a:pt x="42" y="10"/>
                  <a:pt x="42" y="10"/>
                  <a:pt x="42" y="10"/>
                </a:cubicBezTo>
                <a:cubicBezTo>
                  <a:pt x="43" y="10"/>
                  <a:pt x="43" y="10"/>
                  <a:pt x="43" y="10"/>
                </a:cubicBezTo>
                <a:cubicBezTo>
                  <a:pt x="43" y="9"/>
                  <a:pt x="43" y="9"/>
                  <a:pt x="43" y="9"/>
                </a:cubicBezTo>
                <a:cubicBezTo>
                  <a:pt x="43" y="9"/>
                  <a:pt x="43" y="9"/>
                  <a:pt x="43" y="9"/>
                </a:cubicBezTo>
                <a:cubicBezTo>
                  <a:pt x="43" y="9"/>
                  <a:pt x="43" y="9"/>
                  <a:pt x="43" y="9"/>
                </a:cubicBezTo>
                <a:cubicBezTo>
                  <a:pt x="43" y="9"/>
                  <a:pt x="43" y="9"/>
                  <a:pt x="43" y="9"/>
                </a:cubicBezTo>
                <a:cubicBezTo>
                  <a:pt x="45" y="9"/>
                  <a:pt x="45" y="9"/>
                  <a:pt x="45" y="9"/>
                </a:cubicBezTo>
                <a:cubicBezTo>
                  <a:pt x="45" y="9"/>
                  <a:pt x="45" y="9"/>
                  <a:pt x="45" y="9"/>
                </a:cubicBezTo>
                <a:cubicBezTo>
                  <a:pt x="45" y="9"/>
                  <a:pt x="45" y="9"/>
                  <a:pt x="45" y="9"/>
                </a:cubicBezTo>
                <a:cubicBezTo>
                  <a:pt x="45" y="9"/>
                  <a:pt x="46" y="9"/>
                  <a:pt x="46" y="9"/>
                </a:cubicBezTo>
                <a:cubicBezTo>
                  <a:pt x="46" y="8"/>
                  <a:pt x="46" y="8"/>
                  <a:pt x="46" y="8"/>
                </a:cubicBezTo>
                <a:cubicBezTo>
                  <a:pt x="46" y="8"/>
                  <a:pt x="46" y="8"/>
                  <a:pt x="46" y="8"/>
                </a:cubicBezTo>
                <a:cubicBezTo>
                  <a:pt x="47" y="8"/>
                  <a:pt x="47" y="8"/>
                  <a:pt x="47" y="8"/>
                </a:cubicBezTo>
                <a:cubicBezTo>
                  <a:pt x="47" y="8"/>
                  <a:pt x="48" y="8"/>
                  <a:pt x="48" y="8"/>
                </a:cubicBezTo>
                <a:cubicBezTo>
                  <a:pt x="48" y="8"/>
                  <a:pt x="48" y="8"/>
                  <a:pt x="48" y="8"/>
                </a:cubicBezTo>
                <a:cubicBezTo>
                  <a:pt x="48" y="8"/>
                  <a:pt x="48" y="8"/>
                  <a:pt x="48" y="8"/>
                </a:cubicBezTo>
                <a:cubicBezTo>
                  <a:pt x="48" y="8"/>
                  <a:pt x="48" y="8"/>
                  <a:pt x="48" y="8"/>
                </a:cubicBezTo>
                <a:cubicBezTo>
                  <a:pt x="48" y="8"/>
                  <a:pt x="48" y="8"/>
                  <a:pt x="48" y="8"/>
                </a:cubicBezTo>
                <a:cubicBezTo>
                  <a:pt x="48" y="8"/>
                  <a:pt x="48" y="8"/>
                  <a:pt x="48" y="8"/>
                </a:cubicBezTo>
                <a:cubicBezTo>
                  <a:pt x="48" y="7"/>
                  <a:pt x="48" y="7"/>
                  <a:pt x="49" y="7"/>
                </a:cubicBezTo>
                <a:cubicBezTo>
                  <a:pt x="49" y="6"/>
                  <a:pt x="49" y="6"/>
                  <a:pt x="49" y="6"/>
                </a:cubicBezTo>
                <a:cubicBezTo>
                  <a:pt x="49" y="6"/>
                  <a:pt x="49" y="6"/>
                  <a:pt x="49" y="6"/>
                </a:cubicBezTo>
                <a:cubicBezTo>
                  <a:pt x="54" y="4"/>
                  <a:pt x="59" y="2"/>
                  <a:pt x="65" y="1"/>
                </a:cubicBezTo>
                <a:cubicBezTo>
                  <a:pt x="65" y="1"/>
                  <a:pt x="65" y="1"/>
                  <a:pt x="65" y="2"/>
                </a:cubicBezTo>
                <a:cubicBezTo>
                  <a:pt x="65" y="2"/>
                  <a:pt x="65" y="2"/>
                  <a:pt x="65" y="2"/>
                </a:cubicBezTo>
                <a:cubicBezTo>
                  <a:pt x="65" y="2"/>
                  <a:pt x="65" y="2"/>
                  <a:pt x="66" y="2"/>
                </a:cubicBezTo>
                <a:cubicBezTo>
                  <a:pt x="66" y="2"/>
                  <a:pt x="66" y="2"/>
                  <a:pt x="66" y="3"/>
                </a:cubicBezTo>
                <a:cubicBezTo>
                  <a:pt x="66" y="3"/>
                  <a:pt x="66" y="3"/>
                  <a:pt x="66" y="4"/>
                </a:cubicBezTo>
                <a:cubicBezTo>
                  <a:pt x="66" y="4"/>
                  <a:pt x="66" y="4"/>
                  <a:pt x="66" y="5"/>
                </a:cubicBezTo>
                <a:cubicBezTo>
                  <a:pt x="66" y="5"/>
                  <a:pt x="66" y="5"/>
                  <a:pt x="66" y="5"/>
                </a:cubicBezTo>
                <a:cubicBezTo>
                  <a:pt x="66" y="5"/>
                  <a:pt x="65" y="5"/>
                  <a:pt x="65" y="5"/>
                </a:cubicBezTo>
                <a:cubicBezTo>
                  <a:pt x="65" y="5"/>
                  <a:pt x="65" y="5"/>
                  <a:pt x="65" y="5"/>
                </a:cubicBezTo>
                <a:cubicBezTo>
                  <a:pt x="65" y="6"/>
                  <a:pt x="65" y="6"/>
                  <a:pt x="64" y="6"/>
                </a:cubicBezTo>
                <a:cubicBezTo>
                  <a:pt x="64" y="6"/>
                  <a:pt x="64" y="6"/>
                  <a:pt x="64" y="6"/>
                </a:cubicBezTo>
                <a:cubicBezTo>
                  <a:pt x="64" y="8"/>
                  <a:pt x="64" y="8"/>
                  <a:pt x="64" y="8"/>
                </a:cubicBezTo>
                <a:cubicBezTo>
                  <a:pt x="64" y="8"/>
                  <a:pt x="64" y="8"/>
                  <a:pt x="64" y="8"/>
                </a:cubicBezTo>
                <a:cubicBezTo>
                  <a:pt x="64" y="8"/>
                  <a:pt x="64" y="8"/>
                  <a:pt x="64" y="8"/>
                </a:cubicBezTo>
                <a:cubicBezTo>
                  <a:pt x="64" y="9"/>
                  <a:pt x="65" y="9"/>
                  <a:pt x="65" y="9"/>
                </a:cubicBezTo>
                <a:cubicBezTo>
                  <a:pt x="65" y="9"/>
                  <a:pt x="66" y="10"/>
                  <a:pt x="66" y="10"/>
                </a:cubicBezTo>
                <a:cubicBezTo>
                  <a:pt x="66" y="10"/>
                  <a:pt x="66" y="10"/>
                  <a:pt x="66" y="10"/>
                </a:cubicBezTo>
                <a:cubicBezTo>
                  <a:pt x="69" y="10"/>
                  <a:pt x="69" y="10"/>
                  <a:pt x="69" y="10"/>
                </a:cubicBezTo>
                <a:cubicBezTo>
                  <a:pt x="69" y="10"/>
                  <a:pt x="69" y="10"/>
                  <a:pt x="69" y="10"/>
                </a:cubicBezTo>
                <a:cubicBezTo>
                  <a:pt x="69" y="10"/>
                  <a:pt x="69" y="10"/>
                  <a:pt x="69" y="10"/>
                </a:cubicBezTo>
                <a:cubicBezTo>
                  <a:pt x="70" y="10"/>
                  <a:pt x="70" y="10"/>
                  <a:pt x="70" y="10"/>
                </a:cubicBezTo>
                <a:cubicBezTo>
                  <a:pt x="70" y="10"/>
                  <a:pt x="70" y="9"/>
                  <a:pt x="70" y="9"/>
                </a:cubicBezTo>
                <a:cubicBezTo>
                  <a:pt x="70" y="9"/>
                  <a:pt x="70" y="9"/>
                  <a:pt x="71" y="8"/>
                </a:cubicBezTo>
                <a:cubicBezTo>
                  <a:pt x="71" y="8"/>
                  <a:pt x="71" y="8"/>
                  <a:pt x="71" y="8"/>
                </a:cubicBezTo>
                <a:cubicBezTo>
                  <a:pt x="71" y="8"/>
                  <a:pt x="71" y="8"/>
                  <a:pt x="71" y="8"/>
                </a:cubicBezTo>
                <a:cubicBezTo>
                  <a:pt x="71" y="8"/>
                  <a:pt x="71" y="8"/>
                  <a:pt x="71" y="8"/>
                </a:cubicBezTo>
                <a:cubicBezTo>
                  <a:pt x="71" y="8"/>
                  <a:pt x="71" y="8"/>
                  <a:pt x="71" y="8"/>
                </a:cubicBezTo>
                <a:cubicBezTo>
                  <a:pt x="72" y="8"/>
                  <a:pt x="72" y="8"/>
                  <a:pt x="72" y="8"/>
                </a:cubicBezTo>
                <a:cubicBezTo>
                  <a:pt x="72" y="8"/>
                  <a:pt x="72" y="8"/>
                  <a:pt x="72" y="8"/>
                </a:cubicBezTo>
                <a:cubicBezTo>
                  <a:pt x="73" y="8"/>
                  <a:pt x="73" y="8"/>
                  <a:pt x="73" y="8"/>
                </a:cubicBezTo>
                <a:cubicBezTo>
                  <a:pt x="73" y="8"/>
                  <a:pt x="74" y="8"/>
                  <a:pt x="74" y="7"/>
                </a:cubicBezTo>
                <a:cubicBezTo>
                  <a:pt x="74" y="7"/>
                  <a:pt x="74" y="7"/>
                  <a:pt x="74" y="7"/>
                </a:cubicBezTo>
                <a:cubicBezTo>
                  <a:pt x="74" y="7"/>
                  <a:pt x="74" y="7"/>
                  <a:pt x="74" y="7"/>
                </a:cubicBezTo>
                <a:cubicBezTo>
                  <a:pt x="75" y="7"/>
                  <a:pt x="75" y="7"/>
                  <a:pt x="75" y="7"/>
                </a:cubicBezTo>
                <a:cubicBezTo>
                  <a:pt x="75" y="7"/>
                  <a:pt x="75" y="7"/>
                  <a:pt x="75" y="7"/>
                </a:cubicBezTo>
                <a:cubicBezTo>
                  <a:pt x="75" y="6"/>
                  <a:pt x="76" y="6"/>
                  <a:pt x="76" y="6"/>
                </a:cubicBezTo>
                <a:cubicBezTo>
                  <a:pt x="76" y="6"/>
                  <a:pt x="76" y="6"/>
                  <a:pt x="76" y="6"/>
                </a:cubicBezTo>
                <a:cubicBezTo>
                  <a:pt x="77" y="6"/>
                  <a:pt x="77" y="6"/>
                  <a:pt x="77" y="6"/>
                </a:cubicBezTo>
                <a:cubicBezTo>
                  <a:pt x="77" y="6"/>
                  <a:pt x="77" y="6"/>
                  <a:pt x="77" y="6"/>
                </a:cubicBezTo>
                <a:cubicBezTo>
                  <a:pt x="78" y="6"/>
                  <a:pt x="78" y="6"/>
                  <a:pt x="78" y="5"/>
                </a:cubicBezTo>
                <a:cubicBezTo>
                  <a:pt x="78" y="5"/>
                  <a:pt x="78" y="5"/>
                  <a:pt x="78" y="5"/>
                </a:cubicBezTo>
                <a:cubicBezTo>
                  <a:pt x="78" y="5"/>
                  <a:pt x="78" y="5"/>
                  <a:pt x="78" y="5"/>
                </a:cubicBezTo>
                <a:cubicBezTo>
                  <a:pt x="78" y="5"/>
                  <a:pt x="78" y="5"/>
                  <a:pt x="78" y="5"/>
                </a:cubicBezTo>
                <a:cubicBezTo>
                  <a:pt x="78" y="5"/>
                  <a:pt x="79" y="5"/>
                  <a:pt x="79" y="5"/>
                </a:cubicBezTo>
                <a:cubicBezTo>
                  <a:pt x="79" y="4"/>
                  <a:pt x="79" y="4"/>
                  <a:pt x="79" y="4"/>
                </a:cubicBezTo>
                <a:cubicBezTo>
                  <a:pt x="79" y="4"/>
                  <a:pt x="79" y="4"/>
                  <a:pt x="79" y="4"/>
                </a:cubicBezTo>
                <a:cubicBezTo>
                  <a:pt x="79" y="3"/>
                  <a:pt x="79" y="3"/>
                  <a:pt x="79" y="3"/>
                </a:cubicBezTo>
                <a:cubicBezTo>
                  <a:pt x="79" y="3"/>
                  <a:pt x="79" y="3"/>
                  <a:pt x="79" y="2"/>
                </a:cubicBezTo>
                <a:cubicBezTo>
                  <a:pt x="79" y="2"/>
                  <a:pt x="79" y="2"/>
                  <a:pt x="79" y="2"/>
                </a:cubicBezTo>
                <a:cubicBezTo>
                  <a:pt x="79" y="2"/>
                  <a:pt x="79" y="2"/>
                  <a:pt x="80" y="1"/>
                </a:cubicBezTo>
                <a:cubicBezTo>
                  <a:pt x="80" y="1"/>
                  <a:pt x="80" y="1"/>
                  <a:pt x="80" y="0"/>
                </a:cubicBezTo>
                <a:cubicBezTo>
                  <a:pt x="80" y="0"/>
                  <a:pt x="80" y="0"/>
                  <a:pt x="80" y="0"/>
                </a:cubicBezTo>
                <a:cubicBezTo>
                  <a:pt x="90" y="1"/>
                  <a:pt x="100" y="3"/>
                  <a:pt x="109" y="7"/>
                </a:cubicBezTo>
                <a:cubicBezTo>
                  <a:pt x="109" y="7"/>
                  <a:pt x="109" y="7"/>
                  <a:pt x="109" y="7"/>
                </a:cubicBezTo>
                <a:cubicBezTo>
                  <a:pt x="109" y="7"/>
                  <a:pt x="109" y="8"/>
                  <a:pt x="109" y="8"/>
                </a:cubicBezTo>
                <a:cubicBezTo>
                  <a:pt x="109" y="8"/>
                  <a:pt x="109" y="8"/>
                  <a:pt x="109" y="8"/>
                </a:cubicBezTo>
                <a:cubicBezTo>
                  <a:pt x="109" y="8"/>
                  <a:pt x="109" y="8"/>
                  <a:pt x="109" y="8"/>
                </a:cubicBezTo>
                <a:cubicBezTo>
                  <a:pt x="109" y="8"/>
                  <a:pt x="109" y="8"/>
                  <a:pt x="109" y="8"/>
                </a:cubicBezTo>
                <a:cubicBezTo>
                  <a:pt x="109" y="8"/>
                  <a:pt x="109" y="8"/>
                  <a:pt x="109" y="8"/>
                </a:cubicBezTo>
                <a:cubicBezTo>
                  <a:pt x="110" y="8"/>
                  <a:pt x="110" y="9"/>
                  <a:pt x="109" y="9"/>
                </a:cubicBezTo>
                <a:cubicBezTo>
                  <a:pt x="109" y="9"/>
                  <a:pt x="109" y="9"/>
                  <a:pt x="109" y="9"/>
                </a:cubicBezTo>
                <a:cubicBezTo>
                  <a:pt x="109" y="9"/>
                  <a:pt x="109" y="10"/>
                  <a:pt x="109" y="10"/>
                </a:cubicBezTo>
                <a:cubicBezTo>
                  <a:pt x="109" y="10"/>
                  <a:pt x="109" y="10"/>
                  <a:pt x="109" y="10"/>
                </a:cubicBezTo>
                <a:cubicBezTo>
                  <a:pt x="109" y="9"/>
                  <a:pt x="109" y="9"/>
                  <a:pt x="109" y="9"/>
                </a:cubicBezTo>
                <a:cubicBezTo>
                  <a:pt x="109" y="11"/>
                  <a:pt x="109" y="11"/>
                  <a:pt x="109" y="11"/>
                </a:cubicBezTo>
                <a:cubicBezTo>
                  <a:pt x="109" y="11"/>
                  <a:pt x="109" y="11"/>
                  <a:pt x="109" y="11"/>
                </a:cubicBezTo>
                <a:cubicBezTo>
                  <a:pt x="109" y="11"/>
                  <a:pt x="109" y="12"/>
                  <a:pt x="109" y="12"/>
                </a:cubicBezTo>
                <a:cubicBezTo>
                  <a:pt x="109" y="12"/>
                  <a:pt x="110" y="12"/>
                  <a:pt x="110" y="12"/>
                </a:cubicBezTo>
                <a:cubicBezTo>
                  <a:pt x="110" y="12"/>
                  <a:pt x="110" y="12"/>
                  <a:pt x="110" y="13"/>
                </a:cubicBezTo>
                <a:cubicBezTo>
                  <a:pt x="110" y="13"/>
                  <a:pt x="110" y="13"/>
                  <a:pt x="111" y="13"/>
                </a:cubicBezTo>
                <a:cubicBezTo>
                  <a:pt x="111" y="13"/>
                  <a:pt x="111" y="13"/>
                  <a:pt x="111" y="14"/>
                </a:cubicBezTo>
                <a:cubicBezTo>
                  <a:pt x="111" y="14"/>
                  <a:pt x="111" y="14"/>
                  <a:pt x="111" y="14"/>
                </a:cubicBezTo>
                <a:cubicBezTo>
                  <a:pt x="111" y="14"/>
                  <a:pt x="111" y="14"/>
                  <a:pt x="111" y="14"/>
                </a:cubicBezTo>
                <a:cubicBezTo>
                  <a:pt x="111" y="14"/>
                  <a:pt x="110" y="14"/>
                  <a:pt x="110" y="14"/>
                </a:cubicBezTo>
                <a:cubicBezTo>
                  <a:pt x="110" y="14"/>
                  <a:pt x="110" y="14"/>
                  <a:pt x="110" y="14"/>
                </a:cubicBezTo>
                <a:cubicBezTo>
                  <a:pt x="108" y="14"/>
                  <a:pt x="108" y="14"/>
                  <a:pt x="108" y="14"/>
                </a:cubicBezTo>
                <a:cubicBezTo>
                  <a:pt x="108" y="14"/>
                  <a:pt x="108" y="14"/>
                  <a:pt x="108" y="14"/>
                </a:cubicBezTo>
                <a:cubicBezTo>
                  <a:pt x="108" y="14"/>
                  <a:pt x="108" y="14"/>
                  <a:pt x="108" y="14"/>
                </a:cubicBezTo>
                <a:cubicBezTo>
                  <a:pt x="108" y="14"/>
                  <a:pt x="107" y="14"/>
                  <a:pt x="107" y="14"/>
                </a:cubicBezTo>
                <a:cubicBezTo>
                  <a:pt x="107" y="14"/>
                  <a:pt x="107" y="14"/>
                  <a:pt x="107" y="14"/>
                </a:cubicBezTo>
                <a:cubicBezTo>
                  <a:pt x="107" y="14"/>
                  <a:pt x="107" y="14"/>
                  <a:pt x="107" y="14"/>
                </a:cubicBezTo>
                <a:cubicBezTo>
                  <a:pt x="107" y="14"/>
                  <a:pt x="107" y="14"/>
                  <a:pt x="107" y="14"/>
                </a:cubicBezTo>
                <a:cubicBezTo>
                  <a:pt x="107" y="14"/>
                  <a:pt x="107" y="14"/>
                  <a:pt x="107" y="14"/>
                </a:cubicBezTo>
                <a:cubicBezTo>
                  <a:pt x="106" y="14"/>
                  <a:pt x="106" y="14"/>
                  <a:pt x="106" y="14"/>
                </a:cubicBezTo>
                <a:cubicBezTo>
                  <a:pt x="105" y="14"/>
                  <a:pt x="105" y="15"/>
                  <a:pt x="105" y="15"/>
                </a:cubicBezTo>
                <a:cubicBezTo>
                  <a:pt x="105" y="15"/>
                  <a:pt x="105" y="15"/>
                  <a:pt x="105" y="15"/>
                </a:cubicBezTo>
                <a:cubicBezTo>
                  <a:pt x="105" y="15"/>
                  <a:pt x="105" y="15"/>
                  <a:pt x="105" y="15"/>
                </a:cubicBezTo>
                <a:cubicBezTo>
                  <a:pt x="105" y="15"/>
                  <a:pt x="105" y="15"/>
                  <a:pt x="105" y="15"/>
                </a:cubicBezTo>
                <a:cubicBezTo>
                  <a:pt x="104" y="15"/>
                  <a:pt x="104" y="15"/>
                  <a:pt x="103" y="15"/>
                </a:cubicBezTo>
                <a:cubicBezTo>
                  <a:pt x="103" y="16"/>
                  <a:pt x="103" y="16"/>
                  <a:pt x="103" y="16"/>
                </a:cubicBezTo>
                <a:cubicBezTo>
                  <a:pt x="103" y="17"/>
                  <a:pt x="103" y="17"/>
                  <a:pt x="103" y="17"/>
                </a:cubicBezTo>
                <a:cubicBezTo>
                  <a:pt x="102" y="17"/>
                  <a:pt x="102" y="17"/>
                  <a:pt x="102" y="17"/>
                </a:cubicBezTo>
                <a:cubicBezTo>
                  <a:pt x="102" y="18"/>
                  <a:pt x="102" y="18"/>
                  <a:pt x="101" y="18"/>
                </a:cubicBezTo>
                <a:cubicBezTo>
                  <a:pt x="101" y="18"/>
                  <a:pt x="101" y="18"/>
                  <a:pt x="101" y="18"/>
                </a:cubicBezTo>
                <a:cubicBezTo>
                  <a:pt x="101" y="18"/>
                  <a:pt x="101" y="18"/>
                  <a:pt x="101" y="18"/>
                </a:cubicBezTo>
                <a:cubicBezTo>
                  <a:pt x="102" y="20"/>
                  <a:pt x="103" y="21"/>
                  <a:pt x="104" y="21"/>
                </a:cubicBezTo>
                <a:cubicBezTo>
                  <a:pt x="104" y="22"/>
                  <a:pt x="104" y="22"/>
                  <a:pt x="104" y="22"/>
                </a:cubicBezTo>
                <a:cubicBezTo>
                  <a:pt x="106" y="24"/>
                  <a:pt x="107" y="25"/>
                  <a:pt x="107" y="27"/>
                </a:cubicBezTo>
                <a:cubicBezTo>
                  <a:pt x="107" y="27"/>
                  <a:pt x="107" y="27"/>
                  <a:pt x="107" y="27"/>
                </a:cubicBezTo>
                <a:cubicBezTo>
                  <a:pt x="107" y="27"/>
                  <a:pt x="107" y="27"/>
                  <a:pt x="107" y="27"/>
                </a:cubicBezTo>
                <a:cubicBezTo>
                  <a:pt x="108" y="27"/>
                  <a:pt x="108" y="26"/>
                  <a:pt x="108" y="25"/>
                </a:cubicBezTo>
                <a:cubicBezTo>
                  <a:pt x="108" y="25"/>
                  <a:pt x="108" y="25"/>
                  <a:pt x="108" y="25"/>
                </a:cubicBezTo>
                <a:cubicBezTo>
                  <a:pt x="108" y="25"/>
                  <a:pt x="108" y="25"/>
                  <a:pt x="108" y="25"/>
                </a:cubicBezTo>
                <a:cubicBezTo>
                  <a:pt x="108" y="25"/>
                  <a:pt x="108" y="25"/>
                  <a:pt x="108" y="25"/>
                </a:cubicBezTo>
                <a:cubicBezTo>
                  <a:pt x="110" y="25"/>
                  <a:pt x="110" y="25"/>
                  <a:pt x="110" y="25"/>
                </a:cubicBezTo>
                <a:cubicBezTo>
                  <a:pt x="110" y="25"/>
                  <a:pt x="110" y="25"/>
                  <a:pt x="110" y="25"/>
                </a:cubicBezTo>
                <a:cubicBezTo>
                  <a:pt x="110" y="25"/>
                  <a:pt x="110" y="25"/>
                  <a:pt x="110" y="25"/>
                </a:cubicBezTo>
                <a:cubicBezTo>
                  <a:pt x="111" y="25"/>
                  <a:pt x="111" y="25"/>
                  <a:pt x="111" y="24"/>
                </a:cubicBezTo>
                <a:cubicBezTo>
                  <a:pt x="111" y="24"/>
                  <a:pt x="111" y="24"/>
                  <a:pt x="111" y="24"/>
                </a:cubicBezTo>
                <a:cubicBezTo>
                  <a:pt x="112" y="24"/>
                  <a:pt x="112" y="24"/>
                  <a:pt x="112" y="24"/>
                </a:cubicBezTo>
                <a:cubicBezTo>
                  <a:pt x="112" y="24"/>
                  <a:pt x="112" y="24"/>
                  <a:pt x="112" y="24"/>
                </a:cubicBezTo>
                <a:cubicBezTo>
                  <a:pt x="112" y="24"/>
                  <a:pt x="112" y="24"/>
                  <a:pt x="112" y="25"/>
                </a:cubicBezTo>
                <a:cubicBezTo>
                  <a:pt x="112" y="25"/>
                  <a:pt x="113" y="25"/>
                  <a:pt x="113" y="25"/>
                </a:cubicBezTo>
                <a:cubicBezTo>
                  <a:pt x="113" y="25"/>
                  <a:pt x="113" y="25"/>
                  <a:pt x="113" y="25"/>
                </a:cubicBezTo>
                <a:cubicBezTo>
                  <a:pt x="113" y="25"/>
                  <a:pt x="113" y="25"/>
                  <a:pt x="113" y="25"/>
                </a:cubicBezTo>
                <a:cubicBezTo>
                  <a:pt x="113" y="25"/>
                  <a:pt x="114" y="25"/>
                  <a:pt x="114" y="25"/>
                </a:cubicBezTo>
                <a:cubicBezTo>
                  <a:pt x="114" y="25"/>
                  <a:pt x="114" y="25"/>
                  <a:pt x="114" y="26"/>
                </a:cubicBezTo>
                <a:cubicBezTo>
                  <a:pt x="114" y="26"/>
                  <a:pt x="114" y="26"/>
                  <a:pt x="114" y="26"/>
                </a:cubicBezTo>
                <a:cubicBezTo>
                  <a:pt x="114" y="26"/>
                  <a:pt x="115" y="26"/>
                  <a:pt x="115" y="26"/>
                </a:cubicBezTo>
                <a:cubicBezTo>
                  <a:pt x="115" y="26"/>
                  <a:pt x="115" y="26"/>
                  <a:pt x="115" y="26"/>
                </a:cubicBezTo>
                <a:cubicBezTo>
                  <a:pt x="115" y="26"/>
                  <a:pt x="116" y="26"/>
                  <a:pt x="116" y="26"/>
                </a:cubicBezTo>
                <a:cubicBezTo>
                  <a:pt x="116" y="26"/>
                  <a:pt x="116" y="26"/>
                  <a:pt x="116" y="26"/>
                </a:cubicBezTo>
                <a:cubicBezTo>
                  <a:pt x="116" y="27"/>
                  <a:pt x="116" y="27"/>
                  <a:pt x="116" y="27"/>
                </a:cubicBezTo>
                <a:cubicBezTo>
                  <a:pt x="116" y="27"/>
                  <a:pt x="116" y="27"/>
                  <a:pt x="116" y="27"/>
                </a:cubicBezTo>
                <a:cubicBezTo>
                  <a:pt x="117" y="27"/>
                  <a:pt x="117" y="27"/>
                  <a:pt x="117" y="27"/>
                </a:cubicBezTo>
                <a:cubicBezTo>
                  <a:pt x="118" y="28"/>
                  <a:pt x="118" y="28"/>
                  <a:pt x="118" y="28"/>
                </a:cubicBezTo>
                <a:cubicBezTo>
                  <a:pt x="118" y="30"/>
                  <a:pt x="118" y="30"/>
                  <a:pt x="118" y="30"/>
                </a:cubicBezTo>
                <a:cubicBezTo>
                  <a:pt x="118" y="30"/>
                  <a:pt x="118" y="30"/>
                  <a:pt x="118" y="30"/>
                </a:cubicBezTo>
                <a:cubicBezTo>
                  <a:pt x="118" y="30"/>
                  <a:pt x="118" y="30"/>
                  <a:pt x="118" y="30"/>
                </a:cubicBezTo>
                <a:cubicBezTo>
                  <a:pt x="118" y="31"/>
                  <a:pt x="118" y="31"/>
                  <a:pt x="118" y="31"/>
                </a:cubicBezTo>
                <a:cubicBezTo>
                  <a:pt x="118" y="31"/>
                  <a:pt x="118" y="31"/>
                  <a:pt x="118" y="31"/>
                </a:cubicBezTo>
                <a:cubicBezTo>
                  <a:pt x="118" y="31"/>
                  <a:pt x="118" y="31"/>
                  <a:pt x="118" y="31"/>
                </a:cubicBezTo>
                <a:cubicBezTo>
                  <a:pt x="120" y="31"/>
                  <a:pt x="120" y="31"/>
                  <a:pt x="120" y="31"/>
                </a:cubicBezTo>
                <a:cubicBezTo>
                  <a:pt x="120" y="31"/>
                  <a:pt x="120" y="31"/>
                  <a:pt x="120" y="31"/>
                </a:cubicBezTo>
                <a:cubicBezTo>
                  <a:pt x="120" y="31"/>
                  <a:pt x="120" y="30"/>
                  <a:pt x="120" y="30"/>
                </a:cubicBezTo>
                <a:cubicBezTo>
                  <a:pt x="120" y="30"/>
                  <a:pt x="120" y="30"/>
                  <a:pt x="120" y="30"/>
                </a:cubicBezTo>
                <a:cubicBezTo>
                  <a:pt x="120" y="30"/>
                  <a:pt x="121" y="30"/>
                  <a:pt x="121" y="29"/>
                </a:cubicBezTo>
                <a:cubicBezTo>
                  <a:pt x="121" y="29"/>
                  <a:pt x="121" y="29"/>
                  <a:pt x="121" y="29"/>
                </a:cubicBezTo>
                <a:cubicBezTo>
                  <a:pt x="121" y="27"/>
                  <a:pt x="121" y="27"/>
                  <a:pt x="121" y="27"/>
                </a:cubicBezTo>
                <a:cubicBezTo>
                  <a:pt x="121" y="26"/>
                  <a:pt x="120" y="26"/>
                  <a:pt x="120" y="26"/>
                </a:cubicBezTo>
                <a:cubicBezTo>
                  <a:pt x="120" y="26"/>
                  <a:pt x="120" y="26"/>
                  <a:pt x="120" y="26"/>
                </a:cubicBezTo>
                <a:cubicBezTo>
                  <a:pt x="120" y="26"/>
                  <a:pt x="119" y="25"/>
                  <a:pt x="119" y="25"/>
                </a:cubicBezTo>
                <a:cubicBezTo>
                  <a:pt x="119" y="25"/>
                  <a:pt x="119" y="25"/>
                  <a:pt x="119" y="25"/>
                </a:cubicBezTo>
                <a:cubicBezTo>
                  <a:pt x="119" y="25"/>
                  <a:pt x="119" y="25"/>
                  <a:pt x="119" y="25"/>
                </a:cubicBezTo>
                <a:cubicBezTo>
                  <a:pt x="120" y="25"/>
                  <a:pt x="120" y="25"/>
                  <a:pt x="120" y="25"/>
                </a:cubicBezTo>
                <a:cubicBezTo>
                  <a:pt x="120" y="25"/>
                  <a:pt x="120" y="25"/>
                  <a:pt x="120" y="25"/>
                </a:cubicBezTo>
                <a:cubicBezTo>
                  <a:pt x="120" y="25"/>
                  <a:pt x="120" y="25"/>
                  <a:pt x="120" y="25"/>
                </a:cubicBezTo>
                <a:cubicBezTo>
                  <a:pt x="120" y="26"/>
                  <a:pt x="120" y="26"/>
                  <a:pt x="120" y="26"/>
                </a:cubicBezTo>
                <a:cubicBezTo>
                  <a:pt x="120" y="26"/>
                  <a:pt x="120" y="26"/>
                  <a:pt x="120" y="26"/>
                </a:cubicBezTo>
                <a:cubicBezTo>
                  <a:pt x="120" y="26"/>
                  <a:pt x="120" y="26"/>
                  <a:pt x="121" y="26"/>
                </a:cubicBezTo>
                <a:cubicBezTo>
                  <a:pt x="121" y="26"/>
                  <a:pt x="121" y="26"/>
                  <a:pt x="121" y="26"/>
                </a:cubicBezTo>
                <a:cubicBezTo>
                  <a:pt x="121" y="26"/>
                  <a:pt x="121" y="26"/>
                  <a:pt x="121" y="26"/>
                </a:cubicBezTo>
                <a:cubicBezTo>
                  <a:pt x="121" y="26"/>
                  <a:pt x="121" y="26"/>
                  <a:pt x="121" y="26"/>
                </a:cubicBezTo>
                <a:cubicBezTo>
                  <a:pt x="121" y="26"/>
                  <a:pt x="121" y="26"/>
                  <a:pt x="121" y="26"/>
                </a:cubicBezTo>
                <a:cubicBezTo>
                  <a:pt x="121" y="27"/>
                  <a:pt x="122" y="27"/>
                  <a:pt x="122" y="27"/>
                </a:cubicBezTo>
                <a:cubicBezTo>
                  <a:pt x="122" y="27"/>
                  <a:pt x="122" y="27"/>
                  <a:pt x="122" y="27"/>
                </a:cubicBezTo>
                <a:cubicBezTo>
                  <a:pt x="122" y="28"/>
                  <a:pt x="122" y="28"/>
                  <a:pt x="122" y="28"/>
                </a:cubicBezTo>
                <a:cubicBezTo>
                  <a:pt x="122" y="28"/>
                  <a:pt x="122" y="28"/>
                  <a:pt x="122" y="28"/>
                </a:cubicBezTo>
                <a:cubicBezTo>
                  <a:pt x="122" y="28"/>
                  <a:pt x="123" y="28"/>
                  <a:pt x="123" y="28"/>
                </a:cubicBezTo>
                <a:cubicBezTo>
                  <a:pt x="123" y="28"/>
                  <a:pt x="123" y="28"/>
                  <a:pt x="123" y="28"/>
                </a:cubicBezTo>
                <a:cubicBezTo>
                  <a:pt x="123" y="28"/>
                  <a:pt x="123" y="29"/>
                  <a:pt x="123" y="29"/>
                </a:cubicBezTo>
                <a:cubicBezTo>
                  <a:pt x="123" y="29"/>
                  <a:pt x="123" y="29"/>
                  <a:pt x="123" y="29"/>
                </a:cubicBezTo>
                <a:cubicBezTo>
                  <a:pt x="123" y="29"/>
                  <a:pt x="123" y="29"/>
                  <a:pt x="124" y="29"/>
                </a:cubicBezTo>
                <a:cubicBezTo>
                  <a:pt x="124" y="29"/>
                  <a:pt x="124" y="29"/>
                  <a:pt x="124" y="29"/>
                </a:cubicBezTo>
                <a:cubicBezTo>
                  <a:pt x="124" y="29"/>
                  <a:pt x="125" y="29"/>
                  <a:pt x="125" y="29"/>
                </a:cubicBezTo>
                <a:cubicBezTo>
                  <a:pt x="125" y="28"/>
                  <a:pt x="125" y="28"/>
                  <a:pt x="125" y="28"/>
                </a:cubicBezTo>
                <a:cubicBezTo>
                  <a:pt x="125" y="28"/>
                  <a:pt x="125" y="28"/>
                  <a:pt x="125" y="28"/>
                </a:cubicBezTo>
                <a:cubicBezTo>
                  <a:pt x="125" y="27"/>
                  <a:pt x="126" y="27"/>
                  <a:pt x="126" y="26"/>
                </a:cubicBezTo>
                <a:cubicBezTo>
                  <a:pt x="125" y="25"/>
                  <a:pt x="125" y="24"/>
                  <a:pt x="124" y="23"/>
                </a:cubicBezTo>
                <a:cubicBezTo>
                  <a:pt x="124" y="23"/>
                  <a:pt x="124" y="23"/>
                  <a:pt x="124" y="23"/>
                </a:cubicBezTo>
                <a:cubicBezTo>
                  <a:pt x="124" y="23"/>
                  <a:pt x="124" y="23"/>
                  <a:pt x="123" y="22"/>
                </a:cubicBezTo>
                <a:cubicBezTo>
                  <a:pt x="123" y="22"/>
                  <a:pt x="123" y="22"/>
                  <a:pt x="123" y="22"/>
                </a:cubicBezTo>
                <a:cubicBezTo>
                  <a:pt x="123" y="22"/>
                  <a:pt x="123" y="22"/>
                  <a:pt x="124" y="22"/>
                </a:cubicBezTo>
                <a:cubicBezTo>
                  <a:pt x="124" y="22"/>
                  <a:pt x="124" y="22"/>
                  <a:pt x="124" y="21"/>
                </a:cubicBezTo>
                <a:cubicBezTo>
                  <a:pt x="124" y="21"/>
                  <a:pt x="124" y="21"/>
                  <a:pt x="124" y="21"/>
                </a:cubicBezTo>
                <a:cubicBezTo>
                  <a:pt x="125" y="21"/>
                  <a:pt x="125" y="22"/>
                  <a:pt x="126" y="22"/>
                </a:cubicBezTo>
                <a:cubicBezTo>
                  <a:pt x="126" y="22"/>
                  <a:pt x="126" y="22"/>
                  <a:pt x="126" y="22"/>
                </a:cubicBezTo>
                <a:cubicBezTo>
                  <a:pt x="127" y="23"/>
                  <a:pt x="127" y="23"/>
                  <a:pt x="127" y="23"/>
                </a:cubicBezTo>
                <a:cubicBezTo>
                  <a:pt x="127" y="23"/>
                  <a:pt x="127" y="23"/>
                  <a:pt x="127" y="23"/>
                </a:cubicBezTo>
                <a:cubicBezTo>
                  <a:pt x="127" y="23"/>
                  <a:pt x="127" y="23"/>
                  <a:pt x="127" y="23"/>
                </a:cubicBezTo>
                <a:cubicBezTo>
                  <a:pt x="127" y="23"/>
                  <a:pt x="127" y="23"/>
                  <a:pt x="128" y="24"/>
                </a:cubicBezTo>
                <a:cubicBezTo>
                  <a:pt x="128" y="24"/>
                  <a:pt x="128" y="24"/>
                  <a:pt x="128" y="24"/>
                </a:cubicBezTo>
                <a:cubicBezTo>
                  <a:pt x="129" y="24"/>
                  <a:pt x="129" y="24"/>
                  <a:pt x="129" y="25"/>
                </a:cubicBezTo>
                <a:cubicBezTo>
                  <a:pt x="129" y="25"/>
                  <a:pt x="129" y="25"/>
                  <a:pt x="129" y="25"/>
                </a:cubicBezTo>
                <a:cubicBezTo>
                  <a:pt x="129" y="25"/>
                  <a:pt x="129" y="25"/>
                  <a:pt x="130" y="25"/>
                </a:cubicBezTo>
                <a:cubicBezTo>
                  <a:pt x="128" y="25"/>
                  <a:pt x="128" y="25"/>
                  <a:pt x="128" y="25"/>
                </a:cubicBezTo>
                <a:cubicBezTo>
                  <a:pt x="128" y="25"/>
                  <a:pt x="127" y="26"/>
                  <a:pt x="127" y="26"/>
                </a:cubicBezTo>
                <a:cubicBezTo>
                  <a:pt x="127" y="26"/>
                  <a:pt x="127" y="26"/>
                  <a:pt x="127" y="26"/>
                </a:cubicBezTo>
                <a:cubicBezTo>
                  <a:pt x="127" y="26"/>
                  <a:pt x="127" y="26"/>
                  <a:pt x="127" y="26"/>
                </a:cubicBezTo>
                <a:cubicBezTo>
                  <a:pt x="127" y="26"/>
                  <a:pt x="127" y="26"/>
                  <a:pt x="127" y="26"/>
                </a:cubicBezTo>
                <a:cubicBezTo>
                  <a:pt x="127" y="26"/>
                  <a:pt x="127" y="26"/>
                  <a:pt x="127" y="26"/>
                </a:cubicBezTo>
                <a:cubicBezTo>
                  <a:pt x="127" y="27"/>
                  <a:pt x="127" y="27"/>
                  <a:pt x="127" y="27"/>
                </a:cubicBezTo>
                <a:cubicBezTo>
                  <a:pt x="127" y="27"/>
                  <a:pt x="127" y="28"/>
                  <a:pt x="127" y="28"/>
                </a:cubicBezTo>
                <a:cubicBezTo>
                  <a:pt x="127" y="29"/>
                  <a:pt x="127" y="29"/>
                  <a:pt x="127" y="29"/>
                </a:cubicBezTo>
                <a:cubicBezTo>
                  <a:pt x="127" y="29"/>
                  <a:pt x="128" y="29"/>
                  <a:pt x="128" y="29"/>
                </a:cubicBezTo>
                <a:cubicBezTo>
                  <a:pt x="128" y="29"/>
                  <a:pt x="128" y="29"/>
                  <a:pt x="128" y="29"/>
                </a:cubicBezTo>
                <a:cubicBezTo>
                  <a:pt x="128" y="29"/>
                  <a:pt x="128" y="29"/>
                  <a:pt x="128" y="29"/>
                </a:cubicBezTo>
                <a:cubicBezTo>
                  <a:pt x="128" y="30"/>
                  <a:pt x="128" y="30"/>
                  <a:pt x="129" y="30"/>
                </a:cubicBezTo>
                <a:cubicBezTo>
                  <a:pt x="129" y="30"/>
                  <a:pt x="129" y="30"/>
                  <a:pt x="129" y="30"/>
                </a:cubicBezTo>
                <a:cubicBezTo>
                  <a:pt x="129" y="30"/>
                  <a:pt x="129" y="30"/>
                  <a:pt x="130" y="31"/>
                </a:cubicBezTo>
                <a:cubicBezTo>
                  <a:pt x="130" y="31"/>
                  <a:pt x="129" y="31"/>
                  <a:pt x="129" y="31"/>
                </a:cubicBezTo>
                <a:cubicBezTo>
                  <a:pt x="129" y="31"/>
                  <a:pt x="129" y="31"/>
                  <a:pt x="129" y="31"/>
                </a:cubicBezTo>
                <a:cubicBezTo>
                  <a:pt x="130" y="31"/>
                  <a:pt x="130" y="31"/>
                  <a:pt x="130" y="31"/>
                </a:cubicBezTo>
                <a:cubicBezTo>
                  <a:pt x="130" y="31"/>
                  <a:pt x="130" y="31"/>
                  <a:pt x="131" y="31"/>
                </a:cubicBezTo>
                <a:cubicBezTo>
                  <a:pt x="131" y="32"/>
                  <a:pt x="131" y="32"/>
                  <a:pt x="132" y="32"/>
                </a:cubicBezTo>
                <a:cubicBezTo>
                  <a:pt x="132" y="32"/>
                  <a:pt x="132" y="32"/>
                  <a:pt x="132" y="32"/>
                </a:cubicBezTo>
                <a:cubicBezTo>
                  <a:pt x="132" y="32"/>
                  <a:pt x="132" y="32"/>
                  <a:pt x="132" y="32"/>
                </a:cubicBezTo>
                <a:cubicBezTo>
                  <a:pt x="132" y="31"/>
                  <a:pt x="132" y="31"/>
                  <a:pt x="132" y="31"/>
                </a:cubicBezTo>
                <a:cubicBezTo>
                  <a:pt x="132" y="31"/>
                  <a:pt x="132" y="31"/>
                  <a:pt x="133" y="31"/>
                </a:cubicBezTo>
                <a:cubicBezTo>
                  <a:pt x="133" y="31"/>
                  <a:pt x="133" y="31"/>
                  <a:pt x="133" y="31"/>
                </a:cubicBezTo>
                <a:cubicBezTo>
                  <a:pt x="133" y="31"/>
                  <a:pt x="133" y="31"/>
                  <a:pt x="133" y="31"/>
                </a:cubicBezTo>
                <a:cubicBezTo>
                  <a:pt x="133" y="31"/>
                  <a:pt x="133" y="31"/>
                  <a:pt x="133" y="31"/>
                </a:cubicBezTo>
                <a:cubicBezTo>
                  <a:pt x="133" y="31"/>
                  <a:pt x="133" y="31"/>
                  <a:pt x="133" y="31"/>
                </a:cubicBezTo>
                <a:cubicBezTo>
                  <a:pt x="133" y="31"/>
                  <a:pt x="133" y="31"/>
                  <a:pt x="133" y="31"/>
                </a:cubicBezTo>
                <a:cubicBezTo>
                  <a:pt x="133" y="32"/>
                  <a:pt x="133" y="32"/>
                  <a:pt x="133" y="32"/>
                </a:cubicBezTo>
                <a:cubicBezTo>
                  <a:pt x="133" y="32"/>
                  <a:pt x="133" y="32"/>
                  <a:pt x="133" y="32"/>
                </a:cubicBezTo>
                <a:cubicBezTo>
                  <a:pt x="133" y="32"/>
                  <a:pt x="134" y="32"/>
                  <a:pt x="134" y="32"/>
                </a:cubicBezTo>
                <a:cubicBezTo>
                  <a:pt x="134" y="32"/>
                  <a:pt x="134" y="32"/>
                  <a:pt x="134" y="32"/>
                </a:cubicBezTo>
                <a:cubicBezTo>
                  <a:pt x="134" y="32"/>
                  <a:pt x="134" y="32"/>
                  <a:pt x="134" y="32"/>
                </a:cubicBezTo>
                <a:cubicBezTo>
                  <a:pt x="134" y="33"/>
                  <a:pt x="134" y="33"/>
                  <a:pt x="134" y="33"/>
                </a:cubicBezTo>
                <a:cubicBezTo>
                  <a:pt x="134" y="33"/>
                  <a:pt x="134" y="33"/>
                  <a:pt x="134" y="33"/>
                </a:cubicBezTo>
                <a:cubicBezTo>
                  <a:pt x="134" y="33"/>
                  <a:pt x="134" y="34"/>
                  <a:pt x="134" y="34"/>
                </a:cubicBezTo>
                <a:cubicBezTo>
                  <a:pt x="134" y="34"/>
                  <a:pt x="134" y="34"/>
                  <a:pt x="134" y="34"/>
                </a:cubicBezTo>
                <a:cubicBezTo>
                  <a:pt x="134" y="34"/>
                  <a:pt x="134" y="34"/>
                  <a:pt x="134" y="34"/>
                </a:cubicBezTo>
                <a:cubicBezTo>
                  <a:pt x="134" y="35"/>
                  <a:pt x="134" y="35"/>
                  <a:pt x="134" y="35"/>
                </a:cubicBezTo>
                <a:cubicBezTo>
                  <a:pt x="134" y="35"/>
                  <a:pt x="134" y="35"/>
                  <a:pt x="134" y="35"/>
                </a:cubicBezTo>
                <a:cubicBezTo>
                  <a:pt x="135" y="35"/>
                  <a:pt x="135" y="35"/>
                  <a:pt x="135" y="35"/>
                </a:cubicBezTo>
                <a:cubicBezTo>
                  <a:pt x="135" y="35"/>
                  <a:pt x="135" y="35"/>
                  <a:pt x="135" y="35"/>
                </a:cubicBezTo>
                <a:cubicBezTo>
                  <a:pt x="135" y="35"/>
                  <a:pt x="135" y="36"/>
                  <a:pt x="135" y="36"/>
                </a:cubicBezTo>
                <a:cubicBezTo>
                  <a:pt x="135" y="36"/>
                  <a:pt x="135" y="36"/>
                  <a:pt x="135" y="36"/>
                </a:cubicBezTo>
                <a:cubicBezTo>
                  <a:pt x="135" y="36"/>
                  <a:pt x="135" y="36"/>
                  <a:pt x="134" y="36"/>
                </a:cubicBezTo>
                <a:cubicBezTo>
                  <a:pt x="134" y="36"/>
                  <a:pt x="134" y="36"/>
                  <a:pt x="134" y="36"/>
                </a:cubicBezTo>
                <a:cubicBezTo>
                  <a:pt x="134" y="36"/>
                  <a:pt x="134" y="36"/>
                  <a:pt x="134" y="36"/>
                </a:cubicBezTo>
                <a:cubicBezTo>
                  <a:pt x="134" y="37"/>
                  <a:pt x="134" y="37"/>
                  <a:pt x="134" y="37"/>
                </a:cubicBezTo>
                <a:cubicBezTo>
                  <a:pt x="134" y="37"/>
                  <a:pt x="133" y="37"/>
                  <a:pt x="133" y="37"/>
                </a:cubicBezTo>
                <a:cubicBezTo>
                  <a:pt x="133" y="37"/>
                  <a:pt x="133" y="37"/>
                  <a:pt x="133" y="37"/>
                </a:cubicBezTo>
                <a:cubicBezTo>
                  <a:pt x="133" y="37"/>
                  <a:pt x="132" y="37"/>
                  <a:pt x="132" y="37"/>
                </a:cubicBezTo>
                <a:cubicBezTo>
                  <a:pt x="132" y="36"/>
                  <a:pt x="132" y="36"/>
                  <a:pt x="132" y="36"/>
                </a:cubicBezTo>
                <a:cubicBezTo>
                  <a:pt x="131" y="36"/>
                  <a:pt x="131" y="36"/>
                  <a:pt x="131" y="36"/>
                </a:cubicBezTo>
                <a:cubicBezTo>
                  <a:pt x="131" y="36"/>
                  <a:pt x="131" y="36"/>
                  <a:pt x="131" y="36"/>
                </a:cubicBezTo>
                <a:cubicBezTo>
                  <a:pt x="131" y="36"/>
                  <a:pt x="130" y="36"/>
                  <a:pt x="130" y="36"/>
                </a:cubicBezTo>
                <a:cubicBezTo>
                  <a:pt x="130" y="36"/>
                  <a:pt x="130" y="36"/>
                  <a:pt x="130" y="36"/>
                </a:cubicBezTo>
                <a:cubicBezTo>
                  <a:pt x="130" y="36"/>
                  <a:pt x="130" y="36"/>
                  <a:pt x="130" y="36"/>
                </a:cubicBezTo>
                <a:cubicBezTo>
                  <a:pt x="130" y="36"/>
                  <a:pt x="130" y="36"/>
                  <a:pt x="130" y="36"/>
                </a:cubicBezTo>
                <a:cubicBezTo>
                  <a:pt x="130" y="36"/>
                  <a:pt x="130" y="36"/>
                  <a:pt x="129" y="35"/>
                </a:cubicBezTo>
                <a:cubicBezTo>
                  <a:pt x="129" y="35"/>
                  <a:pt x="129" y="35"/>
                  <a:pt x="129" y="35"/>
                </a:cubicBezTo>
                <a:cubicBezTo>
                  <a:pt x="128" y="35"/>
                  <a:pt x="128" y="35"/>
                  <a:pt x="128" y="35"/>
                </a:cubicBezTo>
                <a:cubicBezTo>
                  <a:pt x="128" y="36"/>
                  <a:pt x="128" y="36"/>
                  <a:pt x="128" y="36"/>
                </a:cubicBezTo>
                <a:cubicBezTo>
                  <a:pt x="128" y="36"/>
                  <a:pt x="128" y="37"/>
                  <a:pt x="128" y="37"/>
                </a:cubicBezTo>
                <a:cubicBezTo>
                  <a:pt x="128" y="37"/>
                  <a:pt x="128" y="37"/>
                  <a:pt x="128" y="37"/>
                </a:cubicBezTo>
                <a:cubicBezTo>
                  <a:pt x="127" y="37"/>
                  <a:pt x="127" y="37"/>
                  <a:pt x="127" y="37"/>
                </a:cubicBezTo>
                <a:cubicBezTo>
                  <a:pt x="127" y="37"/>
                  <a:pt x="127" y="37"/>
                  <a:pt x="127" y="37"/>
                </a:cubicBezTo>
                <a:cubicBezTo>
                  <a:pt x="127" y="37"/>
                  <a:pt x="127" y="37"/>
                  <a:pt x="127" y="37"/>
                </a:cubicBezTo>
                <a:cubicBezTo>
                  <a:pt x="127" y="37"/>
                  <a:pt x="126" y="37"/>
                  <a:pt x="126" y="37"/>
                </a:cubicBezTo>
                <a:cubicBezTo>
                  <a:pt x="126" y="36"/>
                  <a:pt x="126" y="36"/>
                  <a:pt x="126" y="36"/>
                </a:cubicBezTo>
                <a:cubicBezTo>
                  <a:pt x="126" y="36"/>
                  <a:pt x="126" y="36"/>
                  <a:pt x="126" y="36"/>
                </a:cubicBezTo>
                <a:cubicBezTo>
                  <a:pt x="126" y="36"/>
                  <a:pt x="126" y="36"/>
                  <a:pt x="126" y="36"/>
                </a:cubicBezTo>
                <a:cubicBezTo>
                  <a:pt x="125" y="36"/>
                  <a:pt x="125" y="36"/>
                  <a:pt x="125" y="36"/>
                </a:cubicBezTo>
                <a:cubicBezTo>
                  <a:pt x="125" y="36"/>
                  <a:pt x="125" y="36"/>
                  <a:pt x="125" y="36"/>
                </a:cubicBezTo>
                <a:cubicBezTo>
                  <a:pt x="125" y="36"/>
                  <a:pt x="125" y="36"/>
                  <a:pt x="125" y="36"/>
                </a:cubicBezTo>
                <a:cubicBezTo>
                  <a:pt x="125" y="36"/>
                  <a:pt x="125" y="36"/>
                  <a:pt x="125" y="36"/>
                </a:cubicBezTo>
                <a:cubicBezTo>
                  <a:pt x="124" y="36"/>
                  <a:pt x="124" y="36"/>
                  <a:pt x="124" y="36"/>
                </a:cubicBezTo>
                <a:cubicBezTo>
                  <a:pt x="124" y="36"/>
                  <a:pt x="124" y="36"/>
                  <a:pt x="124" y="36"/>
                </a:cubicBezTo>
                <a:cubicBezTo>
                  <a:pt x="124" y="36"/>
                  <a:pt x="124" y="36"/>
                  <a:pt x="124" y="36"/>
                </a:cubicBezTo>
                <a:cubicBezTo>
                  <a:pt x="124" y="36"/>
                  <a:pt x="124" y="36"/>
                  <a:pt x="124" y="36"/>
                </a:cubicBezTo>
                <a:cubicBezTo>
                  <a:pt x="124" y="35"/>
                  <a:pt x="124" y="35"/>
                  <a:pt x="124" y="35"/>
                </a:cubicBezTo>
                <a:cubicBezTo>
                  <a:pt x="124" y="35"/>
                  <a:pt x="124" y="35"/>
                  <a:pt x="124" y="35"/>
                </a:cubicBezTo>
                <a:cubicBezTo>
                  <a:pt x="124" y="35"/>
                  <a:pt x="123" y="35"/>
                  <a:pt x="123" y="35"/>
                </a:cubicBezTo>
                <a:cubicBezTo>
                  <a:pt x="123" y="35"/>
                  <a:pt x="123" y="35"/>
                  <a:pt x="123" y="35"/>
                </a:cubicBezTo>
                <a:cubicBezTo>
                  <a:pt x="122" y="35"/>
                  <a:pt x="122" y="35"/>
                  <a:pt x="122" y="35"/>
                </a:cubicBezTo>
                <a:cubicBezTo>
                  <a:pt x="122" y="35"/>
                  <a:pt x="122" y="35"/>
                  <a:pt x="122" y="35"/>
                </a:cubicBezTo>
                <a:cubicBezTo>
                  <a:pt x="122" y="34"/>
                  <a:pt x="122" y="34"/>
                  <a:pt x="122" y="34"/>
                </a:cubicBezTo>
                <a:cubicBezTo>
                  <a:pt x="122" y="34"/>
                  <a:pt x="122" y="34"/>
                  <a:pt x="122" y="34"/>
                </a:cubicBezTo>
                <a:cubicBezTo>
                  <a:pt x="122" y="34"/>
                  <a:pt x="121" y="34"/>
                  <a:pt x="121" y="34"/>
                </a:cubicBezTo>
                <a:cubicBezTo>
                  <a:pt x="121" y="34"/>
                  <a:pt x="121" y="34"/>
                  <a:pt x="121" y="34"/>
                </a:cubicBezTo>
                <a:cubicBezTo>
                  <a:pt x="120" y="34"/>
                  <a:pt x="120" y="34"/>
                  <a:pt x="120" y="34"/>
                </a:cubicBezTo>
                <a:cubicBezTo>
                  <a:pt x="120" y="34"/>
                  <a:pt x="120" y="34"/>
                  <a:pt x="120" y="34"/>
                </a:cubicBezTo>
                <a:cubicBezTo>
                  <a:pt x="119" y="34"/>
                  <a:pt x="119" y="34"/>
                  <a:pt x="119" y="34"/>
                </a:cubicBezTo>
                <a:cubicBezTo>
                  <a:pt x="119" y="34"/>
                  <a:pt x="119" y="34"/>
                  <a:pt x="119" y="34"/>
                </a:cubicBezTo>
                <a:cubicBezTo>
                  <a:pt x="119" y="33"/>
                  <a:pt x="119" y="33"/>
                  <a:pt x="119" y="33"/>
                </a:cubicBezTo>
                <a:cubicBezTo>
                  <a:pt x="119" y="33"/>
                  <a:pt x="119" y="33"/>
                  <a:pt x="119" y="33"/>
                </a:cubicBezTo>
                <a:cubicBezTo>
                  <a:pt x="119" y="33"/>
                  <a:pt x="119" y="33"/>
                  <a:pt x="119" y="33"/>
                </a:cubicBezTo>
                <a:cubicBezTo>
                  <a:pt x="119" y="33"/>
                  <a:pt x="119" y="33"/>
                  <a:pt x="119" y="33"/>
                </a:cubicBezTo>
                <a:cubicBezTo>
                  <a:pt x="119" y="33"/>
                  <a:pt x="119" y="33"/>
                  <a:pt x="119" y="33"/>
                </a:cubicBezTo>
                <a:cubicBezTo>
                  <a:pt x="119" y="32"/>
                  <a:pt x="119" y="32"/>
                  <a:pt x="119" y="32"/>
                </a:cubicBezTo>
                <a:cubicBezTo>
                  <a:pt x="118" y="32"/>
                  <a:pt x="118" y="32"/>
                  <a:pt x="118" y="32"/>
                </a:cubicBezTo>
                <a:cubicBezTo>
                  <a:pt x="118" y="32"/>
                  <a:pt x="118" y="32"/>
                  <a:pt x="118" y="32"/>
                </a:cubicBezTo>
                <a:cubicBezTo>
                  <a:pt x="118" y="32"/>
                  <a:pt x="118" y="32"/>
                  <a:pt x="118" y="32"/>
                </a:cubicBezTo>
                <a:cubicBezTo>
                  <a:pt x="118" y="32"/>
                  <a:pt x="118" y="31"/>
                  <a:pt x="118" y="31"/>
                </a:cubicBezTo>
                <a:cubicBezTo>
                  <a:pt x="118" y="31"/>
                  <a:pt x="118" y="31"/>
                  <a:pt x="118" y="31"/>
                </a:cubicBezTo>
                <a:cubicBezTo>
                  <a:pt x="118" y="30"/>
                  <a:pt x="117" y="30"/>
                  <a:pt x="117" y="30"/>
                </a:cubicBezTo>
                <a:cubicBezTo>
                  <a:pt x="117" y="30"/>
                  <a:pt x="117" y="30"/>
                  <a:pt x="117" y="30"/>
                </a:cubicBezTo>
                <a:cubicBezTo>
                  <a:pt x="117" y="30"/>
                  <a:pt x="117" y="30"/>
                  <a:pt x="117" y="30"/>
                </a:cubicBezTo>
                <a:cubicBezTo>
                  <a:pt x="117" y="30"/>
                  <a:pt x="117" y="30"/>
                  <a:pt x="117" y="30"/>
                </a:cubicBezTo>
                <a:cubicBezTo>
                  <a:pt x="116" y="30"/>
                  <a:pt x="116" y="30"/>
                  <a:pt x="116" y="30"/>
                </a:cubicBezTo>
                <a:cubicBezTo>
                  <a:pt x="115" y="30"/>
                  <a:pt x="115" y="30"/>
                  <a:pt x="115" y="30"/>
                </a:cubicBezTo>
                <a:cubicBezTo>
                  <a:pt x="114" y="31"/>
                  <a:pt x="114" y="31"/>
                  <a:pt x="114" y="31"/>
                </a:cubicBezTo>
                <a:cubicBezTo>
                  <a:pt x="114" y="31"/>
                  <a:pt x="114" y="31"/>
                  <a:pt x="114" y="31"/>
                </a:cubicBezTo>
                <a:cubicBezTo>
                  <a:pt x="114" y="31"/>
                  <a:pt x="113" y="31"/>
                  <a:pt x="113" y="31"/>
                </a:cubicBezTo>
                <a:cubicBezTo>
                  <a:pt x="113" y="31"/>
                  <a:pt x="113" y="30"/>
                  <a:pt x="112" y="30"/>
                </a:cubicBezTo>
                <a:cubicBezTo>
                  <a:pt x="112" y="30"/>
                  <a:pt x="111" y="30"/>
                  <a:pt x="111" y="30"/>
                </a:cubicBezTo>
                <a:cubicBezTo>
                  <a:pt x="110" y="30"/>
                  <a:pt x="110" y="30"/>
                  <a:pt x="110" y="30"/>
                </a:cubicBezTo>
                <a:cubicBezTo>
                  <a:pt x="110" y="30"/>
                  <a:pt x="109" y="30"/>
                  <a:pt x="109" y="30"/>
                </a:cubicBezTo>
                <a:cubicBezTo>
                  <a:pt x="109" y="30"/>
                  <a:pt x="109" y="30"/>
                  <a:pt x="109" y="30"/>
                </a:cubicBezTo>
                <a:cubicBezTo>
                  <a:pt x="109" y="31"/>
                  <a:pt x="109" y="31"/>
                  <a:pt x="109" y="31"/>
                </a:cubicBezTo>
                <a:cubicBezTo>
                  <a:pt x="109" y="31"/>
                  <a:pt x="109" y="31"/>
                  <a:pt x="109" y="31"/>
                </a:cubicBezTo>
                <a:cubicBezTo>
                  <a:pt x="109" y="31"/>
                  <a:pt x="109" y="31"/>
                  <a:pt x="108" y="31"/>
                </a:cubicBezTo>
                <a:cubicBezTo>
                  <a:pt x="108" y="31"/>
                  <a:pt x="108" y="31"/>
                  <a:pt x="108" y="31"/>
                </a:cubicBezTo>
                <a:cubicBezTo>
                  <a:pt x="108" y="31"/>
                  <a:pt x="108" y="31"/>
                  <a:pt x="108" y="31"/>
                </a:cubicBezTo>
                <a:cubicBezTo>
                  <a:pt x="107" y="31"/>
                  <a:pt x="107" y="31"/>
                  <a:pt x="107" y="31"/>
                </a:cubicBezTo>
                <a:cubicBezTo>
                  <a:pt x="107" y="31"/>
                  <a:pt x="107" y="31"/>
                  <a:pt x="107" y="31"/>
                </a:cubicBezTo>
                <a:cubicBezTo>
                  <a:pt x="107" y="31"/>
                  <a:pt x="107" y="32"/>
                  <a:pt x="107" y="32"/>
                </a:cubicBezTo>
                <a:cubicBezTo>
                  <a:pt x="107" y="32"/>
                  <a:pt x="107" y="32"/>
                  <a:pt x="107" y="32"/>
                </a:cubicBezTo>
                <a:cubicBezTo>
                  <a:pt x="107" y="32"/>
                  <a:pt x="106" y="32"/>
                  <a:pt x="106" y="32"/>
                </a:cubicBezTo>
                <a:cubicBezTo>
                  <a:pt x="106" y="32"/>
                  <a:pt x="106" y="32"/>
                  <a:pt x="106" y="32"/>
                </a:cubicBezTo>
                <a:cubicBezTo>
                  <a:pt x="106" y="32"/>
                  <a:pt x="105" y="32"/>
                  <a:pt x="105" y="32"/>
                </a:cubicBezTo>
                <a:cubicBezTo>
                  <a:pt x="105" y="32"/>
                  <a:pt x="105" y="32"/>
                  <a:pt x="104" y="32"/>
                </a:cubicBezTo>
                <a:cubicBezTo>
                  <a:pt x="104" y="32"/>
                  <a:pt x="104" y="32"/>
                  <a:pt x="104" y="32"/>
                </a:cubicBezTo>
                <a:cubicBezTo>
                  <a:pt x="104" y="32"/>
                  <a:pt x="104" y="32"/>
                  <a:pt x="104" y="32"/>
                </a:cubicBezTo>
                <a:cubicBezTo>
                  <a:pt x="104" y="32"/>
                  <a:pt x="104" y="32"/>
                  <a:pt x="104" y="32"/>
                </a:cubicBezTo>
                <a:cubicBezTo>
                  <a:pt x="104" y="32"/>
                  <a:pt x="104" y="32"/>
                  <a:pt x="103" y="32"/>
                </a:cubicBezTo>
                <a:cubicBezTo>
                  <a:pt x="103" y="32"/>
                  <a:pt x="103" y="32"/>
                  <a:pt x="103" y="33"/>
                </a:cubicBezTo>
                <a:cubicBezTo>
                  <a:pt x="103" y="33"/>
                  <a:pt x="103" y="33"/>
                  <a:pt x="103" y="33"/>
                </a:cubicBezTo>
                <a:cubicBezTo>
                  <a:pt x="103" y="33"/>
                  <a:pt x="103" y="33"/>
                  <a:pt x="103" y="33"/>
                </a:cubicBezTo>
                <a:cubicBezTo>
                  <a:pt x="103" y="33"/>
                  <a:pt x="102" y="34"/>
                  <a:pt x="102" y="34"/>
                </a:cubicBezTo>
                <a:cubicBezTo>
                  <a:pt x="101" y="34"/>
                  <a:pt x="101" y="34"/>
                  <a:pt x="101" y="34"/>
                </a:cubicBezTo>
                <a:cubicBezTo>
                  <a:pt x="101" y="34"/>
                  <a:pt x="101" y="34"/>
                  <a:pt x="101" y="34"/>
                </a:cubicBezTo>
                <a:cubicBezTo>
                  <a:pt x="101" y="34"/>
                  <a:pt x="101" y="34"/>
                  <a:pt x="101" y="34"/>
                </a:cubicBezTo>
                <a:cubicBezTo>
                  <a:pt x="101" y="34"/>
                  <a:pt x="101" y="34"/>
                  <a:pt x="101" y="34"/>
                </a:cubicBezTo>
                <a:cubicBezTo>
                  <a:pt x="101" y="34"/>
                  <a:pt x="101" y="34"/>
                  <a:pt x="101" y="34"/>
                </a:cubicBezTo>
                <a:cubicBezTo>
                  <a:pt x="101" y="34"/>
                  <a:pt x="101" y="34"/>
                  <a:pt x="100" y="34"/>
                </a:cubicBezTo>
                <a:cubicBezTo>
                  <a:pt x="100" y="35"/>
                  <a:pt x="100" y="36"/>
                  <a:pt x="100" y="36"/>
                </a:cubicBezTo>
                <a:cubicBezTo>
                  <a:pt x="100" y="36"/>
                  <a:pt x="100" y="36"/>
                  <a:pt x="100" y="36"/>
                </a:cubicBezTo>
                <a:cubicBezTo>
                  <a:pt x="100" y="37"/>
                  <a:pt x="100" y="37"/>
                  <a:pt x="100" y="37"/>
                </a:cubicBezTo>
                <a:cubicBezTo>
                  <a:pt x="99" y="37"/>
                  <a:pt x="99" y="37"/>
                  <a:pt x="99" y="37"/>
                </a:cubicBezTo>
                <a:cubicBezTo>
                  <a:pt x="99" y="38"/>
                  <a:pt x="99" y="38"/>
                  <a:pt x="99" y="38"/>
                </a:cubicBezTo>
                <a:cubicBezTo>
                  <a:pt x="99" y="39"/>
                  <a:pt x="99" y="39"/>
                  <a:pt x="99" y="39"/>
                </a:cubicBezTo>
                <a:cubicBezTo>
                  <a:pt x="99" y="39"/>
                  <a:pt x="99" y="39"/>
                  <a:pt x="98" y="39"/>
                </a:cubicBezTo>
                <a:cubicBezTo>
                  <a:pt x="98" y="39"/>
                  <a:pt x="98" y="39"/>
                  <a:pt x="98" y="39"/>
                </a:cubicBezTo>
                <a:cubicBezTo>
                  <a:pt x="98" y="39"/>
                  <a:pt x="98" y="39"/>
                  <a:pt x="98" y="39"/>
                </a:cubicBezTo>
                <a:cubicBezTo>
                  <a:pt x="98" y="39"/>
                  <a:pt x="98" y="39"/>
                  <a:pt x="98" y="39"/>
                </a:cubicBezTo>
                <a:cubicBezTo>
                  <a:pt x="97" y="39"/>
                  <a:pt x="97" y="39"/>
                  <a:pt x="97" y="40"/>
                </a:cubicBezTo>
                <a:cubicBezTo>
                  <a:pt x="97" y="40"/>
                  <a:pt x="97" y="40"/>
                  <a:pt x="97" y="40"/>
                </a:cubicBezTo>
                <a:cubicBezTo>
                  <a:pt x="97" y="40"/>
                  <a:pt x="97" y="40"/>
                  <a:pt x="96" y="40"/>
                </a:cubicBezTo>
                <a:cubicBezTo>
                  <a:pt x="96" y="40"/>
                  <a:pt x="96" y="40"/>
                  <a:pt x="96" y="40"/>
                </a:cubicBezTo>
                <a:cubicBezTo>
                  <a:pt x="96" y="40"/>
                  <a:pt x="96" y="40"/>
                  <a:pt x="96" y="40"/>
                </a:cubicBezTo>
                <a:cubicBezTo>
                  <a:pt x="96" y="40"/>
                  <a:pt x="96" y="40"/>
                  <a:pt x="96" y="40"/>
                </a:cubicBezTo>
                <a:cubicBezTo>
                  <a:pt x="96" y="40"/>
                  <a:pt x="96" y="40"/>
                  <a:pt x="95" y="41"/>
                </a:cubicBezTo>
                <a:cubicBezTo>
                  <a:pt x="95" y="41"/>
                  <a:pt x="95" y="42"/>
                  <a:pt x="95" y="42"/>
                </a:cubicBezTo>
                <a:cubicBezTo>
                  <a:pt x="95" y="42"/>
                  <a:pt x="95" y="43"/>
                  <a:pt x="95" y="43"/>
                </a:cubicBezTo>
                <a:cubicBezTo>
                  <a:pt x="95" y="43"/>
                  <a:pt x="95" y="43"/>
                  <a:pt x="95" y="43"/>
                </a:cubicBezTo>
                <a:cubicBezTo>
                  <a:pt x="95" y="43"/>
                  <a:pt x="95" y="43"/>
                  <a:pt x="95" y="43"/>
                </a:cubicBezTo>
                <a:cubicBezTo>
                  <a:pt x="94" y="43"/>
                  <a:pt x="94" y="43"/>
                  <a:pt x="94" y="43"/>
                </a:cubicBezTo>
                <a:cubicBezTo>
                  <a:pt x="94" y="45"/>
                  <a:pt x="94" y="45"/>
                  <a:pt x="94" y="45"/>
                </a:cubicBezTo>
                <a:cubicBezTo>
                  <a:pt x="94" y="45"/>
                  <a:pt x="94" y="46"/>
                  <a:pt x="94" y="46"/>
                </a:cubicBezTo>
                <a:cubicBezTo>
                  <a:pt x="94" y="46"/>
                  <a:pt x="93" y="46"/>
                  <a:pt x="93" y="46"/>
                </a:cubicBezTo>
                <a:cubicBezTo>
                  <a:pt x="93" y="46"/>
                  <a:pt x="93" y="46"/>
                  <a:pt x="93" y="46"/>
                </a:cubicBezTo>
                <a:cubicBezTo>
                  <a:pt x="93" y="47"/>
                  <a:pt x="93" y="47"/>
                  <a:pt x="93" y="47"/>
                </a:cubicBezTo>
                <a:cubicBezTo>
                  <a:pt x="93" y="47"/>
                  <a:pt x="93" y="47"/>
                  <a:pt x="93" y="47"/>
                </a:cubicBezTo>
                <a:cubicBezTo>
                  <a:pt x="93" y="48"/>
                  <a:pt x="93" y="48"/>
                  <a:pt x="92" y="48"/>
                </a:cubicBezTo>
                <a:cubicBezTo>
                  <a:pt x="92" y="48"/>
                  <a:pt x="92" y="48"/>
                  <a:pt x="92" y="48"/>
                </a:cubicBezTo>
                <a:cubicBezTo>
                  <a:pt x="92" y="48"/>
                  <a:pt x="92" y="48"/>
                  <a:pt x="92" y="48"/>
                </a:cubicBezTo>
                <a:cubicBezTo>
                  <a:pt x="92" y="50"/>
                  <a:pt x="92" y="50"/>
                  <a:pt x="92" y="50"/>
                </a:cubicBezTo>
                <a:cubicBezTo>
                  <a:pt x="92" y="50"/>
                  <a:pt x="92" y="51"/>
                  <a:pt x="92" y="51"/>
                </a:cubicBezTo>
                <a:cubicBezTo>
                  <a:pt x="92" y="51"/>
                  <a:pt x="92" y="51"/>
                  <a:pt x="92" y="51"/>
                </a:cubicBezTo>
                <a:cubicBezTo>
                  <a:pt x="92" y="51"/>
                  <a:pt x="92" y="51"/>
                  <a:pt x="92" y="51"/>
                </a:cubicBezTo>
                <a:cubicBezTo>
                  <a:pt x="92" y="52"/>
                  <a:pt x="92" y="52"/>
                  <a:pt x="93" y="52"/>
                </a:cubicBezTo>
                <a:cubicBezTo>
                  <a:pt x="93" y="52"/>
                  <a:pt x="93" y="52"/>
                  <a:pt x="93" y="52"/>
                </a:cubicBezTo>
                <a:cubicBezTo>
                  <a:pt x="93" y="52"/>
                  <a:pt x="93" y="52"/>
                  <a:pt x="93" y="52"/>
                </a:cubicBezTo>
                <a:cubicBezTo>
                  <a:pt x="93" y="52"/>
                  <a:pt x="93" y="52"/>
                  <a:pt x="93" y="52"/>
                </a:cubicBezTo>
                <a:cubicBezTo>
                  <a:pt x="93" y="52"/>
                  <a:pt x="93" y="52"/>
                  <a:pt x="93" y="53"/>
                </a:cubicBezTo>
                <a:cubicBezTo>
                  <a:pt x="93" y="53"/>
                  <a:pt x="93" y="53"/>
                  <a:pt x="94" y="53"/>
                </a:cubicBezTo>
                <a:cubicBezTo>
                  <a:pt x="94" y="53"/>
                  <a:pt x="94" y="53"/>
                  <a:pt x="94" y="53"/>
                </a:cubicBezTo>
                <a:cubicBezTo>
                  <a:pt x="94" y="54"/>
                  <a:pt x="94" y="54"/>
                  <a:pt x="94" y="54"/>
                </a:cubicBezTo>
                <a:cubicBezTo>
                  <a:pt x="94" y="54"/>
                  <a:pt x="94" y="54"/>
                  <a:pt x="94" y="54"/>
                </a:cubicBezTo>
                <a:cubicBezTo>
                  <a:pt x="94" y="55"/>
                  <a:pt x="94" y="55"/>
                  <a:pt x="93" y="56"/>
                </a:cubicBezTo>
                <a:cubicBezTo>
                  <a:pt x="93" y="56"/>
                  <a:pt x="93" y="56"/>
                  <a:pt x="93" y="56"/>
                </a:cubicBezTo>
                <a:cubicBezTo>
                  <a:pt x="93" y="57"/>
                  <a:pt x="92" y="57"/>
                  <a:pt x="92" y="57"/>
                </a:cubicBezTo>
                <a:cubicBezTo>
                  <a:pt x="92" y="58"/>
                  <a:pt x="92" y="58"/>
                  <a:pt x="92" y="58"/>
                </a:cubicBezTo>
                <a:cubicBezTo>
                  <a:pt x="93" y="58"/>
                  <a:pt x="93" y="58"/>
                  <a:pt x="93" y="58"/>
                </a:cubicBezTo>
                <a:cubicBezTo>
                  <a:pt x="93" y="58"/>
                  <a:pt x="93" y="58"/>
                  <a:pt x="93" y="58"/>
                </a:cubicBezTo>
                <a:cubicBezTo>
                  <a:pt x="93" y="58"/>
                  <a:pt x="93" y="58"/>
                  <a:pt x="93" y="58"/>
                </a:cubicBezTo>
                <a:cubicBezTo>
                  <a:pt x="93" y="58"/>
                  <a:pt x="93" y="59"/>
                  <a:pt x="93" y="59"/>
                </a:cubicBezTo>
                <a:cubicBezTo>
                  <a:pt x="93" y="59"/>
                  <a:pt x="93" y="59"/>
                  <a:pt x="93" y="59"/>
                </a:cubicBezTo>
                <a:cubicBezTo>
                  <a:pt x="93" y="59"/>
                  <a:pt x="93" y="59"/>
                  <a:pt x="93" y="59"/>
                </a:cubicBezTo>
                <a:cubicBezTo>
                  <a:pt x="93" y="59"/>
                  <a:pt x="93" y="60"/>
                  <a:pt x="94" y="60"/>
                </a:cubicBezTo>
                <a:cubicBezTo>
                  <a:pt x="94" y="60"/>
                  <a:pt x="94" y="60"/>
                  <a:pt x="94" y="60"/>
                </a:cubicBezTo>
                <a:cubicBezTo>
                  <a:pt x="94" y="61"/>
                  <a:pt x="94" y="61"/>
                  <a:pt x="94" y="61"/>
                </a:cubicBezTo>
                <a:cubicBezTo>
                  <a:pt x="94" y="61"/>
                  <a:pt x="94" y="61"/>
                  <a:pt x="95" y="61"/>
                </a:cubicBezTo>
                <a:cubicBezTo>
                  <a:pt x="95" y="62"/>
                  <a:pt x="95" y="62"/>
                  <a:pt x="95" y="62"/>
                </a:cubicBezTo>
                <a:cubicBezTo>
                  <a:pt x="95" y="62"/>
                  <a:pt x="95" y="62"/>
                  <a:pt x="95" y="62"/>
                </a:cubicBezTo>
                <a:cubicBezTo>
                  <a:pt x="96" y="62"/>
                  <a:pt x="96" y="62"/>
                  <a:pt x="96" y="63"/>
                </a:cubicBezTo>
                <a:cubicBezTo>
                  <a:pt x="97" y="63"/>
                  <a:pt x="97" y="64"/>
                  <a:pt x="97" y="65"/>
                </a:cubicBezTo>
                <a:cubicBezTo>
                  <a:pt x="97" y="65"/>
                  <a:pt x="97" y="65"/>
                  <a:pt x="97" y="65"/>
                </a:cubicBezTo>
                <a:cubicBezTo>
                  <a:pt x="97" y="66"/>
                  <a:pt x="97" y="67"/>
                  <a:pt x="98" y="67"/>
                </a:cubicBezTo>
                <a:cubicBezTo>
                  <a:pt x="98" y="67"/>
                  <a:pt x="98" y="67"/>
                  <a:pt x="98" y="67"/>
                </a:cubicBezTo>
                <a:cubicBezTo>
                  <a:pt x="98" y="67"/>
                  <a:pt x="98" y="67"/>
                  <a:pt x="98" y="67"/>
                </a:cubicBezTo>
                <a:cubicBezTo>
                  <a:pt x="98" y="67"/>
                  <a:pt x="98" y="67"/>
                  <a:pt x="98" y="67"/>
                </a:cubicBezTo>
                <a:cubicBezTo>
                  <a:pt x="98" y="68"/>
                  <a:pt x="98" y="68"/>
                  <a:pt x="98" y="68"/>
                </a:cubicBezTo>
                <a:cubicBezTo>
                  <a:pt x="99" y="68"/>
                  <a:pt x="99" y="68"/>
                  <a:pt x="99" y="68"/>
                </a:cubicBezTo>
                <a:cubicBezTo>
                  <a:pt x="99" y="68"/>
                  <a:pt x="99" y="68"/>
                  <a:pt x="99" y="68"/>
                </a:cubicBezTo>
                <a:cubicBezTo>
                  <a:pt x="100" y="68"/>
                  <a:pt x="100" y="68"/>
                  <a:pt x="100" y="68"/>
                </a:cubicBezTo>
                <a:cubicBezTo>
                  <a:pt x="101" y="68"/>
                  <a:pt x="101" y="68"/>
                  <a:pt x="101" y="68"/>
                </a:cubicBezTo>
                <a:cubicBezTo>
                  <a:pt x="101" y="68"/>
                  <a:pt x="101" y="68"/>
                  <a:pt x="102" y="68"/>
                </a:cubicBezTo>
                <a:cubicBezTo>
                  <a:pt x="102" y="68"/>
                  <a:pt x="102" y="68"/>
                  <a:pt x="102" y="68"/>
                </a:cubicBezTo>
                <a:cubicBezTo>
                  <a:pt x="102" y="68"/>
                  <a:pt x="102" y="68"/>
                  <a:pt x="102" y="68"/>
                </a:cubicBezTo>
                <a:cubicBezTo>
                  <a:pt x="102" y="68"/>
                  <a:pt x="102" y="68"/>
                  <a:pt x="102" y="68"/>
                </a:cubicBezTo>
                <a:cubicBezTo>
                  <a:pt x="102" y="69"/>
                  <a:pt x="102" y="69"/>
                  <a:pt x="102" y="69"/>
                </a:cubicBezTo>
                <a:cubicBezTo>
                  <a:pt x="102" y="69"/>
                  <a:pt x="102" y="69"/>
                  <a:pt x="102" y="69"/>
                </a:cubicBezTo>
                <a:cubicBezTo>
                  <a:pt x="103" y="70"/>
                  <a:pt x="103" y="70"/>
                  <a:pt x="103" y="70"/>
                </a:cubicBezTo>
                <a:cubicBezTo>
                  <a:pt x="104" y="70"/>
                  <a:pt x="104" y="71"/>
                  <a:pt x="104" y="71"/>
                </a:cubicBezTo>
                <a:cubicBezTo>
                  <a:pt x="104" y="71"/>
                  <a:pt x="105" y="71"/>
                  <a:pt x="105" y="71"/>
                </a:cubicBezTo>
                <a:cubicBezTo>
                  <a:pt x="105" y="71"/>
                  <a:pt x="105" y="71"/>
                  <a:pt x="105" y="71"/>
                </a:cubicBezTo>
                <a:cubicBezTo>
                  <a:pt x="105" y="72"/>
                  <a:pt x="105" y="72"/>
                  <a:pt x="105" y="72"/>
                </a:cubicBezTo>
                <a:cubicBezTo>
                  <a:pt x="106" y="72"/>
                  <a:pt x="106" y="72"/>
                  <a:pt x="106" y="72"/>
                </a:cubicBezTo>
                <a:cubicBezTo>
                  <a:pt x="106" y="71"/>
                  <a:pt x="106" y="71"/>
                  <a:pt x="106" y="71"/>
                </a:cubicBezTo>
                <a:cubicBezTo>
                  <a:pt x="106" y="71"/>
                  <a:pt x="106" y="71"/>
                  <a:pt x="106" y="71"/>
                </a:cubicBezTo>
                <a:cubicBezTo>
                  <a:pt x="107" y="71"/>
                  <a:pt x="107" y="71"/>
                  <a:pt x="107" y="71"/>
                </a:cubicBezTo>
                <a:cubicBezTo>
                  <a:pt x="108" y="71"/>
                  <a:pt x="108" y="71"/>
                  <a:pt x="108" y="71"/>
                </a:cubicBezTo>
                <a:cubicBezTo>
                  <a:pt x="108" y="71"/>
                  <a:pt x="108" y="71"/>
                  <a:pt x="108" y="71"/>
                </a:cubicBezTo>
                <a:cubicBezTo>
                  <a:pt x="108" y="71"/>
                  <a:pt x="108" y="71"/>
                  <a:pt x="108" y="71"/>
                </a:cubicBezTo>
                <a:cubicBezTo>
                  <a:pt x="108" y="71"/>
                  <a:pt x="108" y="70"/>
                  <a:pt x="108" y="70"/>
                </a:cubicBezTo>
                <a:cubicBezTo>
                  <a:pt x="108" y="70"/>
                  <a:pt x="109" y="71"/>
                  <a:pt x="109" y="71"/>
                </a:cubicBezTo>
                <a:cubicBezTo>
                  <a:pt x="109" y="71"/>
                  <a:pt x="109" y="71"/>
                  <a:pt x="109" y="71"/>
                </a:cubicBezTo>
                <a:cubicBezTo>
                  <a:pt x="109" y="71"/>
                  <a:pt x="109" y="71"/>
                  <a:pt x="109" y="71"/>
                </a:cubicBezTo>
                <a:cubicBezTo>
                  <a:pt x="110" y="71"/>
                  <a:pt x="110" y="71"/>
                  <a:pt x="110" y="71"/>
                </a:cubicBezTo>
                <a:cubicBezTo>
                  <a:pt x="110" y="71"/>
                  <a:pt x="110" y="71"/>
                  <a:pt x="110" y="71"/>
                </a:cubicBezTo>
                <a:cubicBezTo>
                  <a:pt x="110" y="71"/>
                  <a:pt x="110" y="71"/>
                  <a:pt x="110" y="71"/>
                </a:cubicBezTo>
                <a:cubicBezTo>
                  <a:pt x="110" y="71"/>
                  <a:pt x="111" y="71"/>
                  <a:pt x="111" y="72"/>
                </a:cubicBezTo>
                <a:cubicBezTo>
                  <a:pt x="111" y="72"/>
                  <a:pt x="112" y="72"/>
                  <a:pt x="112" y="72"/>
                </a:cubicBezTo>
                <a:cubicBezTo>
                  <a:pt x="112" y="72"/>
                  <a:pt x="112" y="72"/>
                  <a:pt x="112" y="72"/>
                </a:cubicBezTo>
                <a:cubicBezTo>
                  <a:pt x="112" y="72"/>
                  <a:pt x="112" y="72"/>
                  <a:pt x="113" y="72"/>
                </a:cubicBezTo>
                <a:cubicBezTo>
                  <a:pt x="113" y="72"/>
                  <a:pt x="113" y="72"/>
                  <a:pt x="113" y="72"/>
                </a:cubicBezTo>
                <a:cubicBezTo>
                  <a:pt x="113" y="72"/>
                  <a:pt x="113" y="72"/>
                  <a:pt x="113" y="72"/>
                </a:cubicBezTo>
                <a:cubicBezTo>
                  <a:pt x="114" y="72"/>
                  <a:pt x="114" y="72"/>
                  <a:pt x="114" y="71"/>
                </a:cubicBezTo>
                <a:cubicBezTo>
                  <a:pt x="114" y="71"/>
                  <a:pt x="114" y="71"/>
                  <a:pt x="114" y="71"/>
                </a:cubicBezTo>
                <a:cubicBezTo>
                  <a:pt x="114" y="71"/>
                  <a:pt x="114" y="71"/>
                  <a:pt x="114" y="71"/>
                </a:cubicBezTo>
                <a:cubicBezTo>
                  <a:pt x="115" y="71"/>
                  <a:pt x="115" y="71"/>
                  <a:pt x="115" y="71"/>
                </a:cubicBezTo>
                <a:cubicBezTo>
                  <a:pt x="115" y="71"/>
                  <a:pt x="115" y="71"/>
                  <a:pt x="115" y="71"/>
                </a:cubicBezTo>
                <a:cubicBezTo>
                  <a:pt x="115" y="70"/>
                  <a:pt x="115" y="70"/>
                  <a:pt x="115" y="70"/>
                </a:cubicBezTo>
                <a:cubicBezTo>
                  <a:pt x="115" y="69"/>
                  <a:pt x="115" y="69"/>
                  <a:pt x="115" y="69"/>
                </a:cubicBezTo>
                <a:cubicBezTo>
                  <a:pt x="115" y="69"/>
                  <a:pt x="116" y="69"/>
                  <a:pt x="116" y="69"/>
                </a:cubicBezTo>
                <a:cubicBezTo>
                  <a:pt x="116" y="69"/>
                  <a:pt x="116" y="69"/>
                  <a:pt x="116" y="69"/>
                </a:cubicBezTo>
                <a:cubicBezTo>
                  <a:pt x="116" y="69"/>
                  <a:pt x="116" y="69"/>
                  <a:pt x="116" y="69"/>
                </a:cubicBezTo>
                <a:cubicBezTo>
                  <a:pt x="118" y="69"/>
                  <a:pt x="118" y="69"/>
                  <a:pt x="118" y="69"/>
                </a:cubicBezTo>
                <a:cubicBezTo>
                  <a:pt x="118" y="69"/>
                  <a:pt x="119" y="69"/>
                  <a:pt x="119" y="70"/>
                </a:cubicBezTo>
                <a:cubicBezTo>
                  <a:pt x="119" y="70"/>
                  <a:pt x="119" y="70"/>
                  <a:pt x="120" y="70"/>
                </a:cubicBezTo>
                <a:cubicBezTo>
                  <a:pt x="120" y="70"/>
                  <a:pt x="120" y="70"/>
                  <a:pt x="120" y="70"/>
                </a:cubicBezTo>
                <a:cubicBezTo>
                  <a:pt x="120" y="70"/>
                  <a:pt x="120" y="70"/>
                  <a:pt x="120" y="70"/>
                </a:cubicBezTo>
                <a:cubicBezTo>
                  <a:pt x="120" y="70"/>
                  <a:pt x="121" y="70"/>
                  <a:pt x="121" y="70"/>
                </a:cubicBezTo>
                <a:cubicBezTo>
                  <a:pt x="121" y="71"/>
                  <a:pt x="121" y="71"/>
                  <a:pt x="121" y="71"/>
                </a:cubicBezTo>
                <a:cubicBezTo>
                  <a:pt x="120" y="71"/>
                  <a:pt x="120" y="71"/>
                  <a:pt x="120" y="71"/>
                </a:cubicBezTo>
                <a:cubicBezTo>
                  <a:pt x="121" y="71"/>
                  <a:pt x="121" y="71"/>
                  <a:pt x="121" y="71"/>
                </a:cubicBezTo>
                <a:cubicBezTo>
                  <a:pt x="121" y="71"/>
                  <a:pt x="121" y="71"/>
                  <a:pt x="121" y="71"/>
                </a:cubicBezTo>
                <a:cubicBezTo>
                  <a:pt x="122" y="71"/>
                  <a:pt x="122" y="71"/>
                  <a:pt x="122" y="71"/>
                </a:cubicBezTo>
                <a:cubicBezTo>
                  <a:pt x="122" y="71"/>
                  <a:pt x="123" y="71"/>
                  <a:pt x="123" y="71"/>
                </a:cubicBezTo>
                <a:cubicBezTo>
                  <a:pt x="123" y="71"/>
                  <a:pt x="123" y="71"/>
                  <a:pt x="123" y="71"/>
                </a:cubicBezTo>
                <a:cubicBezTo>
                  <a:pt x="122" y="72"/>
                  <a:pt x="122" y="72"/>
                  <a:pt x="122" y="72"/>
                </a:cubicBezTo>
                <a:cubicBezTo>
                  <a:pt x="123" y="72"/>
                  <a:pt x="123" y="72"/>
                  <a:pt x="123" y="72"/>
                </a:cubicBezTo>
                <a:cubicBezTo>
                  <a:pt x="123" y="72"/>
                  <a:pt x="124" y="72"/>
                  <a:pt x="124" y="72"/>
                </a:cubicBezTo>
                <a:cubicBezTo>
                  <a:pt x="124" y="72"/>
                  <a:pt x="124" y="72"/>
                  <a:pt x="125" y="72"/>
                </a:cubicBezTo>
                <a:cubicBezTo>
                  <a:pt x="125" y="73"/>
                  <a:pt x="125" y="73"/>
                  <a:pt x="125" y="74"/>
                </a:cubicBezTo>
                <a:cubicBezTo>
                  <a:pt x="125" y="74"/>
                  <a:pt x="125" y="75"/>
                  <a:pt x="125" y="75"/>
                </a:cubicBezTo>
                <a:cubicBezTo>
                  <a:pt x="125" y="75"/>
                  <a:pt x="125" y="75"/>
                  <a:pt x="125" y="76"/>
                </a:cubicBezTo>
                <a:cubicBezTo>
                  <a:pt x="125" y="76"/>
                  <a:pt x="125" y="76"/>
                  <a:pt x="125" y="76"/>
                </a:cubicBezTo>
                <a:cubicBezTo>
                  <a:pt x="125" y="76"/>
                  <a:pt x="125" y="76"/>
                  <a:pt x="125" y="76"/>
                </a:cubicBezTo>
                <a:cubicBezTo>
                  <a:pt x="125" y="76"/>
                  <a:pt x="125" y="76"/>
                  <a:pt x="124" y="76"/>
                </a:cubicBezTo>
                <a:cubicBezTo>
                  <a:pt x="124" y="76"/>
                  <a:pt x="124" y="76"/>
                  <a:pt x="124" y="76"/>
                </a:cubicBezTo>
                <a:cubicBezTo>
                  <a:pt x="124" y="78"/>
                  <a:pt x="124" y="78"/>
                  <a:pt x="124" y="78"/>
                </a:cubicBezTo>
                <a:cubicBezTo>
                  <a:pt x="124" y="78"/>
                  <a:pt x="124" y="78"/>
                  <a:pt x="124" y="78"/>
                </a:cubicBezTo>
                <a:cubicBezTo>
                  <a:pt x="124" y="78"/>
                  <a:pt x="124" y="78"/>
                  <a:pt x="124" y="78"/>
                </a:cubicBezTo>
                <a:cubicBezTo>
                  <a:pt x="124" y="78"/>
                  <a:pt x="125" y="78"/>
                  <a:pt x="125" y="78"/>
                </a:cubicBezTo>
                <a:cubicBezTo>
                  <a:pt x="125" y="78"/>
                  <a:pt x="125" y="78"/>
                  <a:pt x="125" y="78"/>
                </a:cubicBezTo>
                <a:cubicBezTo>
                  <a:pt x="125" y="78"/>
                  <a:pt x="125" y="79"/>
                  <a:pt x="125" y="79"/>
                </a:cubicBezTo>
                <a:cubicBezTo>
                  <a:pt x="125" y="79"/>
                  <a:pt x="125" y="79"/>
                  <a:pt x="125" y="79"/>
                </a:cubicBezTo>
                <a:cubicBezTo>
                  <a:pt x="125" y="79"/>
                  <a:pt x="125" y="79"/>
                  <a:pt x="125" y="79"/>
                </a:cubicBezTo>
                <a:cubicBezTo>
                  <a:pt x="125" y="79"/>
                  <a:pt x="125" y="80"/>
                  <a:pt x="126" y="80"/>
                </a:cubicBezTo>
                <a:cubicBezTo>
                  <a:pt x="126" y="80"/>
                  <a:pt x="126" y="80"/>
                  <a:pt x="126" y="80"/>
                </a:cubicBezTo>
                <a:cubicBezTo>
                  <a:pt x="126" y="80"/>
                  <a:pt x="126" y="81"/>
                  <a:pt x="126" y="81"/>
                </a:cubicBezTo>
                <a:cubicBezTo>
                  <a:pt x="126" y="81"/>
                  <a:pt x="126" y="82"/>
                  <a:pt x="127" y="82"/>
                </a:cubicBezTo>
                <a:cubicBezTo>
                  <a:pt x="127" y="82"/>
                  <a:pt x="127" y="82"/>
                  <a:pt x="127" y="82"/>
                </a:cubicBezTo>
                <a:cubicBezTo>
                  <a:pt x="127" y="82"/>
                  <a:pt x="127" y="83"/>
                  <a:pt x="127" y="83"/>
                </a:cubicBezTo>
                <a:cubicBezTo>
                  <a:pt x="127" y="83"/>
                  <a:pt x="127" y="83"/>
                  <a:pt x="127" y="84"/>
                </a:cubicBezTo>
                <a:cubicBezTo>
                  <a:pt x="127" y="84"/>
                  <a:pt x="128" y="84"/>
                  <a:pt x="128" y="84"/>
                </a:cubicBezTo>
                <a:cubicBezTo>
                  <a:pt x="128" y="84"/>
                  <a:pt x="128" y="84"/>
                  <a:pt x="128" y="84"/>
                </a:cubicBezTo>
                <a:cubicBezTo>
                  <a:pt x="128" y="84"/>
                  <a:pt x="128" y="85"/>
                  <a:pt x="128" y="85"/>
                </a:cubicBezTo>
                <a:cubicBezTo>
                  <a:pt x="128" y="85"/>
                  <a:pt x="128" y="85"/>
                  <a:pt x="128" y="85"/>
                </a:cubicBezTo>
                <a:cubicBezTo>
                  <a:pt x="128" y="85"/>
                  <a:pt x="128" y="85"/>
                  <a:pt x="128" y="85"/>
                </a:cubicBezTo>
                <a:cubicBezTo>
                  <a:pt x="128" y="86"/>
                  <a:pt x="128" y="86"/>
                  <a:pt x="128" y="86"/>
                </a:cubicBezTo>
                <a:cubicBezTo>
                  <a:pt x="128" y="86"/>
                  <a:pt x="128" y="86"/>
                  <a:pt x="128" y="86"/>
                </a:cubicBezTo>
                <a:cubicBezTo>
                  <a:pt x="129" y="86"/>
                  <a:pt x="129" y="86"/>
                  <a:pt x="129" y="86"/>
                </a:cubicBezTo>
                <a:cubicBezTo>
                  <a:pt x="129" y="86"/>
                  <a:pt x="129" y="86"/>
                  <a:pt x="129" y="86"/>
                </a:cubicBezTo>
                <a:cubicBezTo>
                  <a:pt x="129" y="86"/>
                  <a:pt x="129" y="86"/>
                  <a:pt x="129" y="86"/>
                </a:cubicBezTo>
                <a:cubicBezTo>
                  <a:pt x="129" y="86"/>
                  <a:pt x="129" y="86"/>
                  <a:pt x="129" y="86"/>
                </a:cubicBezTo>
                <a:cubicBezTo>
                  <a:pt x="129" y="88"/>
                  <a:pt x="129" y="88"/>
                  <a:pt x="129" y="88"/>
                </a:cubicBezTo>
                <a:cubicBezTo>
                  <a:pt x="129" y="88"/>
                  <a:pt x="129" y="88"/>
                  <a:pt x="129" y="88"/>
                </a:cubicBezTo>
                <a:cubicBezTo>
                  <a:pt x="129" y="89"/>
                  <a:pt x="129" y="89"/>
                  <a:pt x="129" y="90"/>
                </a:cubicBezTo>
                <a:cubicBezTo>
                  <a:pt x="129" y="90"/>
                  <a:pt x="129" y="90"/>
                  <a:pt x="129" y="90"/>
                </a:cubicBezTo>
                <a:cubicBezTo>
                  <a:pt x="128" y="89"/>
                  <a:pt x="128" y="89"/>
                  <a:pt x="128" y="89"/>
                </a:cubicBezTo>
                <a:cubicBezTo>
                  <a:pt x="128" y="92"/>
                  <a:pt x="128" y="92"/>
                  <a:pt x="128" y="92"/>
                </a:cubicBezTo>
                <a:cubicBezTo>
                  <a:pt x="128" y="92"/>
                  <a:pt x="128" y="92"/>
                  <a:pt x="128" y="92"/>
                </a:cubicBezTo>
                <a:cubicBezTo>
                  <a:pt x="129" y="92"/>
                  <a:pt x="129" y="92"/>
                  <a:pt x="129" y="92"/>
                </a:cubicBezTo>
                <a:cubicBezTo>
                  <a:pt x="129" y="92"/>
                  <a:pt x="129" y="92"/>
                  <a:pt x="129" y="92"/>
                </a:cubicBezTo>
                <a:cubicBezTo>
                  <a:pt x="129" y="92"/>
                  <a:pt x="129" y="93"/>
                  <a:pt x="129" y="93"/>
                </a:cubicBezTo>
                <a:cubicBezTo>
                  <a:pt x="129" y="93"/>
                  <a:pt x="129" y="93"/>
                  <a:pt x="129" y="93"/>
                </a:cubicBezTo>
                <a:cubicBezTo>
                  <a:pt x="129" y="93"/>
                  <a:pt x="128" y="93"/>
                  <a:pt x="128" y="93"/>
                </a:cubicBezTo>
                <a:cubicBezTo>
                  <a:pt x="128" y="94"/>
                  <a:pt x="128" y="94"/>
                  <a:pt x="128" y="94"/>
                </a:cubicBezTo>
                <a:cubicBezTo>
                  <a:pt x="128" y="94"/>
                  <a:pt x="127" y="95"/>
                  <a:pt x="127" y="95"/>
                </a:cubicBezTo>
                <a:cubicBezTo>
                  <a:pt x="127" y="95"/>
                  <a:pt x="127" y="95"/>
                  <a:pt x="127" y="95"/>
                </a:cubicBezTo>
                <a:cubicBezTo>
                  <a:pt x="127" y="95"/>
                  <a:pt x="127" y="95"/>
                  <a:pt x="127" y="95"/>
                </a:cubicBezTo>
                <a:cubicBezTo>
                  <a:pt x="127" y="95"/>
                  <a:pt x="127" y="95"/>
                  <a:pt x="127" y="95"/>
                </a:cubicBezTo>
                <a:cubicBezTo>
                  <a:pt x="127" y="98"/>
                  <a:pt x="127" y="98"/>
                  <a:pt x="127" y="98"/>
                </a:cubicBezTo>
                <a:cubicBezTo>
                  <a:pt x="127" y="98"/>
                  <a:pt x="127" y="98"/>
                  <a:pt x="127" y="98"/>
                </a:cubicBezTo>
                <a:cubicBezTo>
                  <a:pt x="127" y="98"/>
                  <a:pt x="127" y="98"/>
                  <a:pt x="127" y="98"/>
                </a:cubicBezTo>
                <a:cubicBezTo>
                  <a:pt x="126" y="98"/>
                  <a:pt x="126" y="98"/>
                  <a:pt x="126" y="98"/>
                </a:cubicBezTo>
                <a:cubicBezTo>
                  <a:pt x="126" y="98"/>
                  <a:pt x="126" y="98"/>
                  <a:pt x="126" y="98"/>
                </a:cubicBezTo>
                <a:cubicBezTo>
                  <a:pt x="126" y="98"/>
                  <a:pt x="126" y="99"/>
                  <a:pt x="126" y="99"/>
                </a:cubicBezTo>
                <a:cubicBezTo>
                  <a:pt x="126" y="99"/>
                  <a:pt x="126" y="99"/>
                  <a:pt x="125" y="99"/>
                </a:cubicBezTo>
                <a:cubicBezTo>
                  <a:pt x="125" y="99"/>
                  <a:pt x="125" y="100"/>
                  <a:pt x="125" y="100"/>
                </a:cubicBezTo>
                <a:cubicBezTo>
                  <a:pt x="125" y="100"/>
                  <a:pt x="125" y="100"/>
                  <a:pt x="125" y="100"/>
                </a:cubicBezTo>
                <a:cubicBezTo>
                  <a:pt x="125" y="100"/>
                  <a:pt x="125" y="100"/>
                  <a:pt x="125" y="100"/>
                </a:cubicBezTo>
                <a:cubicBezTo>
                  <a:pt x="125" y="100"/>
                  <a:pt x="125" y="100"/>
                  <a:pt x="125" y="100"/>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7"/>
                  <a:pt x="125" y="107"/>
                  <a:pt x="125" y="107"/>
                </a:cubicBezTo>
                <a:cubicBezTo>
                  <a:pt x="125" y="107"/>
                  <a:pt x="125" y="107"/>
                  <a:pt x="125" y="107"/>
                </a:cubicBezTo>
                <a:cubicBezTo>
                  <a:pt x="125" y="107"/>
                  <a:pt x="126" y="108"/>
                  <a:pt x="126" y="108"/>
                </a:cubicBezTo>
                <a:cubicBezTo>
                  <a:pt x="126" y="108"/>
                  <a:pt x="126" y="108"/>
                  <a:pt x="126" y="108"/>
                </a:cubicBezTo>
                <a:cubicBezTo>
                  <a:pt x="126" y="108"/>
                  <a:pt x="126" y="108"/>
                  <a:pt x="126" y="108"/>
                </a:cubicBezTo>
                <a:cubicBezTo>
                  <a:pt x="126" y="108"/>
                  <a:pt x="126" y="108"/>
                  <a:pt x="126" y="108"/>
                </a:cubicBezTo>
                <a:cubicBezTo>
                  <a:pt x="126" y="108"/>
                  <a:pt x="126" y="108"/>
                  <a:pt x="126" y="108"/>
                </a:cubicBezTo>
                <a:cubicBezTo>
                  <a:pt x="126" y="108"/>
                  <a:pt x="126" y="108"/>
                  <a:pt x="126" y="108"/>
                </a:cubicBezTo>
                <a:cubicBezTo>
                  <a:pt x="126" y="108"/>
                  <a:pt x="126" y="108"/>
                  <a:pt x="126" y="108"/>
                </a:cubicBezTo>
                <a:cubicBezTo>
                  <a:pt x="126" y="109"/>
                  <a:pt x="126" y="109"/>
                  <a:pt x="126" y="110"/>
                </a:cubicBezTo>
                <a:cubicBezTo>
                  <a:pt x="126" y="110"/>
                  <a:pt x="126" y="110"/>
                  <a:pt x="126" y="110"/>
                </a:cubicBezTo>
                <a:cubicBezTo>
                  <a:pt x="125" y="109"/>
                  <a:pt x="125" y="109"/>
                  <a:pt x="125" y="109"/>
                </a:cubicBezTo>
                <a:cubicBezTo>
                  <a:pt x="125" y="116"/>
                  <a:pt x="125" y="116"/>
                  <a:pt x="125" y="116"/>
                </a:cubicBezTo>
                <a:cubicBezTo>
                  <a:pt x="126" y="116"/>
                  <a:pt x="126" y="116"/>
                  <a:pt x="126" y="116"/>
                </a:cubicBezTo>
                <a:cubicBezTo>
                  <a:pt x="126" y="116"/>
                  <a:pt x="126" y="116"/>
                  <a:pt x="126" y="116"/>
                </a:cubicBezTo>
                <a:cubicBezTo>
                  <a:pt x="126" y="116"/>
                  <a:pt x="126" y="117"/>
                  <a:pt x="127" y="117"/>
                </a:cubicBezTo>
                <a:cubicBezTo>
                  <a:pt x="127" y="118"/>
                  <a:pt x="127" y="118"/>
                  <a:pt x="127" y="118"/>
                </a:cubicBezTo>
                <a:cubicBezTo>
                  <a:pt x="127" y="119"/>
                  <a:pt x="126" y="119"/>
                  <a:pt x="126" y="119"/>
                </a:cubicBezTo>
                <a:cubicBezTo>
                  <a:pt x="126" y="119"/>
                  <a:pt x="126" y="119"/>
                  <a:pt x="125" y="119"/>
                </a:cubicBezTo>
                <a:cubicBezTo>
                  <a:pt x="125" y="119"/>
                  <a:pt x="125" y="119"/>
                  <a:pt x="125" y="120"/>
                </a:cubicBezTo>
                <a:cubicBezTo>
                  <a:pt x="125" y="120"/>
                  <a:pt x="124" y="120"/>
                  <a:pt x="124" y="120"/>
                </a:cubicBezTo>
                <a:cubicBezTo>
                  <a:pt x="124" y="120"/>
                  <a:pt x="124" y="121"/>
                  <a:pt x="124" y="121"/>
                </a:cubicBezTo>
                <a:cubicBezTo>
                  <a:pt x="124" y="121"/>
                  <a:pt x="124" y="121"/>
                  <a:pt x="124" y="122"/>
                </a:cubicBezTo>
                <a:cubicBezTo>
                  <a:pt x="124" y="122"/>
                  <a:pt x="124" y="122"/>
                  <a:pt x="124" y="123"/>
                </a:cubicBezTo>
                <a:cubicBezTo>
                  <a:pt x="125" y="123"/>
                  <a:pt x="125" y="123"/>
                  <a:pt x="125" y="123"/>
                </a:cubicBezTo>
                <a:cubicBezTo>
                  <a:pt x="125" y="123"/>
                  <a:pt x="126" y="123"/>
                  <a:pt x="126" y="122"/>
                </a:cubicBezTo>
                <a:cubicBezTo>
                  <a:pt x="126" y="122"/>
                  <a:pt x="126" y="122"/>
                  <a:pt x="126" y="122"/>
                </a:cubicBezTo>
                <a:cubicBezTo>
                  <a:pt x="126" y="122"/>
                  <a:pt x="127" y="122"/>
                  <a:pt x="128" y="122"/>
                </a:cubicBezTo>
                <a:cubicBezTo>
                  <a:pt x="128" y="122"/>
                  <a:pt x="128" y="122"/>
                  <a:pt x="128" y="122"/>
                </a:cubicBezTo>
                <a:cubicBezTo>
                  <a:pt x="129" y="122"/>
                  <a:pt x="130" y="122"/>
                  <a:pt x="131" y="121"/>
                </a:cubicBezTo>
                <a:cubicBezTo>
                  <a:pt x="132" y="121"/>
                  <a:pt x="132" y="121"/>
                  <a:pt x="132" y="121"/>
                </a:cubicBezTo>
                <a:cubicBezTo>
                  <a:pt x="132" y="121"/>
                  <a:pt x="132" y="121"/>
                  <a:pt x="132" y="121"/>
                </a:cubicBezTo>
                <a:cubicBezTo>
                  <a:pt x="132" y="121"/>
                  <a:pt x="132" y="121"/>
                  <a:pt x="132" y="121"/>
                </a:cubicBezTo>
                <a:cubicBezTo>
                  <a:pt x="132" y="121"/>
                  <a:pt x="132" y="121"/>
                  <a:pt x="132" y="121"/>
                </a:cubicBezTo>
                <a:cubicBezTo>
                  <a:pt x="132" y="121"/>
                  <a:pt x="133" y="121"/>
                  <a:pt x="133" y="121"/>
                </a:cubicBezTo>
                <a:cubicBezTo>
                  <a:pt x="133" y="120"/>
                  <a:pt x="133" y="120"/>
                  <a:pt x="134" y="120"/>
                </a:cubicBezTo>
                <a:cubicBezTo>
                  <a:pt x="134" y="120"/>
                  <a:pt x="134" y="120"/>
                  <a:pt x="134" y="120"/>
                </a:cubicBezTo>
                <a:cubicBezTo>
                  <a:pt x="134" y="120"/>
                  <a:pt x="134" y="120"/>
                  <a:pt x="134" y="120"/>
                </a:cubicBezTo>
                <a:cubicBezTo>
                  <a:pt x="134" y="118"/>
                  <a:pt x="134" y="117"/>
                  <a:pt x="135" y="117"/>
                </a:cubicBezTo>
                <a:cubicBezTo>
                  <a:pt x="135" y="117"/>
                  <a:pt x="136" y="117"/>
                  <a:pt x="136" y="117"/>
                </a:cubicBezTo>
                <a:cubicBezTo>
                  <a:pt x="136" y="117"/>
                  <a:pt x="137" y="117"/>
                  <a:pt x="137" y="117"/>
                </a:cubicBezTo>
                <a:cubicBezTo>
                  <a:pt x="137" y="117"/>
                  <a:pt x="137" y="117"/>
                  <a:pt x="137" y="117"/>
                </a:cubicBezTo>
                <a:cubicBezTo>
                  <a:pt x="137" y="117"/>
                  <a:pt x="138" y="117"/>
                  <a:pt x="138" y="117"/>
                </a:cubicBezTo>
                <a:cubicBezTo>
                  <a:pt x="138" y="117"/>
                  <a:pt x="138" y="117"/>
                  <a:pt x="138" y="117"/>
                </a:cubicBezTo>
                <a:cubicBezTo>
                  <a:pt x="139" y="117"/>
                  <a:pt x="139" y="116"/>
                  <a:pt x="139" y="116"/>
                </a:cubicBezTo>
                <a:cubicBezTo>
                  <a:pt x="139" y="115"/>
                  <a:pt x="139" y="115"/>
                  <a:pt x="139" y="115"/>
                </a:cubicBezTo>
                <a:cubicBezTo>
                  <a:pt x="139" y="115"/>
                  <a:pt x="139" y="114"/>
                  <a:pt x="139" y="114"/>
                </a:cubicBezTo>
                <a:cubicBezTo>
                  <a:pt x="139" y="114"/>
                  <a:pt x="139" y="114"/>
                  <a:pt x="139" y="114"/>
                </a:cubicBezTo>
                <a:cubicBezTo>
                  <a:pt x="139" y="113"/>
                  <a:pt x="139" y="113"/>
                  <a:pt x="139" y="113"/>
                </a:cubicBezTo>
                <a:cubicBezTo>
                  <a:pt x="139" y="113"/>
                  <a:pt x="139" y="113"/>
                  <a:pt x="139" y="113"/>
                </a:cubicBezTo>
                <a:cubicBezTo>
                  <a:pt x="139" y="112"/>
                  <a:pt x="139" y="112"/>
                  <a:pt x="139" y="112"/>
                </a:cubicBezTo>
                <a:cubicBezTo>
                  <a:pt x="139" y="112"/>
                  <a:pt x="139" y="112"/>
                  <a:pt x="139" y="112"/>
                </a:cubicBezTo>
                <a:cubicBezTo>
                  <a:pt x="139" y="112"/>
                  <a:pt x="139" y="111"/>
                  <a:pt x="139" y="111"/>
                </a:cubicBezTo>
                <a:cubicBezTo>
                  <a:pt x="139" y="111"/>
                  <a:pt x="139" y="111"/>
                  <a:pt x="139" y="111"/>
                </a:cubicBezTo>
                <a:cubicBezTo>
                  <a:pt x="139" y="111"/>
                  <a:pt x="139" y="111"/>
                  <a:pt x="139" y="111"/>
                </a:cubicBezTo>
                <a:cubicBezTo>
                  <a:pt x="139" y="111"/>
                  <a:pt x="139" y="111"/>
                  <a:pt x="139" y="111"/>
                </a:cubicBezTo>
                <a:cubicBezTo>
                  <a:pt x="139" y="111"/>
                  <a:pt x="139" y="111"/>
                  <a:pt x="139" y="111"/>
                </a:cubicBezTo>
                <a:cubicBezTo>
                  <a:pt x="140" y="111"/>
                  <a:pt x="140" y="111"/>
                  <a:pt x="140" y="111"/>
                </a:cubicBezTo>
                <a:cubicBezTo>
                  <a:pt x="140" y="111"/>
                  <a:pt x="140" y="111"/>
                  <a:pt x="140" y="111"/>
                </a:cubicBezTo>
                <a:cubicBezTo>
                  <a:pt x="140" y="111"/>
                  <a:pt x="140" y="110"/>
                  <a:pt x="140" y="110"/>
                </a:cubicBezTo>
                <a:cubicBezTo>
                  <a:pt x="140" y="110"/>
                  <a:pt x="140" y="110"/>
                  <a:pt x="140" y="110"/>
                </a:cubicBezTo>
                <a:cubicBezTo>
                  <a:pt x="140" y="110"/>
                  <a:pt x="140" y="110"/>
                  <a:pt x="140" y="110"/>
                </a:cubicBezTo>
                <a:cubicBezTo>
                  <a:pt x="141" y="110"/>
                  <a:pt x="141" y="110"/>
                  <a:pt x="141" y="110"/>
                </a:cubicBezTo>
                <a:cubicBezTo>
                  <a:pt x="141" y="110"/>
                  <a:pt x="142" y="110"/>
                  <a:pt x="142" y="109"/>
                </a:cubicBezTo>
                <a:cubicBezTo>
                  <a:pt x="142" y="108"/>
                  <a:pt x="142" y="107"/>
                  <a:pt x="142" y="107"/>
                </a:cubicBezTo>
                <a:cubicBezTo>
                  <a:pt x="142" y="106"/>
                  <a:pt x="142" y="106"/>
                  <a:pt x="142" y="106"/>
                </a:cubicBezTo>
                <a:cubicBezTo>
                  <a:pt x="142" y="106"/>
                  <a:pt x="142" y="106"/>
                  <a:pt x="142" y="106"/>
                </a:cubicBezTo>
                <a:cubicBezTo>
                  <a:pt x="142" y="106"/>
                  <a:pt x="142" y="106"/>
                  <a:pt x="142" y="106"/>
                </a:cubicBezTo>
                <a:cubicBezTo>
                  <a:pt x="143" y="106"/>
                  <a:pt x="143" y="106"/>
                  <a:pt x="143" y="106"/>
                </a:cubicBezTo>
                <a:cubicBezTo>
                  <a:pt x="143" y="105"/>
                  <a:pt x="143" y="105"/>
                  <a:pt x="143" y="105"/>
                </a:cubicBezTo>
                <a:cubicBezTo>
                  <a:pt x="143" y="105"/>
                  <a:pt x="143" y="104"/>
                  <a:pt x="143" y="104"/>
                </a:cubicBezTo>
                <a:cubicBezTo>
                  <a:pt x="143" y="104"/>
                  <a:pt x="143" y="104"/>
                  <a:pt x="144" y="104"/>
                </a:cubicBezTo>
                <a:cubicBezTo>
                  <a:pt x="144" y="104"/>
                  <a:pt x="144" y="104"/>
                  <a:pt x="144" y="104"/>
                </a:cubicBezTo>
                <a:cubicBezTo>
                  <a:pt x="144" y="103"/>
                  <a:pt x="144" y="103"/>
                  <a:pt x="144" y="103"/>
                </a:cubicBezTo>
                <a:cubicBezTo>
                  <a:pt x="145" y="103"/>
                  <a:pt x="145" y="102"/>
                  <a:pt x="145" y="102"/>
                </a:cubicBezTo>
                <a:cubicBezTo>
                  <a:pt x="145" y="102"/>
                  <a:pt x="145" y="102"/>
                  <a:pt x="145" y="102"/>
                </a:cubicBezTo>
                <a:cubicBezTo>
                  <a:pt x="145" y="101"/>
                  <a:pt x="145" y="101"/>
                  <a:pt x="145" y="101"/>
                </a:cubicBezTo>
                <a:cubicBezTo>
                  <a:pt x="145" y="101"/>
                  <a:pt x="145" y="100"/>
                  <a:pt x="146" y="100"/>
                </a:cubicBezTo>
                <a:cubicBezTo>
                  <a:pt x="146" y="99"/>
                  <a:pt x="147" y="99"/>
                  <a:pt x="147" y="98"/>
                </a:cubicBezTo>
                <a:cubicBezTo>
                  <a:pt x="148" y="98"/>
                  <a:pt x="148" y="98"/>
                  <a:pt x="148" y="98"/>
                </a:cubicBezTo>
                <a:cubicBezTo>
                  <a:pt x="148" y="98"/>
                  <a:pt x="148" y="98"/>
                  <a:pt x="148" y="97"/>
                </a:cubicBezTo>
                <a:cubicBezTo>
                  <a:pt x="148" y="97"/>
                  <a:pt x="148" y="96"/>
                  <a:pt x="148" y="96"/>
                </a:cubicBezTo>
                <a:cubicBezTo>
                  <a:pt x="148" y="96"/>
                  <a:pt x="148" y="96"/>
                  <a:pt x="148" y="95"/>
                </a:cubicBezTo>
                <a:cubicBezTo>
                  <a:pt x="148" y="95"/>
                  <a:pt x="148" y="94"/>
                  <a:pt x="148" y="94"/>
                </a:cubicBezTo>
                <a:cubicBezTo>
                  <a:pt x="148" y="93"/>
                  <a:pt x="148" y="93"/>
                  <a:pt x="149" y="92"/>
                </a:cubicBezTo>
                <a:cubicBezTo>
                  <a:pt x="149" y="92"/>
                  <a:pt x="149" y="92"/>
                  <a:pt x="149" y="92"/>
                </a:cubicBezTo>
                <a:cubicBezTo>
                  <a:pt x="149" y="92"/>
                  <a:pt x="149" y="91"/>
                  <a:pt x="149" y="91"/>
                </a:cubicBezTo>
                <a:cubicBezTo>
                  <a:pt x="149" y="91"/>
                  <a:pt x="149" y="91"/>
                  <a:pt x="149" y="91"/>
                </a:cubicBezTo>
                <a:cubicBezTo>
                  <a:pt x="149" y="91"/>
                  <a:pt x="149" y="91"/>
                  <a:pt x="149" y="91"/>
                </a:cubicBezTo>
                <a:cubicBezTo>
                  <a:pt x="149" y="91"/>
                  <a:pt x="149" y="91"/>
                  <a:pt x="149" y="91"/>
                </a:cubicBezTo>
                <a:cubicBezTo>
                  <a:pt x="149" y="91"/>
                  <a:pt x="149" y="91"/>
                  <a:pt x="149" y="91"/>
                </a:cubicBezTo>
                <a:cubicBezTo>
                  <a:pt x="150" y="91"/>
                  <a:pt x="150" y="91"/>
                  <a:pt x="150" y="91"/>
                </a:cubicBezTo>
                <a:cubicBezTo>
                  <a:pt x="150" y="91"/>
                  <a:pt x="150" y="91"/>
                  <a:pt x="150" y="91"/>
                </a:cubicBezTo>
                <a:cubicBezTo>
                  <a:pt x="150" y="89"/>
                  <a:pt x="150" y="88"/>
                  <a:pt x="150" y="87"/>
                </a:cubicBezTo>
                <a:cubicBezTo>
                  <a:pt x="150" y="86"/>
                  <a:pt x="150" y="85"/>
                  <a:pt x="150" y="85"/>
                </a:cubicBezTo>
                <a:cubicBezTo>
                  <a:pt x="150" y="84"/>
                  <a:pt x="150" y="83"/>
                  <a:pt x="150" y="82"/>
                </a:cubicBezTo>
                <a:cubicBezTo>
                  <a:pt x="150" y="82"/>
                  <a:pt x="150" y="82"/>
                  <a:pt x="150" y="81"/>
                </a:cubicBezTo>
                <a:cubicBezTo>
                  <a:pt x="150" y="81"/>
                  <a:pt x="150" y="81"/>
                  <a:pt x="150" y="81"/>
                </a:cubicBezTo>
                <a:cubicBezTo>
                  <a:pt x="150" y="81"/>
                  <a:pt x="150" y="81"/>
                  <a:pt x="150" y="81"/>
                </a:cubicBezTo>
                <a:cubicBezTo>
                  <a:pt x="150" y="81"/>
                  <a:pt x="150" y="81"/>
                  <a:pt x="150" y="81"/>
                </a:cubicBezTo>
                <a:cubicBezTo>
                  <a:pt x="150" y="81"/>
                  <a:pt x="150" y="81"/>
                  <a:pt x="151" y="81"/>
                </a:cubicBezTo>
                <a:cubicBezTo>
                  <a:pt x="151" y="81"/>
                  <a:pt x="151" y="81"/>
                  <a:pt x="151" y="81"/>
                </a:cubicBezTo>
                <a:cubicBezTo>
                  <a:pt x="151" y="80"/>
                  <a:pt x="151" y="80"/>
                  <a:pt x="151" y="80"/>
                </a:cubicBezTo>
                <a:cubicBezTo>
                  <a:pt x="151" y="80"/>
                  <a:pt x="151" y="80"/>
                  <a:pt x="151" y="80"/>
                </a:cubicBezTo>
                <a:cubicBezTo>
                  <a:pt x="151" y="80"/>
                  <a:pt x="151" y="79"/>
                  <a:pt x="151" y="79"/>
                </a:cubicBezTo>
                <a:cubicBezTo>
                  <a:pt x="151" y="79"/>
                  <a:pt x="151" y="79"/>
                  <a:pt x="151" y="79"/>
                </a:cubicBezTo>
                <a:cubicBezTo>
                  <a:pt x="152" y="80"/>
                  <a:pt x="152" y="80"/>
                  <a:pt x="152" y="80"/>
                </a:cubicBezTo>
                <a:cubicBezTo>
                  <a:pt x="152" y="77"/>
                  <a:pt x="152" y="77"/>
                  <a:pt x="152" y="77"/>
                </a:cubicBezTo>
                <a:cubicBezTo>
                  <a:pt x="152" y="77"/>
                  <a:pt x="152" y="77"/>
                  <a:pt x="151" y="76"/>
                </a:cubicBezTo>
                <a:cubicBezTo>
                  <a:pt x="151" y="76"/>
                  <a:pt x="151" y="76"/>
                  <a:pt x="151" y="76"/>
                </a:cubicBezTo>
                <a:cubicBezTo>
                  <a:pt x="151" y="76"/>
                  <a:pt x="151" y="76"/>
                  <a:pt x="151" y="75"/>
                </a:cubicBezTo>
                <a:cubicBezTo>
                  <a:pt x="151" y="75"/>
                  <a:pt x="151" y="75"/>
                  <a:pt x="151" y="75"/>
                </a:cubicBezTo>
                <a:cubicBezTo>
                  <a:pt x="151" y="75"/>
                  <a:pt x="151" y="75"/>
                  <a:pt x="151" y="75"/>
                </a:cubicBezTo>
                <a:cubicBezTo>
                  <a:pt x="151" y="74"/>
                  <a:pt x="151" y="74"/>
                  <a:pt x="151" y="73"/>
                </a:cubicBezTo>
                <a:cubicBezTo>
                  <a:pt x="151" y="73"/>
                  <a:pt x="151" y="73"/>
                  <a:pt x="151" y="73"/>
                </a:cubicBezTo>
                <a:cubicBezTo>
                  <a:pt x="151" y="73"/>
                  <a:pt x="152" y="73"/>
                  <a:pt x="152" y="73"/>
                </a:cubicBezTo>
                <a:cubicBezTo>
                  <a:pt x="152" y="72"/>
                  <a:pt x="152" y="72"/>
                  <a:pt x="152" y="72"/>
                </a:cubicBezTo>
                <a:cubicBezTo>
                  <a:pt x="152" y="72"/>
                  <a:pt x="152" y="72"/>
                  <a:pt x="152" y="71"/>
                </a:cubicBezTo>
                <a:cubicBezTo>
                  <a:pt x="152" y="71"/>
                  <a:pt x="152" y="71"/>
                  <a:pt x="152" y="71"/>
                </a:cubicBezTo>
                <a:cubicBezTo>
                  <a:pt x="152" y="70"/>
                  <a:pt x="152" y="70"/>
                  <a:pt x="152" y="70"/>
                </a:cubicBezTo>
                <a:cubicBezTo>
                  <a:pt x="152" y="70"/>
                  <a:pt x="152" y="70"/>
                  <a:pt x="152" y="70"/>
                </a:cubicBezTo>
                <a:cubicBezTo>
                  <a:pt x="152" y="70"/>
                  <a:pt x="152" y="70"/>
                  <a:pt x="152" y="70"/>
                </a:cubicBezTo>
                <a:cubicBezTo>
                  <a:pt x="152" y="66"/>
                  <a:pt x="152" y="66"/>
                  <a:pt x="152" y="66"/>
                </a:cubicBezTo>
                <a:cubicBezTo>
                  <a:pt x="152" y="66"/>
                  <a:pt x="152" y="66"/>
                  <a:pt x="152" y="66"/>
                </a:cubicBezTo>
                <a:cubicBezTo>
                  <a:pt x="152" y="66"/>
                  <a:pt x="153" y="65"/>
                  <a:pt x="152" y="65"/>
                </a:cubicBezTo>
                <a:cubicBezTo>
                  <a:pt x="152" y="64"/>
                  <a:pt x="151" y="64"/>
                  <a:pt x="151" y="63"/>
                </a:cubicBezTo>
                <a:cubicBezTo>
                  <a:pt x="151" y="63"/>
                  <a:pt x="151" y="63"/>
                  <a:pt x="150" y="63"/>
                </a:cubicBezTo>
                <a:cubicBezTo>
                  <a:pt x="150" y="61"/>
                  <a:pt x="150" y="61"/>
                  <a:pt x="150" y="61"/>
                </a:cubicBezTo>
                <a:cubicBezTo>
                  <a:pt x="150" y="61"/>
                  <a:pt x="150" y="61"/>
                  <a:pt x="150" y="61"/>
                </a:cubicBezTo>
                <a:cubicBezTo>
                  <a:pt x="150" y="61"/>
                  <a:pt x="150" y="60"/>
                  <a:pt x="150" y="60"/>
                </a:cubicBezTo>
                <a:cubicBezTo>
                  <a:pt x="150" y="60"/>
                  <a:pt x="150" y="60"/>
                  <a:pt x="150" y="60"/>
                </a:cubicBezTo>
                <a:cubicBezTo>
                  <a:pt x="150" y="60"/>
                  <a:pt x="150" y="60"/>
                  <a:pt x="150" y="60"/>
                </a:cubicBezTo>
                <a:cubicBezTo>
                  <a:pt x="150" y="60"/>
                  <a:pt x="149" y="59"/>
                  <a:pt x="149" y="59"/>
                </a:cubicBezTo>
                <a:cubicBezTo>
                  <a:pt x="149" y="59"/>
                  <a:pt x="149" y="59"/>
                  <a:pt x="149" y="59"/>
                </a:cubicBezTo>
                <a:cubicBezTo>
                  <a:pt x="149" y="59"/>
                  <a:pt x="149" y="59"/>
                  <a:pt x="148" y="58"/>
                </a:cubicBezTo>
                <a:cubicBezTo>
                  <a:pt x="148" y="58"/>
                  <a:pt x="148" y="58"/>
                  <a:pt x="148" y="58"/>
                </a:cubicBezTo>
                <a:cubicBezTo>
                  <a:pt x="148" y="58"/>
                  <a:pt x="148" y="58"/>
                  <a:pt x="148" y="58"/>
                </a:cubicBezTo>
                <a:cubicBezTo>
                  <a:pt x="148" y="58"/>
                  <a:pt x="148" y="57"/>
                  <a:pt x="148" y="57"/>
                </a:cubicBezTo>
                <a:cubicBezTo>
                  <a:pt x="148" y="57"/>
                  <a:pt x="148" y="57"/>
                  <a:pt x="148" y="57"/>
                </a:cubicBezTo>
                <a:cubicBezTo>
                  <a:pt x="148" y="57"/>
                  <a:pt x="148" y="57"/>
                  <a:pt x="148" y="57"/>
                </a:cubicBezTo>
                <a:cubicBezTo>
                  <a:pt x="147" y="57"/>
                  <a:pt x="147" y="56"/>
                  <a:pt x="147" y="56"/>
                </a:cubicBezTo>
                <a:cubicBezTo>
                  <a:pt x="147" y="56"/>
                  <a:pt x="147" y="56"/>
                  <a:pt x="147" y="56"/>
                </a:cubicBezTo>
                <a:cubicBezTo>
                  <a:pt x="147" y="56"/>
                  <a:pt x="147" y="55"/>
                  <a:pt x="146" y="55"/>
                </a:cubicBezTo>
                <a:cubicBezTo>
                  <a:pt x="146" y="55"/>
                  <a:pt x="146" y="55"/>
                  <a:pt x="146" y="55"/>
                </a:cubicBezTo>
                <a:cubicBezTo>
                  <a:pt x="145" y="54"/>
                  <a:pt x="145" y="53"/>
                  <a:pt x="146" y="52"/>
                </a:cubicBezTo>
                <a:cubicBezTo>
                  <a:pt x="146" y="52"/>
                  <a:pt x="146" y="52"/>
                  <a:pt x="146" y="52"/>
                </a:cubicBezTo>
                <a:cubicBezTo>
                  <a:pt x="145" y="52"/>
                  <a:pt x="145" y="52"/>
                  <a:pt x="145" y="52"/>
                </a:cubicBezTo>
                <a:cubicBezTo>
                  <a:pt x="145" y="52"/>
                  <a:pt x="145" y="52"/>
                  <a:pt x="145" y="52"/>
                </a:cubicBezTo>
                <a:cubicBezTo>
                  <a:pt x="145" y="51"/>
                  <a:pt x="144" y="50"/>
                  <a:pt x="144" y="50"/>
                </a:cubicBezTo>
                <a:cubicBezTo>
                  <a:pt x="144" y="50"/>
                  <a:pt x="144" y="50"/>
                  <a:pt x="144" y="50"/>
                </a:cubicBezTo>
                <a:cubicBezTo>
                  <a:pt x="144" y="50"/>
                  <a:pt x="144" y="50"/>
                  <a:pt x="143" y="49"/>
                </a:cubicBezTo>
                <a:cubicBezTo>
                  <a:pt x="143" y="49"/>
                  <a:pt x="143" y="49"/>
                  <a:pt x="143" y="49"/>
                </a:cubicBezTo>
                <a:cubicBezTo>
                  <a:pt x="143" y="49"/>
                  <a:pt x="143" y="49"/>
                  <a:pt x="143" y="49"/>
                </a:cubicBezTo>
                <a:cubicBezTo>
                  <a:pt x="143" y="48"/>
                  <a:pt x="143" y="48"/>
                  <a:pt x="143" y="48"/>
                </a:cubicBezTo>
                <a:cubicBezTo>
                  <a:pt x="143" y="48"/>
                  <a:pt x="143" y="48"/>
                  <a:pt x="143" y="48"/>
                </a:cubicBezTo>
                <a:cubicBezTo>
                  <a:pt x="143" y="48"/>
                  <a:pt x="143" y="48"/>
                  <a:pt x="143" y="48"/>
                </a:cubicBezTo>
                <a:cubicBezTo>
                  <a:pt x="142" y="47"/>
                  <a:pt x="142" y="47"/>
                  <a:pt x="142" y="47"/>
                </a:cubicBezTo>
                <a:cubicBezTo>
                  <a:pt x="142" y="47"/>
                  <a:pt x="142" y="47"/>
                  <a:pt x="142" y="47"/>
                </a:cubicBezTo>
                <a:cubicBezTo>
                  <a:pt x="142" y="47"/>
                  <a:pt x="142" y="47"/>
                  <a:pt x="142" y="47"/>
                </a:cubicBezTo>
                <a:cubicBezTo>
                  <a:pt x="142" y="47"/>
                  <a:pt x="142" y="47"/>
                  <a:pt x="142" y="47"/>
                </a:cubicBezTo>
                <a:cubicBezTo>
                  <a:pt x="142" y="47"/>
                  <a:pt x="142" y="47"/>
                  <a:pt x="142" y="47"/>
                </a:cubicBezTo>
                <a:cubicBezTo>
                  <a:pt x="142" y="47"/>
                  <a:pt x="142" y="46"/>
                  <a:pt x="141" y="46"/>
                </a:cubicBezTo>
                <a:cubicBezTo>
                  <a:pt x="141" y="45"/>
                  <a:pt x="140" y="45"/>
                  <a:pt x="140" y="44"/>
                </a:cubicBezTo>
                <a:cubicBezTo>
                  <a:pt x="139" y="43"/>
                  <a:pt x="139" y="43"/>
                  <a:pt x="139" y="43"/>
                </a:cubicBezTo>
                <a:cubicBezTo>
                  <a:pt x="139" y="42"/>
                  <a:pt x="138" y="42"/>
                  <a:pt x="138" y="41"/>
                </a:cubicBezTo>
                <a:cubicBezTo>
                  <a:pt x="139" y="41"/>
                  <a:pt x="139" y="41"/>
                  <a:pt x="139" y="41"/>
                </a:cubicBezTo>
                <a:cubicBezTo>
                  <a:pt x="139" y="40"/>
                  <a:pt x="139" y="40"/>
                  <a:pt x="139" y="40"/>
                </a:cubicBezTo>
                <a:cubicBezTo>
                  <a:pt x="139" y="41"/>
                  <a:pt x="139" y="41"/>
                  <a:pt x="139" y="41"/>
                </a:cubicBezTo>
                <a:cubicBezTo>
                  <a:pt x="139" y="41"/>
                  <a:pt x="139" y="41"/>
                  <a:pt x="139" y="41"/>
                </a:cubicBezTo>
                <a:cubicBezTo>
                  <a:pt x="140" y="41"/>
                  <a:pt x="140" y="41"/>
                  <a:pt x="140" y="41"/>
                </a:cubicBezTo>
                <a:cubicBezTo>
                  <a:pt x="140" y="41"/>
                  <a:pt x="140" y="42"/>
                  <a:pt x="140" y="42"/>
                </a:cubicBezTo>
                <a:cubicBezTo>
                  <a:pt x="140" y="42"/>
                  <a:pt x="140" y="42"/>
                  <a:pt x="140" y="42"/>
                </a:cubicBezTo>
                <a:cubicBezTo>
                  <a:pt x="140" y="42"/>
                  <a:pt x="140" y="42"/>
                  <a:pt x="140" y="42"/>
                </a:cubicBezTo>
                <a:cubicBezTo>
                  <a:pt x="140" y="42"/>
                  <a:pt x="140" y="42"/>
                  <a:pt x="140" y="42"/>
                </a:cubicBezTo>
                <a:cubicBezTo>
                  <a:pt x="140" y="42"/>
                  <a:pt x="140" y="42"/>
                  <a:pt x="141" y="42"/>
                </a:cubicBezTo>
                <a:cubicBezTo>
                  <a:pt x="140" y="43"/>
                  <a:pt x="140" y="43"/>
                  <a:pt x="140" y="43"/>
                </a:cubicBezTo>
                <a:cubicBezTo>
                  <a:pt x="140" y="44"/>
                  <a:pt x="140" y="44"/>
                  <a:pt x="140" y="44"/>
                </a:cubicBezTo>
                <a:cubicBezTo>
                  <a:pt x="141" y="44"/>
                  <a:pt x="141" y="44"/>
                  <a:pt x="141" y="44"/>
                </a:cubicBezTo>
                <a:cubicBezTo>
                  <a:pt x="141" y="44"/>
                  <a:pt x="141" y="44"/>
                  <a:pt x="141" y="44"/>
                </a:cubicBezTo>
                <a:cubicBezTo>
                  <a:pt x="141" y="44"/>
                  <a:pt x="141" y="44"/>
                  <a:pt x="141" y="44"/>
                </a:cubicBezTo>
                <a:cubicBezTo>
                  <a:pt x="141" y="44"/>
                  <a:pt x="141" y="44"/>
                  <a:pt x="141" y="44"/>
                </a:cubicBezTo>
                <a:cubicBezTo>
                  <a:pt x="141" y="45"/>
                  <a:pt x="141" y="45"/>
                  <a:pt x="141" y="45"/>
                </a:cubicBezTo>
                <a:cubicBezTo>
                  <a:pt x="141" y="46"/>
                  <a:pt x="142" y="46"/>
                  <a:pt x="142" y="46"/>
                </a:cubicBezTo>
                <a:cubicBezTo>
                  <a:pt x="142" y="46"/>
                  <a:pt x="142" y="46"/>
                  <a:pt x="143" y="46"/>
                </a:cubicBezTo>
                <a:cubicBezTo>
                  <a:pt x="143" y="46"/>
                  <a:pt x="143" y="46"/>
                  <a:pt x="143" y="46"/>
                </a:cubicBezTo>
                <a:cubicBezTo>
                  <a:pt x="143" y="47"/>
                  <a:pt x="143" y="47"/>
                  <a:pt x="143" y="47"/>
                </a:cubicBezTo>
                <a:cubicBezTo>
                  <a:pt x="143" y="47"/>
                  <a:pt x="143" y="48"/>
                  <a:pt x="144" y="48"/>
                </a:cubicBezTo>
                <a:cubicBezTo>
                  <a:pt x="144" y="48"/>
                  <a:pt x="144" y="48"/>
                  <a:pt x="144" y="48"/>
                </a:cubicBezTo>
                <a:cubicBezTo>
                  <a:pt x="144" y="48"/>
                  <a:pt x="144" y="48"/>
                  <a:pt x="144" y="48"/>
                </a:cubicBezTo>
                <a:cubicBezTo>
                  <a:pt x="144" y="48"/>
                  <a:pt x="144" y="49"/>
                  <a:pt x="144" y="49"/>
                </a:cubicBezTo>
                <a:cubicBezTo>
                  <a:pt x="145" y="49"/>
                  <a:pt x="145" y="49"/>
                  <a:pt x="145" y="49"/>
                </a:cubicBezTo>
                <a:cubicBezTo>
                  <a:pt x="145" y="49"/>
                  <a:pt x="145" y="49"/>
                  <a:pt x="145" y="49"/>
                </a:cubicBezTo>
                <a:cubicBezTo>
                  <a:pt x="145" y="50"/>
                  <a:pt x="145" y="50"/>
                  <a:pt x="145" y="50"/>
                </a:cubicBezTo>
                <a:cubicBezTo>
                  <a:pt x="145" y="50"/>
                  <a:pt x="145" y="50"/>
                  <a:pt x="145" y="50"/>
                </a:cubicBezTo>
                <a:cubicBezTo>
                  <a:pt x="145" y="50"/>
                  <a:pt x="145" y="50"/>
                  <a:pt x="145" y="50"/>
                </a:cubicBezTo>
                <a:cubicBezTo>
                  <a:pt x="145" y="50"/>
                  <a:pt x="145" y="50"/>
                  <a:pt x="145" y="50"/>
                </a:cubicBezTo>
                <a:cubicBezTo>
                  <a:pt x="145" y="51"/>
                  <a:pt x="145" y="51"/>
                  <a:pt x="145" y="51"/>
                </a:cubicBezTo>
                <a:cubicBezTo>
                  <a:pt x="145" y="51"/>
                  <a:pt x="145" y="51"/>
                  <a:pt x="145" y="51"/>
                </a:cubicBezTo>
                <a:cubicBezTo>
                  <a:pt x="145" y="51"/>
                  <a:pt x="146" y="52"/>
                  <a:pt x="146" y="52"/>
                </a:cubicBezTo>
                <a:cubicBezTo>
                  <a:pt x="146" y="52"/>
                  <a:pt x="146" y="52"/>
                  <a:pt x="146" y="52"/>
                </a:cubicBezTo>
                <a:cubicBezTo>
                  <a:pt x="146" y="52"/>
                  <a:pt x="147" y="53"/>
                  <a:pt x="147" y="53"/>
                </a:cubicBezTo>
                <a:cubicBezTo>
                  <a:pt x="147" y="53"/>
                  <a:pt x="147" y="53"/>
                  <a:pt x="147" y="53"/>
                </a:cubicBezTo>
                <a:cubicBezTo>
                  <a:pt x="147" y="53"/>
                  <a:pt x="147" y="53"/>
                  <a:pt x="147" y="53"/>
                </a:cubicBezTo>
                <a:cubicBezTo>
                  <a:pt x="147" y="53"/>
                  <a:pt x="147" y="54"/>
                  <a:pt x="147" y="54"/>
                </a:cubicBezTo>
                <a:cubicBezTo>
                  <a:pt x="147" y="54"/>
                  <a:pt x="147" y="54"/>
                  <a:pt x="147" y="54"/>
                </a:cubicBezTo>
                <a:cubicBezTo>
                  <a:pt x="147" y="54"/>
                  <a:pt x="147" y="54"/>
                  <a:pt x="147" y="54"/>
                </a:cubicBezTo>
                <a:cubicBezTo>
                  <a:pt x="147" y="55"/>
                  <a:pt x="147" y="55"/>
                  <a:pt x="147" y="55"/>
                </a:cubicBezTo>
                <a:cubicBezTo>
                  <a:pt x="147" y="56"/>
                  <a:pt x="148" y="56"/>
                  <a:pt x="148" y="56"/>
                </a:cubicBezTo>
                <a:cubicBezTo>
                  <a:pt x="148" y="56"/>
                  <a:pt x="148" y="56"/>
                  <a:pt x="148" y="56"/>
                </a:cubicBezTo>
                <a:cubicBezTo>
                  <a:pt x="148" y="56"/>
                  <a:pt x="148" y="57"/>
                  <a:pt x="148" y="57"/>
                </a:cubicBezTo>
                <a:cubicBezTo>
                  <a:pt x="149" y="57"/>
                  <a:pt x="149" y="58"/>
                  <a:pt x="150" y="58"/>
                </a:cubicBezTo>
                <a:cubicBezTo>
                  <a:pt x="151" y="58"/>
                  <a:pt x="151" y="58"/>
                  <a:pt x="151" y="58"/>
                </a:cubicBezTo>
                <a:cubicBezTo>
                  <a:pt x="150" y="57"/>
                  <a:pt x="150" y="57"/>
                  <a:pt x="150" y="57"/>
                </a:cubicBezTo>
                <a:cubicBezTo>
                  <a:pt x="150" y="56"/>
                  <a:pt x="149" y="54"/>
                  <a:pt x="149" y="52"/>
                </a:cubicBezTo>
                <a:cubicBezTo>
                  <a:pt x="149" y="51"/>
                  <a:pt x="149" y="50"/>
                  <a:pt x="149" y="49"/>
                </a:cubicBezTo>
                <a:close/>
                <a:moveTo>
                  <a:pt x="105" y="7"/>
                </a:moveTo>
                <a:cubicBezTo>
                  <a:pt x="105" y="7"/>
                  <a:pt x="104" y="7"/>
                  <a:pt x="104" y="7"/>
                </a:cubicBezTo>
                <a:cubicBezTo>
                  <a:pt x="103" y="8"/>
                  <a:pt x="103" y="8"/>
                  <a:pt x="103" y="8"/>
                </a:cubicBezTo>
                <a:cubicBezTo>
                  <a:pt x="103" y="8"/>
                  <a:pt x="103" y="8"/>
                  <a:pt x="104" y="8"/>
                </a:cubicBezTo>
                <a:cubicBezTo>
                  <a:pt x="104" y="8"/>
                  <a:pt x="104" y="9"/>
                  <a:pt x="104" y="9"/>
                </a:cubicBezTo>
                <a:cubicBezTo>
                  <a:pt x="104" y="9"/>
                  <a:pt x="105" y="9"/>
                  <a:pt x="105" y="9"/>
                </a:cubicBezTo>
                <a:cubicBezTo>
                  <a:pt x="105" y="10"/>
                  <a:pt x="105" y="10"/>
                  <a:pt x="105" y="10"/>
                </a:cubicBezTo>
                <a:cubicBezTo>
                  <a:pt x="105" y="10"/>
                  <a:pt x="105" y="10"/>
                  <a:pt x="105" y="10"/>
                </a:cubicBezTo>
                <a:cubicBezTo>
                  <a:pt x="105" y="10"/>
                  <a:pt x="105" y="10"/>
                  <a:pt x="105" y="10"/>
                </a:cubicBezTo>
                <a:cubicBezTo>
                  <a:pt x="105" y="10"/>
                  <a:pt x="105" y="10"/>
                  <a:pt x="105" y="10"/>
                </a:cubicBezTo>
                <a:cubicBezTo>
                  <a:pt x="105" y="10"/>
                  <a:pt x="105" y="10"/>
                  <a:pt x="105" y="10"/>
                </a:cubicBezTo>
                <a:cubicBezTo>
                  <a:pt x="104" y="10"/>
                  <a:pt x="104" y="10"/>
                  <a:pt x="104" y="10"/>
                </a:cubicBezTo>
                <a:cubicBezTo>
                  <a:pt x="104" y="10"/>
                  <a:pt x="104" y="10"/>
                  <a:pt x="103" y="10"/>
                </a:cubicBezTo>
                <a:cubicBezTo>
                  <a:pt x="103" y="11"/>
                  <a:pt x="103" y="11"/>
                  <a:pt x="103" y="11"/>
                </a:cubicBezTo>
                <a:cubicBezTo>
                  <a:pt x="103" y="11"/>
                  <a:pt x="103" y="11"/>
                  <a:pt x="103" y="11"/>
                </a:cubicBezTo>
                <a:cubicBezTo>
                  <a:pt x="103" y="13"/>
                  <a:pt x="103" y="13"/>
                  <a:pt x="103" y="13"/>
                </a:cubicBezTo>
                <a:cubicBezTo>
                  <a:pt x="105" y="13"/>
                  <a:pt x="105" y="13"/>
                  <a:pt x="105" y="13"/>
                </a:cubicBezTo>
                <a:cubicBezTo>
                  <a:pt x="105" y="13"/>
                  <a:pt x="105" y="13"/>
                  <a:pt x="105" y="13"/>
                </a:cubicBezTo>
                <a:cubicBezTo>
                  <a:pt x="107" y="13"/>
                  <a:pt x="107" y="13"/>
                  <a:pt x="107" y="13"/>
                </a:cubicBezTo>
                <a:cubicBezTo>
                  <a:pt x="107" y="13"/>
                  <a:pt x="107" y="13"/>
                  <a:pt x="107" y="13"/>
                </a:cubicBezTo>
                <a:cubicBezTo>
                  <a:pt x="107" y="13"/>
                  <a:pt x="107" y="13"/>
                  <a:pt x="108" y="13"/>
                </a:cubicBezTo>
                <a:cubicBezTo>
                  <a:pt x="108" y="13"/>
                  <a:pt x="108" y="13"/>
                  <a:pt x="108" y="13"/>
                </a:cubicBezTo>
                <a:cubicBezTo>
                  <a:pt x="108" y="12"/>
                  <a:pt x="108" y="12"/>
                  <a:pt x="108" y="12"/>
                </a:cubicBezTo>
                <a:cubicBezTo>
                  <a:pt x="108" y="12"/>
                  <a:pt x="108" y="12"/>
                  <a:pt x="108" y="12"/>
                </a:cubicBezTo>
                <a:cubicBezTo>
                  <a:pt x="108" y="11"/>
                  <a:pt x="107" y="11"/>
                  <a:pt x="107" y="11"/>
                </a:cubicBezTo>
                <a:cubicBezTo>
                  <a:pt x="107" y="11"/>
                  <a:pt x="107" y="11"/>
                  <a:pt x="107" y="11"/>
                </a:cubicBezTo>
                <a:cubicBezTo>
                  <a:pt x="106" y="11"/>
                  <a:pt x="106" y="11"/>
                  <a:pt x="106" y="11"/>
                </a:cubicBezTo>
                <a:cubicBezTo>
                  <a:pt x="106" y="11"/>
                  <a:pt x="106" y="11"/>
                  <a:pt x="106" y="11"/>
                </a:cubicBezTo>
                <a:cubicBezTo>
                  <a:pt x="106" y="11"/>
                  <a:pt x="106" y="11"/>
                  <a:pt x="106" y="11"/>
                </a:cubicBezTo>
                <a:cubicBezTo>
                  <a:pt x="106" y="10"/>
                  <a:pt x="106" y="10"/>
                  <a:pt x="106" y="10"/>
                </a:cubicBezTo>
                <a:cubicBezTo>
                  <a:pt x="107" y="10"/>
                  <a:pt x="107" y="10"/>
                  <a:pt x="107" y="10"/>
                </a:cubicBezTo>
                <a:cubicBezTo>
                  <a:pt x="108" y="9"/>
                  <a:pt x="108" y="9"/>
                  <a:pt x="108" y="8"/>
                </a:cubicBezTo>
                <a:cubicBezTo>
                  <a:pt x="108" y="8"/>
                  <a:pt x="108" y="8"/>
                  <a:pt x="108" y="8"/>
                </a:cubicBezTo>
                <a:cubicBezTo>
                  <a:pt x="108" y="8"/>
                  <a:pt x="108" y="8"/>
                  <a:pt x="108" y="8"/>
                </a:cubicBezTo>
                <a:cubicBezTo>
                  <a:pt x="107" y="7"/>
                  <a:pt x="107" y="7"/>
                  <a:pt x="107" y="7"/>
                </a:cubicBezTo>
                <a:cubicBezTo>
                  <a:pt x="107" y="7"/>
                  <a:pt x="107" y="7"/>
                  <a:pt x="107" y="7"/>
                </a:cubicBezTo>
                <a:cubicBezTo>
                  <a:pt x="107" y="7"/>
                  <a:pt x="107" y="7"/>
                  <a:pt x="107" y="7"/>
                </a:cubicBezTo>
                <a:cubicBezTo>
                  <a:pt x="107" y="7"/>
                  <a:pt x="107" y="7"/>
                  <a:pt x="107" y="7"/>
                </a:cubicBezTo>
                <a:cubicBezTo>
                  <a:pt x="106" y="7"/>
                  <a:pt x="106" y="7"/>
                  <a:pt x="106" y="7"/>
                </a:cubicBezTo>
                <a:cubicBezTo>
                  <a:pt x="106" y="7"/>
                  <a:pt x="106" y="7"/>
                  <a:pt x="106" y="7"/>
                </a:cubicBezTo>
                <a:cubicBezTo>
                  <a:pt x="106" y="7"/>
                  <a:pt x="105" y="7"/>
                  <a:pt x="105" y="7"/>
                </a:cubicBezTo>
                <a:cubicBezTo>
                  <a:pt x="105" y="7"/>
                  <a:pt x="105" y="7"/>
                  <a:pt x="105" y="7"/>
                </a:cubicBezTo>
                <a:close/>
                <a:moveTo>
                  <a:pt x="100" y="6"/>
                </a:moveTo>
                <a:cubicBezTo>
                  <a:pt x="100" y="6"/>
                  <a:pt x="100" y="6"/>
                  <a:pt x="100" y="6"/>
                </a:cubicBezTo>
                <a:cubicBezTo>
                  <a:pt x="100" y="6"/>
                  <a:pt x="100" y="7"/>
                  <a:pt x="100" y="7"/>
                </a:cubicBezTo>
                <a:cubicBezTo>
                  <a:pt x="100" y="7"/>
                  <a:pt x="100" y="7"/>
                  <a:pt x="99" y="7"/>
                </a:cubicBezTo>
                <a:cubicBezTo>
                  <a:pt x="99" y="7"/>
                  <a:pt x="99" y="7"/>
                  <a:pt x="99" y="7"/>
                </a:cubicBezTo>
                <a:cubicBezTo>
                  <a:pt x="99" y="7"/>
                  <a:pt x="99" y="7"/>
                  <a:pt x="99" y="7"/>
                </a:cubicBezTo>
                <a:cubicBezTo>
                  <a:pt x="98" y="7"/>
                  <a:pt x="98" y="7"/>
                  <a:pt x="98" y="7"/>
                </a:cubicBezTo>
                <a:cubicBezTo>
                  <a:pt x="98" y="7"/>
                  <a:pt x="98" y="7"/>
                  <a:pt x="98" y="7"/>
                </a:cubicBezTo>
                <a:cubicBezTo>
                  <a:pt x="98" y="7"/>
                  <a:pt x="98" y="7"/>
                  <a:pt x="98" y="7"/>
                </a:cubicBezTo>
                <a:cubicBezTo>
                  <a:pt x="98" y="7"/>
                  <a:pt x="98" y="7"/>
                  <a:pt x="98" y="7"/>
                </a:cubicBezTo>
                <a:cubicBezTo>
                  <a:pt x="98" y="7"/>
                  <a:pt x="98" y="7"/>
                  <a:pt x="98" y="7"/>
                </a:cubicBezTo>
                <a:cubicBezTo>
                  <a:pt x="98" y="7"/>
                  <a:pt x="98" y="7"/>
                  <a:pt x="98" y="7"/>
                </a:cubicBezTo>
                <a:cubicBezTo>
                  <a:pt x="98" y="7"/>
                  <a:pt x="97" y="7"/>
                  <a:pt x="97" y="8"/>
                </a:cubicBezTo>
                <a:cubicBezTo>
                  <a:pt x="97" y="8"/>
                  <a:pt x="97" y="8"/>
                  <a:pt x="97" y="8"/>
                </a:cubicBezTo>
                <a:cubicBezTo>
                  <a:pt x="97" y="8"/>
                  <a:pt x="97" y="8"/>
                  <a:pt x="97" y="8"/>
                </a:cubicBezTo>
                <a:cubicBezTo>
                  <a:pt x="97" y="10"/>
                  <a:pt x="97" y="10"/>
                  <a:pt x="97" y="10"/>
                </a:cubicBezTo>
                <a:cubicBezTo>
                  <a:pt x="97" y="10"/>
                  <a:pt x="97" y="10"/>
                  <a:pt x="97" y="10"/>
                </a:cubicBezTo>
                <a:cubicBezTo>
                  <a:pt x="98" y="10"/>
                  <a:pt x="98" y="10"/>
                  <a:pt x="98" y="10"/>
                </a:cubicBezTo>
                <a:cubicBezTo>
                  <a:pt x="98" y="10"/>
                  <a:pt x="98" y="10"/>
                  <a:pt x="98" y="10"/>
                </a:cubicBezTo>
                <a:cubicBezTo>
                  <a:pt x="98" y="10"/>
                  <a:pt x="98" y="10"/>
                  <a:pt x="98" y="10"/>
                </a:cubicBezTo>
                <a:cubicBezTo>
                  <a:pt x="98" y="10"/>
                  <a:pt x="98" y="10"/>
                  <a:pt x="98" y="10"/>
                </a:cubicBezTo>
                <a:cubicBezTo>
                  <a:pt x="98" y="10"/>
                  <a:pt x="98" y="10"/>
                  <a:pt x="98" y="10"/>
                </a:cubicBezTo>
                <a:cubicBezTo>
                  <a:pt x="98" y="10"/>
                  <a:pt x="98" y="10"/>
                  <a:pt x="98" y="10"/>
                </a:cubicBezTo>
                <a:cubicBezTo>
                  <a:pt x="98" y="10"/>
                  <a:pt x="98" y="10"/>
                  <a:pt x="98" y="10"/>
                </a:cubicBezTo>
                <a:cubicBezTo>
                  <a:pt x="98" y="10"/>
                  <a:pt x="98" y="11"/>
                  <a:pt x="98" y="11"/>
                </a:cubicBezTo>
                <a:cubicBezTo>
                  <a:pt x="98" y="11"/>
                  <a:pt x="98" y="11"/>
                  <a:pt x="99" y="11"/>
                </a:cubicBezTo>
                <a:cubicBezTo>
                  <a:pt x="99" y="12"/>
                  <a:pt x="99" y="12"/>
                  <a:pt x="100" y="12"/>
                </a:cubicBezTo>
                <a:cubicBezTo>
                  <a:pt x="100" y="12"/>
                  <a:pt x="100" y="12"/>
                  <a:pt x="100" y="12"/>
                </a:cubicBezTo>
                <a:cubicBezTo>
                  <a:pt x="100" y="12"/>
                  <a:pt x="100" y="12"/>
                  <a:pt x="100" y="12"/>
                </a:cubicBezTo>
                <a:cubicBezTo>
                  <a:pt x="101" y="12"/>
                  <a:pt x="101" y="12"/>
                  <a:pt x="102" y="12"/>
                </a:cubicBezTo>
                <a:cubicBezTo>
                  <a:pt x="102" y="12"/>
                  <a:pt x="102" y="11"/>
                  <a:pt x="102" y="11"/>
                </a:cubicBezTo>
                <a:cubicBezTo>
                  <a:pt x="102" y="11"/>
                  <a:pt x="102" y="11"/>
                  <a:pt x="102" y="11"/>
                </a:cubicBezTo>
                <a:cubicBezTo>
                  <a:pt x="102" y="11"/>
                  <a:pt x="102" y="11"/>
                  <a:pt x="102" y="11"/>
                </a:cubicBezTo>
                <a:cubicBezTo>
                  <a:pt x="102" y="11"/>
                  <a:pt x="102" y="11"/>
                  <a:pt x="103" y="11"/>
                </a:cubicBezTo>
                <a:cubicBezTo>
                  <a:pt x="103" y="11"/>
                  <a:pt x="104" y="10"/>
                  <a:pt x="103" y="9"/>
                </a:cubicBezTo>
                <a:cubicBezTo>
                  <a:pt x="103" y="9"/>
                  <a:pt x="103" y="9"/>
                  <a:pt x="103" y="9"/>
                </a:cubicBezTo>
                <a:cubicBezTo>
                  <a:pt x="103" y="8"/>
                  <a:pt x="103" y="8"/>
                  <a:pt x="103" y="8"/>
                </a:cubicBezTo>
                <a:cubicBezTo>
                  <a:pt x="103" y="8"/>
                  <a:pt x="103" y="8"/>
                  <a:pt x="103" y="8"/>
                </a:cubicBezTo>
                <a:cubicBezTo>
                  <a:pt x="103" y="8"/>
                  <a:pt x="103" y="8"/>
                  <a:pt x="103" y="8"/>
                </a:cubicBezTo>
                <a:cubicBezTo>
                  <a:pt x="103" y="8"/>
                  <a:pt x="103" y="8"/>
                  <a:pt x="103" y="7"/>
                </a:cubicBezTo>
                <a:cubicBezTo>
                  <a:pt x="103" y="7"/>
                  <a:pt x="103" y="7"/>
                  <a:pt x="103" y="7"/>
                </a:cubicBezTo>
                <a:cubicBezTo>
                  <a:pt x="103" y="6"/>
                  <a:pt x="103" y="6"/>
                  <a:pt x="103" y="6"/>
                </a:cubicBezTo>
                <a:cubicBezTo>
                  <a:pt x="103" y="6"/>
                  <a:pt x="103" y="6"/>
                  <a:pt x="103" y="6"/>
                </a:cubicBezTo>
                <a:cubicBezTo>
                  <a:pt x="103" y="6"/>
                  <a:pt x="103" y="6"/>
                  <a:pt x="103" y="6"/>
                </a:cubicBezTo>
                <a:cubicBezTo>
                  <a:pt x="103" y="6"/>
                  <a:pt x="103" y="6"/>
                  <a:pt x="102" y="6"/>
                </a:cubicBezTo>
                <a:cubicBezTo>
                  <a:pt x="102" y="5"/>
                  <a:pt x="102" y="5"/>
                  <a:pt x="101" y="5"/>
                </a:cubicBezTo>
                <a:cubicBezTo>
                  <a:pt x="101" y="5"/>
                  <a:pt x="101" y="5"/>
                  <a:pt x="101" y="5"/>
                </a:cubicBezTo>
                <a:cubicBezTo>
                  <a:pt x="101" y="5"/>
                  <a:pt x="101" y="5"/>
                  <a:pt x="101" y="5"/>
                </a:cubicBezTo>
                <a:cubicBezTo>
                  <a:pt x="101" y="5"/>
                  <a:pt x="101" y="5"/>
                  <a:pt x="101" y="5"/>
                </a:cubicBezTo>
                <a:cubicBezTo>
                  <a:pt x="101" y="5"/>
                  <a:pt x="100" y="5"/>
                  <a:pt x="100" y="5"/>
                </a:cubicBezTo>
                <a:cubicBezTo>
                  <a:pt x="100" y="5"/>
                  <a:pt x="100" y="5"/>
                  <a:pt x="100" y="6"/>
                </a:cubicBezTo>
                <a:cubicBezTo>
                  <a:pt x="100" y="6"/>
                  <a:pt x="100" y="6"/>
                  <a:pt x="100" y="6"/>
                </a:cubicBezTo>
                <a:cubicBezTo>
                  <a:pt x="100" y="5"/>
                  <a:pt x="100" y="5"/>
                  <a:pt x="100" y="5"/>
                </a:cubicBezTo>
                <a:cubicBezTo>
                  <a:pt x="100" y="5"/>
                  <a:pt x="99" y="5"/>
                  <a:pt x="99" y="5"/>
                </a:cubicBezTo>
                <a:cubicBezTo>
                  <a:pt x="99" y="5"/>
                  <a:pt x="99" y="5"/>
                  <a:pt x="99" y="4"/>
                </a:cubicBezTo>
                <a:cubicBezTo>
                  <a:pt x="99" y="4"/>
                  <a:pt x="99" y="4"/>
                  <a:pt x="99" y="4"/>
                </a:cubicBezTo>
                <a:cubicBezTo>
                  <a:pt x="97" y="4"/>
                  <a:pt x="97" y="4"/>
                  <a:pt x="97" y="4"/>
                </a:cubicBezTo>
                <a:cubicBezTo>
                  <a:pt x="97" y="6"/>
                  <a:pt x="97" y="6"/>
                  <a:pt x="97" y="6"/>
                </a:cubicBezTo>
                <a:cubicBezTo>
                  <a:pt x="97" y="6"/>
                  <a:pt x="97" y="6"/>
                  <a:pt x="97" y="6"/>
                </a:cubicBezTo>
                <a:cubicBezTo>
                  <a:pt x="97" y="6"/>
                  <a:pt x="97" y="6"/>
                  <a:pt x="97" y="6"/>
                </a:cubicBezTo>
                <a:cubicBezTo>
                  <a:pt x="97" y="6"/>
                  <a:pt x="98" y="6"/>
                  <a:pt x="98" y="6"/>
                </a:cubicBezTo>
                <a:cubicBezTo>
                  <a:pt x="100" y="6"/>
                  <a:pt x="100" y="6"/>
                  <a:pt x="100" y="6"/>
                </a:cubicBezTo>
                <a:cubicBezTo>
                  <a:pt x="100" y="6"/>
                  <a:pt x="100" y="6"/>
                  <a:pt x="100" y="6"/>
                </a:cubicBezTo>
                <a:close/>
                <a:moveTo>
                  <a:pt x="149" y="102"/>
                </a:moveTo>
                <a:cubicBezTo>
                  <a:pt x="150" y="102"/>
                  <a:pt x="151" y="100"/>
                  <a:pt x="151" y="99"/>
                </a:cubicBezTo>
                <a:cubicBezTo>
                  <a:pt x="151" y="99"/>
                  <a:pt x="151" y="99"/>
                  <a:pt x="151" y="99"/>
                </a:cubicBezTo>
                <a:cubicBezTo>
                  <a:pt x="151" y="99"/>
                  <a:pt x="151" y="99"/>
                  <a:pt x="150" y="98"/>
                </a:cubicBezTo>
                <a:cubicBezTo>
                  <a:pt x="150" y="98"/>
                  <a:pt x="150" y="98"/>
                  <a:pt x="150" y="98"/>
                </a:cubicBezTo>
                <a:cubicBezTo>
                  <a:pt x="150" y="98"/>
                  <a:pt x="150" y="98"/>
                  <a:pt x="150" y="98"/>
                </a:cubicBezTo>
                <a:cubicBezTo>
                  <a:pt x="150" y="98"/>
                  <a:pt x="150" y="98"/>
                  <a:pt x="150" y="98"/>
                </a:cubicBezTo>
                <a:cubicBezTo>
                  <a:pt x="150" y="98"/>
                  <a:pt x="150" y="98"/>
                  <a:pt x="150" y="98"/>
                </a:cubicBezTo>
                <a:cubicBezTo>
                  <a:pt x="149" y="98"/>
                  <a:pt x="149" y="98"/>
                  <a:pt x="149" y="98"/>
                </a:cubicBezTo>
                <a:cubicBezTo>
                  <a:pt x="149" y="99"/>
                  <a:pt x="149" y="99"/>
                  <a:pt x="148" y="99"/>
                </a:cubicBezTo>
                <a:cubicBezTo>
                  <a:pt x="148" y="99"/>
                  <a:pt x="148" y="100"/>
                  <a:pt x="147" y="100"/>
                </a:cubicBezTo>
                <a:cubicBezTo>
                  <a:pt x="147" y="100"/>
                  <a:pt x="147" y="101"/>
                  <a:pt x="147" y="101"/>
                </a:cubicBezTo>
                <a:cubicBezTo>
                  <a:pt x="147" y="101"/>
                  <a:pt x="147" y="101"/>
                  <a:pt x="147" y="101"/>
                </a:cubicBezTo>
                <a:cubicBezTo>
                  <a:pt x="147" y="101"/>
                  <a:pt x="147" y="101"/>
                  <a:pt x="147" y="101"/>
                </a:cubicBezTo>
                <a:cubicBezTo>
                  <a:pt x="146" y="102"/>
                  <a:pt x="146" y="102"/>
                  <a:pt x="146" y="103"/>
                </a:cubicBezTo>
                <a:cubicBezTo>
                  <a:pt x="146" y="103"/>
                  <a:pt x="146" y="103"/>
                  <a:pt x="146" y="103"/>
                </a:cubicBezTo>
                <a:cubicBezTo>
                  <a:pt x="146" y="103"/>
                  <a:pt x="146" y="103"/>
                  <a:pt x="146" y="103"/>
                </a:cubicBezTo>
                <a:cubicBezTo>
                  <a:pt x="145" y="103"/>
                  <a:pt x="146" y="104"/>
                  <a:pt x="146" y="105"/>
                </a:cubicBezTo>
                <a:cubicBezTo>
                  <a:pt x="146" y="105"/>
                  <a:pt x="146" y="105"/>
                  <a:pt x="146" y="105"/>
                </a:cubicBezTo>
                <a:cubicBezTo>
                  <a:pt x="145" y="105"/>
                  <a:pt x="145" y="105"/>
                  <a:pt x="145" y="105"/>
                </a:cubicBezTo>
                <a:cubicBezTo>
                  <a:pt x="145" y="106"/>
                  <a:pt x="145" y="106"/>
                  <a:pt x="145" y="107"/>
                </a:cubicBezTo>
                <a:cubicBezTo>
                  <a:pt x="145" y="108"/>
                  <a:pt x="145" y="108"/>
                  <a:pt x="145" y="108"/>
                </a:cubicBezTo>
                <a:cubicBezTo>
                  <a:pt x="145" y="109"/>
                  <a:pt x="145" y="109"/>
                  <a:pt x="145" y="109"/>
                </a:cubicBezTo>
                <a:cubicBezTo>
                  <a:pt x="145" y="109"/>
                  <a:pt x="145" y="109"/>
                  <a:pt x="145" y="109"/>
                </a:cubicBezTo>
                <a:cubicBezTo>
                  <a:pt x="145" y="109"/>
                  <a:pt x="146" y="109"/>
                  <a:pt x="146" y="109"/>
                </a:cubicBezTo>
                <a:cubicBezTo>
                  <a:pt x="147" y="109"/>
                  <a:pt x="147" y="108"/>
                  <a:pt x="147" y="107"/>
                </a:cubicBezTo>
                <a:cubicBezTo>
                  <a:pt x="148" y="107"/>
                  <a:pt x="148" y="107"/>
                  <a:pt x="148" y="107"/>
                </a:cubicBezTo>
                <a:cubicBezTo>
                  <a:pt x="148" y="107"/>
                  <a:pt x="148" y="107"/>
                  <a:pt x="148" y="107"/>
                </a:cubicBezTo>
                <a:cubicBezTo>
                  <a:pt x="148" y="106"/>
                  <a:pt x="148" y="106"/>
                  <a:pt x="148" y="106"/>
                </a:cubicBezTo>
                <a:cubicBezTo>
                  <a:pt x="148" y="105"/>
                  <a:pt x="148" y="105"/>
                  <a:pt x="148" y="105"/>
                </a:cubicBezTo>
                <a:cubicBezTo>
                  <a:pt x="148" y="105"/>
                  <a:pt x="148" y="105"/>
                  <a:pt x="148" y="105"/>
                </a:cubicBezTo>
                <a:cubicBezTo>
                  <a:pt x="148" y="105"/>
                  <a:pt x="148" y="105"/>
                  <a:pt x="148" y="105"/>
                </a:cubicBezTo>
                <a:cubicBezTo>
                  <a:pt x="148" y="104"/>
                  <a:pt x="148" y="104"/>
                  <a:pt x="148" y="104"/>
                </a:cubicBezTo>
                <a:cubicBezTo>
                  <a:pt x="148" y="104"/>
                  <a:pt x="148" y="104"/>
                  <a:pt x="148" y="104"/>
                </a:cubicBezTo>
                <a:cubicBezTo>
                  <a:pt x="148" y="104"/>
                  <a:pt x="149" y="104"/>
                  <a:pt x="149" y="103"/>
                </a:cubicBezTo>
                <a:cubicBezTo>
                  <a:pt x="149" y="103"/>
                  <a:pt x="149" y="103"/>
                  <a:pt x="149" y="103"/>
                </a:cubicBezTo>
                <a:cubicBezTo>
                  <a:pt x="149" y="103"/>
                  <a:pt x="149" y="103"/>
                  <a:pt x="149" y="103"/>
                </a:cubicBezTo>
                <a:cubicBezTo>
                  <a:pt x="149" y="103"/>
                  <a:pt x="149" y="103"/>
                  <a:pt x="149" y="103"/>
                </a:cubicBezTo>
                <a:cubicBezTo>
                  <a:pt x="149" y="103"/>
                  <a:pt x="149" y="103"/>
                  <a:pt x="149" y="102"/>
                </a:cubicBez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41" name="Freeform 11"/>
          <p:cNvSpPr>
            <a:spLocks noEditPoints="1"/>
          </p:cNvSpPr>
          <p:nvPr/>
        </p:nvSpPr>
        <p:spPr bwMode="auto">
          <a:xfrm>
            <a:off x="2386139" y="5407889"/>
            <a:ext cx="319629" cy="354182"/>
          </a:xfrm>
          <a:custGeom>
            <a:gdLst>
              <a:gd name="T0" fmla="*/ 124 w 141"/>
              <a:gd name="T1" fmla="*/ 85 h 156"/>
              <a:gd name="T2" fmla="*/ 106 w 141"/>
              <a:gd name="T3" fmla="*/ 125 h 156"/>
              <a:gd name="T4" fmla="*/ 104 w 141"/>
              <a:gd name="T5" fmla="*/ 101 h 156"/>
              <a:gd name="T6" fmla="*/ 91 w 141"/>
              <a:gd name="T7" fmla="*/ 91 h 156"/>
              <a:gd name="T8" fmla="*/ 91 w 141"/>
              <a:gd name="T9" fmla="*/ 91 h 156"/>
              <a:gd name="T10" fmla="*/ 84 w 141"/>
              <a:gd name="T11" fmla="*/ 91 h 156"/>
              <a:gd name="T12" fmla="*/ 78 w 141"/>
              <a:gd name="T13" fmla="*/ 106 h 156"/>
              <a:gd name="T14" fmla="*/ 75 w 141"/>
              <a:gd name="T15" fmla="*/ 114 h 156"/>
              <a:gd name="T16" fmla="*/ 73 w 141"/>
              <a:gd name="T17" fmla="*/ 95 h 156"/>
              <a:gd name="T18" fmla="*/ 74 w 141"/>
              <a:gd name="T19" fmla="*/ 94 h 156"/>
              <a:gd name="T20" fmla="*/ 71 w 141"/>
              <a:gd name="T21" fmla="*/ 91 h 156"/>
              <a:gd name="T22" fmla="*/ 68 w 141"/>
              <a:gd name="T23" fmla="*/ 94 h 156"/>
              <a:gd name="T24" fmla="*/ 69 w 141"/>
              <a:gd name="T25" fmla="*/ 95 h 156"/>
              <a:gd name="T26" fmla="*/ 67 w 141"/>
              <a:gd name="T27" fmla="*/ 114 h 156"/>
              <a:gd name="T28" fmla="*/ 63 w 141"/>
              <a:gd name="T29" fmla="*/ 106 h 156"/>
              <a:gd name="T30" fmla="*/ 58 w 141"/>
              <a:gd name="T31" fmla="*/ 91 h 156"/>
              <a:gd name="T32" fmla="*/ 47 w 141"/>
              <a:gd name="T33" fmla="*/ 91 h 156"/>
              <a:gd name="T34" fmla="*/ 47 w 141"/>
              <a:gd name="T35" fmla="*/ 92 h 156"/>
              <a:gd name="T36" fmla="*/ 33 w 141"/>
              <a:gd name="T37" fmla="*/ 101 h 156"/>
              <a:gd name="T38" fmla="*/ 32 w 141"/>
              <a:gd name="T39" fmla="*/ 122 h 156"/>
              <a:gd name="T40" fmla="*/ 17 w 141"/>
              <a:gd name="T41" fmla="*/ 85 h 156"/>
              <a:gd name="T42" fmla="*/ 70 w 141"/>
              <a:gd name="T43" fmla="*/ 32 h 156"/>
              <a:gd name="T44" fmla="*/ 70 w 141"/>
              <a:gd name="T45" fmla="*/ 40 h 156"/>
              <a:gd name="T46" fmla="*/ 76 w 141"/>
              <a:gd name="T47" fmla="*/ 44 h 156"/>
              <a:gd name="T48" fmla="*/ 85 w 141"/>
              <a:gd name="T49" fmla="*/ 39 h 156"/>
              <a:gd name="T50" fmla="*/ 97 w 141"/>
              <a:gd name="T51" fmla="*/ 32 h 156"/>
              <a:gd name="T52" fmla="*/ 106 w 141"/>
              <a:gd name="T53" fmla="*/ 27 h 156"/>
              <a:gd name="T54" fmla="*/ 106 w 141"/>
              <a:gd name="T55" fmla="*/ 20 h 156"/>
              <a:gd name="T56" fmla="*/ 97 w 141"/>
              <a:gd name="T57" fmla="*/ 14 h 156"/>
              <a:gd name="T58" fmla="*/ 85 w 141"/>
              <a:gd name="T59" fmla="*/ 7 h 156"/>
              <a:gd name="T60" fmla="*/ 76 w 141"/>
              <a:gd name="T61" fmla="*/ 2 h 156"/>
              <a:gd name="T62" fmla="*/ 70 w 141"/>
              <a:gd name="T63" fmla="*/ 6 h 156"/>
              <a:gd name="T64" fmla="*/ 70 w 141"/>
              <a:gd name="T65" fmla="*/ 15 h 156"/>
              <a:gd name="T66" fmla="*/ 0 w 141"/>
              <a:gd name="T67" fmla="*/ 85 h 156"/>
              <a:gd name="T68" fmla="*/ 70 w 141"/>
              <a:gd name="T69" fmla="*/ 156 h 156"/>
              <a:gd name="T70" fmla="*/ 141 w 141"/>
              <a:gd name="T71" fmla="*/ 85 h 156"/>
              <a:gd name="T72" fmla="*/ 124 w 141"/>
              <a:gd name="T73" fmla="*/ 85 h 156"/>
              <a:gd name="T74" fmla="*/ 71 w 141"/>
              <a:gd name="T75" fmla="*/ 55 h 156"/>
              <a:gd name="T76" fmla="*/ 87 w 141"/>
              <a:gd name="T77" fmla="*/ 71 h 156"/>
              <a:gd name="T78" fmla="*/ 71 w 141"/>
              <a:gd name="T79" fmla="*/ 87 h 156"/>
              <a:gd name="T80" fmla="*/ 54 w 141"/>
              <a:gd name="T81" fmla="*/ 71 h 156"/>
              <a:gd name="T82" fmla="*/ 71 w 141"/>
              <a:gd name="T83" fmla="*/ 55 h 156"/>
              <a:gd name="T84" fmla="*/ 91 w 141"/>
              <a:gd name="T85" fmla="*/ 112 h 156"/>
              <a:gd name="T86" fmla="*/ 91 w 141"/>
              <a:gd name="T87" fmla="*/ 112 h 156"/>
              <a:gd name="T88" fmla="*/ 93 w 141"/>
              <a:gd name="T89" fmla="*/ 112 h 156"/>
              <a:gd name="T90" fmla="*/ 94 w 141"/>
              <a:gd name="T91" fmla="*/ 133 h 156"/>
              <a:gd name="T92" fmla="*/ 91 w 141"/>
              <a:gd name="T93" fmla="*/ 134 h 156"/>
              <a:gd name="T94" fmla="*/ 91 w 141"/>
              <a:gd name="T95" fmla="*/ 111 h 156"/>
              <a:gd name="T96" fmla="*/ 91 w 141"/>
              <a:gd name="T97" fmla="*/ 112 h 156"/>
              <a:gd name="T98" fmla="*/ 47 w 141"/>
              <a:gd name="T99" fmla="*/ 112 h 156"/>
              <a:gd name="T100" fmla="*/ 47 w 141"/>
              <a:gd name="T101" fmla="*/ 112 h 156"/>
              <a:gd name="T102" fmla="*/ 47 w 141"/>
              <a:gd name="T103" fmla="*/ 133 h 156"/>
              <a:gd name="T104" fmla="*/ 44 w 141"/>
              <a:gd name="T105" fmla="*/ 132 h 156"/>
              <a:gd name="T106" fmla="*/ 45 w 141"/>
              <a:gd name="T107" fmla="*/ 112 h 156"/>
              <a:gd name="T108" fmla="*/ 47 w 141"/>
              <a:gd name="T109" fmla="*/ 112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156">
                <a:moveTo>
                  <a:pt x="124" y="85"/>
                </a:moveTo>
                <a:cubicBezTo>
                  <a:pt x="124" y="101"/>
                  <a:pt x="117" y="115"/>
                  <a:pt x="106" y="125"/>
                </a:cubicBezTo>
                <a:cubicBezTo>
                  <a:pt x="106" y="114"/>
                  <a:pt x="106" y="104"/>
                  <a:pt x="104" y="101"/>
                </a:cubicBezTo>
                <a:cubicBezTo>
                  <a:pt x="101" y="93"/>
                  <a:pt x="94" y="92"/>
                  <a:pt x="91" y="91"/>
                </a:cubicBezTo>
                <a:cubicBezTo>
                  <a:pt x="91" y="91"/>
                  <a:pt x="91" y="91"/>
                  <a:pt x="91" y="91"/>
                </a:cubicBezTo>
                <a:cubicBezTo>
                  <a:pt x="84" y="91"/>
                  <a:pt x="84" y="91"/>
                  <a:pt x="84" y="91"/>
                </a:cubicBezTo>
                <a:cubicBezTo>
                  <a:pt x="78" y="106"/>
                  <a:pt x="78" y="106"/>
                  <a:pt x="78" y="106"/>
                </a:cubicBezTo>
                <a:cubicBezTo>
                  <a:pt x="75" y="114"/>
                  <a:pt x="75" y="114"/>
                  <a:pt x="75" y="114"/>
                </a:cubicBezTo>
                <a:cubicBezTo>
                  <a:pt x="73" y="95"/>
                  <a:pt x="73" y="95"/>
                  <a:pt x="73" y="95"/>
                </a:cubicBezTo>
                <a:cubicBezTo>
                  <a:pt x="73" y="95"/>
                  <a:pt x="74" y="94"/>
                  <a:pt x="74" y="94"/>
                </a:cubicBezTo>
                <a:cubicBezTo>
                  <a:pt x="74" y="92"/>
                  <a:pt x="72" y="91"/>
                  <a:pt x="71" y="91"/>
                </a:cubicBezTo>
                <a:cubicBezTo>
                  <a:pt x="69" y="91"/>
                  <a:pt x="68" y="92"/>
                  <a:pt x="68" y="94"/>
                </a:cubicBezTo>
                <a:cubicBezTo>
                  <a:pt x="68" y="94"/>
                  <a:pt x="68" y="95"/>
                  <a:pt x="69" y="95"/>
                </a:cubicBezTo>
                <a:cubicBezTo>
                  <a:pt x="67" y="114"/>
                  <a:pt x="67" y="114"/>
                  <a:pt x="67" y="114"/>
                </a:cubicBezTo>
                <a:cubicBezTo>
                  <a:pt x="63" y="106"/>
                  <a:pt x="63" y="106"/>
                  <a:pt x="63" y="106"/>
                </a:cubicBezTo>
                <a:cubicBezTo>
                  <a:pt x="58" y="91"/>
                  <a:pt x="58" y="91"/>
                  <a:pt x="58" y="91"/>
                </a:cubicBezTo>
                <a:cubicBezTo>
                  <a:pt x="47" y="91"/>
                  <a:pt x="47" y="91"/>
                  <a:pt x="47" y="91"/>
                </a:cubicBezTo>
                <a:cubicBezTo>
                  <a:pt x="47" y="92"/>
                  <a:pt x="47" y="92"/>
                  <a:pt x="47" y="92"/>
                </a:cubicBezTo>
                <a:cubicBezTo>
                  <a:pt x="42" y="92"/>
                  <a:pt x="36" y="95"/>
                  <a:pt x="33" y="101"/>
                </a:cubicBezTo>
                <a:cubicBezTo>
                  <a:pt x="32" y="104"/>
                  <a:pt x="32" y="113"/>
                  <a:pt x="32" y="122"/>
                </a:cubicBezTo>
                <a:cubicBezTo>
                  <a:pt x="22" y="113"/>
                  <a:pt x="17" y="100"/>
                  <a:pt x="17" y="85"/>
                </a:cubicBezTo>
                <a:cubicBezTo>
                  <a:pt x="17" y="56"/>
                  <a:pt x="41" y="32"/>
                  <a:pt x="70" y="32"/>
                </a:cubicBezTo>
                <a:cubicBezTo>
                  <a:pt x="70" y="40"/>
                  <a:pt x="70" y="40"/>
                  <a:pt x="70" y="40"/>
                </a:cubicBezTo>
                <a:cubicBezTo>
                  <a:pt x="70" y="44"/>
                  <a:pt x="73" y="46"/>
                  <a:pt x="76" y="44"/>
                </a:cubicBezTo>
                <a:cubicBezTo>
                  <a:pt x="85" y="39"/>
                  <a:pt x="85" y="39"/>
                  <a:pt x="85" y="39"/>
                </a:cubicBezTo>
                <a:cubicBezTo>
                  <a:pt x="88" y="37"/>
                  <a:pt x="94" y="34"/>
                  <a:pt x="97" y="32"/>
                </a:cubicBezTo>
                <a:cubicBezTo>
                  <a:pt x="106" y="27"/>
                  <a:pt x="106" y="27"/>
                  <a:pt x="106" y="27"/>
                </a:cubicBezTo>
                <a:cubicBezTo>
                  <a:pt x="110" y="25"/>
                  <a:pt x="110" y="21"/>
                  <a:pt x="106" y="20"/>
                </a:cubicBezTo>
                <a:cubicBezTo>
                  <a:pt x="97" y="14"/>
                  <a:pt x="97" y="14"/>
                  <a:pt x="97" y="14"/>
                </a:cubicBezTo>
                <a:cubicBezTo>
                  <a:pt x="94" y="12"/>
                  <a:pt x="88" y="9"/>
                  <a:pt x="85" y="7"/>
                </a:cubicBezTo>
                <a:cubicBezTo>
                  <a:pt x="76" y="2"/>
                  <a:pt x="76" y="2"/>
                  <a:pt x="76" y="2"/>
                </a:cubicBezTo>
                <a:cubicBezTo>
                  <a:pt x="73" y="0"/>
                  <a:pt x="70" y="2"/>
                  <a:pt x="70" y="6"/>
                </a:cubicBezTo>
                <a:cubicBezTo>
                  <a:pt x="70" y="15"/>
                  <a:pt x="70" y="15"/>
                  <a:pt x="70" y="15"/>
                </a:cubicBezTo>
                <a:cubicBezTo>
                  <a:pt x="31" y="15"/>
                  <a:pt x="0" y="47"/>
                  <a:pt x="0" y="85"/>
                </a:cubicBezTo>
                <a:cubicBezTo>
                  <a:pt x="0" y="124"/>
                  <a:pt x="31" y="156"/>
                  <a:pt x="70" y="156"/>
                </a:cubicBezTo>
                <a:cubicBezTo>
                  <a:pt x="109" y="156"/>
                  <a:pt x="141" y="124"/>
                  <a:pt x="141" y="85"/>
                </a:cubicBezTo>
                <a:cubicBezTo>
                  <a:pt x="124" y="85"/>
                  <a:pt x="124" y="85"/>
                  <a:pt x="124" y="85"/>
                </a:cubicBezTo>
                <a:close/>
                <a:moveTo>
                  <a:pt x="71" y="55"/>
                </a:moveTo>
                <a:cubicBezTo>
                  <a:pt x="80" y="55"/>
                  <a:pt x="87" y="62"/>
                  <a:pt x="87" y="71"/>
                </a:cubicBezTo>
                <a:cubicBezTo>
                  <a:pt x="87" y="80"/>
                  <a:pt x="80" y="87"/>
                  <a:pt x="71" y="87"/>
                </a:cubicBezTo>
                <a:cubicBezTo>
                  <a:pt x="62" y="87"/>
                  <a:pt x="54" y="80"/>
                  <a:pt x="54" y="71"/>
                </a:cubicBezTo>
                <a:cubicBezTo>
                  <a:pt x="54" y="62"/>
                  <a:pt x="62" y="55"/>
                  <a:pt x="71" y="55"/>
                </a:cubicBezTo>
                <a:close/>
                <a:moveTo>
                  <a:pt x="91" y="112"/>
                </a:moveTo>
                <a:cubicBezTo>
                  <a:pt x="91" y="112"/>
                  <a:pt x="91" y="112"/>
                  <a:pt x="91" y="112"/>
                </a:cubicBezTo>
                <a:cubicBezTo>
                  <a:pt x="93" y="111"/>
                  <a:pt x="93" y="112"/>
                  <a:pt x="93" y="112"/>
                </a:cubicBezTo>
                <a:cubicBezTo>
                  <a:pt x="94" y="133"/>
                  <a:pt x="94" y="133"/>
                  <a:pt x="94" y="133"/>
                </a:cubicBezTo>
                <a:cubicBezTo>
                  <a:pt x="93" y="134"/>
                  <a:pt x="92" y="134"/>
                  <a:pt x="91" y="134"/>
                </a:cubicBezTo>
                <a:cubicBezTo>
                  <a:pt x="91" y="111"/>
                  <a:pt x="91" y="111"/>
                  <a:pt x="91" y="111"/>
                </a:cubicBezTo>
                <a:cubicBezTo>
                  <a:pt x="91" y="112"/>
                  <a:pt x="91" y="112"/>
                  <a:pt x="91" y="112"/>
                </a:cubicBezTo>
                <a:close/>
                <a:moveTo>
                  <a:pt x="47" y="112"/>
                </a:moveTo>
                <a:cubicBezTo>
                  <a:pt x="47" y="112"/>
                  <a:pt x="47" y="112"/>
                  <a:pt x="47" y="112"/>
                </a:cubicBezTo>
                <a:cubicBezTo>
                  <a:pt x="47" y="133"/>
                  <a:pt x="47" y="133"/>
                  <a:pt x="47" y="133"/>
                </a:cubicBezTo>
                <a:cubicBezTo>
                  <a:pt x="46" y="133"/>
                  <a:pt x="45" y="132"/>
                  <a:pt x="44" y="132"/>
                </a:cubicBezTo>
                <a:cubicBezTo>
                  <a:pt x="45" y="112"/>
                  <a:pt x="45" y="112"/>
                  <a:pt x="45" y="112"/>
                </a:cubicBezTo>
                <a:cubicBezTo>
                  <a:pt x="45" y="112"/>
                  <a:pt x="45" y="111"/>
                  <a:pt x="47" y="112"/>
                </a:cubicBez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42" name="Freeform 12"/>
          <p:cNvSpPr>
            <a:spLocks noEditPoints="1"/>
          </p:cNvSpPr>
          <p:nvPr/>
        </p:nvSpPr>
        <p:spPr bwMode="auto">
          <a:xfrm>
            <a:off x="6851098" y="5369495"/>
            <a:ext cx="410813" cy="430970"/>
          </a:xfrm>
          <a:custGeom>
            <a:gdLst>
              <a:gd name="T0" fmla="*/ 122 w 181"/>
              <a:gd name="T1" fmla="*/ 33 h 190"/>
              <a:gd name="T2" fmla="*/ 131 w 181"/>
              <a:gd name="T3" fmla="*/ 13 h 190"/>
              <a:gd name="T4" fmla="*/ 111 w 181"/>
              <a:gd name="T5" fmla="*/ 3 h 190"/>
              <a:gd name="T6" fmla="*/ 101 w 181"/>
              <a:gd name="T7" fmla="*/ 24 h 190"/>
              <a:gd name="T8" fmla="*/ 122 w 181"/>
              <a:gd name="T9" fmla="*/ 33 h 190"/>
              <a:gd name="T10" fmla="*/ 178 w 181"/>
              <a:gd name="T11" fmla="*/ 43 h 190"/>
              <a:gd name="T12" fmla="*/ 178 w 181"/>
              <a:gd name="T13" fmla="*/ 43 h 190"/>
              <a:gd name="T14" fmla="*/ 165 w 181"/>
              <a:gd name="T15" fmla="*/ 42 h 190"/>
              <a:gd name="T16" fmla="*/ 144 w 181"/>
              <a:gd name="T17" fmla="*/ 60 h 190"/>
              <a:gd name="T18" fmla="*/ 113 w 181"/>
              <a:gd name="T19" fmla="*/ 41 h 190"/>
              <a:gd name="T20" fmla="*/ 108 w 181"/>
              <a:gd name="T21" fmla="*/ 38 h 190"/>
              <a:gd name="T22" fmla="*/ 107 w 181"/>
              <a:gd name="T23" fmla="*/ 37 h 190"/>
              <a:gd name="T24" fmla="*/ 107 w 181"/>
              <a:gd name="T25" fmla="*/ 37 h 190"/>
              <a:gd name="T26" fmla="*/ 99 w 181"/>
              <a:gd name="T27" fmla="*/ 37 h 190"/>
              <a:gd name="T28" fmla="*/ 99 w 181"/>
              <a:gd name="T29" fmla="*/ 37 h 190"/>
              <a:gd name="T30" fmla="*/ 52 w 181"/>
              <a:gd name="T31" fmla="*/ 52 h 190"/>
              <a:gd name="T32" fmla="*/ 46 w 181"/>
              <a:gd name="T33" fmla="*/ 61 h 190"/>
              <a:gd name="T34" fmla="*/ 46 w 181"/>
              <a:gd name="T35" fmla="*/ 96 h 190"/>
              <a:gd name="T36" fmla="*/ 55 w 181"/>
              <a:gd name="T37" fmla="*/ 105 h 190"/>
              <a:gd name="T38" fmla="*/ 64 w 181"/>
              <a:gd name="T39" fmla="*/ 96 h 190"/>
              <a:gd name="T40" fmla="*/ 64 w 181"/>
              <a:gd name="T41" fmla="*/ 68 h 190"/>
              <a:gd name="T42" fmla="*/ 81 w 181"/>
              <a:gd name="T43" fmla="*/ 62 h 190"/>
              <a:gd name="T44" fmla="*/ 68 w 181"/>
              <a:gd name="T45" fmla="*/ 95 h 190"/>
              <a:gd name="T46" fmla="*/ 69 w 181"/>
              <a:gd name="T47" fmla="*/ 109 h 190"/>
              <a:gd name="T48" fmla="*/ 63 w 181"/>
              <a:gd name="T49" fmla="*/ 122 h 190"/>
              <a:gd name="T50" fmla="*/ 18 w 181"/>
              <a:gd name="T51" fmla="*/ 121 h 190"/>
              <a:gd name="T52" fmla="*/ 18 w 181"/>
              <a:gd name="T53" fmla="*/ 122 h 190"/>
              <a:gd name="T54" fmla="*/ 9 w 181"/>
              <a:gd name="T55" fmla="*/ 127 h 190"/>
              <a:gd name="T56" fmla="*/ 3 w 181"/>
              <a:gd name="T57" fmla="*/ 142 h 190"/>
              <a:gd name="T58" fmla="*/ 8 w 181"/>
              <a:gd name="T59" fmla="*/ 156 h 190"/>
              <a:gd name="T60" fmla="*/ 21 w 181"/>
              <a:gd name="T61" fmla="*/ 150 h 190"/>
              <a:gd name="T62" fmla="*/ 25 w 181"/>
              <a:gd name="T63" fmla="*/ 142 h 190"/>
              <a:gd name="T64" fmla="*/ 68 w 181"/>
              <a:gd name="T65" fmla="*/ 143 h 190"/>
              <a:gd name="T66" fmla="*/ 79 w 181"/>
              <a:gd name="T67" fmla="*/ 137 h 190"/>
              <a:gd name="T68" fmla="*/ 86 w 181"/>
              <a:gd name="T69" fmla="*/ 120 h 190"/>
              <a:gd name="T70" fmla="*/ 106 w 181"/>
              <a:gd name="T71" fmla="*/ 128 h 190"/>
              <a:gd name="T72" fmla="*/ 107 w 181"/>
              <a:gd name="T73" fmla="*/ 175 h 190"/>
              <a:gd name="T74" fmla="*/ 108 w 181"/>
              <a:gd name="T75" fmla="*/ 175 h 190"/>
              <a:gd name="T76" fmla="*/ 114 w 181"/>
              <a:gd name="T77" fmla="*/ 183 h 190"/>
              <a:gd name="T78" fmla="*/ 128 w 181"/>
              <a:gd name="T79" fmla="*/ 188 h 190"/>
              <a:gd name="T80" fmla="*/ 141 w 181"/>
              <a:gd name="T81" fmla="*/ 182 h 190"/>
              <a:gd name="T82" fmla="*/ 135 w 181"/>
              <a:gd name="T83" fmla="*/ 168 h 190"/>
              <a:gd name="T84" fmla="*/ 128 w 181"/>
              <a:gd name="T85" fmla="*/ 166 h 190"/>
              <a:gd name="T86" fmla="*/ 127 w 181"/>
              <a:gd name="T87" fmla="*/ 121 h 190"/>
              <a:gd name="T88" fmla="*/ 127 w 181"/>
              <a:gd name="T89" fmla="*/ 120 h 190"/>
              <a:gd name="T90" fmla="*/ 127 w 181"/>
              <a:gd name="T91" fmla="*/ 120 h 190"/>
              <a:gd name="T92" fmla="*/ 120 w 181"/>
              <a:gd name="T93" fmla="*/ 111 h 190"/>
              <a:gd name="T94" fmla="*/ 101 w 181"/>
              <a:gd name="T95" fmla="*/ 99 h 190"/>
              <a:gd name="T96" fmla="*/ 115 w 181"/>
              <a:gd name="T97" fmla="*/ 64 h 190"/>
              <a:gd name="T98" fmla="*/ 139 w 181"/>
              <a:gd name="T99" fmla="*/ 79 h 190"/>
              <a:gd name="T100" fmla="*/ 150 w 181"/>
              <a:gd name="T101" fmla="*/ 78 h 190"/>
              <a:gd name="T102" fmla="*/ 177 w 181"/>
              <a:gd name="T103" fmla="*/ 56 h 190"/>
              <a:gd name="T104" fmla="*/ 178 w 181"/>
              <a:gd name="T105" fmla="*/ 43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1" h="190">
                <a:moveTo>
                  <a:pt x="122" y="33"/>
                </a:moveTo>
                <a:cubicBezTo>
                  <a:pt x="130" y="30"/>
                  <a:pt x="134" y="21"/>
                  <a:pt x="131" y="13"/>
                </a:cubicBezTo>
                <a:cubicBezTo>
                  <a:pt x="128" y="4"/>
                  <a:pt x="119" y="0"/>
                  <a:pt x="111" y="3"/>
                </a:cubicBezTo>
                <a:cubicBezTo>
                  <a:pt x="102" y="6"/>
                  <a:pt x="98" y="16"/>
                  <a:pt x="101" y="24"/>
                </a:cubicBezTo>
                <a:cubicBezTo>
                  <a:pt x="104" y="32"/>
                  <a:pt x="114" y="37"/>
                  <a:pt x="122" y="33"/>
                </a:cubicBezTo>
                <a:close/>
                <a:moveTo>
                  <a:pt x="178" y="43"/>
                </a:moveTo>
                <a:cubicBezTo>
                  <a:pt x="178" y="43"/>
                  <a:pt x="178" y="43"/>
                  <a:pt x="178" y="43"/>
                </a:cubicBezTo>
                <a:cubicBezTo>
                  <a:pt x="175" y="39"/>
                  <a:pt x="169" y="39"/>
                  <a:pt x="165" y="42"/>
                </a:cubicBezTo>
                <a:cubicBezTo>
                  <a:pt x="144" y="60"/>
                  <a:pt x="144" y="60"/>
                  <a:pt x="144" y="60"/>
                </a:cubicBezTo>
                <a:cubicBezTo>
                  <a:pt x="113" y="41"/>
                  <a:pt x="113" y="41"/>
                  <a:pt x="113" y="41"/>
                </a:cubicBezTo>
                <a:cubicBezTo>
                  <a:pt x="111" y="40"/>
                  <a:pt x="110" y="39"/>
                  <a:pt x="108" y="38"/>
                </a:cubicBezTo>
                <a:cubicBezTo>
                  <a:pt x="107" y="37"/>
                  <a:pt x="107" y="37"/>
                  <a:pt x="107" y="37"/>
                </a:cubicBezTo>
                <a:cubicBezTo>
                  <a:pt x="107" y="37"/>
                  <a:pt x="107" y="37"/>
                  <a:pt x="107" y="37"/>
                </a:cubicBezTo>
                <a:cubicBezTo>
                  <a:pt x="104" y="37"/>
                  <a:pt x="102" y="37"/>
                  <a:pt x="99" y="37"/>
                </a:cubicBezTo>
                <a:cubicBezTo>
                  <a:pt x="99" y="37"/>
                  <a:pt x="99" y="37"/>
                  <a:pt x="99" y="37"/>
                </a:cubicBezTo>
                <a:cubicBezTo>
                  <a:pt x="52" y="52"/>
                  <a:pt x="52" y="52"/>
                  <a:pt x="52" y="52"/>
                </a:cubicBezTo>
                <a:cubicBezTo>
                  <a:pt x="48" y="53"/>
                  <a:pt x="46" y="57"/>
                  <a:pt x="46" y="61"/>
                </a:cubicBezTo>
                <a:cubicBezTo>
                  <a:pt x="46" y="96"/>
                  <a:pt x="46" y="96"/>
                  <a:pt x="46" y="96"/>
                </a:cubicBezTo>
                <a:cubicBezTo>
                  <a:pt x="46" y="101"/>
                  <a:pt x="50" y="105"/>
                  <a:pt x="55" y="105"/>
                </a:cubicBezTo>
                <a:cubicBezTo>
                  <a:pt x="60" y="105"/>
                  <a:pt x="64" y="101"/>
                  <a:pt x="64" y="96"/>
                </a:cubicBezTo>
                <a:cubicBezTo>
                  <a:pt x="64" y="68"/>
                  <a:pt x="64" y="68"/>
                  <a:pt x="64" y="68"/>
                </a:cubicBezTo>
                <a:cubicBezTo>
                  <a:pt x="81" y="62"/>
                  <a:pt x="81" y="62"/>
                  <a:pt x="81" y="62"/>
                </a:cubicBezTo>
                <a:cubicBezTo>
                  <a:pt x="68" y="95"/>
                  <a:pt x="68" y="95"/>
                  <a:pt x="68" y="95"/>
                </a:cubicBezTo>
                <a:cubicBezTo>
                  <a:pt x="66" y="100"/>
                  <a:pt x="67" y="105"/>
                  <a:pt x="69" y="109"/>
                </a:cubicBezTo>
                <a:cubicBezTo>
                  <a:pt x="63" y="122"/>
                  <a:pt x="63" y="122"/>
                  <a:pt x="63" y="122"/>
                </a:cubicBezTo>
                <a:cubicBezTo>
                  <a:pt x="18" y="121"/>
                  <a:pt x="18" y="121"/>
                  <a:pt x="18" y="121"/>
                </a:cubicBezTo>
                <a:cubicBezTo>
                  <a:pt x="18" y="122"/>
                  <a:pt x="18" y="122"/>
                  <a:pt x="18" y="122"/>
                </a:cubicBezTo>
                <a:cubicBezTo>
                  <a:pt x="14" y="122"/>
                  <a:pt x="11" y="124"/>
                  <a:pt x="9" y="127"/>
                </a:cubicBezTo>
                <a:cubicBezTo>
                  <a:pt x="3" y="142"/>
                  <a:pt x="3" y="142"/>
                  <a:pt x="3" y="142"/>
                </a:cubicBezTo>
                <a:cubicBezTo>
                  <a:pt x="0" y="147"/>
                  <a:pt x="3" y="153"/>
                  <a:pt x="8" y="156"/>
                </a:cubicBezTo>
                <a:cubicBezTo>
                  <a:pt x="13" y="158"/>
                  <a:pt x="19" y="156"/>
                  <a:pt x="21" y="150"/>
                </a:cubicBezTo>
                <a:cubicBezTo>
                  <a:pt x="25" y="142"/>
                  <a:pt x="25" y="142"/>
                  <a:pt x="25" y="142"/>
                </a:cubicBezTo>
                <a:cubicBezTo>
                  <a:pt x="68" y="143"/>
                  <a:pt x="68" y="143"/>
                  <a:pt x="68" y="143"/>
                </a:cubicBezTo>
                <a:cubicBezTo>
                  <a:pt x="73" y="143"/>
                  <a:pt x="77" y="141"/>
                  <a:pt x="79" y="137"/>
                </a:cubicBezTo>
                <a:cubicBezTo>
                  <a:pt x="86" y="120"/>
                  <a:pt x="86" y="120"/>
                  <a:pt x="86" y="120"/>
                </a:cubicBezTo>
                <a:cubicBezTo>
                  <a:pt x="106" y="128"/>
                  <a:pt x="106" y="128"/>
                  <a:pt x="106" y="128"/>
                </a:cubicBezTo>
                <a:cubicBezTo>
                  <a:pt x="107" y="175"/>
                  <a:pt x="107" y="175"/>
                  <a:pt x="107" y="175"/>
                </a:cubicBezTo>
                <a:cubicBezTo>
                  <a:pt x="108" y="175"/>
                  <a:pt x="108" y="175"/>
                  <a:pt x="108" y="175"/>
                </a:cubicBezTo>
                <a:cubicBezTo>
                  <a:pt x="108" y="178"/>
                  <a:pt x="111" y="181"/>
                  <a:pt x="114" y="183"/>
                </a:cubicBezTo>
                <a:cubicBezTo>
                  <a:pt x="128" y="188"/>
                  <a:pt x="128" y="188"/>
                  <a:pt x="128" y="188"/>
                </a:cubicBezTo>
                <a:cubicBezTo>
                  <a:pt x="133" y="190"/>
                  <a:pt x="139" y="187"/>
                  <a:pt x="141" y="182"/>
                </a:cubicBezTo>
                <a:cubicBezTo>
                  <a:pt x="144" y="177"/>
                  <a:pt x="141" y="171"/>
                  <a:pt x="135" y="168"/>
                </a:cubicBezTo>
                <a:cubicBezTo>
                  <a:pt x="128" y="166"/>
                  <a:pt x="128" y="166"/>
                  <a:pt x="128" y="166"/>
                </a:cubicBezTo>
                <a:cubicBezTo>
                  <a:pt x="127" y="121"/>
                  <a:pt x="127" y="121"/>
                  <a:pt x="127" y="121"/>
                </a:cubicBezTo>
                <a:cubicBezTo>
                  <a:pt x="127" y="121"/>
                  <a:pt x="127" y="120"/>
                  <a:pt x="127" y="120"/>
                </a:cubicBezTo>
                <a:cubicBezTo>
                  <a:pt x="127" y="120"/>
                  <a:pt x="127" y="120"/>
                  <a:pt x="127" y="120"/>
                </a:cubicBezTo>
                <a:cubicBezTo>
                  <a:pt x="127" y="116"/>
                  <a:pt x="124" y="113"/>
                  <a:pt x="120" y="111"/>
                </a:cubicBezTo>
                <a:cubicBezTo>
                  <a:pt x="101" y="99"/>
                  <a:pt x="101" y="99"/>
                  <a:pt x="101" y="99"/>
                </a:cubicBezTo>
                <a:cubicBezTo>
                  <a:pt x="115" y="64"/>
                  <a:pt x="115" y="64"/>
                  <a:pt x="115" y="64"/>
                </a:cubicBezTo>
                <a:cubicBezTo>
                  <a:pt x="139" y="79"/>
                  <a:pt x="139" y="79"/>
                  <a:pt x="139" y="79"/>
                </a:cubicBezTo>
                <a:cubicBezTo>
                  <a:pt x="143" y="81"/>
                  <a:pt x="147" y="81"/>
                  <a:pt x="150" y="78"/>
                </a:cubicBezTo>
                <a:cubicBezTo>
                  <a:pt x="177" y="56"/>
                  <a:pt x="177" y="56"/>
                  <a:pt x="177" y="56"/>
                </a:cubicBezTo>
                <a:cubicBezTo>
                  <a:pt x="181" y="53"/>
                  <a:pt x="181" y="47"/>
                  <a:pt x="178" y="43"/>
                </a:cubicBez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43" name="Freeform 13"/>
          <p:cNvSpPr>
            <a:spLocks noEditPoints="1"/>
          </p:cNvSpPr>
          <p:nvPr/>
        </p:nvSpPr>
        <p:spPr bwMode="auto">
          <a:xfrm>
            <a:off x="9307702" y="5410769"/>
            <a:ext cx="451127" cy="351302"/>
          </a:xfrm>
          <a:custGeom>
            <a:gdLst>
              <a:gd name="T0" fmla="*/ 127 w 199"/>
              <a:gd name="T1" fmla="*/ 27 h 155"/>
              <a:gd name="T2" fmla="*/ 141 w 199"/>
              <a:gd name="T3" fmla="*/ 14 h 155"/>
              <a:gd name="T4" fmla="*/ 127 w 199"/>
              <a:gd name="T5" fmla="*/ 0 h 155"/>
              <a:gd name="T6" fmla="*/ 114 w 199"/>
              <a:gd name="T7" fmla="*/ 14 h 155"/>
              <a:gd name="T8" fmla="*/ 127 w 199"/>
              <a:gd name="T9" fmla="*/ 27 h 155"/>
              <a:gd name="T10" fmla="*/ 112 w 199"/>
              <a:gd name="T11" fmla="*/ 86 h 155"/>
              <a:gd name="T12" fmla="*/ 114 w 199"/>
              <a:gd name="T13" fmla="*/ 95 h 155"/>
              <a:gd name="T14" fmla="*/ 114 w 199"/>
              <a:gd name="T15" fmla="*/ 95 h 155"/>
              <a:gd name="T16" fmla="*/ 114 w 199"/>
              <a:gd name="T17" fmla="*/ 96 h 155"/>
              <a:gd name="T18" fmla="*/ 102 w 199"/>
              <a:gd name="T19" fmla="*/ 131 h 155"/>
              <a:gd name="T20" fmla="*/ 107 w 199"/>
              <a:gd name="T21" fmla="*/ 135 h 155"/>
              <a:gd name="T22" fmla="*/ 108 w 199"/>
              <a:gd name="T23" fmla="*/ 148 h 155"/>
              <a:gd name="T24" fmla="*/ 95 w 199"/>
              <a:gd name="T25" fmla="*/ 148 h 155"/>
              <a:gd name="T26" fmla="*/ 86 w 199"/>
              <a:gd name="T27" fmla="*/ 140 h 155"/>
              <a:gd name="T28" fmla="*/ 84 w 199"/>
              <a:gd name="T29" fmla="*/ 132 h 155"/>
              <a:gd name="T30" fmla="*/ 83 w 199"/>
              <a:gd name="T31" fmla="*/ 132 h 155"/>
              <a:gd name="T32" fmla="*/ 96 w 199"/>
              <a:gd name="T33" fmla="*/ 96 h 155"/>
              <a:gd name="T34" fmla="*/ 69 w 199"/>
              <a:gd name="T35" fmla="*/ 78 h 155"/>
              <a:gd name="T36" fmla="*/ 68 w 199"/>
              <a:gd name="T37" fmla="*/ 59 h 155"/>
              <a:gd name="T38" fmla="*/ 97 w 199"/>
              <a:gd name="T39" fmla="*/ 27 h 155"/>
              <a:gd name="T40" fmla="*/ 115 w 199"/>
              <a:gd name="T41" fmla="*/ 26 h 155"/>
              <a:gd name="T42" fmla="*/ 115 w 199"/>
              <a:gd name="T43" fmla="*/ 26 h 155"/>
              <a:gd name="T44" fmla="*/ 115 w 199"/>
              <a:gd name="T45" fmla="*/ 26 h 155"/>
              <a:gd name="T46" fmla="*/ 118 w 199"/>
              <a:gd name="T47" fmla="*/ 30 h 155"/>
              <a:gd name="T48" fmla="*/ 137 w 199"/>
              <a:gd name="T49" fmla="*/ 54 h 155"/>
              <a:gd name="T50" fmla="*/ 159 w 199"/>
              <a:gd name="T51" fmla="*/ 46 h 155"/>
              <a:gd name="T52" fmla="*/ 168 w 199"/>
              <a:gd name="T53" fmla="*/ 50 h 155"/>
              <a:gd name="T54" fmla="*/ 164 w 199"/>
              <a:gd name="T55" fmla="*/ 60 h 155"/>
              <a:gd name="T56" fmla="*/ 137 w 199"/>
              <a:gd name="T57" fmla="*/ 70 h 155"/>
              <a:gd name="T58" fmla="*/ 128 w 199"/>
              <a:gd name="T59" fmla="*/ 67 h 155"/>
              <a:gd name="T60" fmla="*/ 113 w 199"/>
              <a:gd name="T61" fmla="*/ 48 h 155"/>
              <a:gd name="T62" fmla="*/ 93 w 199"/>
              <a:gd name="T63" fmla="*/ 72 h 155"/>
              <a:gd name="T64" fmla="*/ 112 w 199"/>
              <a:gd name="T65" fmla="*/ 86 h 155"/>
              <a:gd name="T66" fmla="*/ 112 w 199"/>
              <a:gd name="T67" fmla="*/ 86 h 155"/>
              <a:gd name="T68" fmla="*/ 40 w 199"/>
              <a:gd name="T69" fmla="*/ 76 h 155"/>
              <a:gd name="T70" fmla="*/ 40 w 199"/>
              <a:gd name="T71" fmla="*/ 76 h 155"/>
              <a:gd name="T72" fmla="*/ 0 w 199"/>
              <a:gd name="T73" fmla="*/ 115 h 155"/>
              <a:gd name="T74" fmla="*/ 40 w 199"/>
              <a:gd name="T75" fmla="*/ 155 h 155"/>
              <a:gd name="T76" fmla="*/ 79 w 199"/>
              <a:gd name="T77" fmla="*/ 115 h 155"/>
              <a:gd name="T78" fmla="*/ 40 w 199"/>
              <a:gd name="T79" fmla="*/ 76 h 155"/>
              <a:gd name="T80" fmla="*/ 40 w 199"/>
              <a:gd name="T81" fmla="*/ 145 h 155"/>
              <a:gd name="T82" fmla="*/ 70 w 199"/>
              <a:gd name="T83" fmla="*/ 115 h 155"/>
              <a:gd name="T84" fmla="*/ 40 w 199"/>
              <a:gd name="T85" fmla="*/ 85 h 155"/>
              <a:gd name="T86" fmla="*/ 10 w 199"/>
              <a:gd name="T87" fmla="*/ 115 h 155"/>
              <a:gd name="T88" fmla="*/ 40 w 199"/>
              <a:gd name="T89" fmla="*/ 145 h 155"/>
              <a:gd name="T90" fmla="*/ 40 w 199"/>
              <a:gd name="T91" fmla="*/ 145 h 155"/>
              <a:gd name="T92" fmla="*/ 159 w 199"/>
              <a:gd name="T93" fmla="*/ 76 h 155"/>
              <a:gd name="T94" fmla="*/ 159 w 199"/>
              <a:gd name="T95" fmla="*/ 76 h 155"/>
              <a:gd name="T96" fmla="*/ 120 w 199"/>
              <a:gd name="T97" fmla="*/ 115 h 155"/>
              <a:gd name="T98" fmla="*/ 159 w 199"/>
              <a:gd name="T99" fmla="*/ 155 h 155"/>
              <a:gd name="T100" fmla="*/ 199 w 199"/>
              <a:gd name="T101" fmla="*/ 115 h 155"/>
              <a:gd name="T102" fmla="*/ 159 w 199"/>
              <a:gd name="T103" fmla="*/ 76 h 155"/>
              <a:gd name="T104" fmla="*/ 159 w 199"/>
              <a:gd name="T105" fmla="*/ 145 h 155"/>
              <a:gd name="T106" fmla="*/ 189 w 199"/>
              <a:gd name="T107" fmla="*/ 115 h 155"/>
              <a:gd name="T108" fmla="*/ 159 w 199"/>
              <a:gd name="T109" fmla="*/ 85 h 155"/>
              <a:gd name="T110" fmla="*/ 129 w 199"/>
              <a:gd name="T111" fmla="*/ 115 h 155"/>
              <a:gd name="T112" fmla="*/ 159 w 199"/>
              <a:gd name="T113" fmla="*/ 145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155">
                <a:moveTo>
                  <a:pt x="127" y="27"/>
                </a:moveTo>
                <a:cubicBezTo>
                  <a:pt x="135" y="27"/>
                  <a:pt x="141" y="21"/>
                  <a:pt x="141" y="14"/>
                </a:cubicBezTo>
                <a:cubicBezTo>
                  <a:pt x="141" y="6"/>
                  <a:pt x="135" y="0"/>
                  <a:pt x="127" y="0"/>
                </a:cubicBezTo>
                <a:cubicBezTo>
                  <a:pt x="120" y="0"/>
                  <a:pt x="114" y="6"/>
                  <a:pt x="114" y="14"/>
                </a:cubicBezTo>
                <a:cubicBezTo>
                  <a:pt x="114" y="21"/>
                  <a:pt x="120" y="27"/>
                  <a:pt x="127" y="27"/>
                </a:cubicBezTo>
                <a:close/>
                <a:moveTo>
                  <a:pt x="112" y="86"/>
                </a:moveTo>
                <a:cubicBezTo>
                  <a:pt x="114" y="89"/>
                  <a:pt x="115" y="92"/>
                  <a:pt x="114" y="95"/>
                </a:cubicBezTo>
                <a:cubicBezTo>
                  <a:pt x="114" y="95"/>
                  <a:pt x="114" y="95"/>
                  <a:pt x="114" y="95"/>
                </a:cubicBezTo>
                <a:cubicBezTo>
                  <a:pt x="114" y="96"/>
                  <a:pt x="114" y="96"/>
                  <a:pt x="114" y="96"/>
                </a:cubicBezTo>
                <a:cubicBezTo>
                  <a:pt x="102" y="131"/>
                  <a:pt x="102" y="131"/>
                  <a:pt x="102" y="131"/>
                </a:cubicBezTo>
                <a:cubicBezTo>
                  <a:pt x="107" y="135"/>
                  <a:pt x="107" y="135"/>
                  <a:pt x="107" y="135"/>
                </a:cubicBezTo>
                <a:cubicBezTo>
                  <a:pt x="110" y="138"/>
                  <a:pt x="111" y="144"/>
                  <a:pt x="108" y="148"/>
                </a:cubicBezTo>
                <a:cubicBezTo>
                  <a:pt x="104" y="151"/>
                  <a:pt x="99" y="151"/>
                  <a:pt x="95" y="148"/>
                </a:cubicBezTo>
                <a:cubicBezTo>
                  <a:pt x="86" y="140"/>
                  <a:pt x="86" y="140"/>
                  <a:pt x="86" y="140"/>
                </a:cubicBezTo>
                <a:cubicBezTo>
                  <a:pt x="84" y="138"/>
                  <a:pt x="83" y="135"/>
                  <a:pt x="84" y="132"/>
                </a:cubicBezTo>
                <a:cubicBezTo>
                  <a:pt x="83" y="132"/>
                  <a:pt x="83" y="132"/>
                  <a:pt x="83" y="132"/>
                </a:cubicBezTo>
                <a:cubicBezTo>
                  <a:pt x="96" y="96"/>
                  <a:pt x="96" y="96"/>
                  <a:pt x="96" y="96"/>
                </a:cubicBezTo>
                <a:cubicBezTo>
                  <a:pt x="69" y="78"/>
                  <a:pt x="69" y="78"/>
                  <a:pt x="69" y="78"/>
                </a:cubicBezTo>
                <a:cubicBezTo>
                  <a:pt x="64" y="73"/>
                  <a:pt x="63" y="65"/>
                  <a:pt x="68" y="59"/>
                </a:cubicBezTo>
                <a:cubicBezTo>
                  <a:pt x="97" y="27"/>
                  <a:pt x="97" y="27"/>
                  <a:pt x="97" y="27"/>
                </a:cubicBezTo>
                <a:cubicBezTo>
                  <a:pt x="101" y="22"/>
                  <a:pt x="109" y="22"/>
                  <a:pt x="115" y="26"/>
                </a:cubicBezTo>
                <a:cubicBezTo>
                  <a:pt x="115" y="26"/>
                  <a:pt x="115" y="26"/>
                  <a:pt x="115" y="26"/>
                </a:cubicBezTo>
                <a:cubicBezTo>
                  <a:pt x="115" y="26"/>
                  <a:pt x="115" y="26"/>
                  <a:pt x="115" y="26"/>
                </a:cubicBezTo>
                <a:cubicBezTo>
                  <a:pt x="117" y="28"/>
                  <a:pt x="118" y="29"/>
                  <a:pt x="118" y="30"/>
                </a:cubicBezTo>
                <a:cubicBezTo>
                  <a:pt x="137" y="54"/>
                  <a:pt x="137" y="54"/>
                  <a:pt x="137" y="54"/>
                </a:cubicBezTo>
                <a:cubicBezTo>
                  <a:pt x="159" y="46"/>
                  <a:pt x="159" y="46"/>
                  <a:pt x="159" y="46"/>
                </a:cubicBezTo>
                <a:cubicBezTo>
                  <a:pt x="162" y="45"/>
                  <a:pt x="167" y="47"/>
                  <a:pt x="168" y="50"/>
                </a:cubicBezTo>
                <a:cubicBezTo>
                  <a:pt x="170" y="54"/>
                  <a:pt x="168" y="59"/>
                  <a:pt x="164" y="60"/>
                </a:cubicBezTo>
                <a:cubicBezTo>
                  <a:pt x="137" y="70"/>
                  <a:pt x="137" y="70"/>
                  <a:pt x="137" y="70"/>
                </a:cubicBezTo>
                <a:cubicBezTo>
                  <a:pt x="133" y="71"/>
                  <a:pt x="130" y="70"/>
                  <a:pt x="128" y="67"/>
                </a:cubicBezTo>
                <a:cubicBezTo>
                  <a:pt x="113" y="48"/>
                  <a:pt x="113" y="48"/>
                  <a:pt x="113" y="48"/>
                </a:cubicBezTo>
                <a:cubicBezTo>
                  <a:pt x="93" y="72"/>
                  <a:pt x="93" y="72"/>
                  <a:pt x="93" y="72"/>
                </a:cubicBezTo>
                <a:cubicBezTo>
                  <a:pt x="112" y="86"/>
                  <a:pt x="112" y="86"/>
                  <a:pt x="112" y="86"/>
                </a:cubicBezTo>
                <a:cubicBezTo>
                  <a:pt x="112" y="86"/>
                  <a:pt x="112" y="86"/>
                  <a:pt x="112" y="86"/>
                </a:cubicBezTo>
                <a:close/>
                <a:moveTo>
                  <a:pt x="40" y="76"/>
                </a:moveTo>
                <a:cubicBezTo>
                  <a:pt x="40" y="76"/>
                  <a:pt x="40" y="76"/>
                  <a:pt x="40" y="76"/>
                </a:cubicBezTo>
                <a:cubicBezTo>
                  <a:pt x="18" y="76"/>
                  <a:pt x="0" y="93"/>
                  <a:pt x="0" y="115"/>
                </a:cubicBezTo>
                <a:cubicBezTo>
                  <a:pt x="0" y="137"/>
                  <a:pt x="18" y="155"/>
                  <a:pt x="40" y="155"/>
                </a:cubicBezTo>
                <a:cubicBezTo>
                  <a:pt x="62" y="155"/>
                  <a:pt x="79" y="137"/>
                  <a:pt x="79" y="115"/>
                </a:cubicBezTo>
                <a:cubicBezTo>
                  <a:pt x="79" y="93"/>
                  <a:pt x="62" y="76"/>
                  <a:pt x="40" y="76"/>
                </a:cubicBezTo>
                <a:close/>
                <a:moveTo>
                  <a:pt x="40" y="145"/>
                </a:moveTo>
                <a:cubicBezTo>
                  <a:pt x="56" y="145"/>
                  <a:pt x="70" y="132"/>
                  <a:pt x="70" y="115"/>
                </a:cubicBezTo>
                <a:cubicBezTo>
                  <a:pt x="70" y="99"/>
                  <a:pt x="56" y="85"/>
                  <a:pt x="40" y="85"/>
                </a:cubicBezTo>
                <a:cubicBezTo>
                  <a:pt x="23" y="85"/>
                  <a:pt x="10" y="99"/>
                  <a:pt x="10" y="115"/>
                </a:cubicBezTo>
                <a:cubicBezTo>
                  <a:pt x="10" y="132"/>
                  <a:pt x="23" y="145"/>
                  <a:pt x="40" y="145"/>
                </a:cubicBezTo>
                <a:cubicBezTo>
                  <a:pt x="40" y="145"/>
                  <a:pt x="40" y="145"/>
                  <a:pt x="40" y="145"/>
                </a:cubicBezTo>
                <a:close/>
                <a:moveTo>
                  <a:pt x="159" y="76"/>
                </a:moveTo>
                <a:cubicBezTo>
                  <a:pt x="159" y="76"/>
                  <a:pt x="159" y="76"/>
                  <a:pt x="159" y="76"/>
                </a:cubicBezTo>
                <a:cubicBezTo>
                  <a:pt x="137" y="76"/>
                  <a:pt x="120" y="93"/>
                  <a:pt x="120" y="115"/>
                </a:cubicBezTo>
                <a:cubicBezTo>
                  <a:pt x="120" y="137"/>
                  <a:pt x="137" y="155"/>
                  <a:pt x="159" y="155"/>
                </a:cubicBezTo>
                <a:cubicBezTo>
                  <a:pt x="181" y="155"/>
                  <a:pt x="199" y="137"/>
                  <a:pt x="199" y="115"/>
                </a:cubicBezTo>
                <a:cubicBezTo>
                  <a:pt x="199" y="93"/>
                  <a:pt x="181" y="76"/>
                  <a:pt x="159" y="76"/>
                </a:cubicBezTo>
                <a:close/>
                <a:moveTo>
                  <a:pt x="159" y="145"/>
                </a:moveTo>
                <a:cubicBezTo>
                  <a:pt x="176" y="145"/>
                  <a:pt x="189" y="132"/>
                  <a:pt x="189" y="115"/>
                </a:cubicBezTo>
                <a:cubicBezTo>
                  <a:pt x="189" y="99"/>
                  <a:pt x="176" y="85"/>
                  <a:pt x="159" y="85"/>
                </a:cubicBezTo>
                <a:cubicBezTo>
                  <a:pt x="143" y="85"/>
                  <a:pt x="129" y="99"/>
                  <a:pt x="129" y="115"/>
                </a:cubicBezTo>
                <a:cubicBezTo>
                  <a:pt x="129" y="132"/>
                  <a:pt x="143" y="145"/>
                  <a:pt x="159" y="145"/>
                </a:cubicBez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44" name="Freeform 14"/>
          <p:cNvSpPr>
            <a:spLocks noEditPoints="1"/>
          </p:cNvSpPr>
          <p:nvPr/>
        </p:nvSpPr>
        <p:spPr bwMode="auto">
          <a:xfrm>
            <a:off x="6096540" y="5392531"/>
            <a:ext cx="366661" cy="369540"/>
          </a:xfrm>
          <a:custGeom>
            <a:gdLst>
              <a:gd name="T0" fmla="*/ 66 w 162"/>
              <a:gd name="T1" fmla="*/ 89 h 163"/>
              <a:gd name="T2" fmla="*/ 3 w 162"/>
              <a:gd name="T3" fmla="*/ 152 h 163"/>
              <a:gd name="T4" fmla="*/ 3 w 162"/>
              <a:gd name="T5" fmla="*/ 160 h 163"/>
              <a:gd name="T6" fmla="*/ 11 w 162"/>
              <a:gd name="T7" fmla="*/ 160 h 163"/>
              <a:gd name="T8" fmla="*/ 74 w 162"/>
              <a:gd name="T9" fmla="*/ 97 h 163"/>
              <a:gd name="T10" fmla="*/ 70 w 162"/>
              <a:gd name="T11" fmla="*/ 93 h 163"/>
              <a:gd name="T12" fmla="*/ 66 w 162"/>
              <a:gd name="T13" fmla="*/ 89 h 163"/>
              <a:gd name="T14" fmla="*/ 129 w 162"/>
              <a:gd name="T15" fmla="*/ 42 h 163"/>
              <a:gd name="T16" fmla="*/ 138 w 162"/>
              <a:gd name="T17" fmla="*/ 163 h 163"/>
              <a:gd name="T18" fmla="*/ 133 w 162"/>
              <a:gd name="T19" fmla="*/ 157 h 163"/>
              <a:gd name="T20" fmla="*/ 94 w 162"/>
              <a:gd name="T21" fmla="*/ 140 h 163"/>
              <a:gd name="T22" fmla="*/ 74 w 162"/>
              <a:gd name="T23" fmla="*/ 89 h 163"/>
              <a:gd name="T24" fmla="*/ 22 w 162"/>
              <a:gd name="T25" fmla="*/ 68 h 163"/>
              <a:gd name="T26" fmla="*/ 6 w 162"/>
              <a:gd name="T27" fmla="*/ 30 h 163"/>
              <a:gd name="T28" fmla="*/ 0 w 162"/>
              <a:gd name="T29" fmla="*/ 25 h 163"/>
              <a:gd name="T30" fmla="*/ 120 w 162"/>
              <a:gd name="T31" fmla="*/ 33 h 163"/>
              <a:gd name="T32" fmla="*/ 125 w 162"/>
              <a:gd name="T33" fmla="*/ 28 h 163"/>
              <a:gd name="T34" fmla="*/ 134 w 162"/>
              <a:gd name="T35" fmla="*/ 28 h 163"/>
              <a:gd name="T36" fmla="*/ 134 w 162"/>
              <a:gd name="T37" fmla="*/ 37 h 163"/>
              <a:gd name="T38" fmla="*/ 129 w 162"/>
              <a:gd name="T39" fmla="*/ 42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163">
                <a:moveTo>
                  <a:pt x="66" y="89"/>
                </a:moveTo>
                <a:cubicBezTo>
                  <a:pt x="3" y="152"/>
                  <a:pt x="3" y="152"/>
                  <a:pt x="3" y="152"/>
                </a:cubicBezTo>
                <a:cubicBezTo>
                  <a:pt x="1" y="154"/>
                  <a:pt x="1" y="158"/>
                  <a:pt x="3" y="160"/>
                </a:cubicBezTo>
                <a:cubicBezTo>
                  <a:pt x="5" y="162"/>
                  <a:pt x="8" y="162"/>
                  <a:pt x="11" y="160"/>
                </a:cubicBezTo>
                <a:cubicBezTo>
                  <a:pt x="74" y="97"/>
                  <a:pt x="74" y="97"/>
                  <a:pt x="74" y="97"/>
                </a:cubicBezTo>
                <a:cubicBezTo>
                  <a:pt x="72" y="95"/>
                  <a:pt x="71" y="94"/>
                  <a:pt x="70" y="93"/>
                </a:cubicBezTo>
                <a:cubicBezTo>
                  <a:pt x="69" y="91"/>
                  <a:pt x="67" y="90"/>
                  <a:pt x="66" y="89"/>
                </a:cubicBezTo>
                <a:close/>
                <a:moveTo>
                  <a:pt x="129" y="42"/>
                </a:moveTo>
                <a:cubicBezTo>
                  <a:pt x="159" y="76"/>
                  <a:pt x="162" y="126"/>
                  <a:pt x="138" y="163"/>
                </a:cubicBezTo>
                <a:cubicBezTo>
                  <a:pt x="136" y="161"/>
                  <a:pt x="135" y="159"/>
                  <a:pt x="133" y="157"/>
                </a:cubicBezTo>
                <a:cubicBezTo>
                  <a:pt x="122" y="146"/>
                  <a:pt x="108" y="140"/>
                  <a:pt x="94" y="140"/>
                </a:cubicBezTo>
                <a:cubicBezTo>
                  <a:pt x="95" y="122"/>
                  <a:pt x="88" y="103"/>
                  <a:pt x="74" y="89"/>
                </a:cubicBezTo>
                <a:cubicBezTo>
                  <a:pt x="60" y="75"/>
                  <a:pt x="41" y="68"/>
                  <a:pt x="22" y="68"/>
                </a:cubicBezTo>
                <a:cubicBezTo>
                  <a:pt x="22" y="54"/>
                  <a:pt x="17" y="41"/>
                  <a:pt x="6" y="30"/>
                </a:cubicBezTo>
                <a:cubicBezTo>
                  <a:pt x="4" y="28"/>
                  <a:pt x="2" y="26"/>
                  <a:pt x="0" y="25"/>
                </a:cubicBezTo>
                <a:cubicBezTo>
                  <a:pt x="37" y="0"/>
                  <a:pt x="86" y="3"/>
                  <a:pt x="120" y="33"/>
                </a:cubicBezTo>
                <a:cubicBezTo>
                  <a:pt x="125" y="28"/>
                  <a:pt x="125" y="28"/>
                  <a:pt x="125" y="28"/>
                </a:cubicBezTo>
                <a:cubicBezTo>
                  <a:pt x="128" y="26"/>
                  <a:pt x="132" y="26"/>
                  <a:pt x="134" y="28"/>
                </a:cubicBezTo>
                <a:cubicBezTo>
                  <a:pt x="137" y="31"/>
                  <a:pt x="137" y="35"/>
                  <a:pt x="134" y="37"/>
                </a:cubicBezTo>
                <a:cubicBezTo>
                  <a:pt x="129" y="42"/>
                  <a:pt x="129" y="42"/>
                  <a:pt x="129" y="42"/>
                </a:cubicBez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45" name="Freeform 15"/>
          <p:cNvSpPr>
            <a:spLocks noEditPoints="1"/>
          </p:cNvSpPr>
          <p:nvPr/>
        </p:nvSpPr>
        <p:spPr bwMode="auto">
          <a:xfrm>
            <a:off x="7649809" y="5367576"/>
            <a:ext cx="435770" cy="437688"/>
          </a:xfrm>
          <a:custGeom>
            <a:gdLst>
              <a:gd name="T0" fmla="*/ 94 w 192"/>
              <a:gd name="T1" fmla="*/ 38 h 193"/>
              <a:gd name="T2" fmla="*/ 94 w 192"/>
              <a:gd name="T3" fmla="*/ 26 h 193"/>
              <a:gd name="T4" fmla="*/ 98 w 192"/>
              <a:gd name="T5" fmla="*/ 26 h 193"/>
              <a:gd name="T6" fmla="*/ 98 w 192"/>
              <a:gd name="T7" fmla="*/ 38 h 193"/>
              <a:gd name="T8" fmla="*/ 94 w 192"/>
              <a:gd name="T9" fmla="*/ 38 h 193"/>
              <a:gd name="T10" fmla="*/ 94 w 192"/>
              <a:gd name="T11" fmla="*/ 167 h 193"/>
              <a:gd name="T12" fmla="*/ 94 w 192"/>
              <a:gd name="T13" fmla="*/ 155 h 193"/>
              <a:gd name="T14" fmla="*/ 98 w 192"/>
              <a:gd name="T15" fmla="*/ 155 h 193"/>
              <a:gd name="T16" fmla="*/ 98 w 192"/>
              <a:gd name="T17" fmla="*/ 167 h 193"/>
              <a:gd name="T18" fmla="*/ 94 w 192"/>
              <a:gd name="T19" fmla="*/ 167 h 193"/>
              <a:gd name="T20" fmla="*/ 38 w 192"/>
              <a:gd name="T21" fmla="*/ 99 h 193"/>
              <a:gd name="T22" fmla="*/ 26 w 192"/>
              <a:gd name="T23" fmla="*/ 99 h 193"/>
              <a:gd name="T24" fmla="*/ 26 w 192"/>
              <a:gd name="T25" fmla="*/ 94 h 193"/>
              <a:gd name="T26" fmla="*/ 38 w 192"/>
              <a:gd name="T27" fmla="*/ 94 h 193"/>
              <a:gd name="T28" fmla="*/ 38 w 192"/>
              <a:gd name="T29" fmla="*/ 99 h 193"/>
              <a:gd name="T30" fmla="*/ 167 w 192"/>
              <a:gd name="T31" fmla="*/ 99 h 193"/>
              <a:gd name="T32" fmla="*/ 154 w 192"/>
              <a:gd name="T33" fmla="*/ 99 h 193"/>
              <a:gd name="T34" fmla="*/ 154 w 192"/>
              <a:gd name="T35" fmla="*/ 94 h 193"/>
              <a:gd name="T36" fmla="*/ 167 w 192"/>
              <a:gd name="T37" fmla="*/ 94 h 193"/>
              <a:gd name="T38" fmla="*/ 167 w 192"/>
              <a:gd name="T39" fmla="*/ 99 h 193"/>
              <a:gd name="T40" fmla="*/ 0 w 192"/>
              <a:gd name="T41" fmla="*/ 96 h 193"/>
              <a:gd name="T42" fmla="*/ 96 w 192"/>
              <a:gd name="T43" fmla="*/ 193 h 193"/>
              <a:gd name="T44" fmla="*/ 192 w 192"/>
              <a:gd name="T45" fmla="*/ 96 h 193"/>
              <a:gd name="T46" fmla="*/ 96 w 192"/>
              <a:gd name="T47" fmla="*/ 0 h 193"/>
              <a:gd name="T48" fmla="*/ 0 w 192"/>
              <a:gd name="T49" fmla="*/ 96 h 193"/>
              <a:gd name="T50" fmla="*/ 15 w 192"/>
              <a:gd name="T51" fmla="*/ 96 h 193"/>
              <a:gd name="T52" fmla="*/ 96 w 192"/>
              <a:gd name="T53" fmla="*/ 177 h 193"/>
              <a:gd name="T54" fmla="*/ 177 w 192"/>
              <a:gd name="T55" fmla="*/ 96 h 193"/>
              <a:gd name="T56" fmla="*/ 96 w 192"/>
              <a:gd name="T57" fmla="*/ 16 h 193"/>
              <a:gd name="T58" fmla="*/ 15 w 192"/>
              <a:gd name="T59" fmla="*/ 96 h 193"/>
              <a:gd name="T60" fmla="*/ 15 w 192"/>
              <a:gd name="T61" fmla="*/ 96 h 193"/>
              <a:gd name="T62" fmla="*/ 96 w 192"/>
              <a:gd name="T63" fmla="*/ 44 h 193"/>
              <a:gd name="T64" fmla="*/ 109 w 192"/>
              <a:gd name="T65" fmla="*/ 87 h 193"/>
              <a:gd name="T66" fmla="*/ 96 w 192"/>
              <a:gd name="T67" fmla="*/ 107 h 193"/>
              <a:gd name="T68" fmla="*/ 83 w 192"/>
              <a:gd name="T69" fmla="*/ 87 h 193"/>
              <a:gd name="T70" fmla="*/ 96 w 192"/>
              <a:gd name="T71" fmla="*/ 44 h 193"/>
              <a:gd name="T72" fmla="*/ 94 w 192"/>
              <a:gd name="T73" fmla="*/ 99 h 193"/>
              <a:gd name="T74" fmla="*/ 94 w 192"/>
              <a:gd name="T75" fmla="*/ 99 h 193"/>
              <a:gd name="T76" fmla="*/ 86 w 192"/>
              <a:gd name="T77" fmla="*/ 87 h 193"/>
              <a:gd name="T78" fmla="*/ 94 w 192"/>
              <a:gd name="T79" fmla="*/ 60 h 193"/>
              <a:gd name="T80" fmla="*/ 94 w 192"/>
              <a:gd name="T81" fmla="*/ 99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93">
                <a:moveTo>
                  <a:pt x="94" y="38"/>
                </a:moveTo>
                <a:cubicBezTo>
                  <a:pt x="94" y="26"/>
                  <a:pt x="94" y="26"/>
                  <a:pt x="94" y="26"/>
                </a:cubicBezTo>
                <a:cubicBezTo>
                  <a:pt x="98" y="26"/>
                  <a:pt x="98" y="26"/>
                  <a:pt x="98" y="26"/>
                </a:cubicBezTo>
                <a:cubicBezTo>
                  <a:pt x="98" y="38"/>
                  <a:pt x="98" y="38"/>
                  <a:pt x="98" y="38"/>
                </a:cubicBezTo>
                <a:cubicBezTo>
                  <a:pt x="94" y="38"/>
                  <a:pt x="94" y="38"/>
                  <a:pt x="94" y="38"/>
                </a:cubicBezTo>
                <a:close/>
                <a:moveTo>
                  <a:pt x="94" y="167"/>
                </a:moveTo>
                <a:cubicBezTo>
                  <a:pt x="94" y="155"/>
                  <a:pt x="94" y="155"/>
                  <a:pt x="94" y="155"/>
                </a:cubicBezTo>
                <a:cubicBezTo>
                  <a:pt x="98" y="155"/>
                  <a:pt x="98" y="155"/>
                  <a:pt x="98" y="155"/>
                </a:cubicBezTo>
                <a:cubicBezTo>
                  <a:pt x="98" y="167"/>
                  <a:pt x="98" y="167"/>
                  <a:pt x="98" y="167"/>
                </a:cubicBezTo>
                <a:cubicBezTo>
                  <a:pt x="94" y="167"/>
                  <a:pt x="94" y="167"/>
                  <a:pt x="94" y="167"/>
                </a:cubicBezTo>
                <a:close/>
                <a:moveTo>
                  <a:pt x="38" y="99"/>
                </a:moveTo>
                <a:cubicBezTo>
                  <a:pt x="26" y="99"/>
                  <a:pt x="26" y="99"/>
                  <a:pt x="26" y="99"/>
                </a:cubicBezTo>
                <a:cubicBezTo>
                  <a:pt x="26" y="94"/>
                  <a:pt x="26" y="94"/>
                  <a:pt x="26" y="94"/>
                </a:cubicBezTo>
                <a:cubicBezTo>
                  <a:pt x="38" y="94"/>
                  <a:pt x="38" y="94"/>
                  <a:pt x="38" y="94"/>
                </a:cubicBezTo>
                <a:cubicBezTo>
                  <a:pt x="38" y="99"/>
                  <a:pt x="38" y="99"/>
                  <a:pt x="38" y="99"/>
                </a:cubicBezTo>
                <a:close/>
                <a:moveTo>
                  <a:pt x="167" y="99"/>
                </a:moveTo>
                <a:cubicBezTo>
                  <a:pt x="154" y="99"/>
                  <a:pt x="154" y="99"/>
                  <a:pt x="154" y="99"/>
                </a:cubicBezTo>
                <a:cubicBezTo>
                  <a:pt x="154" y="94"/>
                  <a:pt x="154" y="94"/>
                  <a:pt x="154" y="94"/>
                </a:cubicBezTo>
                <a:cubicBezTo>
                  <a:pt x="167" y="94"/>
                  <a:pt x="167" y="94"/>
                  <a:pt x="167" y="94"/>
                </a:cubicBezTo>
                <a:cubicBezTo>
                  <a:pt x="167" y="99"/>
                  <a:pt x="167" y="99"/>
                  <a:pt x="167" y="99"/>
                </a:cubicBezTo>
                <a:close/>
                <a:moveTo>
                  <a:pt x="0" y="96"/>
                </a:moveTo>
                <a:cubicBezTo>
                  <a:pt x="0" y="150"/>
                  <a:pt x="43" y="193"/>
                  <a:pt x="96" y="193"/>
                </a:cubicBezTo>
                <a:cubicBezTo>
                  <a:pt x="149" y="193"/>
                  <a:pt x="192" y="150"/>
                  <a:pt x="192" y="96"/>
                </a:cubicBezTo>
                <a:cubicBezTo>
                  <a:pt x="192" y="43"/>
                  <a:pt x="149" y="0"/>
                  <a:pt x="96" y="0"/>
                </a:cubicBezTo>
                <a:cubicBezTo>
                  <a:pt x="43" y="0"/>
                  <a:pt x="0" y="43"/>
                  <a:pt x="0" y="96"/>
                </a:cubicBezTo>
                <a:close/>
                <a:moveTo>
                  <a:pt x="15" y="96"/>
                </a:moveTo>
                <a:cubicBezTo>
                  <a:pt x="15" y="141"/>
                  <a:pt x="51" y="177"/>
                  <a:pt x="96" y="177"/>
                </a:cubicBezTo>
                <a:cubicBezTo>
                  <a:pt x="141" y="177"/>
                  <a:pt x="177" y="141"/>
                  <a:pt x="177" y="96"/>
                </a:cubicBezTo>
                <a:cubicBezTo>
                  <a:pt x="177" y="52"/>
                  <a:pt x="141" y="16"/>
                  <a:pt x="96" y="16"/>
                </a:cubicBezTo>
                <a:cubicBezTo>
                  <a:pt x="51" y="16"/>
                  <a:pt x="15" y="52"/>
                  <a:pt x="15" y="96"/>
                </a:cubicBezTo>
                <a:cubicBezTo>
                  <a:pt x="15" y="96"/>
                  <a:pt x="15" y="96"/>
                  <a:pt x="15" y="96"/>
                </a:cubicBezTo>
                <a:close/>
                <a:moveTo>
                  <a:pt x="96" y="44"/>
                </a:moveTo>
                <a:cubicBezTo>
                  <a:pt x="109" y="87"/>
                  <a:pt x="109" y="87"/>
                  <a:pt x="109" y="87"/>
                </a:cubicBezTo>
                <a:cubicBezTo>
                  <a:pt x="96" y="107"/>
                  <a:pt x="96" y="107"/>
                  <a:pt x="96" y="107"/>
                </a:cubicBezTo>
                <a:cubicBezTo>
                  <a:pt x="83" y="87"/>
                  <a:pt x="83" y="87"/>
                  <a:pt x="83" y="87"/>
                </a:cubicBezTo>
                <a:cubicBezTo>
                  <a:pt x="96" y="44"/>
                  <a:pt x="96" y="44"/>
                  <a:pt x="96" y="44"/>
                </a:cubicBezTo>
                <a:close/>
                <a:moveTo>
                  <a:pt x="94" y="99"/>
                </a:moveTo>
                <a:cubicBezTo>
                  <a:pt x="94" y="99"/>
                  <a:pt x="94" y="99"/>
                  <a:pt x="94" y="99"/>
                </a:cubicBezTo>
                <a:cubicBezTo>
                  <a:pt x="86" y="87"/>
                  <a:pt x="86" y="87"/>
                  <a:pt x="86" y="87"/>
                </a:cubicBezTo>
                <a:cubicBezTo>
                  <a:pt x="94" y="60"/>
                  <a:pt x="94" y="60"/>
                  <a:pt x="94" y="60"/>
                </a:cubicBezTo>
                <a:lnTo>
                  <a:pt x="94" y="99"/>
                </a:ln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46" name="Freeform 16"/>
          <p:cNvSpPr>
            <a:spLocks noEditPoints="1"/>
          </p:cNvSpPr>
          <p:nvPr/>
        </p:nvSpPr>
        <p:spPr bwMode="auto">
          <a:xfrm>
            <a:off x="8473476" y="5426126"/>
            <a:ext cx="446328" cy="320587"/>
          </a:xfrm>
          <a:custGeom>
            <a:gdLst>
              <a:gd name="T0" fmla="*/ 15 w 197"/>
              <a:gd name="T1" fmla="*/ 134 h 141"/>
              <a:gd name="T2" fmla="*/ 15 w 197"/>
              <a:gd name="T3" fmla="*/ 141 h 141"/>
              <a:gd name="T4" fmla="*/ 196 w 197"/>
              <a:gd name="T5" fmla="*/ 129 h 141"/>
              <a:gd name="T6" fmla="*/ 33 w 197"/>
              <a:gd name="T7" fmla="*/ 89 h 141"/>
              <a:gd name="T8" fmla="*/ 33 w 197"/>
              <a:gd name="T9" fmla="*/ 9 h 141"/>
              <a:gd name="T10" fmla="*/ 174 w 197"/>
              <a:gd name="T11" fmla="*/ 74 h 141"/>
              <a:gd name="T12" fmla="*/ 172 w 197"/>
              <a:gd name="T13" fmla="*/ 95 h 141"/>
              <a:gd name="T14" fmla="*/ 183 w 197"/>
              <a:gd name="T15" fmla="*/ 25 h 141"/>
              <a:gd name="T16" fmla="*/ 16 w 197"/>
              <a:gd name="T17" fmla="*/ 7 h 141"/>
              <a:gd name="T18" fmla="*/ 21 w 197"/>
              <a:gd name="T19" fmla="*/ 95 h 141"/>
              <a:gd name="T20" fmla="*/ 15 w 197"/>
              <a:gd name="T21" fmla="*/ 129 h 141"/>
              <a:gd name="T22" fmla="*/ 54 w 197"/>
              <a:gd name="T23" fmla="*/ 112 h 141"/>
              <a:gd name="T24" fmla="*/ 71 w 197"/>
              <a:gd name="T25" fmla="*/ 112 h 141"/>
              <a:gd name="T26" fmla="*/ 52 w 197"/>
              <a:gd name="T27" fmla="*/ 106 h 141"/>
              <a:gd name="T28" fmla="*/ 53 w 197"/>
              <a:gd name="T29" fmla="*/ 99 h 141"/>
              <a:gd name="T30" fmla="*/ 67 w 197"/>
              <a:gd name="T31" fmla="*/ 103 h 141"/>
              <a:gd name="T32" fmla="*/ 84 w 197"/>
              <a:gd name="T33" fmla="*/ 103 h 141"/>
              <a:gd name="T34" fmla="*/ 86 w 197"/>
              <a:gd name="T35" fmla="*/ 108 h 141"/>
              <a:gd name="T36" fmla="*/ 86 w 197"/>
              <a:gd name="T37" fmla="*/ 115 h 141"/>
              <a:gd name="T38" fmla="*/ 90 w 197"/>
              <a:gd name="T39" fmla="*/ 103 h 141"/>
              <a:gd name="T40" fmla="*/ 107 w 197"/>
              <a:gd name="T41" fmla="*/ 103 h 141"/>
              <a:gd name="T42" fmla="*/ 110 w 197"/>
              <a:gd name="T43" fmla="*/ 108 h 141"/>
              <a:gd name="T44" fmla="*/ 110 w 197"/>
              <a:gd name="T45" fmla="*/ 115 h 141"/>
              <a:gd name="T46" fmla="*/ 113 w 197"/>
              <a:gd name="T47" fmla="*/ 103 h 141"/>
              <a:gd name="T48" fmla="*/ 130 w 197"/>
              <a:gd name="T49" fmla="*/ 103 h 141"/>
              <a:gd name="T50" fmla="*/ 133 w 197"/>
              <a:gd name="T51" fmla="*/ 108 h 141"/>
              <a:gd name="T52" fmla="*/ 134 w 197"/>
              <a:gd name="T53" fmla="*/ 115 h 141"/>
              <a:gd name="T54" fmla="*/ 136 w 197"/>
              <a:gd name="T55" fmla="*/ 103 h 141"/>
              <a:gd name="T56" fmla="*/ 153 w 197"/>
              <a:gd name="T57" fmla="*/ 103 h 141"/>
              <a:gd name="T58" fmla="*/ 12 w 197"/>
              <a:gd name="T59" fmla="*/ 74 h 141"/>
              <a:gd name="T60" fmla="*/ 180 w 197"/>
              <a:gd name="T61" fmla="*/ 74 h 141"/>
              <a:gd name="T62" fmla="*/ 33 w 197"/>
              <a:gd name="T63" fmla="*/ 3 h 141"/>
              <a:gd name="T64" fmla="*/ 12 w 197"/>
              <a:gd name="T65" fmla="*/ 74 h 141"/>
              <a:gd name="T66" fmla="*/ 21 w 197"/>
              <a:gd name="T67" fmla="*/ 103 h 141"/>
              <a:gd name="T68" fmla="*/ 29 w 197"/>
              <a:gd name="T69" fmla="*/ 106 h 141"/>
              <a:gd name="T70" fmla="*/ 30 w 197"/>
              <a:gd name="T71" fmla="*/ 112 h 141"/>
              <a:gd name="T72" fmla="*/ 38 w 197"/>
              <a:gd name="T73" fmla="*/ 115 h 141"/>
              <a:gd name="T74" fmla="*/ 148 w 197"/>
              <a:gd name="T75" fmla="*/ 125 h 141"/>
              <a:gd name="T76" fmla="*/ 50 w 197"/>
              <a:gd name="T77" fmla="*/ 119 h 141"/>
              <a:gd name="T78" fmla="*/ 148 w 197"/>
              <a:gd name="T79" fmla="*/ 125 h 141"/>
              <a:gd name="T80" fmla="*/ 149 w 197"/>
              <a:gd name="T81" fmla="*/ 112 h 141"/>
              <a:gd name="T82" fmla="*/ 158 w 197"/>
              <a:gd name="T83" fmla="*/ 115 h 141"/>
              <a:gd name="T84" fmla="*/ 159 w 197"/>
              <a:gd name="T85" fmla="*/ 103 h 141"/>
              <a:gd name="T86" fmla="*/ 168 w 197"/>
              <a:gd name="T87" fmla="*/ 106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 h="141">
                <a:moveTo>
                  <a:pt x="196" y="129"/>
                </a:moveTo>
                <a:cubicBezTo>
                  <a:pt x="195" y="132"/>
                  <a:pt x="189" y="134"/>
                  <a:pt x="182" y="134"/>
                </a:cubicBezTo>
                <a:cubicBezTo>
                  <a:pt x="15" y="134"/>
                  <a:pt x="15" y="134"/>
                  <a:pt x="15" y="134"/>
                </a:cubicBezTo>
                <a:cubicBezTo>
                  <a:pt x="7" y="134"/>
                  <a:pt x="2" y="132"/>
                  <a:pt x="1" y="129"/>
                </a:cubicBezTo>
                <a:cubicBezTo>
                  <a:pt x="1" y="136"/>
                  <a:pt x="1" y="136"/>
                  <a:pt x="1" y="136"/>
                </a:cubicBezTo>
                <a:cubicBezTo>
                  <a:pt x="0" y="139"/>
                  <a:pt x="6" y="141"/>
                  <a:pt x="15" y="141"/>
                </a:cubicBezTo>
                <a:cubicBezTo>
                  <a:pt x="182" y="141"/>
                  <a:pt x="182" y="141"/>
                  <a:pt x="182" y="141"/>
                </a:cubicBezTo>
                <a:cubicBezTo>
                  <a:pt x="191" y="141"/>
                  <a:pt x="197" y="139"/>
                  <a:pt x="196" y="136"/>
                </a:cubicBezTo>
                <a:cubicBezTo>
                  <a:pt x="196" y="129"/>
                  <a:pt x="196" y="129"/>
                  <a:pt x="196" y="129"/>
                </a:cubicBezTo>
                <a:close/>
                <a:moveTo>
                  <a:pt x="174" y="74"/>
                </a:moveTo>
                <a:cubicBezTo>
                  <a:pt x="174" y="82"/>
                  <a:pt x="168" y="89"/>
                  <a:pt x="160" y="89"/>
                </a:cubicBezTo>
                <a:cubicBezTo>
                  <a:pt x="33" y="89"/>
                  <a:pt x="33" y="89"/>
                  <a:pt x="33" y="89"/>
                </a:cubicBezTo>
                <a:cubicBezTo>
                  <a:pt x="24" y="89"/>
                  <a:pt x="18" y="82"/>
                  <a:pt x="18" y="74"/>
                </a:cubicBezTo>
                <a:cubicBezTo>
                  <a:pt x="18" y="25"/>
                  <a:pt x="18" y="25"/>
                  <a:pt x="18" y="25"/>
                </a:cubicBezTo>
                <a:cubicBezTo>
                  <a:pt x="18" y="16"/>
                  <a:pt x="24" y="9"/>
                  <a:pt x="33" y="9"/>
                </a:cubicBezTo>
                <a:cubicBezTo>
                  <a:pt x="160" y="9"/>
                  <a:pt x="160" y="9"/>
                  <a:pt x="160" y="9"/>
                </a:cubicBezTo>
                <a:cubicBezTo>
                  <a:pt x="168" y="9"/>
                  <a:pt x="174" y="16"/>
                  <a:pt x="174" y="25"/>
                </a:cubicBezTo>
                <a:cubicBezTo>
                  <a:pt x="174" y="74"/>
                  <a:pt x="174" y="74"/>
                  <a:pt x="174" y="74"/>
                </a:cubicBezTo>
                <a:close/>
                <a:moveTo>
                  <a:pt x="196" y="124"/>
                </a:moveTo>
                <a:cubicBezTo>
                  <a:pt x="188" y="101"/>
                  <a:pt x="188" y="101"/>
                  <a:pt x="188" y="101"/>
                </a:cubicBezTo>
                <a:cubicBezTo>
                  <a:pt x="186" y="98"/>
                  <a:pt x="179" y="95"/>
                  <a:pt x="172" y="95"/>
                </a:cubicBezTo>
                <a:cubicBezTo>
                  <a:pt x="171" y="95"/>
                  <a:pt x="171" y="95"/>
                  <a:pt x="171" y="95"/>
                </a:cubicBezTo>
                <a:cubicBezTo>
                  <a:pt x="178" y="91"/>
                  <a:pt x="183" y="83"/>
                  <a:pt x="183" y="74"/>
                </a:cubicBezTo>
                <a:cubicBezTo>
                  <a:pt x="183" y="25"/>
                  <a:pt x="183" y="25"/>
                  <a:pt x="183" y="25"/>
                </a:cubicBezTo>
                <a:cubicBezTo>
                  <a:pt x="183" y="11"/>
                  <a:pt x="173" y="0"/>
                  <a:pt x="160" y="0"/>
                </a:cubicBezTo>
                <a:cubicBezTo>
                  <a:pt x="33" y="0"/>
                  <a:pt x="33" y="0"/>
                  <a:pt x="33" y="0"/>
                </a:cubicBezTo>
                <a:cubicBezTo>
                  <a:pt x="26" y="0"/>
                  <a:pt x="20" y="2"/>
                  <a:pt x="16" y="7"/>
                </a:cubicBezTo>
                <a:cubicBezTo>
                  <a:pt x="11" y="12"/>
                  <a:pt x="9" y="18"/>
                  <a:pt x="9" y="25"/>
                </a:cubicBezTo>
                <a:cubicBezTo>
                  <a:pt x="9" y="74"/>
                  <a:pt x="9" y="74"/>
                  <a:pt x="9" y="74"/>
                </a:cubicBezTo>
                <a:cubicBezTo>
                  <a:pt x="9" y="83"/>
                  <a:pt x="14" y="91"/>
                  <a:pt x="21" y="95"/>
                </a:cubicBezTo>
                <a:cubicBezTo>
                  <a:pt x="15" y="96"/>
                  <a:pt x="10" y="98"/>
                  <a:pt x="9" y="101"/>
                </a:cubicBezTo>
                <a:cubicBezTo>
                  <a:pt x="1" y="124"/>
                  <a:pt x="1" y="124"/>
                  <a:pt x="1" y="124"/>
                </a:cubicBezTo>
                <a:cubicBezTo>
                  <a:pt x="0" y="127"/>
                  <a:pt x="6" y="129"/>
                  <a:pt x="15" y="129"/>
                </a:cubicBezTo>
                <a:cubicBezTo>
                  <a:pt x="182" y="129"/>
                  <a:pt x="182" y="129"/>
                  <a:pt x="182" y="129"/>
                </a:cubicBezTo>
                <a:cubicBezTo>
                  <a:pt x="191" y="129"/>
                  <a:pt x="197" y="127"/>
                  <a:pt x="196" y="124"/>
                </a:cubicBezTo>
                <a:close/>
                <a:moveTo>
                  <a:pt x="54" y="112"/>
                </a:moveTo>
                <a:cubicBezTo>
                  <a:pt x="54" y="112"/>
                  <a:pt x="54" y="112"/>
                  <a:pt x="54" y="112"/>
                </a:cubicBezTo>
                <a:cubicBezTo>
                  <a:pt x="54" y="110"/>
                  <a:pt x="58" y="108"/>
                  <a:pt x="63" y="108"/>
                </a:cubicBezTo>
                <a:cubicBezTo>
                  <a:pt x="68" y="108"/>
                  <a:pt x="71" y="110"/>
                  <a:pt x="71" y="112"/>
                </a:cubicBezTo>
                <a:cubicBezTo>
                  <a:pt x="71" y="113"/>
                  <a:pt x="67" y="115"/>
                  <a:pt x="62" y="115"/>
                </a:cubicBezTo>
                <a:cubicBezTo>
                  <a:pt x="57" y="115"/>
                  <a:pt x="53" y="113"/>
                  <a:pt x="54" y="112"/>
                </a:cubicBezTo>
                <a:close/>
                <a:moveTo>
                  <a:pt x="52" y="106"/>
                </a:moveTo>
                <a:cubicBezTo>
                  <a:pt x="52" y="106"/>
                  <a:pt x="52" y="106"/>
                  <a:pt x="52" y="106"/>
                </a:cubicBezTo>
                <a:cubicBezTo>
                  <a:pt x="47" y="106"/>
                  <a:pt x="44" y="104"/>
                  <a:pt x="44" y="103"/>
                </a:cubicBezTo>
                <a:cubicBezTo>
                  <a:pt x="45" y="101"/>
                  <a:pt x="49" y="99"/>
                  <a:pt x="53" y="99"/>
                </a:cubicBezTo>
                <a:cubicBezTo>
                  <a:pt x="58" y="99"/>
                  <a:pt x="61" y="101"/>
                  <a:pt x="61" y="103"/>
                </a:cubicBezTo>
                <a:cubicBezTo>
                  <a:pt x="60" y="104"/>
                  <a:pt x="56" y="106"/>
                  <a:pt x="52" y="106"/>
                </a:cubicBezTo>
                <a:close/>
                <a:moveTo>
                  <a:pt x="67" y="103"/>
                </a:moveTo>
                <a:cubicBezTo>
                  <a:pt x="67" y="103"/>
                  <a:pt x="67" y="103"/>
                  <a:pt x="67" y="103"/>
                </a:cubicBezTo>
                <a:cubicBezTo>
                  <a:pt x="67" y="101"/>
                  <a:pt x="71" y="99"/>
                  <a:pt x="76" y="99"/>
                </a:cubicBezTo>
                <a:cubicBezTo>
                  <a:pt x="80" y="99"/>
                  <a:pt x="84" y="101"/>
                  <a:pt x="84" y="103"/>
                </a:cubicBezTo>
                <a:cubicBezTo>
                  <a:pt x="84" y="104"/>
                  <a:pt x="80" y="106"/>
                  <a:pt x="75" y="106"/>
                </a:cubicBezTo>
                <a:cubicBezTo>
                  <a:pt x="71" y="106"/>
                  <a:pt x="67" y="104"/>
                  <a:pt x="67" y="103"/>
                </a:cubicBezTo>
                <a:close/>
                <a:moveTo>
                  <a:pt x="86" y="108"/>
                </a:moveTo>
                <a:cubicBezTo>
                  <a:pt x="86" y="108"/>
                  <a:pt x="86" y="108"/>
                  <a:pt x="86" y="108"/>
                </a:cubicBezTo>
                <a:cubicBezTo>
                  <a:pt x="91" y="108"/>
                  <a:pt x="95" y="110"/>
                  <a:pt x="95" y="112"/>
                </a:cubicBezTo>
                <a:cubicBezTo>
                  <a:pt x="95" y="113"/>
                  <a:pt x="91" y="115"/>
                  <a:pt x="86" y="115"/>
                </a:cubicBezTo>
                <a:cubicBezTo>
                  <a:pt x="81" y="115"/>
                  <a:pt x="77" y="113"/>
                  <a:pt x="78" y="112"/>
                </a:cubicBezTo>
                <a:cubicBezTo>
                  <a:pt x="78" y="110"/>
                  <a:pt x="82" y="108"/>
                  <a:pt x="86" y="108"/>
                </a:cubicBezTo>
                <a:close/>
                <a:moveTo>
                  <a:pt x="90" y="103"/>
                </a:moveTo>
                <a:cubicBezTo>
                  <a:pt x="90" y="103"/>
                  <a:pt x="90" y="103"/>
                  <a:pt x="90" y="103"/>
                </a:cubicBezTo>
                <a:cubicBezTo>
                  <a:pt x="90" y="101"/>
                  <a:pt x="94" y="99"/>
                  <a:pt x="98" y="99"/>
                </a:cubicBezTo>
                <a:cubicBezTo>
                  <a:pt x="103" y="99"/>
                  <a:pt x="107" y="101"/>
                  <a:pt x="107" y="103"/>
                </a:cubicBezTo>
                <a:cubicBezTo>
                  <a:pt x="107" y="104"/>
                  <a:pt x="103" y="106"/>
                  <a:pt x="98" y="106"/>
                </a:cubicBezTo>
                <a:cubicBezTo>
                  <a:pt x="94" y="106"/>
                  <a:pt x="90" y="104"/>
                  <a:pt x="90" y="103"/>
                </a:cubicBezTo>
                <a:close/>
                <a:moveTo>
                  <a:pt x="110" y="108"/>
                </a:moveTo>
                <a:cubicBezTo>
                  <a:pt x="110" y="108"/>
                  <a:pt x="110" y="108"/>
                  <a:pt x="110" y="108"/>
                </a:cubicBezTo>
                <a:cubicBezTo>
                  <a:pt x="115" y="108"/>
                  <a:pt x="118" y="110"/>
                  <a:pt x="119" y="112"/>
                </a:cubicBezTo>
                <a:cubicBezTo>
                  <a:pt x="119" y="113"/>
                  <a:pt x="115" y="115"/>
                  <a:pt x="110" y="115"/>
                </a:cubicBezTo>
                <a:cubicBezTo>
                  <a:pt x="105" y="115"/>
                  <a:pt x="101" y="113"/>
                  <a:pt x="101" y="112"/>
                </a:cubicBezTo>
                <a:cubicBezTo>
                  <a:pt x="101" y="110"/>
                  <a:pt x="105" y="108"/>
                  <a:pt x="110" y="108"/>
                </a:cubicBezTo>
                <a:close/>
                <a:moveTo>
                  <a:pt x="113" y="103"/>
                </a:moveTo>
                <a:cubicBezTo>
                  <a:pt x="113" y="103"/>
                  <a:pt x="113" y="103"/>
                  <a:pt x="113" y="103"/>
                </a:cubicBezTo>
                <a:cubicBezTo>
                  <a:pt x="113" y="101"/>
                  <a:pt x="117" y="99"/>
                  <a:pt x="121" y="99"/>
                </a:cubicBezTo>
                <a:cubicBezTo>
                  <a:pt x="126" y="99"/>
                  <a:pt x="129" y="101"/>
                  <a:pt x="130" y="103"/>
                </a:cubicBezTo>
                <a:cubicBezTo>
                  <a:pt x="130" y="104"/>
                  <a:pt x="126" y="106"/>
                  <a:pt x="122" y="106"/>
                </a:cubicBezTo>
                <a:cubicBezTo>
                  <a:pt x="117" y="106"/>
                  <a:pt x="113" y="104"/>
                  <a:pt x="113" y="103"/>
                </a:cubicBezTo>
                <a:close/>
                <a:moveTo>
                  <a:pt x="133" y="108"/>
                </a:moveTo>
                <a:cubicBezTo>
                  <a:pt x="133" y="108"/>
                  <a:pt x="133" y="108"/>
                  <a:pt x="133" y="108"/>
                </a:cubicBezTo>
                <a:cubicBezTo>
                  <a:pt x="138" y="108"/>
                  <a:pt x="142" y="110"/>
                  <a:pt x="142" y="112"/>
                </a:cubicBezTo>
                <a:cubicBezTo>
                  <a:pt x="143" y="113"/>
                  <a:pt x="139" y="115"/>
                  <a:pt x="134" y="115"/>
                </a:cubicBezTo>
                <a:cubicBezTo>
                  <a:pt x="130" y="115"/>
                  <a:pt x="125" y="113"/>
                  <a:pt x="125" y="112"/>
                </a:cubicBezTo>
                <a:cubicBezTo>
                  <a:pt x="125" y="110"/>
                  <a:pt x="129" y="108"/>
                  <a:pt x="133" y="108"/>
                </a:cubicBezTo>
                <a:close/>
                <a:moveTo>
                  <a:pt x="136" y="103"/>
                </a:moveTo>
                <a:cubicBezTo>
                  <a:pt x="136" y="103"/>
                  <a:pt x="136" y="103"/>
                  <a:pt x="136" y="103"/>
                </a:cubicBezTo>
                <a:cubicBezTo>
                  <a:pt x="136" y="101"/>
                  <a:pt x="139" y="99"/>
                  <a:pt x="144" y="99"/>
                </a:cubicBezTo>
                <a:cubicBezTo>
                  <a:pt x="148" y="99"/>
                  <a:pt x="152" y="101"/>
                  <a:pt x="153" y="103"/>
                </a:cubicBezTo>
                <a:cubicBezTo>
                  <a:pt x="153" y="104"/>
                  <a:pt x="150" y="106"/>
                  <a:pt x="145" y="106"/>
                </a:cubicBezTo>
                <a:cubicBezTo>
                  <a:pt x="140" y="106"/>
                  <a:pt x="136" y="104"/>
                  <a:pt x="136" y="103"/>
                </a:cubicBezTo>
                <a:close/>
                <a:moveTo>
                  <a:pt x="12" y="74"/>
                </a:moveTo>
                <a:cubicBezTo>
                  <a:pt x="12" y="86"/>
                  <a:pt x="21" y="95"/>
                  <a:pt x="33" y="95"/>
                </a:cubicBezTo>
                <a:cubicBezTo>
                  <a:pt x="160" y="95"/>
                  <a:pt x="160" y="95"/>
                  <a:pt x="160" y="95"/>
                </a:cubicBezTo>
                <a:cubicBezTo>
                  <a:pt x="171" y="95"/>
                  <a:pt x="180" y="86"/>
                  <a:pt x="180" y="74"/>
                </a:cubicBezTo>
                <a:cubicBezTo>
                  <a:pt x="180" y="25"/>
                  <a:pt x="180" y="25"/>
                  <a:pt x="180" y="25"/>
                </a:cubicBezTo>
                <a:cubicBezTo>
                  <a:pt x="180" y="13"/>
                  <a:pt x="171" y="3"/>
                  <a:pt x="160" y="3"/>
                </a:cubicBezTo>
                <a:cubicBezTo>
                  <a:pt x="33" y="3"/>
                  <a:pt x="33" y="3"/>
                  <a:pt x="33" y="3"/>
                </a:cubicBezTo>
                <a:cubicBezTo>
                  <a:pt x="27" y="3"/>
                  <a:pt x="22" y="5"/>
                  <a:pt x="18" y="9"/>
                </a:cubicBezTo>
                <a:cubicBezTo>
                  <a:pt x="14" y="13"/>
                  <a:pt x="12" y="19"/>
                  <a:pt x="12" y="25"/>
                </a:cubicBezTo>
                <a:cubicBezTo>
                  <a:pt x="12" y="74"/>
                  <a:pt x="12" y="74"/>
                  <a:pt x="12" y="74"/>
                </a:cubicBezTo>
                <a:cubicBezTo>
                  <a:pt x="12" y="74"/>
                  <a:pt x="12" y="74"/>
                  <a:pt x="12" y="74"/>
                </a:cubicBezTo>
                <a:close/>
                <a:moveTo>
                  <a:pt x="21" y="103"/>
                </a:moveTo>
                <a:cubicBezTo>
                  <a:pt x="21" y="103"/>
                  <a:pt x="21" y="103"/>
                  <a:pt x="21" y="103"/>
                </a:cubicBezTo>
                <a:cubicBezTo>
                  <a:pt x="22" y="101"/>
                  <a:pt x="26" y="99"/>
                  <a:pt x="30" y="99"/>
                </a:cubicBezTo>
                <a:cubicBezTo>
                  <a:pt x="35" y="99"/>
                  <a:pt x="38" y="101"/>
                  <a:pt x="38" y="103"/>
                </a:cubicBezTo>
                <a:cubicBezTo>
                  <a:pt x="37" y="104"/>
                  <a:pt x="33" y="106"/>
                  <a:pt x="29" y="106"/>
                </a:cubicBezTo>
                <a:cubicBezTo>
                  <a:pt x="24" y="106"/>
                  <a:pt x="21" y="104"/>
                  <a:pt x="21" y="103"/>
                </a:cubicBezTo>
                <a:close/>
                <a:moveTo>
                  <a:pt x="30" y="112"/>
                </a:moveTo>
                <a:cubicBezTo>
                  <a:pt x="30" y="112"/>
                  <a:pt x="30" y="112"/>
                  <a:pt x="30" y="112"/>
                </a:cubicBezTo>
                <a:cubicBezTo>
                  <a:pt x="30" y="110"/>
                  <a:pt x="35" y="108"/>
                  <a:pt x="39" y="108"/>
                </a:cubicBezTo>
                <a:cubicBezTo>
                  <a:pt x="44" y="108"/>
                  <a:pt x="47" y="110"/>
                  <a:pt x="47" y="112"/>
                </a:cubicBezTo>
                <a:cubicBezTo>
                  <a:pt x="47" y="113"/>
                  <a:pt x="43" y="115"/>
                  <a:pt x="38" y="115"/>
                </a:cubicBezTo>
                <a:cubicBezTo>
                  <a:pt x="33" y="115"/>
                  <a:pt x="29" y="113"/>
                  <a:pt x="30" y="112"/>
                </a:cubicBezTo>
                <a:close/>
                <a:moveTo>
                  <a:pt x="148" y="125"/>
                </a:moveTo>
                <a:cubicBezTo>
                  <a:pt x="148" y="125"/>
                  <a:pt x="148" y="125"/>
                  <a:pt x="148" y="125"/>
                </a:cubicBezTo>
                <a:cubicBezTo>
                  <a:pt x="49" y="125"/>
                  <a:pt x="49" y="125"/>
                  <a:pt x="49" y="125"/>
                </a:cubicBezTo>
                <a:cubicBezTo>
                  <a:pt x="44" y="125"/>
                  <a:pt x="41" y="124"/>
                  <a:pt x="41" y="122"/>
                </a:cubicBezTo>
                <a:cubicBezTo>
                  <a:pt x="41" y="121"/>
                  <a:pt x="45" y="119"/>
                  <a:pt x="50" y="119"/>
                </a:cubicBezTo>
                <a:cubicBezTo>
                  <a:pt x="147" y="119"/>
                  <a:pt x="147" y="119"/>
                  <a:pt x="147" y="119"/>
                </a:cubicBezTo>
                <a:cubicBezTo>
                  <a:pt x="152" y="119"/>
                  <a:pt x="155" y="121"/>
                  <a:pt x="156" y="122"/>
                </a:cubicBezTo>
                <a:cubicBezTo>
                  <a:pt x="156" y="124"/>
                  <a:pt x="153" y="125"/>
                  <a:pt x="148" y="125"/>
                </a:cubicBezTo>
                <a:close/>
                <a:moveTo>
                  <a:pt x="158" y="115"/>
                </a:moveTo>
                <a:cubicBezTo>
                  <a:pt x="158" y="115"/>
                  <a:pt x="158" y="115"/>
                  <a:pt x="158" y="115"/>
                </a:cubicBezTo>
                <a:cubicBezTo>
                  <a:pt x="154" y="115"/>
                  <a:pt x="149" y="113"/>
                  <a:pt x="149" y="112"/>
                </a:cubicBezTo>
                <a:cubicBezTo>
                  <a:pt x="149" y="110"/>
                  <a:pt x="152" y="108"/>
                  <a:pt x="157" y="108"/>
                </a:cubicBezTo>
                <a:cubicBezTo>
                  <a:pt x="162" y="108"/>
                  <a:pt x="166" y="110"/>
                  <a:pt x="166" y="112"/>
                </a:cubicBezTo>
                <a:cubicBezTo>
                  <a:pt x="167" y="113"/>
                  <a:pt x="163" y="115"/>
                  <a:pt x="158" y="115"/>
                </a:cubicBezTo>
                <a:close/>
                <a:moveTo>
                  <a:pt x="168" y="106"/>
                </a:moveTo>
                <a:cubicBezTo>
                  <a:pt x="168" y="106"/>
                  <a:pt x="168" y="106"/>
                  <a:pt x="168" y="106"/>
                </a:cubicBezTo>
                <a:cubicBezTo>
                  <a:pt x="164" y="106"/>
                  <a:pt x="160" y="104"/>
                  <a:pt x="159" y="103"/>
                </a:cubicBezTo>
                <a:cubicBezTo>
                  <a:pt x="159" y="101"/>
                  <a:pt x="162" y="99"/>
                  <a:pt x="166" y="99"/>
                </a:cubicBezTo>
                <a:cubicBezTo>
                  <a:pt x="171" y="99"/>
                  <a:pt x="175" y="101"/>
                  <a:pt x="176" y="103"/>
                </a:cubicBezTo>
                <a:cubicBezTo>
                  <a:pt x="176" y="104"/>
                  <a:pt x="173" y="106"/>
                  <a:pt x="168" y="106"/>
                </a:cubicBezTo>
                <a:close/>
              </a:path>
            </a:pathLst>
          </a:custGeom>
          <a:solidFill>
            <a:srgbClr val="D75980"/>
          </a:solidFill>
          <a:ln>
            <a:noFill/>
          </a:ln>
        </p:spPr>
        <p:txBody>
          <a:bodyPr vert="horz" wrap="square" lIns="91440" tIns="45720" rIns="91440" bIns="45720" numCol="1" anchor="t" anchorCtr="0" compatLnSpc="1"/>
          <a:lstStyle/>
          <a:p>
            <a:endParaRPr lang="zh-CN" altLang="en-US"/>
          </a:p>
        </p:txBody>
      </p:sp>
      <p:sp>
        <p:nvSpPr>
          <p:cNvPr id="447" name="Freeform 17"/>
          <p:cNvSpPr>
            <a:spLocks noEditPoints="1"/>
          </p:cNvSpPr>
          <p:nvPr/>
        </p:nvSpPr>
        <p:spPr bwMode="auto">
          <a:xfrm>
            <a:off x="5436047" y="5424207"/>
            <a:ext cx="272596" cy="324427"/>
          </a:xfrm>
          <a:custGeom>
            <a:gdLst>
              <a:gd name="T0" fmla="*/ 115 w 120"/>
              <a:gd name="T1" fmla="*/ 0 h 143"/>
              <a:gd name="T2" fmla="*/ 24 w 120"/>
              <a:gd name="T3" fmla="*/ 0 h 143"/>
              <a:gd name="T4" fmla="*/ 19 w 120"/>
              <a:gd name="T5" fmla="*/ 5 h 143"/>
              <a:gd name="T6" fmla="*/ 19 w 120"/>
              <a:gd name="T7" fmla="*/ 17 h 143"/>
              <a:gd name="T8" fmla="*/ 5 w 120"/>
              <a:gd name="T9" fmla="*/ 17 h 143"/>
              <a:gd name="T10" fmla="*/ 0 w 120"/>
              <a:gd name="T11" fmla="*/ 21 h 143"/>
              <a:gd name="T12" fmla="*/ 5 w 120"/>
              <a:gd name="T13" fmla="*/ 26 h 143"/>
              <a:gd name="T14" fmla="*/ 19 w 120"/>
              <a:gd name="T15" fmla="*/ 26 h 143"/>
              <a:gd name="T16" fmla="*/ 19 w 120"/>
              <a:gd name="T17" fmla="*/ 37 h 143"/>
              <a:gd name="T18" fmla="*/ 5 w 120"/>
              <a:gd name="T19" fmla="*/ 37 h 143"/>
              <a:gd name="T20" fmla="*/ 0 w 120"/>
              <a:gd name="T21" fmla="*/ 42 h 143"/>
              <a:gd name="T22" fmla="*/ 5 w 120"/>
              <a:gd name="T23" fmla="*/ 46 h 143"/>
              <a:gd name="T24" fmla="*/ 19 w 120"/>
              <a:gd name="T25" fmla="*/ 46 h 143"/>
              <a:gd name="T26" fmla="*/ 19 w 120"/>
              <a:gd name="T27" fmla="*/ 57 h 143"/>
              <a:gd name="T28" fmla="*/ 5 w 120"/>
              <a:gd name="T29" fmla="*/ 57 h 143"/>
              <a:gd name="T30" fmla="*/ 0 w 120"/>
              <a:gd name="T31" fmla="*/ 62 h 143"/>
              <a:gd name="T32" fmla="*/ 5 w 120"/>
              <a:gd name="T33" fmla="*/ 66 h 143"/>
              <a:gd name="T34" fmla="*/ 19 w 120"/>
              <a:gd name="T35" fmla="*/ 66 h 143"/>
              <a:gd name="T36" fmla="*/ 19 w 120"/>
              <a:gd name="T37" fmla="*/ 77 h 143"/>
              <a:gd name="T38" fmla="*/ 5 w 120"/>
              <a:gd name="T39" fmla="*/ 77 h 143"/>
              <a:gd name="T40" fmla="*/ 0 w 120"/>
              <a:gd name="T41" fmla="*/ 82 h 143"/>
              <a:gd name="T42" fmla="*/ 5 w 120"/>
              <a:gd name="T43" fmla="*/ 86 h 143"/>
              <a:gd name="T44" fmla="*/ 19 w 120"/>
              <a:gd name="T45" fmla="*/ 86 h 143"/>
              <a:gd name="T46" fmla="*/ 19 w 120"/>
              <a:gd name="T47" fmla="*/ 98 h 143"/>
              <a:gd name="T48" fmla="*/ 5 w 120"/>
              <a:gd name="T49" fmla="*/ 98 h 143"/>
              <a:gd name="T50" fmla="*/ 0 w 120"/>
              <a:gd name="T51" fmla="*/ 102 h 143"/>
              <a:gd name="T52" fmla="*/ 5 w 120"/>
              <a:gd name="T53" fmla="*/ 106 h 143"/>
              <a:gd name="T54" fmla="*/ 19 w 120"/>
              <a:gd name="T55" fmla="*/ 106 h 143"/>
              <a:gd name="T56" fmla="*/ 19 w 120"/>
              <a:gd name="T57" fmla="*/ 118 h 143"/>
              <a:gd name="T58" fmla="*/ 5 w 120"/>
              <a:gd name="T59" fmla="*/ 118 h 143"/>
              <a:gd name="T60" fmla="*/ 0 w 120"/>
              <a:gd name="T61" fmla="*/ 122 h 143"/>
              <a:gd name="T62" fmla="*/ 5 w 120"/>
              <a:gd name="T63" fmla="*/ 126 h 143"/>
              <a:gd name="T64" fmla="*/ 19 w 120"/>
              <a:gd name="T65" fmla="*/ 126 h 143"/>
              <a:gd name="T66" fmla="*/ 19 w 120"/>
              <a:gd name="T67" fmla="*/ 138 h 143"/>
              <a:gd name="T68" fmla="*/ 24 w 120"/>
              <a:gd name="T69" fmla="*/ 143 h 143"/>
              <a:gd name="T70" fmla="*/ 115 w 120"/>
              <a:gd name="T71" fmla="*/ 143 h 143"/>
              <a:gd name="T72" fmla="*/ 120 w 120"/>
              <a:gd name="T73" fmla="*/ 138 h 143"/>
              <a:gd name="T74" fmla="*/ 120 w 120"/>
              <a:gd name="T75" fmla="*/ 5 h 143"/>
              <a:gd name="T76" fmla="*/ 115 w 120"/>
              <a:gd name="T77" fmla="*/ 0 h 143"/>
              <a:gd name="T78" fmla="*/ 98 w 120"/>
              <a:gd name="T79" fmla="*/ 42 h 143"/>
              <a:gd name="T80" fmla="*/ 98 w 120"/>
              <a:gd name="T81" fmla="*/ 42 h 143"/>
              <a:gd name="T82" fmla="*/ 96 w 120"/>
              <a:gd name="T83" fmla="*/ 45 h 143"/>
              <a:gd name="T84" fmla="*/ 44 w 120"/>
              <a:gd name="T85" fmla="*/ 45 h 143"/>
              <a:gd name="T86" fmla="*/ 41 w 120"/>
              <a:gd name="T87" fmla="*/ 42 h 143"/>
              <a:gd name="T88" fmla="*/ 41 w 120"/>
              <a:gd name="T89" fmla="*/ 28 h 143"/>
              <a:gd name="T90" fmla="*/ 44 w 120"/>
              <a:gd name="T91" fmla="*/ 25 h 143"/>
              <a:gd name="T92" fmla="*/ 96 w 120"/>
              <a:gd name="T93" fmla="*/ 25 h 143"/>
              <a:gd name="T94" fmla="*/ 98 w 120"/>
              <a:gd name="T95" fmla="*/ 28 h 143"/>
              <a:gd name="T96" fmla="*/ 98 w 120"/>
              <a:gd name="T97" fmla="*/ 42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143">
                <a:moveTo>
                  <a:pt x="115" y="0"/>
                </a:moveTo>
                <a:cubicBezTo>
                  <a:pt x="24" y="0"/>
                  <a:pt x="24" y="0"/>
                  <a:pt x="24" y="0"/>
                </a:cubicBezTo>
                <a:cubicBezTo>
                  <a:pt x="21" y="0"/>
                  <a:pt x="19" y="2"/>
                  <a:pt x="19" y="5"/>
                </a:cubicBezTo>
                <a:cubicBezTo>
                  <a:pt x="19" y="17"/>
                  <a:pt x="19" y="17"/>
                  <a:pt x="19" y="17"/>
                </a:cubicBezTo>
                <a:cubicBezTo>
                  <a:pt x="5" y="17"/>
                  <a:pt x="5" y="17"/>
                  <a:pt x="5" y="17"/>
                </a:cubicBezTo>
                <a:cubicBezTo>
                  <a:pt x="2" y="17"/>
                  <a:pt x="0" y="19"/>
                  <a:pt x="0" y="21"/>
                </a:cubicBezTo>
                <a:cubicBezTo>
                  <a:pt x="0" y="24"/>
                  <a:pt x="2" y="26"/>
                  <a:pt x="5" y="26"/>
                </a:cubicBezTo>
                <a:cubicBezTo>
                  <a:pt x="19" y="26"/>
                  <a:pt x="19" y="26"/>
                  <a:pt x="19" y="26"/>
                </a:cubicBezTo>
                <a:cubicBezTo>
                  <a:pt x="19" y="37"/>
                  <a:pt x="19" y="37"/>
                  <a:pt x="19" y="37"/>
                </a:cubicBezTo>
                <a:cubicBezTo>
                  <a:pt x="5" y="37"/>
                  <a:pt x="5" y="37"/>
                  <a:pt x="5" y="37"/>
                </a:cubicBezTo>
                <a:cubicBezTo>
                  <a:pt x="2" y="37"/>
                  <a:pt x="0" y="39"/>
                  <a:pt x="0" y="42"/>
                </a:cubicBezTo>
                <a:cubicBezTo>
                  <a:pt x="0" y="44"/>
                  <a:pt x="2" y="46"/>
                  <a:pt x="5" y="46"/>
                </a:cubicBezTo>
                <a:cubicBezTo>
                  <a:pt x="19" y="46"/>
                  <a:pt x="19" y="46"/>
                  <a:pt x="19" y="46"/>
                </a:cubicBezTo>
                <a:cubicBezTo>
                  <a:pt x="19" y="57"/>
                  <a:pt x="19" y="57"/>
                  <a:pt x="19" y="57"/>
                </a:cubicBezTo>
                <a:cubicBezTo>
                  <a:pt x="5" y="57"/>
                  <a:pt x="5" y="57"/>
                  <a:pt x="5" y="57"/>
                </a:cubicBezTo>
                <a:cubicBezTo>
                  <a:pt x="2" y="57"/>
                  <a:pt x="0" y="59"/>
                  <a:pt x="0" y="62"/>
                </a:cubicBezTo>
                <a:cubicBezTo>
                  <a:pt x="0" y="64"/>
                  <a:pt x="2" y="66"/>
                  <a:pt x="5" y="66"/>
                </a:cubicBezTo>
                <a:cubicBezTo>
                  <a:pt x="19" y="66"/>
                  <a:pt x="19" y="66"/>
                  <a:pt x="19" y="66"/>
                </a:cubicBezTo>
                <a:cubicBezTo>
                  <a:pt x="19" y="77"/>
                  <a:pt x="19" y="77"/>
                  <a:pt x="19" y="77"/>
                </a:cubicBezTo>
                <a:cubicBezTo>
                  <a:pt x="5" y="77"/>
                  <a:pt x="5" y="77"/>
                  <a:pt x="5" y="77"/>
                </a:cubicBezTo>
                <a:cubicBezTo>
                  <a:pt x="2" y="77"/>
                  <a:pt x="0" y="79"/>
                  <a:pt x="0" y="82"/>
                </a:cubicBezTo>
                <a:cubicBezTo>
                  <a:pt x="0" y="84"/>
                  <a:pt x="2" y="86"/>
                  <a:pt x="5" y="86"/>
                </a:cubicBezTo>
                <a:cubicBezTo>
                  <a:pt x="19" y="86"/>
                  <a:pt x="19" y="86"/>
                  <a:pt x="19" y="86"/>
                </a:cubicBezTo>
                <a:cubicBezTo>
                  <a:pt x="19" y="98"/>
                  <a:pt x="19" y="98"/>
                  <a:pt x="19" y="98"/>
                </a:cubicBezTo>
                <a:cubicBezTo>
                  <a:pt x="5" y="98"/>
                  <a:pt x="5" y="98"/>
                  <a:pt x="5" y="98"/>
                </a:cubicBezTo>
                <a:cubicBezTo>
                  <a:pt x="2" y="98"/>
                  <a:pt x="0" y="99"/>
                  <a:pt x="0" y="102"/>
                </a:cubicBezTo>
                <a:cubicBezTo>
                  <a:pt x="0" y="104"/>
                  <a:pt x="2" y="106"/>
                  <a:pt x="5" y="106"/>
                </a:cubicBezTo>
                <a:cubicBezTo>
                  <a:pt x="19" y="106"/>
                  <a:pt x="19" y="106"/>
                  <a:pt x="19" y="106"/>
                </a:cubicBezTo>
                <a:cubicBezTo>
                  <a:pt x="19" y="118"/>
                  <a:pt x="19" y="118"/>
                  <a:pt x="19" y="118"/>
                </a:cubicBezTo>
                <a:cubicBezTo>
                  <a:pt x="5" y="118"/>
                  <a:pt x="5" y="118"/>
                  <a:pt x="5" y="118"/>
                </a:cubicBezTo>
                <a:cubicBezTo>
                  <a:pt x="2" y="118"/>
                  <a:pt x="0" y="119"/>
                  <a:pt x="0" y="122"/>
                </a:cubicBezTo>
                <a:cubicBezTo>
                  <a:pt x="0" y="124"/>
                  <a:pt x="2" y="126"/>
                  <a:pt x="5" y="126"/>
                </a:cubicBezTo>
                <a:cubicBezTo>
                  <a:pt x="19" y="126"/>
                  <a:pt x="19" y="126"/>
                  <a:pt x="19" y="126"/>
                </a:cubicBezTo>
                <a:cubicBezTo>
                  <a:pt x="19" y="138"/>
                  <a:pt x="19" y="138"/>
                  <a:pt x="19" y="138"/>
                </a:cubicBezTo>
                <a:cubicBezTo>
                  <a:pt x="19" y="141"/>
                  <a:pt x="21" y="143"/>
                  <a:pt x="24" y="143"/>
                </a:cubicBezTo>
                <a:cubicBezTo>
                  <a:pt x="115" y="143"/>
                  <a:pt x="115" y="143"/>
                  <a:pt x="115" y="143"/>
                </a:cubicBezTo>
                <a:cubicBezTo>
                  <a:pt x="118" y="143"/>
                  <a:pt x="120" y="141"/>
                  <a:pt x="120" y="138"/>
                </a:cubicBezTo>
                <a:cubicBezTo>
                  <a:pt x="120" y="5"/>
                  <a:pt x="120" y="5"/>
                  <a:pt x="120" y="5"/>
                </a:cubicBezTo>
                <a:cubicBezTo>
                  <a:pt x="120" y="2"/>
                  <a:pt x="118" y="0"/>
                  <a:pt x="115" y="0"/>
                </a:cubicBezTo>
                <a:close/>
                <a:moveTo>
                  <a:pt x="98" y="42"/>
                </a:moveTo>
                <a:cubicBezTo>
                  <a:pt x="98" y="42"/>
                  <a:pt x="98" y="42"/>
                  <a:pt x="98" y="42"/>
                </a:cubicBezTo>
                <a:cubicBezTo>
                  <a:pt x="98" y="44"/>
                  <a:pt x="97" y="45"/>
                  <a:pt x="96" y="45"/>
                </a:cubicBezTo>
                <a:cubicBezTo>
                  <a:pt x="44" y="45"/>
                  <a:pt x="44" y="45"/>
                  <a:pt x="44" y="45"/>
                </a:cubicBezTo>
                <a:cubicBezTo>
                  <a:pt x="43" y="45"/>
                  <a:pt x="41" y="44"/>
                  <a:pt x="41" y="42"/>
                </a:cubicBezTo>
                <a:cubicBezTo>
                  <a:pt x="41" y="28"/>
                  <a:pt x="41" y="28"/>
                  <a:pt x="41" y="28"/>
                </a:cubicBezTo>
                <a:cubicBezTo>
                  <a:pt x="41" y="26"/>
                  <a:pt x="43" y="25"/>
                  <a:pt x="44" y="25"/>
                </a:cubicBezTo>
                <a:cubicBezTo>
                  <a:pt x="96" y="25"/>
                  <a:pt x="96" y="25"/>
                  <a:pt x="96" y="25"/>
                </a:cubicBezTo>
                <a:cubicBezTo>
                  <a:pt x="97" y="25"/>
                  <a:pt x="98" y="26"/>
                  <a:pt x="98" y="28"/>
                </a:cubicBezTo>
                <a:lnTo>
                  <a:pt x="98" y="42"/>
                </a:lnTo>
                <a:close/>
              </a:path>
            </a:pathLst>
          </a:custGeom>
          <a:solidFill>
            <a:srgbClr val="D75980"/>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dir="u"/>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图片 8"/>
          <p:cNvPicPr>
            <a:picLocks noChangeAspect="1"/>
          </p:cNvPicPr>
          <p:nvPr/>
        </p:nvPicPr>
        <p:blipFill>
          <a:blip r:embed="rId3"/>
          <a:stretch>
            <a:fillRect/>
          </a:stretch>
        </p:blipFill>
        <p:spPr>
          <a:xfrm rot="10800000">
            <a:off x="-301" y="-12909"/>
            <a:ext cx="12189427" cy="3155222"/>
          </a:xfrm>
          <a:prstGeom prst="rect">
            <a:avLst/>
          </a:prstGeom>
        </p:spPr>
      </p:pic>
      <p:pic>
        <p:nvPicPr>
          <p:cNvPr id="3" name="图片 2"/>
          <p:cNvPicPr>
            <a:picLocks noChangeAspect="1"/>
          </p:cNvPicPr>
          <p:nvPr/>
        </p:nvPicPr>
        <p:blipFill>
          <a:blip r:embed="rId3"/>
          <a:stretch>
            <a:fillRect/>
          </a:stretch>
        </p:blipFill>
        <p:spPr>
          <a:xfrm>
            <a:off x="334" y="3702053"/>
            <a:ext cx="12189427" cy="3155222"/>
          </a:xfrm>
          <a:prstGeom prst="rect">
            <a:avLst/>
          </a:prstGeom>
        </p:spPr>
      </p:pic>
      <p:sp>
        <p:nvSpPr>
          <p:cNvPr id="12" name="TextBox 1"/>
          <p:cNvSpPr txBox="1"/>
          <p:nvPr/>
        </p:nvSpPr>
        <p:spPr>
          <a:xfrm>
            <a:off x="2426864" y="2859785"/>
            <a:ext cx="7336368" cy="908050"/>
          </a:xfrm>
          <a:prstGeom prst="rect">
            <a:avLst/>
          </a:prstGeom>
          <a:noFill/>
        </p:spPr>
        <p:txBody>
          <a:bodyPr wrap="square" lIns="121812" tIns="60906" rIns="121812" bIns="60906" rtlCol="0">
            <a:spAutoFit/>
          </a:bodyPr>
          <a:lstStyle/>
          <a:p>
            <a:pPr algn="ctr"/>
            <a:r>
              <a:rPr lang="zh-CN" altLang="en-US" sz="5120">
                <a:solidFill>
                  <a:srgbClr val="BE084E"/>
                </a:solidFill>
                <a:latin typeface="微软雅黑" panose="020b0503020204020204" pitchFamily="34" charset="-122"/>
                <a:ea typeface="微软雅黑" panose="020b0503020204020204" pitchFamily="34" charset="-122"/>
                <a:sym typeface="+mn-ea"/>
              </a:rPr>
              <a:t>谢谢观看与指导</a:t>
            </a:r>
            <a:endParaRPr lang="zh-CN" altLang="en-US" sz="5120" spc="600">
              <a:solidFill>
                <a:srgbClr val="BE084E"/>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3" name="TextBox 4"/>
          <p:cNvSpPr txBox="1"/>
          <p:nvPr/>
        </p:nvSpPr>
        <p:spPr>
          <a:xfrm>
            <a:off x="3436290" y="3767944"/>
            <a:ext cx="5317515" cy="470535"/>
          </a:xfrm>
          <a:prstGeom prst="rect">
            <a:avLst/>
          </a:prstGeom>
          <a:noFill/>
        </p:spPr>
        <p:txBody>
          <a:bodyPr wrap="square" rtlCol="0">
            <a:spAutoFit/>
          </a:bodyPr>
          <a:lstStyle/>
          <a:p>
            <a:pPr algn="ctr">
              <a:lnSpc>
                <a:spcPct val="130000"/>
              </a:lnSpc>
              <a:defRPr/>
            </a:pPr>
            <a:r>
              <a:rPr lang="zh-CN" altLang="en-US" sz="1895" cap="all" smtClean="0">
                <a:solidFill>
                  <a:srgbClr val="BE084E"/>
                </a:solidFill>
                <a:latin typeface="微软雅黑" panose="020b0503020204020204" pitchFamily="34" charset="-122"/>
                <a:ea typeface="微软雅黑" panose="020b0503020204020204" pitchFamily="34" charset="-122"/>
                <a:cs typeface="+mn-ea"/>
                <a:sym typeface="+mn-lt"/>
              </a:rPr>
              <a:t>汇报人：</a:t>
            </a:r>
            <a:r>
              <a:rPr lang="en-US" altLang="zh-CN" sz="1895" cap="all" smtClean="0">
                <a:solidFill>
                  <a:srgbClr val="BE084E"/>
                </a:solidFill>
                <a:latin typeface="微软雅黑" panose="020b0503020204020204" pitchFamily="34" charset="-122"/>
                <a:ea typeface="微软雅黑" panose="020b0503020204020204" pitchFamily="34" charset="-122"/>
                <a:cs typeface="+mn-ea"/>
                <a:sym typeface="+mn-lt"/>
              </a:rPr>
              <a:t>PPT</a:t>
            </a:r>
            <a:r>
              <a:rPr lang="zh-CN" altLang="en-US" sz="1895" cap="all" smtClean="0">
                <a:solidFill>
                  <a:srgbClr val="BE084E"/>
                </a:solidFill>
                <a:latin typeface="微软雅黑" panose="020b0503020204020204" pitchFamily="34" charset="-122"/>
                <a:ea typeface="微软雅黑" panose="020b0503020204020204" pitchFamily="34" charset="-122"/>
                <a:cs typeface="+mn-ea"/>
                <a:sym typeface="+mn-lt"/>
              </a:rPr>
              <a:t>汇</a:t>
            </a:r>
            <a:endParaRPr lang="zh-CN" altLang="en-US" sz="1895" cap="all" smtClean="0">
              <a:solidFill>
                <a:srgbClr val="BE084E"/>
              </a:solidFill>
              <a:latin typeface="微软雅黑" panose="020b0503020204020204" pitchFamily="34" charset="-122"/>
              <a:ea typeface="微软雅黑" panose="020b0503020204020204" pitchFamily="34" charset="-122"/>
              <a:cs typeface="+mn-ea"/>
              <a:sym typeface="+mn-lt"/>
            </a:endParaRPr>
          </a:p>
        </p:txBody>
      </p:sp>
      <p:sp>
        <p:nvSpPr>
          <p:cNvPr id="7" name="TextBox 1"/>
          <p:cNvSpPr txBox="1"/>
          <p:nvPr/>
        </p:nvSpPr>
        <p:spPr>
          <a:xfrm>
            <a:off x="4772933" y="1854764"/>
            <a:ext cx="2644231" cy="1287780"/>
          </a:xfrm>
          <a:prstGeom prst="rect">
            <a:avLst/>
          </a:prstGeom>
          <a:noFill/>
        </p:spPr>
        <p:txBody>
          <a:bodyPr wrap="square" lIns="121812" tIns="60906" rIns="121812" bIns="60906" rtlCol="0">
            <a:spAutoFit/>
          </a:bodyPr>
          <a:lstStyle/>
          <a:p>
            <a:pPr algn="ctr"/>
            <a:r>
              <a:rPr lang="en-US" altLang="zh-CN" sz="7585" spc="600" smtClean="0">
                <a:solidFill>
                  <a:srgbClr val="BE084E"/>
                </a:solidFill>
                <a:latin typeface="Agency FB" panose="020b0503020202020204" pitchFamily="34" charset="0"/>
                <a:ea typeface="方正正准黑简体" panose="02000000000000000000" pitchFamily="2" charset="-122"/>
                <a:cs typeface="+mn-ea"/>
                <a:sym typeface="+mn-lt"/>
              </a:rPr>
              <a:t>202X</a:t>
            </a:r>
            <a:endParaRPr lang="zh-CN" altLang="en-US" sz="7585" spc="600">
              <a:solidFill>
                <a:srgbClr val="BE084E"/>
              </a:solidFill>
              <a:latin typeface="Agency FB" panose="020b0503020202020204" pitchFamily="34" charset="0"/>
              <a:ea typeface="方正正准黑简体" panose="02000000000000000000" pitchFamily="2" charset="-122"/>
              <a:cs typeface="+mn-ea"/>
              <a:sym typeface="+mn-lt"/>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250"/>
                            </p:stCondLst>
                            <p:childTnLst>
                              <p:par>
                                <p:cTn id="16" presetID="2" presetClass="entr" presetSubtype="2" fill="hold" grpId="0" nodeType="afterEffect">
                                  <p:stCondLst>
                                    <p:cond delay="0"/>
                                  </p:stCondLst>
                                  <p:iterate type="lt">
                                    <p:tmPct val="23333"/>
                                  </p:iterate>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1700"/>
                                  </p:stCondLst>
                                  <p:iterate type="lt">
                                    <p:tmPct val="23333"/>
                                  </p:iterate>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345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7"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3203" y="2946527"/>
            <a:ext cx="596742" cy="657051"/>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0" rIns="121883" bIns="60940" anchor="ctr"/>
          <a:lstStyle/>
          <a:p>
            <a:pPr algn="ctr" fontAlgn="base">
              <a:defRPr/>
            </a:pPr>
            <a:endParaRPr lang="zh-CN" altLang="en-US" sz="135" strike="noStrike" noProof="1">
              <a:solidFill>
                <a:prstClr val="white"/>
              </a:solidFill>
            </a:endParaRPr>
          </a:p>
        </p:txBody>
      </p:sp>
      <p:sp>
        <p:nvSpPr>
          <p:cNvPr id="4" name="矩形 3"/>
          <p:cNvSpPr/>
          <p:nvPr/>
        </p:nvSpPr>
        <p:spPr>
          <a:xfrm>
            <a:off x="2832009" y="2949701"/>
            <a:ext cx="9357427" cy="6570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46" tIns="0" rIns="179946"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658" y="2183143"/>
            <a:ext cx="9309814" cy="7744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310472" y="2178380"/>
            <a:ext cx="853849" cy="77925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0" rIns="121883" bIns="60940" anchor="ctr"/>
          <a:lstStyle/>
          <a:p>
            <a:pPr algn="ctr" fontAlgn="base">
              <a:defRPr/>
            </a:pPr>
            <a:endParaRPr lang="zh-CN" altLang="en-US" sz="135" strike="noStrike" noProof="1">
              <a:solidFill>
                <a:prstClr val="white"/>
              </a:solidFill>
            </a:endParaRPr>
          </a:p>
        </p:txBody>
      </p:sp>
      <p:sp>
        <p:nvSpPr>
          <p:cNvPr id="38917" name="矩形 11"/>
          <p:cNvSpPr/>
          <p:nvPr/>
        </p:nvSpPr>
        <p:spPr>
          <a:xfrm>
            <a:off x="1854368" y="3920995"/>
            <a:ext cx="8359154" cy="1691829"/>
          </a:xfrm>
          <a:prstGeom prst="rect">
            <a:avLst/>
          </a:prstGeom>
          <a:noFill/>
          <a:ln w="25400">
            <a:noFill/>
          </a:ln>
        </p:spPr>
        <p:txBody>
          <a:bodyPr lIns="121883" tIns="60940" rIns="121883" bIns="60940" anchor="ctr"/>
          <a:lstStyle/>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模板下载：</a:t>
            </a:r>
            <a:r>
              <a:rPr lang="en-US" altLang="zh-CN" sz="140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400" b="1">
                <a:solidFill>
                  <a:srgbClr val="FFC000"/>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行业</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400" b="1">
                <a:solidFill>
                  <a:srgbClr val="4A452A"/>
                </a:solidFill>
                <a:latin typeface="微软雅黑" panose="020b0503020204020204" pitchFamily="34" charset="-122"/>
                <a:ea typeface="微软雅黑" panose="020b0503020204020204" pitchFamily="34" charset="-122"/>
              </a:rPr>
              <a:t>工作</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400" b="1">
                <a:solidFill>
                  <a:srgbClr val="4A452A"/>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节日</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背景图片：</a:t>
            </a:r>
            <a:r>
              <a:rPr lang="en-US" altLang="zh-CN" sz="1400" b="1">
                <a:solidFill>
                  <a:srgbClr val="4A452A"/>
                </a:solidFill>
                <a:latin typeface="微软雅黑" panose="020b0503020204020204" pitchFamily="34" charset="-122"/>
                <a:ea typeface="微软雅黑" panose="020b0503020204020204" pitchFamily="34" charset="-122"/>
              </a:rPr>
              <a:t> </a:t>
            </a:r>
            <a:r>
              <a:rPr lang="en-US" altLang="zh-CN" sz="140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400" b="1">
                <a:solidFill>
                  <a:srgbClr val="4A452A"/>
                </a:solidFill>
                <a:latin typeface="微软雅黑" panose="020b0503020204020204" pitchFamily="34" charset="-122"/>
                <a:ea typeface="微软雅黑" panose="020b0503020204020204" pitchFamily="34" charset="-122"/>
              </a:rPr>
              <a:t>            PPT</a:t>
            </a:r>
            <a:r>
              <a:rPr lang="zh-CN" altLang="en-US" sz="1400" b="1">
                <a:solidFill>
                  <a:srgbClr val="4A452A"/>
                </a:solidFill>
                <a:latin typeface="微软雅黑" panose="020b0503020204020204" pitchFamily="34" charset="-122"/>
                <a:ea typeface="微软雅黑" panose="020b0503020204020204" pitchFamily="34" charset="-122"/>
              </a:rPr>
              <a:t>课件模板：</a:t>
            </a:r>
            <a:r>
              <a:rPr lang="en-US" altLang="zh-CN" sz="140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40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130243" y="156439"/>
            <a:ext cx="3808994" cy="1904496"/>
          </a:xfrm>
          <a:prstGeom prst="rect">
            <a:avLst/>
          </a:prstGeom>
          <a:noFill/>
          <a:ln w="9525">
            <a:noFill/>
          </a:ln>
        </p:spPr>
      </p:pic>
    </p:spTree>
  </p:cSld>
  <p:clrMapOvr>
    <a:masterClrMapping/>
  </p:clrMapOvr>
  <p:transition spd="med" advClick="0" advTm="0">
    <p:push dir="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p:cNvPicPr>
            <a:picLocks noChangeAspect="1"/>
          </p:cNvPicPr>
          <p:nvPr/>
        </p:nvPicPr>
        <p:blipFill>
          <a:blip r:embed="rId3"/>
          <a:stretch>
            <a:fillRect/>
          </a:stretch>
        </p:blipFill>
        <p:spPr>
          <a:xfrm>
            <a:off x="334" y="3702053"/>
            <a:ext cx="12189427" cy="3155222"/>
          </a:xfrm>
          <a:prstGeom prst="rect">
            <a:avLst/>
          </a:prstGeom>
        </p:spPr>
      </p:pic>
      <p:sp>
        <p:nvSpPr>
          <p:cNvPr id="13" name="椭圆 12"/>
          <p:cNvSpPr/>
          <p:nvPr/>
        </p:nvSpPr>
        <p:spPr>
          <a:xfrm>
            <a:off x="3934360" y="2128047"/>
            <a:ext cx="1731151" cy="1731150"/>
          </a:xfrm>
          <a:prstGeom prst="ellipse">
            <a:avLst/>
          </a:prstGeom>
          <a:gradFill flip="none" rotWithShape="1">
            <a:gsLst>
              <a:gs pos="25000">
                <a:schemeClr val="bg1">
                  <a:shade val="67500"/>
                  <a:satMod val="115000"/>
                </a:schemeClr>
              </a:gs>
              <a:gs pos="62000">
                <a:schemeClr val="bg1">
                  <a:shade val="100000"/>
                  <a:satMod val="115000"/>
                </a:schemeClr>
              </a:gs>
            </a:gsLst>
            <a:lin ang="2700000" scaled="1"/>
          </a:gradFill>
          <a:ln w="38100">
            <a:solidFill>
              <a:schemeClr val="bg1"/>
            </a:solidFill>
          </a:ln>
          <a:effectLst>
            <a:outerShdw blurRad="254000" dist="1270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5">
              <a:latin typeface="Arial" panose="020b0604020202020204" pitchFamily="34" charset="0"/>
              <a:ea typeface="微软雅黑" panose="020b0503020204020204" pitchFamily="34" charset="-122"/>
              <a:sym typeface="Arial" panose="020b0604020202020204" pitchFamily="34" charset="0"/>
            </a:endParaRPr>
          </a:p>
        </p:txBody>
      </p:sp>
      <p:sp>
        <p:nvSpPr>
          <p:cNvPr id="22" name="MH_Others_1"/>
          <p:cNvSpPr txBox="1"/>
          <p:nvPr>
            <p:custDataLst>
              <p:tags r:id="rId4"/>
            </p:custDataLst>
          </p:nvPr>
        </p:nvSpPr>
        <p:spPr>
          <a:xfrm>
            <a:off x="4082578" y="2497368"/>
            <a:ext cx="1434718" cy="992505"/>
          </a:xfrm>
          <a:prstGeom prst="rect">
            <a:avLst/>
          </a:prstGeom>
          <a:noFill/>
        </p:spPr>
        <p:txBody>
          <a:bodyPr wrap="square" lIns="0" tIns="0" rIns="0" bIns="0" rtlCol="0" anchor="ctr" anchorCtr="0">
            <a:spAutoFit/>
          </a:bodyPr>
          <a:lstStyle/>
          <a:p>
            <a:pPr algn="ctr"/>
            <a:r>
              <a:rPr lang="en-US" altLang="zh-CN" sz="4550">
                <a:solidFill>
                  <a:srgbClr val="BE084E"/>
                </a:solidFill>
                <a:latin typeface="Arial" panose="020b0604020202020204" pitchFamily="34" charset="0"/>
                <a:ea typeface="微软雅黑" panose="020b0503020204020204" pitchFamily="34" charset="-122"/>
                <a:sym typeface="Arial" panose="020b0604020202020204" pitchFamily="34" charset="0"/>
              </a:rPr>
              <a:t>01</a:t>
            </a:r>
            <a:endParaRPr lang="en-US" altLang="zh-CN" sz="4550">
              <a:solidFill>
                <a:srgbClr val="BE084E"/>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895">
                <a:solidFill>
                  <a:srgbClr val="BE084E"/>
                </a:solidFill>
                <a:latin typeface="Arial" panose="020b0604020202020204" pitchFamily="34" charset="0"/>
                <a:ea typeface="微软雅黑" panose="020b0503020204020204" pitchFamily="34" charset="-122"/>
                <a:sym typeface="Arial" panose="020b0604020202020204" pitchFamily="34" charset="0"/>
              </a:rPr>
              <a:t>CHAPTER</a:t>
            </a:r>
            <a:endParaRPr lang="en-US" altLang="zh-CN" sz="1895">
              <a:solidFill>
                <a:srgbClr val="BE084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6195367" y="2497669"/>
            <a:ext cx="3654178" cy="525780"/>
          </a:xfrm>
          <a:prstGeom prst="rect">
            <a:avLst/>
          </a:prstGeom>
        </p:spPr>
        <p:txBody>
          <a:bodyPr wrap="square" lIns="0" tIns="0" rIns="0" bIns="0">
            <a:spAutoFit/>
          </a:bodyPr>
          <a:lstStyle/>
          <a:p>
            <a:pPr marL="0" lvl="1" indent="0"/>
            <a:r>
              <a:rPr lang="zh-CN" altLang="en-US" sz="3415">
                <a:solidFill>
                  <a:srgbClr val="BE084E"/>
                </a:solidFill>
                <a:latin typeface="Arial" panose="020b0604020202020204" pitchFamily="34" charset="0"/>
                <a:ea typeface="微软雅黑" panose="020b0503020204020204" pitchFamily="34" charset="-122"/>
                <a:cs typeface="+mn-ea"/>
                <a:sym typeface="Arial" panose="020b0604020202020204" pitchFamily="34" charset="0"/>
              </a:rPr>
              <a:t>个人简介</a:t>
            </a:r>
            <a:endParaRPr lang="zh-CN" altLang="en-US" sz="3415">
              <a:solidFill>
                <a:srgbClr val="BE084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11"/>
          <p:cNvSpPr txBox="1"/>
          <p:nvPr/>
        </p:nvSpPr>
        <p:spPr>
          <a:xfrm>
            <a:off x="6129153" y="3056794"/>
            <a:ext cx="1421130" cy="252730"/>
          </a:xfrm>
          <a:prstGeom prst="rect">
            <a:avLst/>
          </a:prstGeom>
          <a:noFill/>
        </p:spPr>
        <p:txBody>
          <a:bodyPr wrap="none" rtlCol="0">
            <a:spAutoFit/>
          </a:bodyPr>
          <a:lstStyle/>
          <a:p>
            <a:pPr marL="171450" lvl="1" indent="-171450">
              <a:buFont typeface="Arial" panose="020b0604020202020204" pitchFamily="34" charset="0"/>
              <a:buChar char="•"/>
            </a:pPr>
            <a:r>
              <a:rPr lang="zh-CN" altLang="en-US" sz="104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7752602" y="3056794"/>
            <a:ext cx="1421130" cy="252730"/>
          </a:xfrm>
          <a:prstGeom prst="rect">
            <a:avLst/>
          </a:prstGeom>
          <a:noFill/>
        </p:spPr>
        <p:txBody>
          <a:bodyPr wrap="none" rtlCol="0">
            <a:spAutoFit/>
          </a:bodyPr>
          <a:lstStyle/>
          <a:p>
            <a:pPr marL="171450" lvl="1" indent="-171450">
              <a:buFont typeface="Arial" panose="020b0604020202020204" pitchFamily="34" charset="0"/>
              <a:buChar char="•"/>
            </a:pPr>
            <a:r>
              <a:rPr lang="zh-CN" altLang="en-US" sz="104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1"/>
          <p:cNvSpPr txBox="1"/>
          <p:nvPr/>
        </p:nvSpPr>
        <p:spPr>
          <a:xfrm>
            <a:off x="6129153" y="3315423"/>
            <a:ext cx="1421130" cy="252730"/>
          </a:xfrm>
          <a:prstGeom prst="rect">
            <a:avLst/>
          </a:prstGeom>
          <a:noFill/>
        </p:spPr>
        <p:txBody>
          <a:bodyPr wrap="none" rtlCol="0">
            <a:spAutoFit/>
          </a:bodyPr>
          <a:lstStyle/>
          <a:p>
            <a:pPr marL="171450" lvl="1" indent="-171450">
              <a:buFont typeface="Arial" panose="020b0604020202020204" pitchFamily="34" charset="0"/>
              <a:buChar char="•"/>
            </a:pPr>
            <a:r>
              <a:rPr lang="zh-CN" altLang="en-US" sz="104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1"/>
          <p:cNvSpPr txBox="1"/>
          <p:nvPr/>
        </p:nvSpPr>
        <p:spPr>
          <a:xfrm>
            <a:off x="7752602" y="3315423"/>
            <a:ext cx="1421130" cy="252730"/>
          </a:xfrm>
          <a:prstGeom prst="rect">
            <a:avLst/>
          </a:prstGeom>
          <a:noFill/>
        </p:spPr>
        <p:txBody>
          <a:bodyPr wrap="none" rtlCol="0">
            <a:spAutoFit/>
          </a:bodyPr>
          <a:lstStyle/>
          <a:p>
            <a:pPr marL="171450" lvl="1" indent="-171450">
              <a:buFont typeface="Arial" panose="020b0604020202020204" pitchFamily="34" charset="0"/>
              <a:buChar char="•"/>
            </a:pPr>
            <a:r>
              <a:rPr lang="zh-CN" altLang="en-US" sz="104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22"/>
                                        </p:tgtEl>
                                        <p:attrNameLst>
                                          <p:attrName>style.visibility</p:attrName>
                                        </p:attrNameLst>
                                      </p:cBhvr>
                                      <p:to>
                                        <p:strVal val="visible"/>
                                      </p:to>
                                    </p:set>
                                    <p:anim by="(-#ppt_w*2)" calcmode="lin" valueType="num">
                                      <p:cBhvr rctx="PPT">
                                        <p:cTn id="21" dur="500" autoRev="1" fill="hold">
                                          <p:stCondLst>
                                            <p:cond delay="0"/>
                                          </p:stCondLst>
                                        </p:cTn>
                                        <p:tgtEl>
                                          <p:spTgt spid="22"/>
                                        </p:tgtEl>
                                        <p:attrNameLst>
                                          <p:attrName>ppt_w</p:attrName>
                                        </p:attrNameLst>
                                      </p:cBhvr>
                                    </p:anim>
                                    <p:anim by="(#ppt_w*0.50)" calcmode="lin" valueType="num">
                                      <p:cBhvr>
                                        <p:cTn id="22" dur="500" decel="50000" autoRev="1" fill="hold">
                                          <p:stCondLst>
                                            <p:cond delay="0"/>
                                          </p:stCondLst>
                                        </p:cTn>
                                        <p:tgtEl>
                                          <p:spTgt spid="22"/>
                                        </p:tgtEl>
                                        <p:attrNameLst>
                                          <p:attrName>ppt_x</p:attrName>
                                        </p:attrNameLst>
                                      </p:cBhvr>
                                    </p:anim>
                                    <p:anim from="(-#ppt_h/2)" to="(#ppt_y)" calcmode="lin" valueType="num">
                                      <p:cBhvr>
                                        <p:cTn id="23" dur="1000" fill="hold">
                                          <p:stCondLst>
                                            <p:cond delay="0"/>
                                          </p:stCondLst>
                                        </p:cTn>
                                        <p:tgtEl>
                                          <p:spTgt spid="22"/>
                                        </p:tgtEl>
                                        <p:attrNameLst>
                                          <p:attrName>ppt_y</p:attrName>
                                        </p:attrNameLst>
                                      </p:cBhvr>
                                    </p:anim>
                                    <p:animRot by="21600000">
                                      <p:cBhvr>
                                        <p:cTn id="24" dur="1000" fill="hold">
                                          <p:stCondLst>
                                            <p:cond delay="0"/>
                                          </p:stCondLst>
                                        </p:cTn>
                                        <p:tgtEl>
                                          <p:spTgt spid="22"/>
                                        </p:tgtEl>
                                        <p:attrNameLst>
                                          <p:attrName>r</p:attrName>
                                        </p:attrNameLst>
                                      </p:cBhvr>
                                    </p:animRot>
                                  </p:childTnLst>
                                </p:cTn>
                              </p:par>
                            </p:childTnLst>
                          </p:cTn>
                        </p:par>
                      </p:childTnLst>
                    </p:cTn>
                  </p:par>
                  <p:par>
                    <p:cTn id="25" fill="hold" nodeType="clickPar">
                      <p:stCondLst>
                        <p:cond delay="indefinite"/>
                        <p:cond evt="onBegin" delay="0">
                          <p:tn val="24"/>
                        </p:cond>
                      </p:stCondLst>
                      <p:childTnLst>
                        <p:par>
                          <p:cTn id="26" fill="hold">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4*#ppt_w"/>
                                          </p:val>
                                        </p:tav>
                                        <p:tav tm="100000">
                                          <p:val>
                                            <p:strVal val="#ppt_w"/>
                                          </p:val>
                                        </p:tav>
                                      </p:tavLst>
                                    </p:anim>
                                    <p:anim calcmode="lin" valueType="num">
                                      <p:cBhvr>
                                        <p:cTn id="30" dur="500" fill="hold"/>
                                        <p:tgtEl>
                                          <p:spTgt spid="23"/>
                                        </p:tgtEl>
                                        <p:attrNameLst>
                                          <p:attrName>ppt_h</p:attrName>
                                        </p:attrNameLst>
                                      </p:cBhvr>
                                      <p:tavLst>
                                        <p:tav tm="0">
                                          <p:val>
                                            <p:strVal val="4*#ppt_h"/>
                                          </p:val>
                                        </p:tav>
                                        <p:tav tm="100000">
                                          <p:val>
                                            <p:strVal val="#ppt_h"/>
                                          </p:val>
                                        </p:tav>
                                      </p:tavLst>
                                    </p:anim>
                                  </p:childTnLst>
                                </p:cTn>
                              </p:par>
                            </p:childTnLst>
                          </p:cTn>
                        </p:par>
                        <p:par>
                          <p:cTn id="31" fill="hold" nodeType="afterGroup">
                            <p:stCondLst>
                              <p:cond delay="500"/>
                            </p:stCondLst>
                            <p:childTnLst>
                              <p:par>
                                <p:cTn id="32" presetID="1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p:tgtEl>
                                          <p:spTgt spid="24"/>
                                        </p:tgtEl>
                                        <p:attrNameLst>
                                          <p:attrName>ppt_x</p:attrName>
                                        </p:attrNameLst>
                                      </p:cBhvr>
                                      <p:tavLst>
                                        <p:tav tm="0">
                                          <p:val>
                                            <p:strVal val="#ppt_x-#ppt_w*1.125000"/>
                                          </p:val>
                                        </p:tav>
                                        <p:tav tm="100000">
                                          <p:val>
                                            <p:strVal val="#ppt_x"/>
                                          </p:val>
                                        </p:tav>
                                      </p:tavLst>
                                    </p:anim>
                                    <p:animEffect transition="in" filter="wipe(right)">
                                      <p:cBhvr>
                                        <p:cTn id="35" dur="500"/>
                                        <p:tgtEl>
                                          <p:spTgt spid="24"/>
                                        </p:tgtEl>
                                      </p:cBhvr>
                                    </p:animEffect>
                                  </p:childTnLst>
                                </p:cTn>
                              </p:par>
                            </p:childTnLst>
                          </p:cTn>
                        </p:par>
                        <p:par>
                          <p:cTn id="36" fill="hold" nodeType="afterGroup">
                            <p:stCondLst>
                              <p:cond delay="1000"/>
                            </p:stCondLst>
                            <p:childTnLst>
                              <p:par>
                                <p:cTn id="37" presetID="1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p:tgtEl>
                                          <p:spTgt spid="25"/>
                                        </p:tgtEl>
                                        <p:attrNameLst>
                                          <p:attrName>ppt_x</p:attrName>
                                        </p:attrNameLst>
                                      </p:cBhvr>
                                      <p:tavLst>
                                        <p:tav tm="0">
                                          <p:val>
                                            <p:strVal val="#ppt_x-#ppt_w*1.125000"/>
                                          </p:val>
                                        </p:tav>
                                        <p:tav tm="100000">
                                          <p:val>
                                            <p:strVal val="#ppt_x"/>
                                          </p:val>
                                        </p:tav>
                                      </p:tavLst>
                                    </p:anim>
                                    <p:animEffect transition="in" filter="wipe(right)">
                                      <p:cBhvr>
                                        <p:cTn id="40" dur="500"/>
                                        <p:tgtEl>
                                          <p:spTgt spid="25"/>
                                        </p:tgtEl>
                                      </p:cBhvr>
                                    </p:animEffect>
                                  </p:childTnLst>
                                </p:cTn>
                              </p:par>
                            </p:childTnLst>
                          </p:cTn>
                        </p:par>
                        <p:par>
                          <p:cTn id="41" fill="hold" nodeType="afterGroup">
                            <p:stCondLst>
                              <p:cond delay="1500"/>
                            </p:stCondLst>
                            <p:childTnLst>
                              <p:par>
                                <p:cTn id="42" presetID="1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p:tgtEl>
                                          <p:spTgt spid="26"/>
                                        </p:tgtEl>
                                        <p:attrNameLst>
                                          <p:attrName>ppt_x</p:attrName>
                                        </p:attrNameLst>
                                      </p:cBhvr>
                                      <p:tavLst>
                                        <p:tav tm="0">
                                          <p:val>
                                            <p:strVal val="#ppt_x-#ppt_w*1.125000"/>
                                          </p:val>
                                        </p:tav>
                                        <p:tav tm="100000">
                                          <p:val>
                                            <p:strVal val="#ppt_x"/>
                                          </p:val>
                                        </p:tav>
                                      </p:tavLst>
                                    </p:anim>
                                    <p:animEffect transition="in" filter="wipe(right)">
                                      <p:cBhvr>
                                        <p:cTn id="45" dur="500"/>
                                        <p:tgtEl>
                                          <p:spTgt spid="26"/>
                                        </p:tgtEl>
                                      </p:cBhvr>
                                    </p:animEffect>
                                  </p:childTnLst>
                                </p:cTn>
                              </p:par>
                            </p:childTnLst>
                          </p:cTn>
                        </p:par>
                        <p:par>
                          <p:cTn id="46" fill="hold" nodeType="afterGroup">
                            <p:stCondLst>
                              <p:cond delay="2000"/>
                            </p:stCondLst>
                            <p:childTnLst>
                              <p:par>
                                <p:cTn id="47" presetID="12" presetClass="entr" presetSubtype="8"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p:tgtEl>
                                          <p:spTgt spid="27"/>
                                        </p:tgtEl>
                                        <p:attrNameLst>
                                          <p:attrName>ppt_x</p:attrName>
                                        </p:attrNameLst>
                                      </p:cBhvr>
                                      <p:tavLst>
                                        <p:tav tm="0">
                                          <p:val>
                                            <p:strVal val="#ppt_x-#ppt_w*1.125000"/>
                                          </p:val>
                                        </p:tav>
                                        <p:tav tm="100000">
                                          <p:val>
                                            <p:strVal val="#ppt_x"/>
                                          </p:val>
                                        </p:tav>
                                      </p:tavLst>
                                    </p:anim>
                                    <p:animEffect transition="in" filter="wipe(right)">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Freeform 7"/>
          <p:cNvSpPr/>
          <p:nvPr/>
        </p:nvSpPr>
        <p:spPr bwMode="auto">
          <a:xfrm>
            <a:off x="5500796" y="1417157"/>
            <a:ext cx="1170173" cy="4480456"/>
          </a:xfrm>
          <a:custGeom>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bg1">
                <a:lumMod val="6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Oval 8"/>
          <p:cNvSpPr>
            <a:spLocks noChangeArrowheads="1"/>
          </p:cNvSpPr>
          <p:nvPr/>
        </p:nvSpPr>
        <p:spPr bwMode="auto">
          <a:xfrm>
            <a:off x="6125497" y="1632699"/>
            <a:ext cx="1107041" cy="1108954"/>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a:solidFill>
                  <a:prstClr val="white"/>
                </a:solidFill>
                <a:latin typeface="微软雅黑" panose="020b0503020204020204" pitchFamily="34" charset="-122"/>
                <a:ea typeface="微软雅黑" panose="020b0503020204020204" pitchFamily="34" charset="-122"/>
              </a:rPr>
              <a:t>输入学历</a:t>
            </a: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2" name="Oval 9"/>
          <p:cNvSpPr>
            <a:spLocks noChangeArrowheads="1"/>
          </p:cNvSpPr>
          <p:nvPr/>
        </p:nvSpPr>
        <p:spPr bwMode="auto">
          <a:xfrm>
            <a:off x="4948947" y="2626868"/>
            <a:ext cx="1107041" cy="1107041"/>
          </a:xfrm>
          <a:prstGeom prst="ellipse">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a:solidFill>
                  <a:prstClr val="white"/>
                </a:solidFill>
                <a:latin typeface="微软雅黑" panose="020b0503020204020204" pitchFamily="34" charset="-122"/>
                <a:ea typeface="微软雅黑" panose="020b0503020204020204" pitchFamily="34" charset="-122"/>
              </a:rPr>
              <a:t>输入进修</a:t>
            </a: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3" name="Oval 10"/>
          <p:cNvSpPr>
            <a:spLocks noChangeArrowheads="1"/>
          </p:cNvSpPr>
          <p:nvPr/>
        </p:nvSpPr>
        <p:spPr bwMode="auto">
          <a:xfrm>
            <a:off x="6134425" y="3601906"/>
            <a:ext cx="1107041" cy="1108317"/>
          </a:xfrm>
          <a:prstGeom prst="ellipse">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取得成绩</a:t>
            </a: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Oval 11"/>
          <p:cNvSpPr>
            <a:spLocks noChangeArrowheads="1"/>
          </p:cNvSpPr>
          <p:nvPr/>
        </p:nvSpPr>
        <p:spPr bwMode="auto">
          <a:xfrm>
            <a:off x="4953411" y="4580770"/>
            <a:ext cx="1107679" cy="1107041"/>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a:solidFill>
                  <a:prstClr val="white"/>
                </a:solidFill>
                <a:latin typeface="微软雅黑" panose="020b0503020204020204" pitchFamily="34" charset="-122"/>
                <a:ea typeface="微软雅黑" panose="020b0503020204020204" pitchFamily="34" charset="-122"/>
              </a:rPr>
              <a:t>重要奖项</a:t>
            </a: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5" name="Oval 12"/>
          <p:cNvSpPr>
            <a:spLocks noChangeArrowheads="1"/>
          </p:cNvSpPr>
          <p:nvPr/>
        </p:nvSpPr>
        <p:spPr bwMode="auto">
          <a:xfrm>
            <a:off x="5842601" y="1890328"/>
            <a:ext cx="163888" cy="164526"/>
          </a:xfrm>
          <a:prstGeom prst="ellipse">
            <a:avLst/>
          </a:prstGeom>
          <a:solidFill>
            <a:srgbClr val="FFFFFF"/>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a:p>
        </p:txBody>
      </p:sp>
      <p:sp>
        <p:nvSpPr>
          <p:cNvPr id="16" name="Oval 13"/>
          <p:cNvSpPr>
            <a:spLocks noChangeArrowheads="1"/>
          </p:cNvSpPr>
          <p:nvPr/>
        </p:nvSpPr>
        <p:spPr bwMode="auto">
          <a:xfrm>
            <a:off x="6209914" y="3112155"/>
            <a:ext cx="164526" cy="163888"/>
          </a:xfrm>
          <a:prstGeom prst="ellipse">
            <a:avLst/>
          </a:prstGeom>
          <a:solidFill>
            <a:srgbClr val="FFFFFF"/>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a:p>
        </p:txBody>
      </p:sp>
      <p:sp>
        <p:nvSpPr>
          <p:cNvPr id="17" name="Oval 14"/>
          <p:cNvSpPr>
            <a:spLocks noChangeArrowheads="1"/>
          </p:cNvSpPr>
          <p:nvPr/>
        </p:nvSpPr>
        <p:spPr bwMode="auto">
          <a:xfrm>
            <a:off x="5833673" y="4034264"/>
            <a:ext cx="163888" cy="163888"/>
          </a:xfrm>
          <a:prstGeom prst="ellipse">
            <a:avLst/>
          </a:prstGeom>
          <a:solidFill>
            <a:srgbClr val="FFFFFF"/>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a:p>
        </p:txBody>
      </p:sp>
      <p:sp>
        <p:nvSpPr>
          <p:cNvPr id="18" name="Oval 15"/>
          <p:cNvSpPr>
            <a:spLocks noChangeArrowheads="1"/>
          </p:cNvSpPr>
          <p:nvPr/>
        </p:nvSpPr>
        <p:spPr bwMode="auto">
          <a:xfrm>
            <a:off x="6164638" y="5324962"/>
            <a:ext cx="164526" cy="163888"/>
          </a:xfrm>
          <a:prstGeom prst="ellipse">
            <a:avLst/>
          </a:prstGeom>
          <a:solidFill>
            <a:srgbClr val="FFFFFF"/>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a:p>
        </p:txBody>
      </p:sp>
      <p:sp>
        <p:nvSpPr>
          <p:cNvPr id="19" name="Line 16"/>
          <p:cNvSpPr>
            <a:spLocks noChangeShapeType="1"/>
          </p:cNvSpPr>
          <p:nvPr/>
        </p:nvSpPr>
        <p:spPr bwMode="auto">
          <a:xfrm flipH="1">
            <a:off x="4813996" y="1973229"/>
            <a:ext cx="102860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Line 17"/>
          <p:cNvSpPr>
            <a:spLocks noChangeShapeType="1"/>
          </p:cNvSpPr>
          <p:nvPr/>
        </p:nvSpPr>
        <p:spPr bwMode="auto">
          <a:xfrm flipH="1">
            <a:off x="6374440" y="3193142"/>
            <a:ext cx="1028605"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 name="Line 18"/>
          <p:cNvSpPr>
            <a:spLocks noChangeShapeType="1"/>
          </p:cNvSpPr>
          <p:nvPr/>
        </p:nvSpPr>
        <p:spPr bwMode="auto">
          <a:xfrm flipH="1">
            <a:off x="4377174" y="4116527"/>
            <a:ext cx="145777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 name="Line 19"/>
          <p:cNvSpPr>
            <a:spLocks noChangeShapeType="1"/>
          </p:cNvSpPr>
          <p:nvPr/>
        </p:nvSpPr>
        <p:spPr bwMode="auto">
          <a:xfrm flipH="1">
            <a:off x="6327251" y="5407863"/>
            <a:ext cx="1027329"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 name="TextBox 22"/>
          <p:cNvSpPr txBox="1"/>
          <p:nvPr/>
        </p:nvSpPr>
        <p:spPr>
          <a:xfrm>
            <a:off x="2177674" y="1828810"/>
            <a:ext cx="2466252" cy="692497"/>
          </a:xfrm>
          <a:prstGeom prst="rect">
            <a:avLst/>
          </a:prstGeom>
          <a:noFill/>
        </p:spPr>
        <p:txBody>
          <a:bodyPr wrap="square" rtlCol="0">
            <a:spAutoFit/>
          </a:bodyPr>
          <a:lstStyle/>
          <a:p>
            <a:pPr algn="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635815" y="1490160"/>
            <a:ext cx="1008112" cy="285078"/>
          </a:xfrm>
          <a:prstGeom prst="rect">
            <a:avLst/>
          </a:prstGeom>
          <a:noFill/>
        </p:spPr>
        <p:txBody>
          <a:bodyPr wrap="square" tIns="0" bIns="0" rtlCol="0" anchor="t">
            <a:spAutoFit/>
          </a:bodyPr>
          <a:lstStyle/>
          <a:p>
            <a:pPr algn="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时间段</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1</a:t>
            </a:r>
            <a:endParaRPr lang="en-US" altLang="zh-CN"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5" name="TextBox 24"/>
          <p:cNvSpPr txBox="1"/>
          <p:nvPr/>
        </p:nvSpPr>
        <p:spPr>
          <a:xfrm>
            <a:off x="7589393" y="3045382"/>
            <a:ext cx="2466252" cy="692497"/>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589393" y="2706732"/>
            <a:ext cx="1008112" cy="285078"/>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时间段</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2</a:t>
            </a:r>
            <a:endParaRPr lang="en-US" altLang="zh-CN"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7" name="TextBox 26"/>
          <p:cNvSpPr txBox="1"/>
          <p:nvPr/>
        </p:nvSpPr>
        <p:spPr>
          <a:xfrm>
            <a:off x="1756745" y="4010367"/>
            <a:ext cx="2466252" cy="692497"/>
          </a:xfrm>
          <a:prstGeom prst="rect">
            <a:avLst/>
          </a:prstGeom>
          <a:noFill/>
        </p:spPr>
        <p:txBody>
          <a:bodyPr wrap="square" rtlCol="0">
            <a:spAutoFit/>
          </a:bodyPr>
          <a:lstStyle/>
          <a:p>
            <a:pPr algn="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214886" y="3671717"/>
            <a:ext cx="1008112" cy="285078"/>
          </a:xfrm>
          <a:prstGeom prst="rect">
            <a:avLst/>
          </a:prstGeom>
          <a:noFill/>
        </p:spPr>
        <p:txBody>
          <a:bodyPr wrap="square" tIns="0" bIns="0" rtlCol="0" anchor="t">
            <a:spAutoFit/>
          </a:bodyPr>
          <a:lstStyle/>
          <a:p>
            <a:pPr algn="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时间段</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3</a:t>
            </a:r>
            <a:endParaRPr lang="en-US" altLang="zh-CN"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9" name="TextBox 28"/>
          <p:cNvSpPr txBox="1"/>
          <p:nvPr/>
        </p:nvSpPr>
        <p:spPr>
          <a:xfrm>
            <a:off x="7463358" y="5256783"/>
            <a:ext cx="2466252" cy="692497"/>
          </a:xfrm>
          <a:prstGeom prst="rect">
            <a:avLst/>
          </a:prstGeom>
          <a:noFill/>
        </p:spPr>
        <p:txBody>
          <a:bodyPr wrap="square" rtlCol="0">
            <a:spAutoFit/>
          </a:bodyPr>
          <a:lstStyle/>
          <a:p>
            <a:pPr>
              <a:lnSpc>
                <a:spcPct val="13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463358" y="4918133"/>
            <a:ext cx="1008112" cy="285078"/>
          </a:xfrm>
          <a:prstGeom prst="rect">
            <a:avLst/>
          </a:prstGeom>
          <a:noFill/>
        </p:spPr>
        <p:txBody>
          <a:bodyPr wrap="square" tIns="0" bIns="0" rtlCol="0" anchor="t">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时间段</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4</a:t>
            </a:r>
            <a:endParaRPr lang="en-US" altLang="zh-CN"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67" name="TextBox 66"/>
          <p:cNvSpPr txBox="1"/>
          <p:nvPr/>
        </p:nvSpPr>
        <p:spPr>
          <a:xfrm>
            <a:off x="5541208" y="476672"/>
            <a:ext cx="1107996"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学习经历</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4000"/>
                                        <p:tgtEl>
                                          <p:spTgt spid="10"/>
                                        </p:tgtEl>
                                      </p:cBhvr>
                                    </p:animEffect>
                                  </p:childTnLst>
                                </p:cTn>
                              </p:par>
                              <p:par>
                                <p:cTn id="8" presetID="49" presetClass="entr" presetSubtype="0" decel="10000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 calcmode="lin" valueType="num">
                                      <p:cBhvr>
                                        <p:cTn id="12" dur="500" fill="hold"/>
                                        <p:tgtEl>
                                          <p:spTgt spid="11"/>
                                        </p:tgtEl>
                                        <p:attrNameLst>
                                          <p:attrName>style.rotation</p:attrName>
                                        </p:attrNameLst>
                                      </p:cBhvr>
                                      <p:tavLst>
                                        <p:tav tm="0">
                                          <p:val>
                                            <p:fltVal val="360"/>
                                          </p:val>
                                        </p:tav>
                                        <p:tav tm="100000">
                                          <p:val>
                                            <p:fltVal val="0"/>
                                          </p:val>
                                        </p:tav>
                                      </p:tavLst>
                                    </p:anim>
                                    <p:animEffect transition="in" filter="fade">
                                      <p:cBhvr>
                                        <p:cTn id="13" dur="500"/>
                                        <p:tgtEl>
                                          <p:spTgt spid="1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22" presetClass="entr" presetSubtype="2" fill="hold" grpId="0" nodeType="withEffect">
                                  <p:stCondLst>
                                    <p:cond delay="50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par>
                                <p:cTn id="20" presetID="12" presetClass="entr" presetSubtype="2" fill="hold" grpId="0" nodeType="withEffect">
                                  <p:stCondLst>
                                    <p:cond delay="100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ppt_x</p:attrName>
                                        </p:attrNameLst>
                                      </p:cBhvr>
                                      <p:tavLst>
                                        <p:tav tm="0">
                                          <p:val>
                                            <p:strVal val="#ppt_x+#ppt_w*1.125000"/>
                                          </p:val>
                                        </p:tav>
                                        <p:tav tm="100000">
                                          <p:val>
                                            <p:strVal val="#ppt_x"/>
                                          </p:val>
                                        </p:tav>
                                      </p:tavLst>
                                    </p:anim>
                                    <p:animEffect transition="in" filter="wipe(left)">
                                      <p:cBhvr>
                                        <p:cTn id="23" dur="500"/>
                                        <p:tgtEl>
                                          <p:spTgt spid="24"/>
                                        </p:tgtEl>
                                      </p:cBhvr>
                                    </p:animEffect>
                                  </p:childTnLst>
                                </p:cTn>
                              </p:par>
                              <p:par>
                                <p:cTn id="24" presetID="12" presetClass="entr" presetSubtype="2"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p:tgtEl>
                                          <p:spTgt spid="23"/>
                                        </p:tgtEl>
                                        <p:attrNameLst>
                                          <p:attrName>ppt_x</p:attrName>
                                        </p:attrNameLst>
                                      </p:cBhvr>
                                      <p:tavLst>
                                        <p:tav tm="0">
                                          <p:val>
                                            <p:strVal val="#ppt_x+#ppt_w*1.125000"/>
                                          </p:val>
                                        </p:tav>
                                        <p:tav tm="100000">
                                          <p:val>
                                            <p:strVal val="#ppt_x"/>
                                          </p:val>
                                        </p:tav>
                                      </p:tavLst>
                                    </p:anim>
                                    <p:animEffect transition="in" filter="wipe(left)">
                                      <p:cBhvr>
                                        <p:cTn id="27" dur="500"/>
                                        <p:tgtEl>
                                          <p:spTgt spid="23"/>
                                        </p:tgtEl>
                                      </p:cBhvr>
                                    </p:animEffect>
                                  </p:childTnLst>
                                </p:cTn>
                              </p:par>
                              <p:par>
                                <p:cTn id="28" presetID="49" presetClass="entr" presetSubtype="0" decel="100000" fill="hold" grpId="0" nodeType="withEffect">
                                  <p:stCondLst>
                                    <p:cond delay="150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 calcmode="lin" valueType="num">
                                      <p:cBhvr>
                                        <p:cTn id="32" dur="500" fill="hold"/>
                                        <p:tgtEl>
                                          <p:spTgt spid="12"/>
                                        </p:tgtEl>
                                        <p:attrNameLst>
                                          <p:attrName>style.rotation</p:attrName>
                                        </p:attrNameLst>
                                      </p:cBhvr>
                                      <p:tavLst>
                                        <p:tav tm="0">
                                          <p:val>
                                            <p:fltVal val="360"/>
                                          </p:val>
                                        </p:tav>
                                        <p:tav tm="100000">
                                          <p:val>
                                            <p:fltVal val="0"/>
                                          </p:val>
                                        </p:tav>
                                      </p:tavLst>
                                    </p:anim>
                                    <p:animEffect transition="in" filter="fade">
                                      <p:cBhvr>
                                        <p:cTn id="33" dur="500"/>
                                        <p:tgtEl>
                                          <p:spTgt spid="12"/>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22" presetClass="entr" presetSubtype="8" fill="hold" grpId="0" nodeType="withEffect">
                                  <p:stCondLst>
                                    <p:cond delay="150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12" presetClass="entr" presetSubtype="8" fill="hold" grpId="0" nodeType="withEffect">
                                  <p:stCondLst>
                                    <p:cond delay="200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right)">
                                      <p:cBhvr>
                                        <p:cTn id="43" dur="500"/>
                                        <p:tgtEl>
                                          <p:spTgt spid="26"/>
                                        </p:tgtEl>
                                      </p:cBhvr>
                                    </p:animEffect>
                                  </p:childTnLst>
                                </p:cTn>
                              </p:par>
                              <p:par>
                                <p:cTn id="44" presetID="12" presetClass="entr" presetSubtype="8" fill="hold" grpId="0" nodeType="withEffect">
                                  <p:stCondLst>
                                    <p:cond delay="200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p:tgtEl>
                                          <p:spTgt spid="25"/>
                                        </p:tgtEl>
                                        <p:attrNameLst>
                                          <p:attrName>ppt_x</p:attrName>
                                        </p:attrNameLst>
                                      </p:cBhvr>
                                      <p:tavLst>
                                        <p:tav tm="0">
                                          <p:val>
                                            <p:strVal val="#ppt_x-#ppt_w*1.125000"/>
                                          </p:val>
                                        </p:tav>
                                        <p:tav tm="100000">
                                          <p:val>
                                            <p:strVal val="#ppt_x"/>
                                          </p:val>
                                        </p:tav>
                                      </p:tavLst>
                                    </p:anim>
                                    <p:animEffect transition="in" filter="wipe(right)">
                                      <p:cBhvr>
                                        <p:cTn id="47" dur="500"/>
                                        <p:tgtEl>
                                          <p:spTgt spid="25"/>
                                        </p:tgtEl>
                                      </p:cBhvr>
                                    </p:animEffect>
                                  </p:childTnLst>
                                </p:cTn>
                              </p:par>
                              <p:par>
                                <p:cTn id="48" presetID="49" presetClass="entr" presetSubtype="0" decel="100000" fill="hold" grpId="0" nodeType="withEffect">
                                  <p:stCondLst>
                                    <p:cond delay="250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par>
                                <p:cTn id="54" presetID="10" presetClass="entr" presetSubtype="0" fill="hold" grpId="0" nodeType="withEffect">
                                  <p:stCondLst>
                                    <p:cond delay="250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22" presetClass="entr" presetSubtype="2" fill="hold" grpId="0" nodeType="withEffect">
                                  <p:stCondLst>
                                    <p:cond delay="250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500"/>
                                        <p:tgtEl>
                                          <p:spTgt spid="21"/>
                                        </p:tgtEl>
                                      </p:cBhvr>
                                    </p:animEffect>
                                  </p:childTnLst>
                                </p:cTn>
                              </p:par>
                              <p:par>
                                <p:cTn id="60" presetID="12" presetClass="entr" presetSubtype="2" fill="hold" grpId="0" nodeType="withEffect">
                                  <p:stCondLst>
                                    <p:cond delay="300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p:tgtEl>
                                          <p:spTgt spid="28"/>
                                        </p:tgtEl>
                                        <p:attrNameLst>
                                          <p:attrName>ppt_x</p:attrName>
                                        </p:attrNameLst>
                                      </p:cBhvr>
                                      <p:tavLst>
                                        <p:tav tm="0">
                                          <p:val>
                                            <p:strVal val="#ppt_x+#ppt_w*1.125000"/>
                                          </p:val>
                                        </p:tav>
                                        <p:tav tm="100000">
                                          <p:val>
                                            <p:strVal val="#ppt_x"/>
                                          </p:val>
                                        </p:tav>
                                      </p:tavLst>
                                    </p:anim>
                                    <p:animEffect transition="in" filter="wipe(left)">
                                      <p:cBhvr>
                                        <p:cTn id="63" dur="500"/>
                                        <p:tgtEl>
                                          <p:spTgt spid="28"/>
                                        </p:tgtEl>
                                      </p:cBhvr>
                                    </p:animEffect>
                                  </p:childTnLst>
                                </p:cTn>
                              </p:par>
                              <p:par>
                                <p:cTn id="64" presetID="12" presetClass="entr" presetSubtype="2" fill="hold" grpId="0" nodeType="withEffect">
                                  <p:stCondLst>
                                    <p:cond delay="300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p:tgtEl>
                                          <p:spTgt spid="27"/>
                                        </p:tgtEl>
                                        <p:attrNameLst>
                                          <p:attrName>ppt_x</p:attrName>
                                        </p:attrNameLst>
                                      </p:cBhvr>
                                      <p:tavLst>
                                        <p:tav tm="0">
                                          <p:val>
                                            <p:strVal val="#ppt_x+#ppt_w*1.125000"/>
                                          </p:val>
                                        </p:tav>
                                        <p:tav tm="100000">
                                          <p:val>
                                            <p:strVal val="#ppt_x"/>
                                          </p:val>
                                        </p:tav>
                                      </p:tavLst>
                                    </p:anim>
                                    <p:animEffect transition="in" filter="wipe(left)">
                                      <p:cBhvr>
                                        <p:cTn id="67" dur="500"/>
                                        <p:tgtEl>
                                          <p:spTgt spid="27"/>
                                        </p:tgtEl>
                                      </p:cBhvr>
                                    </p:animEffect>
                                  </p:childTnLst>
                                </p:cTn>
                              </p:par>
                              <p:par>
                                <p:cTn id="68" presetID="49" presetClass="entr" presetSubtype="0" decel="100000" fill="hold" grpId="0" nodeType="withEffect">
                                  <p:stCondLst>
                                    <p:cond delay="350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 calcmode="lin" valueType="num">
                                      <p:cBhvr>
                                        <p:cTn id="72" dur="500" fill="hold"/>
                                        <p:tgtEl>
                                          <p:spTgt spid="14"/>
                                        </p:tgtEl>
                                        <p:attrNameLst>
                                          <p:attrName>style.rotation</p:attrName>
                                        </p:attrNameLst>
                                      </p:cBhvr>
                                      <p:tavLst>
                                        <p:tav tm="0">
                                          <p:val>
                                            <p:fltVal val="360"/>
                                          </p:val>
                                        </p:tav>
                                        <p:tav tm="100000">
                                          <p:val>
                                            <p:fltVal val="0"/>
                                          </p:val>
                                        </p:tav>
                                      </p:tavLst>
                                    </p:anim>
                                    <p:animEffect transition="in" filter="fade">
                                      <p:cBhvr>
                                        <p:cTn id="73" dur="500"/>
                                        <p:tgtEl>
                                          <p:spTgt spid="14"/>
                                        </p:tgtEl>
                                      </p:cBhvr>
                                    </p:animEffect>
                                  </p:childTnLst>
                                </p:cTn>
                              </p:par>
                              <p:par>
                                <p:cTn id="74" presetID="10" presetClass="entr" presetSubtype="0" fill="hold" grpId="0" nodeType="withEffect">
                                  <p:stCondLst>
                                    <p:cond delay="350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par>
                                <p:cTn id="77" presetID="22" presetClass="entr" presetSubtype="8" fill="hold" grpId="0" nodeType="withEffect">
                                  <p:stCondLst>
                                    <p:cond delay="350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par>
                                <p:cTn id="80" presetID="12" presetClass="entr" presetSubtype="8" fill="hold" grpId="0" nodeType="withEffect">
                                  <p:stCondLst>
                                    <p:cond delay="4000"/>
                                  </p:stCondLst>
                                  <p:childTnLst>
                                    <p:set>
                                      <p:cBhvr>
                                        <p:cTn id="81" dur="1" fill="hold">
                                          <p:stCondLst>
                                            <p:cond delay="0"/>
                                          </p:stCondLst>
                                        </p:cTn>
                                        <p:tgtEl>
                                          <p:spTgt spid="31"/>
                                        </p:tgtEl>
                                        <p:attrNameLst>
                                          <p:attrName>style.visibility</p:attrName>
                                        </p:attrNameLst>
                                      </p:cBhvr>
                                      <p:to>
                                        <p:strVal val="visible"/>
                                      </p:to>
                                    </p:set>
                                    <p:anim calcmode="lin" valueType="num">
                                      <p:cBhvr additive="base">
                                        <p:cTn id="82" dur="500"/>
                                        <p:tgtEl>
                                          <p:spTgt spid="31"/>
                                        </p:tgtEl>
                                        <p:attrNameLst>
                                          <p:attrName>ppt_x</p:attrName>
                                        </p:attrNameLst>
                                      </p:cBhvr>
                                      <p:tavLst>
                                        <p:tav tm="0">
                                          <p:val>
                                            <p:strVal val="#ppt_x-#ppt_w*1.125000"/>
                                          </p:val>
                                        </p:tav>
                                        <p:tav tm="100000">
                                          <p:val>
                                            <p:strVal val="#ppt_x"/>
                                          </p:val>
                                        </p:tav>
                                      </p:tavLst>
                                    </p:anim>
                                    <p:animEffect transition="in" filter="wipe(right)">
                                      <p:cBhvr>
                                        <p:cTn id="83" dur="500"/>
                                        <p:tgtEl>
                                          <p:spTgt spid="31"/>
                                        </p:tgtEl>
                                      </p:cBhvr>
                                    </p:animEffect>
                                  </p:childTnLst>
                                </p:cTn>
                              </p:par>
                              <p:par>
                                <p:cTn id="84" presetID="12" presetClass="entr" presetSubtype="8" fill="hold" grpId="0" nodeType="withEffect">
                                  <p:stCondLst>
                                    <p:cond delay="400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500"/>
                                        <p:tgtEl>
                                          <p:spTgt spid="29"/>
                                        </p:tgtEl>
                                        <p:attrNameLst>
                                          <p:attrName>ppt_x</p:attrName>
                                        </p:attrNameLst>
                                      </p:cBhvr>
                                      <p:tavLst>
                                        <p:tav tm="0">
                                          <p:val>
                                            <p:strVal val="#ppt_x-#ppt_w*1.125000"/>
                                          </p:val>
                                        </p:tav>
                                        <p:tav tm="100000">
                                          <p:val>
                                            <p:strVal val="#ppt_x"/>
                                          </p:val>
                                        </p:tav>
                                      </p:tavLst>
                                    </p:anim>
                                    <p:animEffect transition="in" filter="wipe(righ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1"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3782484"/>
            <a:ext cx="12190413"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720720" y="3422444"/>
            <a:ext cx="792088" cy="792088"/>
          </a:xfrm>
          <a:prstGeom prst="ellipse">
            <a:avLst/>
          </a:prstGeom>
          <a:gradFill flip="none" rotWithShape="1">
            <a:gsLst>
              <a:gs pos="0">
                <a:schemeClr val="bg1">
                  <a:lumMod val="85000"/>
                </a:schemeClr>
              </a:gs>
              <a:gs pos="100000">
                <a:schemeClr val="bg1">
                  <a:lumMod val="95000"/>
                </a:schemeClr>
              </a:gs>
            </a:gsLst>
            <a:lin ang="16200000" scaled="1"/>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tx1">
                  <a:lumMod val="50000"/>
                  <a:lumOff val="50000"/>
                </a:schemeClr>
              </a:solidFill>
              <a:latin typeface="Avant GardeBook" pitchFamily="50" charset="0"/>
              <a:ea typeface="微软雅黑" panose="020b0503020204020204" pitchFamily="34" charset="-122"/>
            </a:endParaRPr>
          </a:p>
        </p:txBody>
      </p:sp>
      <p:sp>
        <p:nvSpPr>
          <p:cNvPr id="4" name="椭圆 3"/>
          <p:cNvSpPr/>
          <p:nvPr/>
        </p:nvSpPr>
        <p:spPr>
          <a:xfrm>
            <a:off x="1893989" y="3595713"/>
            <a:ext cx="445550" cy="445550"/>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gradFill>
          <a:ln w="9525">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latin typeface="Avant GardeBook" pitchFamily="50" charset="0"/>
              <a:ea typeface="微软雅黑" panose="020b0503020204020204" pitchFamily="34" charset="-122"/>
            </a:endParaRPr>
          </a:p>
        </p:txBody>
      </p:sp>
      <p:sp>
        <p:nvSpPr>
          <p:cNvPr id="8" name="椭圆 7"/>
          <p:cNvSpPr/>
          <p:nvPr/>
        </p:nvSpPr>
        <p:spPr>
          <a:xfrm>
            <a:off x="3709941" y="3422444"/>
            <a:ext cx="792088" cy="792088"/>
          </a:xfrm>
          <a:prstGeom prst="ellipse">
            <a:avLst/>
          </a:prstGeom>
          <a:gradFill flip="none" rotWithShape="1">
            <a:gsLst>
              <a:gs pos="0">
                <a:schemeClr val="bg1">
                  <a:lumMod val="85000"/>
                </a:schemeClr>
              </a:gs>
              <a:gs pos="100000">
                <a:schemeClr val="bg1">
                  <a:lumMod val="95000"/>
                </a:schemeClr>
              </a:gs>
            </a:gsLst>
            <a:lin ang="16200000" scaled="1"/>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tx1">
                  <a:lumMod val="50000"/>
                  <a:lumOff val="50000"/>
                </a:schemeClr>
              </a:solidFill>
              <a:latin typeface="Avant GardeBook" pitchFamily="50" charset="0"/>
              <a:ea typeface="微软雅黑" panose="020b0503020204020204" pitchFamily="34" charset="-122"/>
            </a:endParaRPr>
          </a:p>
        </p:txBody>
      </p:sp>
      <p:sp>
        <p:nvSpPr>
          <p:cNvPr id="9" name="椭圆 8"/>
          <p:cNvSpPr/>
          <p:nvPr/>
        </p:nvSpPr>
        <p:spPr>
          <a:xfrm>
            <a:off x="3883210" y="3595713"/>
            <a:ext cx="445550" cy="445550"/>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gradFill>
          <a:ln w="9525">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latin typeface="Avant GardeBook" pitchFamily="50" charset="0"/>
              <a:ea typeface="微软雅黑" panose="020b0503020204020204" pitchFamily="34" charset="-122"/>
            </a:endParaRPr>
          </a:p>
        </p:txBody>
      </p:sp>
      <p:sp>
        <p:nvSpPr>
          <p:cNvPr id="11" name="椭圆 10"/>
          <p:cNvSpPr/>
          <p:nvPr/>
        </p:nvSpPr>
        <p:spPr>
          <a:xfrm>
            <a:off x="5699162" y="3422444"/>
            <a:ext cx="792088" cy="792088"/>
          </a:xfrm>
          <a:prstGeom prst="ellipse">
            <a:avLst/>
          </a:prstGeom>
          <a:gradFill flip="none" rotWithShape="1">
            <a:gsLst>
              <a:gs pos="0">
                <a:schemeClr val="bg1">
                  <a:lumMod val="85000"/>
                </a:schemeClr>
              </a:gs>
              <a:gs pos="100000">
                <a:schemeClr val="bg1">
                  <a:lumMod val="95000"/>
                </a:schemeClr>
              </a:gs>
            </a:gsLst>
            <a:lin ang="16200000" scaled="1"/>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tx1">
                  <a:lumMod val="50000"/>
                  <a:lumOff val="50000"/>
                </a:schemeClr>
              </a:solidFill>
              <a:latin typeface="Avant GardeBook" pitchFamily="50" charset="0"/>
              <a:ea typeface="微软雅黑" panose="020b0503020204020204" pitchFamily="34" charset="-122"/>
            </a:endParaRPr>
          </a:p>
        </p:txBody>
      </p:sp>
      <p:sp>
        <p:nvSpPr>
          <p:cNvPr id="12" name="椭圆 11"/>
          <p:cNvSpPr/>
          <p:nvPr/>
        </p:nvSpPr>
        <p:spPr>
          <a:xfrm>
            <a:off x="5872431" y="3595713"/>
            <a:ext cx="445550" cy="445550"/>
          </a:xfrm>
          <a:prstGeom prst="ellipse">
            <a:avLst/>
          </a:prstGeom>
          <a:gradFill flip="none" rotWithShape="1">
            <a:gsLst>
              <a:gs pos="0">
                <a:srgbClr val="BE084E"/>
              </a:gs>
              <a:gs pos="33000">
                <a:srgbClr val="BE3468"/>
              </a:gs>
              <a:gs pos="100000">
                <a:srgbClr val="D75980"/>
              </a:gs>
            </a:gsLst>
            <a:lin ang="16200000" scaled="0"/>
          </a:gradFill>
          <a:ln w="9525">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bg1"/>
              </a:solidFill>
              <a:latin typeface="Avant GardeBook" pitchFamily="50" charset="0"/>
              <a:ea typeface="微软雅黑" panose="020b0503020204020204" pitchFamily="34" charset="-122"/>
            </a:endParaRPr>
          </a:p>
        </p:txBody>
      </p:sp>
      <p:sp>
        <p:nvSpPr>
          <p:cNvPr id="14" name="椭圆 13"/>
          <p:cNvSpPr/>
          <p:nvPr/>
        </p:nvSpPr>
        <p:spPr>
          <a:xfrm>
            <a:off x="7688383" y="3422444"/>
            <a:ext cx="792088" cy="792088"/>
          </a:xfrm>
          <a:prstGeom prst="ellipse">
            <a:avLst/>
          </a:prstGeom>
          <a:gradFill flip="none" rotWithShape="1">
            <a:gsLst>
              <a:gs pos="0">
                <a:schemeClr val="bg1">
                  <a:lumMod val="85000"/>
                </a:schemeClr>
              </a:gs>
              <a:gs pos="100000">
                <a:schemeClr val="bg1">
                  <a:lumMod val="95000"/>
                </a:schemeClr>
              </a:gs>
            </a:gsLst>
            <a:lin ang="16200000" scaled="1"/>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tx1">
                  <a:lumMod val="50000"/>
                  <a:lumOff val="50000"/>
                </a:schemeClr>
              </a:solidFill>
              <a:latin typeface="Avant GardeBook" pitchFamily="50" charset="0"/>
              <a:ea typeface="微软雅黑" panose="020b0503020204020204" pitchFamily="34" charset="-122"/>
            </a:endParaRPr>
          </a:p>
        </p:txBody>
      </p:sp>
      <p:sp>
        <p:nvSpPr>
          <p:cNvPr id="15" name="椭圆 14"/>
          <p:cNvSpPr/>
          <p:nvPr/>
        </p:nvSpPr>
        <p:spPr>
          <a:xfrm>
            <a:off x="7861652" y="3595713"/>
            <a:ext cx="445550" cy="445550"/>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gradFill>
          <a:ln w="9525">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latin typeface="Avant GardeBook" pitchFamily="50" charset="0"/>
              <a:ea typeface="微软雅黑" panose="020b0503020204020204" pitchFamily="34" charset="-122"/>
            </a:endParaRPr>
          </a:p>
        </p:txBody>
      </p:sp>
      <p:sp>
        <p:nvSpPr>
          <p:cNvPr id="17" name="椭圆 16"/>
          <p:cNvSpPr/>
          <p:nvPr/>
        </p:nvSpPr>
        <p:spPr>
          <a:xfrm>
            <a:off x="9677604" y="3422444"/>
            <a:ext cx="792088" cy="792088"/>
          </a:xfrm>
          <a:prstGeom prst="ellipse">
            <a:avLst/>
          </a:prstGeom>
          <a:gradFill flip="none" rotWithShape="1">
            <a:gsLst>
              <a:gs pos="0">
                <a:schemeClr val="bg1">
                  <a:lumMod val="85000"/>
                </a:schemeClr>
              </a:gs>
              <a:gs pos="100000">
                <a:schemeClr val="bg1">
                  <a:lumMod val="95000"/>
                </a:schemeClr>
              </a:gs>
            </a:gsLst>
            <a:lin ang="16200000" scaled="1"/>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tx1">
                  <a:lumMod val="50000"/>
                  <a:lumOff val="50000"/>
                </a:schemeClr>
              </a:solidFill>
              <a:latin typeface="Avant GardeBook" pitchFamily="50" charset="0"/>
              <a:ea typeface="微软雅黑" panose="020b0503020204020204" pitchFamily="34" charset="-122"/>
            </a:endParaRPr>
          </a:p>
        </p:txBody>
      </p:sp>
      <p:sp>
        <p:nvSpPr>
          <p:cNvPr id="18" name="椭圆 17"/>
          <p:cNvSpPr/>
          <p:nvPr/>
        </p:nvSpPr>
        <p:spPr>
          <a:xfrm>
            <a:off x="9850873" y="3595713"/>
            <a:ext cx="445550" cy="445550"/>
          </a:xfrm>
          <a:prstGeom prst="ellipse">
            <a:avLst/>
          </a:prstGeom>
          <a:gradFill flip="none" rotWithShape="1">
            <a:gsLst>
              <a:gs pos="0">
                <a:srgbClr val="BE084E"/>
              </a:gs>
              <a:gs pos="33000">
                <a:srgbClr val="BE3468"/>
              </a:gs>
              <a:gs pos="100000">
                <a:srgbClr val="D75980"/>
              </a:gs>
            </a:gsLst>
            <a:lin ang="16200000" scaled="0"/>
          </a:gradFill>
          <a:ln w="9525">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bg1"/>
              </a:solidFill>
              <a:latin typeface="Avant GardeBook" pitchFamily="50" charset="0"/>
              <a:ea typeface="微软雅黑" panose="020b0503020204020204" pitchFamily="34" charset="-122"/>
            </a:endParaRPr>
          </a:p>
        </p:txBody>
      </p:sp>
      <p:sp>
        <p:nvSpPr>
          <p:cNvPr id="23" name="圆角矩形标注 22"/>
          <p:cNvSpPr/>
          <p:nvPr/>
        </p:nvSpPr>
        <p:spPr>
          <a:xfrm>
            <a:off x="1036644" y="1844824"/>
            <a:ext cx="2160240" cy="1224136"/>
          </a:xfrm>
          <a:prstGeom prst="wedgeRoundRectCallout">
            <a:avLst>
              <a:gd name="adj1" fmla="val -609"/>
              <a:gd name="adj2" fmla="val 62500"/>
              <a:gd name="adj3" fmla="val 16667"/>
            </a:avLst>
          </a:prstGeom>
          <a:gradFill flip="none" rotWithShape="1">
            <a:gsLst>
              <a:gs pos="0">
                <a:schemeClr val="bg1">
                  <a:lumMod val="85000"/>
                </a:schemeClr>
              </a:gs>
              <a:gs pos="100000">
                <a:schemeClr val="bg1">
                  <a:lumMod val="95000"/>
                </a:schemeClr>
              </a:gs>
            </a:gsLst>
            <a:lin ang="16200000" scaled="1"/>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a:solidFill>
                  <a:prstClr val="black">
                    <a:lumMod val="65000"/>
                    <a:lumOff val="35000"/>
                  </a:prstClr>
                </a:solidFill>
                <a:latin typeface="微软雅黑" panose="020b0503020204020204" pitchFamily="34" charset="-122"/>
                <a:ea typeface="微软雅黑" panose="020b0503020204020204" pitchFamily="34" charset="-122"/>
              </a:rPr>
              <a:t>2010</a:t>
            </a:r>
            <a:r>
              <a:rPr lang="zh-CN" altLang="en-US">
                <a:solidFill>
                  <a:prstClr val="black">
                    <a:lumMod val="65000"/>
                    <a:lumOff val="35000"/>
                  </a:prstClr>
                </a:solidFill>
                <a:latin typeface="微软雅黑" panose="020b0503020204020204" pitchFamily="34" charset="-122"/>
                <a:ea typeface="微软雅黑" panose="020b0503020204020204" pitchFamily="34" charset="-122"/>
              </a:rPr>
              <a:t>年</a:t>
            </a:r>
            <a:r>
              <a:rPr lang="en-US" altLang="zh-CN">
                <a:solidFill>
                  <a:prstClr val="black">
                    <a:lumMod val="65000"/>
                    <a:lumOff val="35000"/>
                  </a:prstClr>
                </a:solidFill>
                <a:latin typeface="微软雅黑" panose="020b0503020204020204" pitchFamily="34" charset="-122"/>
                <a:ea typeface="微软雅黑" panose="020b0503020204020204" pitchFamily="34" charset="-122"/>
              </a:rPr>
              <a:t>3</a:t>
            </a:r>
            <a:r>
              <a:rPr lang="zh-CN" altLang="en-US">
                <a:solidFill>
                  <a:prstClr val="black">
                    <a:lumMod val="65000"/>
                    <a:lumOff val="35000"/>
                  </a:prstClr>
                </a:solidFill>
                <a:latin typeface="微软雅黑" panose="020b0503020204020204" pitchFamily="34" charset="-122"/>
                <a:ea typeface="微软雅黑" panose="020b0503020204020204" pitchFamily="34" charset="-122"/>
              </a:rPr>
              <a:t>月</a:t>
            </a:r>
            <a:endParaRPr lang="en-US" altLang="zh-CN">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ts val="1400"/>
              </a:lnSpc>
              <a:spcBef>
                <a:spcPts val="600"/>
              </a:spcBef>
            </a:pPr>
            <a:r>
              <a:rPr lang="zh-CN" altLang="en-US" sz="1000">
                <a:solidFill>
                  <a:prstClr val="black">
                    <a:lumMod val="65000"/>
                    <a:lumOff val="35000"/>
                  </a:prstClr>
                </a:solidFill>
                <a:latin typeface="微软雅黑" panose="020b0503020204020204" pitchFamily="34" charset="-122"/>
                <a:ea typeface="微软雅黑" panose="020b0503020204020204" pitchFamily="34" charset="-122"/>
              </a:rPr>
              <a:t>某某公司担任某某职位，团队进行某某项目，取得的成果。</a:t>
            </a:r>
            <a:endParaRPr lang="zh-CN" altLang="en-US" sz="1000">
              <a:solidFill>
                <a:prstClr val="black">
                  <a:lumMod val="65000"/>
                  <a:lumOff val="35000"/>
                </a:prstClr>
              </a:solidFill>
              <a:latin typeface="Avant GardeBook" pitchFamily="50" charset="0"/>
              <a:ea typeface="微软雅黑" panose="020b0503020204020204" pitchFamily="34" charset="-122"/>
            </a:endParaRPr>
          </a:p>
        </p:txBody>
      </p:sp>
      <p:sp>
        <p:nvSpPr>
          <p:cNvPr id="24" name="圆角矩形标注 23"/>
          <p:cNvSpPr/>
          <p:nvPr/>
        </p:nvSpPr>
        <p:spPr>
          <a:xfrm>
            <a:off x="3025865" y="4574572"/>
            <a:ext cx="2160240" cy="1224136"/>
          </a:xfrm>
          <a:prstGeom prst="wedgeRoundRectCallout">
            <a:avLst>
              <a:gd name="adj1" fmla="val -1550"/>
              <a:gd name="adj2" fmla="val -59506"/>
              <a:gd name="adj3" fmla="val 16667"/>
            </a:avLst>
          </a:prstGeom>
          <a:gradFill flip="none" rotWithShape="1">
            <a:gsLst>
              <a:gs pos="0">
                <a:schemeClr val="bg1">
                  <a:lumMod val="85000"/>
                </a:schemeClr>
              </a:gs>
              <a:gs pos="100000">
                <a:schemeClr val="bg1">
                  <a:lumMod val="95000"/>
                </a:schemeClr>
              </a:gs>
            </a:gsLst>
            <a:lin ang="16200000" scaled="1"/>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a:solidFill>
                  <a:prstClr val="black">
                    <a:lumMod val="65000"/>
                    <a:lumOff val="35000"/>
                  </a:prstClr>
                </a:solidFill>
                <a:latin typeface="微软雅黑" panose="020b0503020204020204" pitchFamily="34" charset="-122"/>
                <a:ea typeface="微软雅黑" panose="020b0503020204020204" pitchFamily="34" charset="-122"/>
              </a:rPr>
              <a:t>2012</a:t>
            </a:r>
            <a:r>
              <a:rPr lang="zh-CN" altLang="en-US">
                <a:solidFill>
                  <a:prstClr val="black">
                    <a:lumMod val="65000"/>
                    <a:lumOff val="35000"/>
                  </a:prstClr>
                </a:solidFill>
                <a:latin typeface="微软雅黑" panose="020b0503020204020204" pitchFamily="34" charset="-122"/>
                <a:ea typeface="微软雅黑" panose="020b0503020204020204" pitchFamily="34" charset="-122"/>
              </a:rPr>
              <a:t>年</a:t>
            </a:r>
            <a:r>
              <a:rPr lang="en-US" altLang="zh-CN">
                <a:solidFill>
                  <a:prstClr val="black">
                    <a:lumMod val="65000"/>
                    <a:lumOff val="35000"/>
                  </a:prstClr>
                </a:solidFill>
                <a:latin typeface="微软雅黑" panose="020b0503020204020204" pitchFamily="34" charset="-122"/>
                <a:ea typeface="微软雅黑" panose="020b0503020204020204" pitchFamily="34" charset="-122"/>
              </a:rPr>
              <a:t>5</a:t>
            </a:r>
            <a:r>
              <a:rPr lang="zh-CN" altLang="en-US">
                <a:solidFill>
                  <a:prstClr val="black">
                    <a:lumMod val="65000"/>
                    <a:lumOff val="35000"/>
                  </a:prstClr>
                </a:solidFill>
                <a:latin typeface="微软雅黑" panose="020b0503020204020204" pitchFamily="34" charset="-122"/>
                <a:ea typeface="微软雅黑" panose="020b0503020204020204" pitchFamily="34" charset="-122"/>
              </a:rPr>
              <a:t>月</a:t>
            </a:r>
            <a:endParaRPr lang="en-US" altLang="zh-CN">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ts val="1400"/>
              </a:lnSpc>
              <a:spcBef>
                <a:spcPts val="600"/>
              </a:spcBef>
            </a:pPr>
            <a:r>
              <a:rPr lang="zh-CN" altLang="en-US" sz="1000">
                <a:solidFill>
                  <a:prstClr val="black">
                    <a:lumMod val="65000"/>
                    <a:lumOff val="35000"/>
                  </a:prstClr>
                </a:solidFill>
                <a:latin typeface="微软雅黑" panose="020b0503020204020204" pitchFamily="34" charset="-122"/>
                <a:ea typeface="微软雅黑" panose="020b0503020204020204" pitchFamily="34" charset="-122"/>
              </a:rPr>
              <a:t>某某公司担任某某职位，团队进行某某项目，取得的成果。</a:t>
            </a:r>
            <a:endParaRPr lang="zh-CN" altLang="en-US" sz="1000">
              <a:solidFill>
                <a:prstClr val="black">
                  <a:lumMod val="65000"/>
                  <a:lumOff val="35000"/>
                </a:prstClr>
              </a:solidFill>
              <a:latin typeface="Avant GardeBook" pitchFamily="50" charset="0"/>
              <a:ea typeface="微软雅黑" panose="020b0503020204020204" pitchFamily="34" charset="-122"/>
            </a:endParaRPr>
          </a:p>
        </p:txBody>
      </p:sp>
      <p:sp>
        <p:nvSpPr>
          <p:cNvPr id="25" name="圆角矩形标注 24"/>
          <p:cNvSpPr/>
          <p:nvPr/>
        </p:nvSpPr>
        <p:spPr>
          <a:xfrm>
            <a:off x="5015086" y="1844824"/>
            <a:ext cx="2160240" cy="1224136"/>
          </a:xfrm>
          <a:prstGeom prst="wedgeRoundRectCallout">
            <a:avLst>
              <a:gd name="adj1" fmla="val -609"/>
              <a:gd name="adj2" fmla="val 62500"/>
              <a:gd name="adj3" fmla="val 16667"/>
            </a:avLst>
          </a:prstGeom>
          <a:gradFill flip="none" rotWithShape="1">
            <a:gsLst>
              <a:gs pos="0">
                <a:schemeClr val="bg1">
                  <a:lumMod val="85000"/>
                </a:schemeClr>
              </a:gs>
              <a:gs pos="100000">
                <a:schemeClr val="bg1">
                  <a:lumMod val="95000"/>
                </a:schemeClr>
              </a:gs>
            </a:gsLst>
            <a:lin ang="16200000" scaled="1"/>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a:solidFill>
                  <a:prstClr val="black">
                    <a:lumMod val="65000"/>
                    <a:lumOff val="35000"/>
                  </a:prstClr>
                </a:solidFill>
                <a:latin typeface="微软雅黑" panose="020b0503020204020204" pitchFamily="34" charset="-122"/>
                <a:ea typeface="微软雅黑" panose="020b0503020204020204" pitchFamily="34" charset="-122"/>
              </a:rPr>
              <a:t>2013</a:t>
            </a:r>
            <a:r>
              <a:rPr lang="zh-CN" altLang="en-US">
                <a:solidFill>
                  <a:prstClr val="black">
                    <a:lumMod val="65000"/>
                    <a:lumOff val="35000"/>
                  </a:prstClr>
                </a:solidFill>
                <a:latin typeface="微软雅黑" panose="020b0503020204020204" pitchFamily="34" charset="-122"/>
                <a:ea typeface="微软雅黑" panose="020b0503020204020204" pitchFamily="34" charset="-122"/>
              </a:rPr>
              <a:t>年</a:t>
            </a:r>
            <a:r>
              <a:rPr lang="en-US" altLang="zh-CN">
                <a:solidFill>
                  <a:prstClr val="black">
                    <a:lumMod val="65000"/>
                    <a:lumOff val="35000"/>
                  </a:prstClr>
                </a:solidFill>
                <a:latin typeface="微软雅黑" panose="020b0503020204020204" pitchFamily="34" charset="-122"/>
                <a:ea typeface="微软雅黑" panose="020b0503020204020204" pitchFamily="34" charset="-122"/>
              </a:rPr>
              <a:t>8</a:t>
            </a:r>
            <a:r>
              <a:rPr lang="zh-CN" altLang="en-US">
                <a:solidFill>
                  <a:prstClr val="black">
                    <a:lumMod val="65000"/>
                    <a:lumOff val="35000"/>
                  </a:prstClr>
                </a:solidFill>
                <a:latin typeface="微软雅黑" panose="020b0503020204020204" pitchFamily="34" charset="-122"/>
                <a:ea typeface="微软雅黑" panose="020b0503020204020204" pitchFamily="34" charset="-122"/>
              </a:rPr>
              <a:t>月</a:t>
            </a:r>
            <a:endParaRPr lang="en-US" altLang="zh-CN">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ts val="1400"/>
              </a:lnSpc>
              <a:spcBef>
                <a:spcPts val="600"/>
              </a:spcBef>
            </a:pPr>
            <a:r>
              <a:rPr lang="zh-CN" altLang="en-US" sz="1000">
                <a:solidFill>
                  <a:prstClr val="black">
                    <a:lumMod val="65000"/>
                    <a:lumOff val="35000"/>
                  </a:prstClr>
                </a:solidFill>
                <a:latin typeface="微软雅黑" panose="020b0503020204020204" pitchFamily="34" charset="-122"/>
                <a:ea typeface="微软雅黑" panose="020b0503020204020204" pitchFamily="34" charset="-122"/>
              </a:rPr>
              <a:t>某某公司担任某某职位，团队进行某某项目，取得的成果。</a:t>
            </a:r>
            <a:endParaRPr lang="zh-CN" altLang="en-US" sz="1000">
              <a:solidFill>
                <a:prstClr val="black">
                  <a:lumMod val="65000"/>
                  <a:lumOff val="35000"/>
                </a:prstClr>
              </a:solidFill>
              <a:latin typeface="Avant GardeBook" pitchFamily="50" charset="0"/>
              <a:ea typeface="微软雅黑" panose="020b0503020204020204" pitchFamily="34" charset="-122"/>
            </a:endParaRPr>
          </a:p>
        </p:txBody>
      </p:sp>
      <p:sp>
        <p:nvSpPr>
          <p:cNvPr id="26" name="圆角矩形标注 25"/>
          <p:cNvSpPr/>
          <p:nvPr/>
        </p:nvSpPr>
        <p:spPr>
          <a:xfrm>
            <a:off x="7004307" y="4574572"/>
            <a:ext cx="2160240" cy="1224136"/>
          </a:xfrm>
          <a:prstGeom prst="wedgeRoundRectCallout">
            <a:avLst>
              <a:gd name="adj1" fmla="val -1550"/>
              <a:gd name="adj2" fmla="val -59506"/>
              <a:gd name="adj3" fmla="val 16667"/>
            </a:avLst>
          </a:prstGeom>
          <a:gradFill flip="none" rotWithShape="1">
            <a:gsLst>
              <a:gs pos="0">
                <a:schemeClr val="bg1">
                  <a:lumMod val="85000"/>
                </a:schemeClr>
              </a:gs>
              <a:gs pos="100000">
                <a:schemeClr val="bg1">
                  <a:lumMod val="95000"/>
                </a:schemeClr>
              </a:gs>
            </a:gsLst>
            <a:lin ang="16200000" scaled="1"/>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a:solidFill>
                  <a:prstClr val="black">
                    <a:lumMod val="65000"/>
                    <a:lumOff val="35000"/>
                  </a:prstClr>
                </a:solidFill>
                <a:latin typeface="微软雅黑" panose="020b0503020204020204" pitchFamily="34" charset="-122"/>
                <a:ea typeface="微软雅黑" panose="020b0503020204020204" pitchFamily="34" charset="-122"/>
              </a:rPr>
              <a:t>2014</a:t>
            </a:r>
            <a:r>
              <a:rPr lang="zh-CN" altLang="en-US">
                <a:solidFill>
                  <a:prstClr val="black">
                    <a:lumMod val="65000"/>
                    <a:lumOff val="35000"/>
                  </a:prstClr>
                </a:solidFill>
                <a:latin typeface="微软雅黑" panose="020b0503020204020204" pitchFamily="34" charset="-122"/>
                <a:ea typeface="微软雅黑" panose="020b0503020204020204" pitchFamily="34" charset="-122"/>
              </a:rPr>
              <a:t>年</a:t>
            </a:r>
            <a:r>
              <a:rPr lang="en-US" altLang="zh-CN">
                <a:solidFill>
                  <a:prstClr val="black">
                    <a:lumMod val="65000"/>
                    <a:lumOff val="35000"/>
                  </a:prstClr>
                </a:solidFill>
                <a:latin typeface="微软雅黑" panose="020b0503020204020204" pitchFamily="34" charset="-122"/>
                <a:ea typeface="微软雅黑" panose="020b0503020204020204" pitchFamily="34" charset="-122"/>
              </a:rPr>
              <a:t>10</a:t>
            </a:r>
            <a:r>
              <a:rPr lang="zh-CN" altLang="en-US">
                <a:solidFill>
                  <a:prstClr val="black">
                    <a:lumMod val="65000"/>
                    <a:lumOff val="35000"/>
                  </a:prstClr>
                </a:solidFill>
                <a:latin typeface="微软雅黑" panose="020b0503020204020204" pitchFamily="34" charset="-122"/>
                <a:ea typeface="微软雅黑" panose="020b0503020204020204" pitchFamily="34" charset="-122"/>
              </a:rPr>
              <a:t>月</a:t>
            </a:r>
            <a:endParaRPr lang="en-US" altLang="zh-CN">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ts val="1400"/>
              </a:lnSpc>
              <a:spcBef>
                <a:spcPts val="600"/>
              </a:spcBef>
            </a:pPr>
            <a:r>
              <a:rPr lang="zh-CN" altLang="en-US" sz="1000">
                <a:solidFill>
                  <a:prstClr val="black">
                    <a:lumMod val="65000"/>
                    <a:lumOff val="35000"/>
                  </a:prstClr>
                </a:solidFill>
                <a:latin typeface="微软雅黑" panose="020b0503020204020204" pitchFamily="34" charset="-122"/>
                <a:ea typeface="微软雅黑" panose="020b0503020204020204" pitchFamily="34" charset="-122"/>
              </a:rPr>
              <a:t>某某公司担任某某职位，团队进行某某项目，取得的成果。</a:t>
            </a:r>
            <a:endParaRPr lang="zh-CN" altLang="en-US" sz="1000">
              <a:solidFill>
                <a:prstClr val="black">
                  <a:lumMod val="65000"/>
                  <a:lumOff val="35000"/>
                </a:prstClr>
              </a:solidFill>
              <a:latin typeface="Avant GardeBook" pitchFamily="50" charset="0"/>
              <a:ea typeface="微软雅黑" panose="020b0503020204020204" pitchFamily="34" charset="-122"/>
            </a:endParaRPr>
          </a:p>
        </p:txBody>
      </p:sp>
      <p:sp>
        <p:nvSpPr>
          <p:cNvPr id="27" name="圆角矩形标注 26"/>
          <p:cNvSpPr/>
          <p:nvPr/>
        </p:nvSpPr>
        <p:spPr>
          <a:xfrm>
            <a:off x="8993528" y="1844824"/>
            <a:ext cx="2160240" cy="1224136"/>
          </a:xfrm>
          <a:prstGeom prst="wedgeRoundRectCallout">
            <a:avLst>
              <a:gd name="adj1" fmla="val -609"/>
              <a:gd name="adj2" fmla="val 62500"/>
              <a:gd name="adj3" fmla="val 16667"/>
            </a:avLst>
          </a:prstGeom>
          <a:gradFill flip="none" rotWithShape="1">
            <a:gsLst>
              <a:gs pos="0">
                <a:schemeClr val="bg1">
                  <a:lumMod val="85000"/>
                </a:schemeClr>
              </a:gs>
              <a:gs pos="100000">
                <a:schemeClr val="bg1">
                  <a:lumMod val="95000"/>
                </a:schemeClr>
              </a:gs>
            </a:gsLst>
            <a:lin ang="16200000" scaled="1"/>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a:solidFill>
                  <a:prstClr val="black">
                    <a:lumMod val="65000"/>
                    <a:lumOff val="35000"/>
                  </a:prstClr>
                </a:solidFill>
                <a:latin typeface="微软雅黑" panose="020b0503020204020204" pitchFamily="34" charset="-122"/>
                <a:ea typeface="微软雅黑" panose="020b0503020204020204" pitchFamily="34" charset="-122"/>
              </a:rPr>
              <a:t>2015</a:t>
            </a:r>
            <a:r>
              <a:rPr lang="zh-CN" altLang="en-US">
                <a:solidFill>
                  <a:prstClr val="black">
                    <a:lumMod val="65000"/>
                    <a:lumOff val="35000"/>
                  </a:prstClr>
                </a:solidFill>
                <a:latin typeface="微软雅黑" panose="020b0503020204020204" pitchFamily="34" charset="-122"/>
                <a:ea typeface="微软雅黑" panose="020b0503020204020204" pitchFamily="34" charset="-122"/>
              </a:rPr>
              <a:t>年</a:t>
            </a:r>
            <a:r>
              <a:rPr lang="en-US" altLang="zh-CN">
                <a:solidFill>
                  <a:prstClr val="black">
                    <a:lumMod val="65000"/>
                    <a:lumOff val="35000"/>
                  </a:prstClr>
                </a:solidFill>
                <a:latin typeface="微软雅黑" panose="020b0503020204020204" pitchFamily="34" charset="-122"/>
                <a:ea typeface="微软雅黑" panose="020b0503020204020204" pitchFamily="34" charset="-122"/>
              </a:rPr>
              <a:t>9</a:t>
            </a:r>
            <a:r>
              <a:rPr lang="zh-CN" altLang="en-US">
                <a:solidFill>
                  <a:prstClr val="black">
                    <a:lumMod val="65000"/>
                    <a:lumOff val="35000"/>
                  </a:prstClr>
                </a:solidFill>
                <a:latin typeface="微软雅黑" panose="020b0503020204020204" pitchFamily="34" charset="-122"/>
                <a:ea typeface="微软雅黑" panose="020b0503020204020204" pitchFamily="34" charset="-122"/>
              </a:rPr>
              <a:t>月</a:t>
            </a:r>
            <a:endParaRPr lang="en-US" altLang="zh-CN">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ts val="1400"/>
              </a:lnSpc>
              <a:spcBef>
                <a:spcPts val="600"/>
              </a:spcBef>
            </a:pPr>
            <a:r>
              <a:rPr lang="zh-CN" altLang="en-US" sz="1000">
                <a:solidFill>
                  <a:prstClr val="black">
                    <a:lumMod val="65000"/>
                    <a:lumOff val="35000"/>
                  </a:prstClr>
                </a:solidFill>
                <a:latin typeface="微软雅黑" panose="020b0503020204020204" pitchFamily="34" charset="-122"/>
                <a:ea typeface="微软雅黑" panose="020b0503020204020204" pitchFamily="34" charset="-122"/>
              </a:rPr>
              <a:t>某某公司担任某某职位，团队进行某某项目，取得的成果。</a:t>
            </a:r>
            <a:endParaRPr lang="zh-CN" altLang="en-US" sz="1000">
              <a:solidFill>
                <a:prstClr val="black">
                  <a:lumMod val="65000"/>
                  <a:lumOff val="35000"/>
                </a:prstClr>
              </a:solidFill>
              <a:latin typeface="Avant GardeBook" pitchFamily="50" charset="0"/>
              <a:ea typeface="微软雅黑" panose="020b0503020204020204" pitchFamily="34" charset="-122"/>
            </a:endParaRPr>
          </a:p>
        </p:txBody>
      </p:sp>
      <p:sp>
        <p:nvSpPr>
          <p:cNvPr id="28" name="TextBox 27"/>
          <p:cNvSpPr txBox="1"/>
          <p:nvPr/>
        </p:nvSpPr>
        <p:spPr>
          <a:xfrm>
            <a:off x="5541208" y="476672"/>
            <a:ext cx="1107996"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工作经历</a:t>
            </a:r>
            <a:endParaRPr lang="zh-CN" altLang="en-US">
              <a:solidFill>
                <a:srgbClr val="BE084E"/>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4/3*#ppt_w"/>
                                          </p:val>
                                        </p:tav>
                                        <p:tav tm="100000">
                                          <p:val>
                                            <p:strVal val="#ppt_w"/>
                                          </p:val>
                                        </p:tav>
                                      </p:tavLst>
                                    </p:anim>
                                    <p:anim calcmode="lin" valueType="num">
                                      <p:cBhvr>
                                        <p:cTn id="12" dur="500" fill="hold"/>
                                        <p:tgtEl>
                                          <p:spTgt spid="3"/>
                                        </p:tgtEl>
                                        <p:attrNameLst>
                                          <p:attrName>ppt_h</p:attrName>
                                        </p:attrNameLst>
                                      </p:cBhvr>
                                      <p:tavLst>
                                        <p:tav tm="0">
                                          <p:val>
                                            <p:strVal val="4/3*#ppt_h"/>
                                          </p:val>
                                        </p:tav>
                                        <p:tav tm="100000">
                                          <p:val>
                                            <p:strVal val="#ppt_h"/>
                                          </p:val>
                                        </p:tav>
                                      </p:tavLst>
                                    </p:anim>
                                  </p:childTnLst>
                                </p:cTn>
                              </p:par>
                              <p:par>
                                <p:cTn id="13" presetID="23" presetClass="entr" presetSubtype="27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strVal val="2/3*#ppt_w"/>
                                          </p:val>
                                        </p:tav>
                                        <p:tav tm="100000">
                                          <p:val>
                                            <p:strVal val="#ppt_w"/>
                                          </p:val>
                                        </p:tav>
                                      </p:tavLst>
                                    </p:anim>
                                    <p:anim calcmode="lin" valueType="num">
                                      <p:cBhvr>
                                        <p:cTn id="16" dur="500" fill="hold"/>
                                        <p:tgtEl>
                                          <p:spTgt spid="4"/>
                                        </p:tgtEl>
                                        <p:attrNameLst>
                                          <p:attrName>ppt_h</p:attrName>
                                        </p:attrNameLst>
                                      </p:cBhvr>
                                      <p:tavLst>
                                        <p:tav tm="0">
                                          <p:val>
                                            <p:strVal val="2/3*#ppt_h"/>
                                          </p:val>
                                        </p:tav>
                                        <p:tav tm="100000">
                                          <p:val>
                                            <p:strVal val="#ppt_h"/>
                                          </p:val>
                                        </p:tav>
                                      </p:tavLst>
                                    </p:anim>
                                  </p:childTnLst>
                                </p:cTn>
                              </p:par>
                              <p:par>
                                <p:cTn id="17" presetID="23" presetClass="entr" presetSubtype="288" fill="hold" grpId="0"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strVal val="4/3*#ppt_w"/>
                                          </p:val>
                                        </p:tav>
                                        <p:tav tm="100000">
                                          <p:val>
                                            <p:strVal val="#ppt_w"/>
                                          </p:val>
                                        </p:tav>
                                      </p:tavLst>
                                    </p:anim>
                                    <p:anim calcmode="lin" valueType="num">
                                      <p:cBhvr>
                                        <p:cTn id="20" dur="500" fill="hold"/>
                                        <p:tgtEl>
                                          <p:spTgt spid="8"/>
                                        </p:tgtEl>
                                        <p:attrNameLst>
                                          <p:attrName>ppt_h</p:attrName>
                                        </p:attrNameLst>
                                      </p:cBhvr>
                                      <p:tavLst>
                                        <p:tav tm="0">
                                          <p:val>
                                            <p:strVal val="4/3*#ppt_h"/>
                                          </p:val>
                                        </p:tav>
                                        <p:tav tm="100000">
                                          <p:val>
                                            <p:strVal val="#ppt_h"/>
                                          </p:val>
                                        </p:tav>
                                      </p:tavLst>
                                    </p:anim>
                                  </p:childTnLst>
                                </p:cTn>
                              </p:par>
                              <p:par>
                                <p:cTn id="21" presetID="23" presetClass="entr" presetSubtype="272" fill="hold" grpId="0" nodeType="withEffect">
                                  <p:stCondLst>
                                    <p:cond delay="1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2/3*#ppt_w"/>
                                          </p:val>
                                        </p:tav>
                                        <p:tav tm="100000">
                                          <p:val>
                                            <p:strVal val="#ppt_w"/>
                                          </p:val>
                                        </p:tav>
                                      </p:tavLst>
                                    </p:anim>
                                    <p:anim calcmode="lin" valueType="num">
                                      <p:cBhvr>
                                        <p:cTn id="24" dur="500" fill="hold"/>
                                        <p:tgtEl>
                                          <p:spTgt spid="9"/>
                                        </p:tgtEl>
                                        <p:attrNameLst>
                                          <p:attrName>ppt_h</p:attrName>
                                        </p:attrNameLst>
                                      </p:cBhvr>
                                      <p:tavLst>
                                        <p:tav tm="0">
                                          <p:val>
                                            <p:strVal val="2/3*#ppt_h"/>
                                          </p:val>
                                        </p:tav>
                                        <p:tav tm="100000">
                                          <p:val>
                                            <p:strVal val="#ppt_h"/>
                                          </p:val>
                                        </p:tav>
                                      </p:tavLst>
                                    </p:anim>
                                  </p:childTnLst>
                                </p:cTn>
                              </p:par>
                              <p:par>
                                <p:cTn id="25" presetID="23" presetClass="entr" presetSubtype="288" fill="hold" grpId="0" nodeType="withEffect">
                                  <p:stCondLst>
                                    <p:cond delay="2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strVal val="4/3*#ppt_w"/>
                                          </p:val>
                                        </p:tav>
                                        <p:tav tm="100000">
                                          <p:val>
                                            <p:strVal val="#ppt_w"/>
                                          </p:val>
                                        </p:tav>
                                      </p:tavLst>
                                    </p:anim>
                                    <p:anim calcmode="lin" valueType="num">
                                      <p:cBhvr>
                                        <p:cTn id="28" dur="500" fill="hold"/>
                                        <p:tgtEl>
                                          <p:spTgt spid="11"/>
                                        </p:tgtEl>
                                        <p:attrNameLst>
                                          <p:attrName>ppt_h</p:attrName>
                                        </p:attrNameLst>
                                      </p:cBhvr>
                                      <p:tavLst>
                                        <p:tav tm="0">
                                          <p:val>
                                            <p:strVal val="4/3*#ppt_h"/>
                                          </p:val>
                                        </p:tav>
                                        <p:tav tm="100000">
                                          <p:val>
                                            <p:strVal val="#ppt_h"/>
                                          </p:val>
                                        </p:tav>
                                      </p:tavLst>
                                    </p:anim>
                                  </p:childTnLst>
                                </p:cTn>
                              </p:par>
                              <p:par>
                                <p:cTn id="29" presetID="23" presetClass="entr" presetSubtype="272" fill="hold" grpId="0" nodeType="withEffect">
                                  <p:stCondLst>
                                    <p:cond delay="2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strVal val="2/3*#ppt_w"/>
                                          </p:val>
                                        </p:tav>
                                        <p:tav tm="100000">
                                          <p:val>
                                            <p:strVal val="#ppt_w"/>
                                          </p:val>
                                        </p:tav>
                                      </p:tavLst>
                                    </p:anim>
                                    <p:anim calcmode="lin" valueType="num">
                                      <p:cBhvr>
                                        <p:cTn id="32" dur="500" fill="hold"/>
                                        <p:tgtEl>
                                          <p:spTgt spid="12"/>
                                        </p:tgtEl>
                                        <p:attrNameLst>
                                          <p:attrName>ppt_h</p:attrName>
                                        </p:attrNameLst>
                                      </p:cBhvr>
                                      <p:tavLst>
                                        <p:tav tm="0">
                                          <p:val>
                                            <p:strVal val="2/3*#ppt_h"/>
                                          </p:val>
                                        </p:tav>
                                        <p:tav tm="100000">
                                          <p:val>
                                            <p:strVal val="#ppt_h"/>
                                          </p:val>
                                        </p:tav>
                                      </p:tavLst>
                                    </p:anim>
                                  </p:childTnLst>
                                </p:cTn>
                              </p:par>
                              <p:par>
                                <p:cTn id="33" presetID="23" presetClass="entr" presetSubtype="288" fill="hold" grpId="0" nodeType="withEffect">
                                  <p:stCondLst>
                                    <p:cond delay="3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strVal val="4/3*#ppt_w"/>
                                          </p:val>
                                        </p:tav>
                                        <p:tav tm="100000">
                                          <p:val>
                                            <p:strVal val="#ppt_w"/>
                                          </p:val>
                                        </p:tav>
                                      </p:tavLst>
                                    </p:anim>
                                    <p:anim calcmode="lin" valueType="num">
                                      <p:cBhvr>
                                        <p:cTn id="36" dur="500" fill="hold"/>
                                        <p:tgtEl>
                                          <p:spTgt spid="14"/>
                                        </p:tgtEl>
                                        <p:attrNameLst>
                                          <p:attrName>ppt_h</p:attrName>
                                        </p:attrNameLst>
                                      </p:cBhvr>
                                      <p:tavLst>
                                        <p:tav tm="0">
                                          <p:val>
                                            <p:strVal val="4/3*#ppt_h"/>
                                          </p:val>
                                        </p:tav>
                                        <p:tav tm="100000">
                                          <p:val>
                                            <p:strVal val="#ppt_h"/>
                                          </p:val>
                                        </p:tav>
                                      </p:tavLst>
                                    </p:anim>
                                  </p:childTnLst>
                                </p:cTn>
                              </p:par>
                              <p:par>
                                <p:cTn id="37" presetID="23" presetClass="entr" presetSubtype="272" fill="hold" grpId="0" nodeType="withEffect">
                                  <p:stCondLst>
                                    <p:cond delay="3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strVal val="2/3*#ppt_w"/>
                                          </p:val>
                                        </p:tav>
                                        <p:tav tm="100000">
                                          <p:val>
                                            <p:strVal val="#ppt_w"/>
                                          </p:val>
                                        </p:tav>
                                      </p:tavLst>
                                    </p:anim>
                                    <p:anim calcmode="lin" valueType="num">
                                      <p:cBhvr>
                                        <p:cTn id="40" dur="500" fill="hold"/>
                                        <p:tgtEl>
                                          <p:spTgt spid="15"/>
                                        </p:tgtEl>
                                        <p:attrNameLst>
                                          <p:attrName>ppt_h</p:attrName>
                                        </p:attrNameLst>
                                      </p:cBhvr>
                                      <p:tavLst>
                                        <p:tav tm="0">
                                          <p:val>
                                            <p:strVal val="2/3*#ppt_h"/>
                                          </p:val>
                                        </p:tav>
                                        <p:tav tm="100000">
                                          <p:val>
                                            <p:strVal val="#ppt_h"/>
                                          </p:val>
                                        </p:tav>
                                      </p:tavLst>
                                    </p:anim>
                                  </p:childTnLst>
                                </p:cTn>
                              </p:par>
                              <p:par>
                                <p:cTn id="41" presetID="23" presetClass="entr" presetSubtype="288" fill="hold" grpId="0" nodeType="withEffect">
                                  <p:stCondLst>
                                    <p:cond delay="40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strVal val="4/3*#ppt_w"/>
                                          </p:val>
                                        </p:tav>
                                        <p:tav tm="100000">
                                          <p:val>
                                            <p:strVal val="#ppt_w"/>
                                          </p:val>
                                        </p:tav>
                                      </p:tavLst>
                                    </p:anim>
                                    <p:anim calcmode="lin" valueType="num">
                                      <p:cBhvr>
                                        <p:cTn id="44" dur="500" fill="hold"/>
                                        <p:tgtEl>
                                          <p:spTgt spid="17"/>
                                        </p:tgtEl>
                                        <p:attrNameLst>
                                          <p:attrName>ppt_h</p:attrName>
                                        </p:attrNameLst>
                                      </p:cBhvr>
                                      <p:tavLst>
                                        <p:tav tm="0">
                                          <p:val>
                                            <p:strVal val="4/3*#ppt_h"/>
                                          </p:val>
                                        </p:tav>
                                        <p:tav tm="100000">
                                          <p:val>
                                            <p:strVal val="#ppt_h"/>
                                          </p:val>
                                        </p:tav>
                                      </p:tavLst>
                                    </p:anim>
                                  </p:childTnLst>
                                </p:cTn>
                              </p:par>
                              <p:par>
                                <p:cTn id="45" presetID="23" presetClass="entr" presetSubtype="272" fill="hold" grpId="0" nodeType="withEffect">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strVal val="2/3*#ppt_w"/>
                                          </p:val>
                                        </p:tav>
                                        <p:tav tm="100000">
                                          <p:val>
                                            <p:strVal val="#ppt_w"/>
                                          </p:val>
                                        </p:tav>
                                      </p:tavLst>
                                    </p:anim>
                                    <p:anim calcmode="lin" valueType="num">
                                      <p:cBhvr>
                                        <p:cTn id="48" dur="500" fill="hold"/>
                                        <p:tgtEl>
                                          <p:spTgt spid="18"/>
                                        </p:tgtEl>
                                        <p:attrNameLst>
                                          <p:attrName>ppt_h</p:attrName>
                                        </p:attrNameLst>
                                      </p:cBhvr>
                                      <p:tavLst>
                                        <p:tav tm="0">
                                          <p:val>
                                            <p:strVal val="2/3*#ppt_h"/>
                                          </p:val>
                                        </p:tav>
                                        <p:tav tm="100000">
                                          <p:val>
                                            <p:strVal val="#ppt_h"/>
                                          </p:val>
                                        </p:tav>
                                      </p:tavLst>
                                    </p:anim>
                                  </p:childTnLst>
                                </p:cTn>
                              </p:par>
                            </p:childTnLst>
                          </p:cTn>
                        </p:par>
                        <p:par>
                          <p:cTn id="49" fill="hold" nodeType="afterGroup">
                            <p:stCondLst>
                              <p:cond delay="1400"/>
                            </p:stCondLst>
                            <p:childTnLst>
                              <p:par>
                                <p:cTn id="50" presetID="41"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3"/>
                                        </p:tgtEl>
                                        <p:attrNameLst>
                                          <p:attrName>ppt_y</p:attrName>
                                        </p:attrNameLst>
                                      </p:cBhvr>
                                      <p:tavLst>
                                        <p:tav tm="0">
                                          <p:val>
                                            <p:strVal val="#ppt_y"/>
                                          </p:val>
                                        </p:tav>
                                        <p:tav tm="100000">
                                          <p:val>
                                            <p:strVal val="#ppt_y"/>
                                          </p:val>
                                        </p:tav>
                                      </p:tavLst>
                                    </p:anim>
                                    <p:anim calcmode="lin" valueType="num">
                                      <p:cBhvr>
                                        <p:cTn id="5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3"/>
                                        </p:tgtEl>
                                      </p:cBhvr>
                                    </p:animEffect>
                                  </p:childTnLst>
                                </p:cTn>
                              </p:par>
                            </p:childTnLst>
                          </p:cTn>
                        </p:par>
                        <p:par>
                          <p:cTn id="57" fill="hold" nodeType="afterGroup">
                            <p:stCondLst>
                              <p:cond delay="1900"/>
                            </p:stCondLst>
                            <p:childTnLst>
                              <p:par>
                                <p:cTn id="58" presetID="41"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4"/>
                                        </p:tgtEl>
                                        <p:attrNameLst>
                                          <p:attrName>ppt_y</p:attrName>
                                        </p:attrNameLst>
                                      </p:cBhvr>
                                      <p:tavLst>
                                        <p:tav tm="0">
                                          <p:val>
                                            <p:strVal val="#ppt_y"/>
                                          </p:val>
                                        </p:tav>
                                        <p:tav tm="100000">
                                          <p:val>
                                            <p:strVal val="#ppt_y"/>
                                          </p:val>
                                        </p:tav>
                                      </p:tavLst>
                                    </p:anim>
                                    <p:anim calcmode="lin" valueType="num">
                                      <p:cBhvr>
                                        <p:cTn id="62"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24"/>
                                        </p:tgtEl>
                                      </p:cBhvr>
                                    </p:animEffect>
                                  </p:childTnLst>
                                </p:cTn>
                              </p:par>
                            </p:childTnLst>
                          </p:cTn>
                        </p:par>
                        <p:par>
                          <p:cTn id="65" fill="hold" nodeType="afterGroup">
                            <p:stCondLst>
                              <p:cond delay="2400"/>
                            </p:stCondLst>
                            <p:childTnLst>
                              <p:par>
                                <p:cTn id="66" presetID="41"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5"/>
                                        </p:tgtEl>
                                        <p:attrNameLst>
                                          <p:attrName>ppt_y</p:attrName>
                                        </p:attrNameLst>
                                      </p:cBhvr>
                                      <p:tavLst>
                                        <p:tav tm="0">
                                          <p:val>
                                            <p:strVal val="#ppt_y"/>
                                          </p:val>
                                        </p:tav>
                                        <p:tav tm="100000">
                                          <p:val>
                                            <p:strVal val="#ppt_y"/>
                                          </p:val>
                                        </p:tav>
                                      </p:tavLst>
                                    </p:anim>
                                    <p:anim calcmode="lin" valueType="num">
                                      <p:cBhvr>
                                        <p:cTn id="70"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5"/>
                                        </p:tgtEl>
                                      </p:cBhvr>
                                    </p:animEffect>
                                  </p:childTnLst>
                                </p:cTn>
                              </p:par>
                            </p:childTnLst>
                          </p:cTn>
                        </p:par>
                        <p:par>
                          <p:cTn id="73" fill="hold" nodeType="afterGroup">
                            <p:stCondLst>
                              <p:cond delay="2900"/>
                            </p:stCondLst>
                            <p:childTnLst>
                              <p:par>
                                <p:cTn id="74" presetID="41" presetClass="entr" presetSubtype="0"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26"/>
                                        </p:tgtEl>
                                        <p:attrNameLst>
                                          <p:attrName>ppt_y</p:attrName>
                                        </p:attrNameLst>
                                      </p:cBhvr>
                                      <p:tavLst>
                                        <p:tav tm="0">
                                          <p:val>
                                            <p:strVal val="#ppt_y"/>
                                          </p:val>
                                        </p:tav>
                                        <p:tav tm="100000">
                                          <p:val>
                                            <p:strVal val="#ppt_y"/>
                                          </p:val>
                                        </p:tav>
                                      </p:tavLst>
                                    </p:anim>
                                    <p:anim calcmode="lin" valueType="num">
                                      <p:cBhvr>
                                        <p:cTn id="7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26"/>
                                        </p:tgtEl>
                                      </p:cBhvr>
                                    </p:animEffect>
                                  </p:childTnLst>
                                </p:cTn>
                              </p:par>
                            </p:childTnLst>
                          </p:cTn>
                        </p:par>
                        <p:par>
                          <p:cTn id="81" fill="hold" nodeType="afterGroup">
                            <p:stCondLst>
                              <p:cond delay="3400"/>
                            </p:stCondLst>
                            <p:childTnLst>
                              <p:par>
                                <p:cTn id="82" presetID="41" presetClass="entr" presetSubtype="0"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27"/>
                                        </p:tgtEl>
                                        <p:attrNameLst>
                                          <p:attrName>ppt_y</p:attrName>
                                        </p:attrNameLst>
                                      </p:cBhvr>
                                      <p:tavLst>
                                        <p:tav tm="0">
                                          <p:val>
                                            <p:strVal val="#ppt_y"/>
                                          </p:val>
                                        </p:tav>
                                        <p:tav tm="100000">
                                          <p:val>
                                            <p:strVal val="#ppt_y"/>
                                          </p:val>
                                        </p:tav>
                                      </p:tavLst>
                                    </p:anim>
                                    <p:anim calcmode="lin" valueType="num">
                                      <p:cBhvr>
                                        <p:cTn id="8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1" grpId="0" animBg="1"/>
      <p:bldP spid="12" grpId="0" animBg="1"/>
      <p:bldP spid="14" grpId="0" animBg="1"/>
      <p:bldP spid="15" grpId="0" animBg="1"/>
      <p:bldP spid="17" grpId="0" animBg="1"/>
      <p:bldP spid="18" grpId="0" animBg="1"/>
      <p:bldP spid="23" grpId="0" animBg="1"/>
      <p:bldP spid="24"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72" name="TextBox 2071"/>
          <p:cNvSpPr txBox="1"/>
          <p:nvPr/>
        </p:nvSpPr>
        <p:spPr>
          <a:xfrm>
            <a:off x="5541208" y="476672"/>
            <a:ext cx="1107996"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个人能力</a:t>
            </a:r>
            <a:endParaRPr lang="zh-CN" altLang="en-US">
              <a:solidFill>
                <a:srgbClr val="BE084E"/>
              </a:solidFill>
              <a:latin typeface="微软雅黑" panose="020b0503020204020204" pitchFamily="34" charset="-122"/>
              <a:ea typeface="微软雅黑" panose="020b0503020204020204" pitchFamily="34" charset="-122"/>
            </a:endParaRPr>
          </a:p>
        </p:txBody>
      </p:sp>
      <p:sp>
        <p:nvSpPr>
          <p:cNvPr id="32" name="矩形 31"/>
          <p:cNvSpPr/>
          <p:nvPr/>
        </p:nvSpPr>
        <p:spPr>
          <a:xfrm>
            <a:off x="1378682" y="1789968"/>
            <a:ext cx="1656184" cy="1656184"/>
          </a:xfrm>
          <a:prstGeom prst="rect">
            <a:avLst/>
          </a:prstGeom>
          <a:blipFill>
            <a:blip r:embed="rId3"/>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1768193" y="3709077"/>
            <a:ext cx="877163" cy="579646"/>
          </a:xfrm>
          <a:prstGeom prst="rect">
            <a:avLst/>
          </a:prstGeom>
          <a:noFill/>
        </p:spPr>
        <p:txBody>
          <a:bodyPr wrap="none" rtlCol="0">
            <a:spAutoFit/>
          </a:bodyPr>
          <a:lstStyle/>
          <a:p>
            <a:pPr algn="ctr">
              <a:lnSpc>
                <a:spcPts val="1900"/>
              </a:lnSpc>
            </a:pPr>
            <a:r>
              <a:rPr lang="zh-CN" altLang="en-US">
                <a:solidFill>
                  <a:srgbClr val="BE084E"/>
                </a:solidFill>
                <a:latin typeface="微软雅黑" panose="020b0503020204020204" pitchFamily="34" charset="-122"/>
                <a:ea typeface="微软雅黑" panose="020b0503020204020204" pitchFamily="34" charset="-122"/>
              </a:rPr>
              <a:t>代用名</a:t>
            </a:r>
            <a:endParaRPr lang="en-US" altLang="zh-CN">
              <a:solidFill>
                <a:srgbClr val="BE084E"/>
              </a:solidFill>
              <a:latin typeface="微软雅黑" panose="020b0503020204020204" pitchFamily="34" charset="-122"/>
              <a:ea typeface="微软雅黑" panose="020b0503020204020204" pitchFamily="34" charset="-122"/>
            </a:endParaRPr>
          </a:p>
          <a:p>
            <a:pPr algn="ctr">
              <a:lnSpc>
                <a:spcPts val="1900"/>
              </a:lnSpc>
            </a:pPr>
            <a:r>
              <a:rPr lang="zh-CN" altLang="en-US" sz="1200">
                <a:solidFill>
                  <a:srgbClr val="BE084E"/>
                </a:solidFill>
                <a:latin typeface="微软雅黑" panose="020b0503020204020204" pitchFamily="34" charset="-122"/>
                <a:ea typeface="微软雅黑" panose="020b0503020204020204" pitchFamily="34" charset="-122"/>
              </a:rPr>
              <a:t>职位名称</a:t>
            </a:r>
            <a:endParaRPr lang="zh-CN" altLang="en-US" sz="1200">
              <a:solidFill>
                <a:srgbClr val="BE084E"/>
              </a:solidFill>
              <a:latin typeface="微软雅黑" panose="020b0503020204020204" pitchFamily="34" charset="-122"/>
              <a:ea typeface="微软雅黑" panose="020b0503020204020204" pitchFamily="34" charset="-122"/>
            </a:endParaRPr>
          </a:p>
        </p:txBody>
      </p:sp>
      <p:sp>
        <p:nvSpPr>
          <p:cNvPr id="34" name="矩形 33"/>
          <p:cNvSpPr/>
          <p:nvPr/>
        </p:nvSpPr>
        <p:spPr>
          <a:xfrm>
            <a:off x="1378682" y="4285141"/>
            <a:ext cx="1656184" cy="1016067"/>
          </a:xfrm>
          <a:prstGeom prst="rect">
            <a:avLst/>
          </a:prstGeom>
        </p:spPr>
        <p:txBody>
          <a:bodyPr wrap="square" lIns="91840" tIns="45920" rIns="91840" bIns="45920">
            <a:spAutoFit/>
          </a:bodyPr>
          <a:lstStyle/>
          <a:p>
            <a:pPr algn="ctr">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a:off x="3577379" y="1772816"/>
            <a:ext cx="0" cy="35472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6927934" y="1772816"/>
            <a:ext cx="0" cy="35472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006974" y="2473295"/>
            <a:ext cx="2592288" cy="2631490"/>
          </a:xfrm>
          <a:prstGeom prst="rect">
            <a:avLst/>
          </a:prstGeom>
          <a:noFill/>
        </p:spPr>
        <p:txBody>
          <a:bodyPr wrap="square" rtlCol="0">
            <a:spAutoFit/>
          </a:bodyPr>
          <a:lstStyle/>
          <a:p>
            <a:pPr>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a:t>
            </a:r>
            <a:endParaRPr lang="en-US" altLang="zh-CN" sz="10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您的内容打在这里，或者通过通过复制您的文本。您的内容打在这里，或者通过通过复制您的文本。</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4006974" y="1789968"/>
            <a:ext cx="2331087" cy="584775"/>
          </a:xfrm>
          <a:prstGeom prst="rect">
            <a:avLst/>
          </a:prstGeom>
          <a:noFill/>
        </p:spPr>
        <p:txBody>
          <a:bodyPr wrap="none" rtlCol="0">
            <a:spAutoFit/>
          </a:bodyPr>
          <a:lstStyle/>
          <a:p>
            <a:r>
              <a:rPr lang="en-US" altLang="zh-CN" sz="3200">
                <a:solidFill>
                  <a:srgbClr val="BE084E"/>
                </a:solidFill>
                <a:latin typeface="Avant GardeBook" pitchFamily="50" charset="0"/>
              </a:rPr>
              <a:t>About Me</a:t>
            </a:r>
            <a:endParaRPr lang="en-US" altLang="zh-CN" sz="3200">
              <a:solidFill>
                <a:srgbClr val="BE084E"/>
              </a:solidFill>
              <a:latin typeface="Avant GardeBook" pitchFamily="50" charset="0"/>
            </a:endParaRPr>
          </a:p>
        </p:txBody>
      </p:sp>
      <p:sp>
        <p:nvSpPr>
          <p:cNvPr id="39" name="TextBox 38"/>
          <p:cNvSpPr txBox="1"/>
          <p:nvPr/>
        </p:nvSpPr>
        <p:spPr>
          <a:xfrm>
            <a:off x="7391350" y="1789968"/>
            <a:ext cx="963725" cy="584775"/>
          </a:xfrm>
          <a:prstGeom prst="rect">
            <a:avLst/>
          </a:prstGeom>
          <a:noFill/>
        </p:spPr>
        <p:txBody>
          <a:bodyPr wrap="none" rtlCol="0">
            <a:spAutoFit/>
          </a:bodyPr>
          <a:lstStyle/>
          <a:p>
            <a:r>
              <a:rPr lang="en-US" altLang="zh-CN" sz="3200">
                <a:solidFill>
                  <a:srgbClr val="BE084E"/>
                </a:solidFill>
                <a:latin typeface="Avant GardeBook" pitchFamily="50" charset="0"/>
              </a:rPr>
              <a:t>Skill</a:t>
            </a:r>
            <a:endParaRPr lang="en-US" altLang="zh-CN" sz="3200">
              <a:solidFill>
                <a:srgbClr val="BE084E"/>
              </a:solidFill>
              <a:latin typeface="Avant GardeBook" pitchFamily="50" charset="0"/>
            </a:endParaRPr>
          </a:p>
        </p:txBody>
      </p:sp>
      <p:sp>
        <p:nvSpPr>
          <p:cNvPr id="40" name="圆角矩形 39"/>
          <p:cNvSpPr/>
          <p:nvPr/>
        </p:nvSpPr>
        <p:spPr>
          <a:xfrm>
            <a:off x="7487552" y="2751082"/>
            <a:ext cx="3168352" cy="24587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7416750" y="2494949"/>
            <a:ext cx="569387" cy="246221"/>
          </a:xfrm>
          <a:prstGeom prst="rect">
            <a:avLst/>
          </a:prstGeom>
          <a:noFill/>
        </p:spPr>
        <p:txBody>
          <a:bodyPr wrap="none"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影响力</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圆角矩形 41"/>
          <p:cNvSpPr/>
          <p:nvPr/>
        </p:nvSpPr>
        <p:spPr>
          <a:xfrm>
            <a:off x="7487552" y="3446152"/>
            <a:ext cx="3168352" cy="24587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7416750" y="3190019"/>
            <a:ext cx="569387" cy="246221"/>
          </a:xfrm>
          <a:prstGeom prst="rect">
            <a:avLst/>
          </a:prstGeom>
          <a:noFill/>
        </p:spPr>
        <p:txBody>
          <a:bodyPr wrap="none"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洞察力</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圆角矩形 43"/>
          <p:cNvSpPr/>
          <p:nvPr/>
        </p:nvSpPr>
        <p:spPr>
          <a:xfrm>
            <a:off x="7487552" y="4150128"/>
            <a:ext cx="3168352" cy="24587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7416750" y="3893995"/>
            <a:ext cx="569387" cy="246221"/>
          </a:xfrm>
          <a:prstGeom prst="rect">
            <a:avLst/>
          </a:prstGeom>
          <a:noFill/>
        </p:spPr>
        <p:txBody>
          <a:bodyPr wrap="none"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领导力</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圆角矩形 45"/>
          <p:cNvSpPr/>
          <p:nvPr/>
        </p:nvSpPr>
        <p:spPr>
          <a:xfrm>
            <a:off x="7487552" y="4866845"/>
            <a:ext cx="3168352" cy="24587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7416750" y="4610712"/>
            <a:ext cx="569387" cy="246221"/>
          </a:xfrm>
          <a:prstGeom prst="rect">
            <a:avLst/>
          </a:prstGeom>
          <a:noFill/>
        </p:spPr>
        <p:txBody>
          <a:bodyPr wrap="none"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掌控力</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圆角矩形 47"/>
          <p:cNvSpPr/>
          <p:nvPr/>
        </p:nvSpPr>
        <p:spPr>
          <a:xfrm>
            <a:off x="7487552" y="2751082"/>
            <a:ext cx="1848014" cy="245870"/>
          </a:xfrm>
          <a:prstGeom prst="roundRect">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9" name="圆角矩形 48"/>
          <p:cNvSpPr/>
          <p:nvPr/>
        </p:nvSpPr>
        <p:spPr>
          <a:xfrm>
            <a:off x="7487552" y="3446152"/>
            <a:ext cx="2352070" cy="245870"/>
          </a:xfrm>
          <a:prstGeom prst="roundRect">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0" name="圆角矩形 49"/>
          <p:cNvSpPr/>
          <p:nvPr/>
        </p:nvSpPr>
        <p:spPr>
          <a:xfrm>
            <a:off x="7487552" y="4150128"/>
            <a:ext cx="2856126" cy="245870"/>
          </a:xfrm>
          <a:prstGeom prst="roundRect">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1" name="圆角矩形 50"/>
          <p:cNvSpPr/>
          <p:nvPr/>
        </p:nvSpPr>
        <p:spPr>
          <a:xfrm>
            <a:off x="7487552" y="4866845"/>
            <a:ext cx="2568094" cy="245870"/>
          </a:xfrm>
          <a:prstGeom prst="roundRect">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1000" fill="hold"/>
                                        <p:tgtEl>
                                          <p:spTgt spid="33"/>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nodeType="afterGroup">
                            <p:stCondLst>
                              <p:cond delay="2000"/>
                            </p:stCondLst>
                            <p:childTnLst>
                              <p:par>
                                <p:cTn id="19" presetID="22" presetClass="entr" presetSubtype="1"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up)">
                                      <p:cBhvr>
                                        <p:cTn id="21" dur="500"/>
                                        <p:tgtEl>
                                          <p:spTgt spid="35"/>
                                        </p:tgtEl>
                                      </p:cBhvr>
                                    </p:animEffect>
                                  </p:childTnLst>
                                </p:cTn>
                              </p:par>
                              <p:par>
                                <p:cTn id="22" presetID="22" presetClass="entr" presetSubtype="1"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up)">
                                      <p:cBhvr>
                                        <p:cTn id="24" dur="500"/>
                                        <p:tgtEl>
                                          <p:spTgt spid="36"/>
                                        </p:tgtEl>
                                      </p:cBhvr>
                                    </p:animEffect>
                                  </p:childTnLst>
                                </p:cTn>
                              </p:par>
                            </p:childTnLst>
                          </p:cTn>
                        </p:par>
                        <p:par>
                          <p:cTn id="25" fill="hold" nodeType="afterGroup">
                            <p:stCondLst>
                              <p:cond delay="2500"/>
                            </p:stCondLst>
                            <p:childTnLst>
                              <p:par>
                                <p:cTn id="26" presetID="1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p:tgtEl>
                                          <p:spTgt spid="38"/>
                                        </p:tgtEl>
                                        <p:attrNameLst>
                                          <p:attrName>ppt_x</p:attrName>
                                        </p:attrNameLst>
                                      </p:cBhvr>
                                      <p:tavLst>
                                        <p:tav tm="0">
                                          <p:val>
                                            <p:strVal val="#ppt_x-#ppt_w*1.125000"/>
                                          </p:val>
                                        </p:tav>
                                        <p:tav tm="100000">
                                          <p:val>
                                            <p:strVal val="#ppt_x"/>
                                          </p:val>
                                        </p:tav>
                                      </p:tavLst>
                                    </p:anim>
                                    <p:animEffect transition="in" filter="wipe(right)">
                                      <p:cBhvr>
                                        <p:cTn id="29" dur="500"/>
                                        <p:tgtEl>
                                          <p:spTgt spid="38"/>
                                        </p:tgtEl>
                                      </p:cBhvr>
                                    </p:animEffect>
                                  </p:childTnLst>
                                </p:cTn>
                              </p:par>
                            </p:childTnLst>
                          </p:cTn>
                        </p:par>
                        <p:par>
                          <p:cTn id="30" fill="hold" nodeType="afterGroup">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childTnLst>
                          </p:cTn>
                        </p:par>
                        <p:par>
                          <p:cTn id="34" fill="hold" nodeType="afterGroup">
                            <p:stCondLst>
                              <p:cond delay="3500"/>
                            </p:stCondLst>
                            <p:childTnLst>
                              <p:par>
                                <p:cTn id="35" presetID="12" presetClass="entr" presetSubtype="8"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p:tgtEl>
                                          <p:spTgt spid="39"/>
                                        </p:tgtEl>
                                        <p:attrNameLst>
                                          <p:attrName>ppt_x</p:attrName>
                                        </p:attrNameLst>
                                      </p:cBhvr>
                                      <p:tavLst>
                                        <p:tav tm="0">
                                          <p:val>
                                            <p:strVal val="#ppt_x-#ppt_w*1.125000"/>
                                          </p:val>
                                        </p:tav>
                                        <p:tav tm="100000">
                                          <p:val>
                                            <p:strVal val="#ppt_x"/>
                                          </p:val>
                                        </p:tav>
                                      </p:tavLst>
                                    </p:anim>
                                    <p:animEffect transition="in" filter="wipe(right)">
                                      <p:cBhvr>
                                        <p:cTn id="38" dur="500"/>
                                        <p:tgtEl>
                                          <p:spTgt spid="39"/>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grpId="0" nodeType="withEffect">
                                  <p:stCondLst>
                                    <p:cond delay="10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grpId="0" nodeType="withEffect">
                                  <p:stCondLst>
                                    <p:cond delay="20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grpId="0" nodeType="withEffect">
                                  <p:stCondLst>
                                    <p:cond delay="30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par>
                          <p:cTn id="52" fill="hold" nodeType="afterGroup">
                            <p:stCondLst>
                              <p:cond delay="4800"/>
                            </p:stCondLst>
                            <p:childTnLst>
                              <p:par>
                                <p:cTn id="53" presetID="22" presetClass="entr" presetSubtype="8"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left)">
                                      <p:cBhvr>
                                        <p:cTn id="64" dur="500"/>
                                        <p:tgtEl>
                                          <p:spTgt spid="46"/>
                                        </p:tgtEl>
                                      </p:cBhvr>
                                    </p:animEffect>
                                  </p:childTnLst>
                                </p:cTn>
                              </p:par>
                            </p:childTnLst>
                          </p:cTn>
                        </p:par>
                        <p:par>
                          <p:cTn id="65" fill="hold" nodeType="afterGroup">
                            <p:stCondLst>
                              <p:cond delay="5300"/>
                            </p:stCondLst>
                            <p:childTnLst>
                              <p:par>
                                <p:cTn id="66" presetID="22" presetClass="entr" presetSubtype="8"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wipe(left)">
                                      <p:cBhvr>
                                        <p:cTn id="68" dur="500"/>
                                        <p:tgtEl>
                                          <p:spTgt spid="48"/>
                                        </p:tgtEl>
                                      </p:cBhvr>
                                    </p:animEffect>
                                  </p:childTnLst>
                                </p:cTn>
                              </p:par>
                            </p:childTnLst>
                          </p:cTn>
                        </p:par>
                        <p:par>
                          <p:cTn id="69" fill="hold" nodeType="afterGroup">
                            <p:stCondLst>
                              <p:cond delay="5800"/>
                            </p:stCondLst>
                            <p:childTnLst>
                              <p:par>
                                <p:cTn id="70" presetID="22" presetClass="entr" presetSubtype="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500"/>
                                        <p:tgtEl>
                                          <p:spTgt spid="49"/>
                                        </p:tgtEl>
                                      </p:cBhvr>
                                    </p:animEffect>
                                  </p:childTnLst>
                                </p:cTn>
                              </p:par>
                            </p:childTnLst>
                          </p:cTn>
                        </p:par>
                        <p:par>
                          <p:cTn id="73" fill="hold" nodeType="afterGroup">
                            <p:stCondLst>
                              <p:cond delay="63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500"/>
                                        <p:tgtEl>
                                          <p:spTgt spid="50"/>
                                        </p:tgtEl>
                                      </p:cBhvr>
                                    </p:animEffect>
                                  </p:childTnLst>
                                </p:cTn>
                              </p:par>
                            </p:childTnLst>
                          </p:cTn>
                        </p:par>
                        <p:par>
                          <p:cTn id="77" fill="hold" nodeType="afterGroup">
                            <p:stCondLst>
                              <p:cond delay="6800"/>
                            </p:stCondLst>
                            <p:childTnLst>
                              <p:par>
                                <p:cTn id="78" presetID="22" presetClass="entr" presetSubtype="8"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left)">
                                      <p:cBhvr>
                                        <p:cTn id="8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37" grpId="0"/>
      <p:bldP spid="38" grpId="0"/>
      <p:bldP spid="39" grpId="0"/>
      <p:bldP spid="40" grpId="0" animBg="1"/>
      <p:bldP spid="41" grpId="0"/>
      <p:bldP spid="42" grpId="0" animBg="1"/>
      <p:bldP spid="43" grpId="0"/>
      <p:bldP spid="44" grpId="0" animBg="1"/>
      <p:bldP spid="45" grpId="0"/>
      <p:bldP spid="46" grpId="0" animBg="1"/>
      <p:bldP spid="47" grpId="0"/>
      <p:bldP spid="48" grpId="0" animBg="1"/>
      <p:bldP spid="49" grpId="0" animBg="1"/>
      <p:bldP spid="50" grpId="0" animBg="1"/>
      <p:bldP spid="51"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p:cNvPicPr>
            <a:picLocks noChangeAspect="1"/>
          </p:cNvPicPr>
          <p:nvPr/>
        </p:nvPicPr>
        <p:blipFill>
          <a:blip r:embed="rId3"/>
          <a:stretch>
            <a:fillRect/>
          </a:stretch>
        </p:blipFill>
        <p:spPr>
          <a:xfrm>
            <a:off x="334" y="3702053"/>
            <a:ext cx="12189427" cy="3155222"/>
          </a:xfrm>
          <a:prstGeom prst="rect">
            <a:avLst/>
          </a:prstGeom>
        </p:spPr>
      </p:pic>
      <p:sp>
        <p:nvSpPr>
          <p:cNvPr id="13" name="椭圆 12"/>
          <p:cNvSpPr/>
          <p:nvPr/>
        </p:nvSpPr>
        <p:spPr>
          <a:xfrm>
            <a:off x="3934360" y="2128047"/>
            <a:ext cx="1731151" cy="1731150"/>
          </a:xfrm>
          <a:prstGeom prst="ellipse">
            <a:avLst/>
          </a:prstGeom>
          <a:gradFill flip="none" rotWithShape="1">
            <a:gsLst>
              <a:gs pos="25000">
                <a:schemeClr val="bg1">
                  <a:shade val="67500"/>
                  <a:satMod val="115000"/>
                </a:schemeClr>
              </a:gs>
              <a:gs pos="62000">
                <a:schemeClr val="bg1">
                  <a:shade val="100000"/>
                  <a:satMod val="115000"/>
                </a:schemeClr>
              </a:gs>
            </a:gsLst>
            <a:lin ang="2700000" scaled="1"/>
          </a:gradFill>
          <a:ln w="38100">
            <a:solidFill>
              <a:schemeClr val="bg1"/>
            </a:solidFill>
          </a:ln>
          <a:effectLst>
            <a:outerShdw blurRad="254000" dist="1270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5">
              <a:latin typeface="Arial" panose="020b0604020202020204" pitchFamily="34" charset="0"/>
              <a:ea typeface="微软雅黑" panose="020b0503020204020204" pitchFamily="34" charset="-122"/>
              <a:sym typeface="Arial" panose="020b0604020202020204" pitchFamily="34" charset="0"/>
            </a:endParaRPr>
          </a:p>
        </p:txBody>
      </p:sp>
      <p:sp>
        <p:nvSpPr>
          <p:cNvPr id="22" name="MH_Others_1"/>
          <p:cNvSpPr txBox="1"/>
          <p:nvPr>
            <p:custDataLst>
              <p:tags r:id="rId4"/>
            </p:custDataLst>
          </p:nvPr>
        </p:nvSpPr>
        <p:spPr>
          <a:xfrm>
            <a:off x="4082578" y="2497368"/>
            <a:ext cx="1434718" cy="992505"/>
          </a:xfrm>
          <a:prstGeom prst="rect">
            <a:avLst/>
          </a:prstGeom>
          <a:noFill/>
        </p:spPr>
        <p:txBody>
          <a:bodyPr wrap="square" lIns="0" tIns="0" rIns="0" bIns="0" rtlCol="0" anchor="ctr" anchorCtr="0">
            <a:spAutoFit/>
          </a:bodyPr>
          <a:lstStyle/>
          <a:p>
            <a:pPr algn="ctr"/>
            <a:r>
              <a:rPr lang="en-US" altLang="zh-CN" sz="4550">
                <a:solidFill>
                  <a:srgbClr val="BE084E"/>
                </a:solidFill>
                <a:latin typeface="Arial" panose="020b0604020202020204" pitchFamily="34" charset="0"/>
                <a:ea typeface="微软雅黑" panose="020b0503020204020204" pitchFamily="34" charset="-122"/>
                <a:sym typeface="Arial" panose="020b0604020202020204" pitchFamily="34" charset="0"/>
              </a:rPr>
              <a:t>02</a:t>
            </a:r>
            <a:endParaRPr lang="en-US" altLang="zh-CN" sz="4550">
              <a:solidFill>
                <a:srgbClr val="BE084E"/>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895">
                <a:solidFill>
                  <a:srgbClr val="BE084E"/>
                </a:solidFill>
                <a:latin typeface="Arial" panose="020b0604020202020204" pitchFamily="34" charset="0"/>
                <a:ea typeface="微软雅黑" panose="020b0503020204020204" pitchFamily="34" charset="-122"/>
                <a:sym typeface="Arial" panose="020b0604020202020204" pitchFamily="34" charset="0"/>
              </a:rPr>
              <a:t>CHAPTER</a:t>
            </a:r>
            <a:endParaRPr lang="en-US" altLang="zh-CN" sz="1895">
              <a:solidFill>
                <a:srgbClr val="BE084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6195367" y="2497669"/>
            <a:ext cx="3654178" cy="525780"/>
          </a:xfrm>
          <a:prstGeom prst="rect">
            <a:avLst/>
          </a:prstGeom>
        </p:spPr>
        <p:txBody>
          <a:bodyPr wrap="square" lIns="0" tIns="0" rIns="0" bIns="0">
            <a:spAutoFit/>
          </a:bodyPr>
          <a:lstStyle/>
          <a:p>
            <a:pPr marL="0" lvl="1" indent="0"/>
            <a:r>
              <a:rPr lang="zh-CN" altLang="en-US" sz="3415">
                <a:solidFill>
                  <a:srgbClr val="BE084E"/>
                </a:solidFill>
                <a:latin typeface="Arial" panose="020b0604020202020204" pitchFamily="34" charset="0"/>
                <a:ea typeface="微软雅黑" panose="020b0503020204020204" pitchFamily="34" charset="-122"/>
                <a:cs typeface="+mn-ea"/>
                <a:sym typeface="Arial" panose="020b0604020202020204" pitchFamily="34" charset="0"/>
              </a:rPr>
              <a:t>岗位认知</a:t>
            </a:r>
            <a:endParaRPr lang="zh-CN" altLang="en-US" sz="3415">
              <a:solidFill>
                <a:srgbClr val="BE084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11"/>
          <p:cNvSpPr txBox="1"/>
          <p:nvPr/>
        </p:nvSpPr>
        <p:spPr>
          <a:xfrm>
            <a:off x="6129153" y="3056794"/>
            <a:ext cx="1421130" cy="252730"/>
          </a:xfrm>
          <a:prstGeom prst="rect">
            <a:avLst/>
          </a:prstGeom>
          <a:noFill/>
        </p:spPr>
        <p:txBody>
          <a:bodyPr wrap="none" rtlCol="0">
            <a:spAutoFit/>
          </a:bodyPr>
          <a:lstStyle/>
          <a:p>
            <a:pPr marL="171450" lvl="1" indent="-171450">
              <a:buFont typeface="Arial" panose="020b0604020202020204" pitchFamily="34" charset="0"/>
              <a:buChar char="•"/>
            </a:pPr>
            <a:r>
              <a:rPr lang="zh-CN" altLang="en-US" sz="104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7752602" y="3056794"/>
            <a:ext cx="1421130" cy="252730"/>
          </a:xfrm>
          <a:prstGeom prst="rect">
            <a:avLst/>
          </a:prstGeom>
          <a:noFill/>
        </p:spPr>
        <p:txBody>
          <a:bodyPr wrap="none" rtlCol="0">
            <a:spAutoFit/>
          </a:bodyPr>
          <a:lstStyle/>
          <a:p>
            <a:pPr marL="171450" lvl="1" indent="-171450">
              <a:buFont typeface="Arial" panose="020b0604020202020204" pitchFamily="34" charset="0"/>
              <a:buChar char="•"/>
            </a:pPr>
            <a:r>
              <a:rPr lang="zh-CN" altLang="en-US" sz="104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1"/>
          <p:cNvSpPr txBox="1"/>
          <p:nvPr/>
        </p:nvSpPr>
        <p:spPr>
          <a:xfrm>
            <a:off x="6129153" y="3315423"/>
            <a:ext cx="1421130" cy="252730"/>
          </a:xfrm>
          <a:prstGeom prst="rect">
            <a:avLst/>
          </a:prstGeom>
          <a:noFill/>
        </p:spPr>
        <p:txBody>
          <a:bodyPr wrap="none" rtlCol="0">
            <a:spAutoFit/>
          </a:bodyPr>
          <a:lstStyle/>
          <a:p>
            <a:pPr marL="171450" lvl="1" indent="-171450">
              <a:buFont typeface="Arial" panose="020b0604020202020204" pitchFamily="34" charset="0"/>
              <a:buChar char="•"/>
            </a:pPr>
            <a:r>
              <a:rPr lang="zh-CN" altLang="en-US" sz="104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1"/>
          <p:cNvSpPr txBox="1"/>
          <p:nvPr/>
        </p:nvSpPr>
        <p:spPr>
          <a:xfrm>
            <a:off x="7752602" y="3315423"/>
            <a:ext cx="1421130" cy="252730"/>
          </a:xfrm>
          <a:prstGeom prst="rect">
            <a:avLst/>
          </a:prstGeom>
          <a:noFill/>
        </p:spPr>
        <p:txBody>
          <a:bodyPr wrap="none" rtlCol="0">
            <a:spAutoFit/>
          </a:bodyPr>
          <a:lstStyle/>
          <a:p>
            <a:pPr marL="171450" lvl="1" indent="-171450">
              <a:buFont typeface="Arial" panose="020b0604020202020204" pitchFamily="34" charset="0"/>
              <a:buChar char="•"/>
            </a:pPr>
            <a:r>
              <a:rPr lang="zh-CN" altLang="en-US" sz="104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4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22"/>
                                        </p:tgtEl>
                                        <p:attrNameLst>
                                          <p:attrName>style.visibility</p:attrName>
                                        </p:attrNameLst>
                                      </p:cBhvr>
                                      <p:to>
                                        <p:strVal val="visible"/>
                                      </p:to>
                                    </p:set>
                                    <p:anim by="(-#ppt_w*2)" calcmode="lin" valueType="num">
                                      <p:cBhvr rctx="PPT">
                                        <p:cTn id="21" dur="500" autoRev="1" fill="hold">
                                          <p:stCondLst>
                                            <p:cond delay="0"/>
                                          </p:stCondLst>
                                        </p:cTn>
                                        <p:tgtEl>
                                          <p:spTgt spid="22"/>
                                        </p:tgtEl>
                                        <p:attrNameLst>
                                          <p:attrName>ppt_w</p:attrName>
                                        </p:attrNameLst>
                                      </p:cBhvr>
                                    </p:anim>
                                    <p:anim by="(#ppt_w*0.50)" calcmode="lin" valueType="num">
                                      <p:cBhvr>
                                        <p:cTn id="22" dur="500" decel="50000" autoRev="1" fill="hold">
                                          <p:stCondLst>
                                            <p:cond delay="0"/>
                                          </p:stCondLst>
                                        </p:cTn>
                                        <p:tgtEl>
                                          <p:spTgt spid="22"/>
                                        </p:tgtEl>
                                        <p:attrNameLst>
                                          <p:attrName>ppt_x</p:attrName>
                                        </p:attrNameLst>
                                      </p:cBhvr>
                                    </p:anim>
                                    <p:anim from="(-#ppt_h/2)" to="(#ppt_y)" calcmode="lin" valueType="num">
                                      <p:cBhvr>
                                        <p:cTn id="23" dur="1000" fill="hold">
                                          <p:stCondLst>
                                            <p:cond delay="0"/>
                                          </p:stCondLst>
                                        </p:cTn>
                                        <p:tgtEl>
                                          <p:spTgt spid="22"/>
                                        </p:tgtEl>
                                        <p:attrNameLst>
                                          <p:attrName>ppt_y</p:attrName>
                                        </p:attrNameLst>
                                      </p:cBhvr>
                                    </p:anim>
                                    <p:animRot by="21600000">
                                      <p:cBhvr>
                                        <p:cTn id="24" dur="1000" fill="hold">
                                          <p:stCondLst>
                                            <p:cond delay="0"/>
                                          </p:stCondLst>
                                        </p:cTn>
                                        <p:tgtEl>
                                          <p:spTgt spid="22"/>
                                        </p:tgtEl>
                                        <p:attrNameLst>
                                          <p:attrName>r</p:attrName>
                                        </p:attrNameLst>
                                      </p:cBhvr>
                                    </p:animRot>
                                  </p:childTnLst>
                                </p:cTn>
                              </p:par>
                            </p:childTnLst>
                          </p:cTn>
                        </p:par>
                      </p:childTnLst>
                    </p:cTn>
                  </p:par>
                  <p:par>
                    <p:cTn id="25" fill="hold" nodeType="clickPar">
                      <p:stCondLst>
                        <p:cond delay="indefinite"/>
                        <p:cond evt="onBegin" delay="0">
                          <p:tn val="24"/>
                        </p:cond>
                      </p:stCondLst>
                      <p:childTnLst>
                        <p:par>
                          <p:cTn id="26" fill="hold">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4*#ppt_w"/>
                                          </p:val>
                                        </p:tav>
                                        <p:tav tm="100000">
                                          <p:val>
                                            <p:strVal val="#ppt_w"/>
                                          </p:val>
                                        </p:tav>
                                      </p:tavLst>
                                    </p:anim>
                                    <p:anim calcmode="lin" valueType="num">
                                      <p:cBhvr>
                                        <p:cTn id="30" dur="500" fill="hold"/>
                                        <p:tgtEl>
                                          <p:spTgt spid="23"/>
                                        </p:tgtEl>
                                        <p:attrNameLst>
                                          <p:attrName>ppt_h</p:attrName>
                                        </p:attrNameLst>
                                      </p:cBhvr>
                                      <p:tavLst>
                                        <p:tav tm="0">
                                          <p:val>
                                            <p:strVal val="4*#ppt_h"/>
                                          </p:val>
                                        </p:tav>
                                        <p:tav tm="100000">
                                          <p:val>
                                            <p:strVal val="#ppt_h"/>
                                          </p:val>
                                        </p:tav>
                                      </p:tavLst>
                                    </p:anim>
                                  </p:childTnLst>
                                </p:cTn>
                              </p:par>
                            </p:childTnLst>
                          </p:cTn>
                        </p:par>
                        <p:par>
                          <p:cTn id="31" fill="hold" nodeType="afterGroup">
                            <p:stCondLst>
                              <p:cond delay="500"/>
                            </p:stCondLst>
                            <p:childTnLst>
                              <p:par>
                                <p:cTn id="32" presetID="1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p:tgtEl>
                                          <p:spTgt spid="24"/>
                                        </p:tgtEl>
                                        <p:attrNameLst>
                                          <p:attrName>ppt_x</p:attrName>
                                        </p:attrNameLst>
                                      </p:cBhvr>
                                      <p:tavLst>
                                        <p:tav tm="0">
                                          <p:val>
                                            <p:strVal val="#ppt_x-#ppt_w*1.125000"/>
                                          </p:val>
                                        </p:tav>
                                        <p:tav tm="100000">
                                          <p:val>
                                            <p:strVal val="#ppt_x"/>
                                          </p:val>
                                        </p:tav>
                                      </p:tavLst>
                                    </p:anim>
                                    <p:animEffect transition="in" filter="wipe(right)">
                                      <p:cBhvr>
                                        <p:cTn id="35" dur="500"/>
                                        <p:tgtEl>
                                          <p:spTgt spid="24"/>
                                        </p:tgtEl>
                                      </p:cBhvr>
                                    </p:animEffect>
                                  </p:childTnLst>
                                </p:cTn>
                              </p:par>
                            </p:childTnLst>
                          </p:cTn>
                        </p:par>
                        <p:par>
                          <p:cTn id="36" fill="hold" nodeType="afterGroup">
                            <p:stCondLst>
                              <p:cond delay="1000"/>
                            </p:stCondLst>
                            <p:childTnLst>
                              <p:par>
                                <p:cTn id="37" presetID="1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p:tgtEl>
                                          <p:spTgt spid="25"/>
                                        </p:tgtEl>
                                        <p:attrNameLst>
                                          <p:attrName>ppt_x</p:attrName>
                                        </p:attrNameLst>
                                      </p:cBhvr>
                                      <p:tavLst>
                                        <p:tav tm="0">
                                          <p:val>
                                            <p:strVal val="#ppt_x-#ppt_w*1.125000"/>
                                          </p:val>
                                        </p:tav>
                                        <p:tav tm="100000">
                                          <p:val>
                                            <p:strVal val="#ppt_x"/>
                                          </p:val>
                                        </p:tav>
                                      </p:tavLst>
                                    </p:anim>
                                    <p:animEffect transition="in" filter="wipe(right)">
                                      <p:cBhvr>
                                        <p:cTn id="40" dur="500"/>
                                        <p:tgtEl>
                                          <p:spTgt spid="25"/>
                                        </p:tgtEl>
                                      </p:cBhvr>
                                    </p:animEffect>
                                  </p:childTnLst>
                                </p:cTn>
                              </p:par>
                            </p:childTnLst>
                          </p:cTn>
                        </p:par>
                        <p:par>
                          <p:cTn id="41" fill="hold" nodeType="afterGroup">
                            <p:stCondLst>
                              <p:cond delay="1500"/>
                            </p:stCondLst>
                            <p:childTnLst>
                              <p:par>
                                <p:cTn id="42" presetID="1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p:tgtEl>
                                          <p:spTgt spid="26"/>
                                        </p:tgtEl>
                                        <p:attrNameLst>
                                          <p:attrName>ppt_x</p:attrName>
                                        </p:attrNameLst>
                                      </p:cBhvr>
                                      <p:tavLst>
                                        <p:tav tm="0">
                                          <p:val>
                                            <p:strVal val="#ppt_x-#ppt_w*1.125000"/>
                                          </p:val>
                                        </p:tav>
                                        <p:tav tm="100000">
                                          <p:val>
                                            <p:strVal val="#ppt_x"/>
                                          </p:val>
                                        </p:tav>
                                      </p:tavLst>
                                    </p:anim>
                                    <p:animEffect transition="in" filter="wipe(right)">
                                      <p:cBhvr>
                                        <p:cTn id="45" dur="500"/>
                                        <p:tgtEl>
                                          <p:spTgt spid="26"/>
                                        </p:tgtEl>
                                      </p:cBhvr>
                                    </p:animEffect>
                                  </p:childTnLst>
                                </p:cTn>
                              </p:par>
                            </p:childTnLst>
                          </p:cTn>
                        </p:par>
                        <p:par>
                          <p:cTn id="46" fill="hold" nodeType="afterGroup">
                            <p:stCondLst>
                              <p:cond delay="2000"/>
                            </p:stCondLst>
                            <p:childTnLst>
                              <p:par>
                                <p:cTn id="47" presetID="12" presetClass="entr" presetSubtype="8"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p:tgtEl>
                                          <p:spTgt spid="27"/>
                                        </p:tgtEl>
                                        <p:attrNameLst>
                                          <p:attrName>ppt_x</p:attrName>
                                        </p:attrNameLst>
                                      </p:cBhvr>
                                      <p:tavLst>
                                        <p:tav tm="0">
                                          <p:val>
                                            <p:strVal val="#ppt_x-#ppt_w*1.125000"/>
                                          </p:val>
                                        </p:tav>
                                        <p:tav tm="100000">
                                          <p:val>
                                            <p:strVal val="#ppt_x"/>
                                          </p:val>
                                        </p:tav>
                                      </p:tavLst>
                                    </p:anim>
                                    <p:animEffect transition="in" filter="wipe(right)">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23" grpId="0"/>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2" name="Oval 8"/>
          <p:cNvSpPr>
            <a:spLocks noChangeArrowheads="1"/>
          </p:cNvSpPr>
          <p:nvPr/>
        </p:nvSpPr>
        <p:spPr bwMode="auto">
          <a:xfrm>
            <a:off x="1876693" y="1628800"/>
            <a:ext cx="1107041" cy="1108954"/>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3" name="Oval 9"/>
          <p:cNvSpPr>
            <a:spLocks noChangeArrowheads="1"/>
          </p:cNvSpPr>
          <p:nvPr/>
        </p:nvSpPr>
        <p:spPr bwMode="auto">
          <a:xfrm>
            <a:off x="3684905" y="1629757"/>
            <a:ext cx="1107041" cy="1107041"/>
          </a:xfrm>
          <a:prstGeom prst="ellipse">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4" name="Oval 10"/>
          <p:cNvSpPr>
            <a:spLocks noChangeArrowheads="1"/>
          </p:cNvSpPr>
          <p:nvPr/>
        </p:nvSpPr>
        <p:spPr bwMode="auto">
          <a:xfrm>
            <a:off x="5493117" y="1629119"/>
            <a:ext cx="1107041" cy="1108317"/>
          </a:xfrm>
          <a:prstGeom prst="ellipse">
            <a:avLst/>
          </a:prstGeom>
          <a:gradFill flip="none" rotWithShape="1">
            <a:gsLst>
              <a:gs pos="0">
                <a:schemeClr val="bg1">
                  <a:lumMod val="85000"/>
                </a:schemeClr>
              </a:gs>
              <a:gs pos="100000">
                <a:schemeClr val="bg1">
                  <a:lumMod val="95000"/>
                </a:schemeClr>
              </a:gs>
            </a:gsLst>
            <a:lin ang="16200000" scaled="1"/>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Oval 9"/>
          <p:cNvSpPr>
            <a:spLocks noChangeArrowheads="1"/>
          </p:cNvSpPr>
          <p:nvPr/>
        </p:nvSpPr>
        <p:spPr bwMode="auto">
          <a:xfrm>
            <a:off x="7301329" y="1629757"/>
            <a:ext cx="1107041" cy="1107041"/>
          </a:xfrm>
          <a:prstGeom prst="ellipse">
            <a:avLst/>
          </a:prstGeom>
          <a:gradFill flip="none" rotWithShape="1">
            <a:gsLst>
              <a:gs pos="0">
                <a:srgbClr val="BE084E"/>
              </a:gs>
              <a:gs pos="33000">
                <a:srgbClr val="BE3468"/>
              </a:gs>
              <a:gs pos="100000">
                <a:srgbClr val="D75980"/>
              </a:gs>
            </a:gsLst>
            <a:lin ang="16200000" scaled="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6" name="Oval 8"/>
          <p:cNvSpPr>
            <a:spLocks noChangeArrowheads="1"/>
          </p:cNvSpPr>
          <p:nvPr/>
        </p:nvSpPr>
        <p:spPr bwMode="auto">
          <a:xfrm>
            <a:off x="9109541" y="1628800"/>
            <a:ext cx="1107041" cy="1108954"/>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5310376" y="476672"/>
            <a:ext cx="1569660" cy="369332"/>
          </a:xfrm>
          <a:prstGeom prst="rect">
            <a:avLst/>
          </a:prstGeom>
          <a:noFill/>
        </p:spPr>
        <p:txBody>
          <a:bodyPr wrap="none" rtlCol="0">
            <a:spAutoFit/>
          </a:bodyPr>
          <a:lstStyle/>
          <a:p>
            <a:pPr algn="ctr"/>
            <a:r>
              <a:rPr lang="zh-CN" altLang="en-US">
                <a:solidFill>
                  <a:srgbClr val="BE084E"/>
                </a:solidFill>
                <a:latin typeface="微软雅黑" panose="020b0503020204020204" pitchFamily="34" charset="-122"/>
                <a:ea typeface="微软雅黑" panose="020b0503020204020204" pitchFamily="34" charset="-122"/>
              </a:rPr>
              <a:t>点击输入标题</a:t>
            </a:r>
            <a:endParaRPr lang="zh-CN" altLang="en-US">
              <a:solidFill>
                <a:srgbClr val="BE084E"/>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978808" y="2877345"/>
            <a:ext cx="902811" cy="307777"/>
          </a:xfrm>
          <a:prstGeom prst="rect">
            <a:avLst/>
          </a:prstGeom>
          <a:noFill/>
        </p:spPr>
        <p:txBody>
          <a:bodyPr wrap="none" rtlCol="0">
            <a:spAutoFit/>
          </a:bodyPr>
          <a:lstStyle/>
          <a:p>
            <a:r>
              <a:rPr lang="zh-CN" altLang="en-US" sz="1400">
                <a:solidFill>
                  <a:srgbClr val="BE084E"/>
                </a:solidFill>
                <a:latin typeface="微软雅黑" panose="020b0503020204020204" pitchFamily="34" charset="-122"/>
                <a:ea typeface="微软雅黑" panose="020b0503020204020204" pitchFamily="34" charset="-122"/>
              </a:rPr>
              <a:t>岗位所需</a:t>
            </a:r>
            <a:endParaRPr lang="zh-CN" altLang="en-US" sz="1400">
              <a:solidFill>
                <a:srgbClr val="BE084E"/>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787020" y="2877345"/>
            <a:ext cx="902811" cy="307777"/>
          </a:xfrm>
          <a:prstGeom prst="rect">
            <a:avLst/>
          </a:prstGeom>
          <a:noFill/>
        </p:spPr>
        <p:txBody>
          <a:bodyPr wrap="none" rtlCol="0">
            <a:spAutoFit/>
          </a:bodyPr>
          <a:lstStyle/>
          <a:p>
            <a:r>
              <a:rPr lang="zh-CN" altLang="en-US" sz="1400">
                <a:solidFill>
                  <a:srgbClr val="BE084E"/>
                </a:solidFill>
                <a:latin typeface="微软雅黑" panose="020b0503020204020204" pitchFamily="34" charset="-122"/>
                <a:ea typeface="微软雅黑" panose="020b0503020204020204" pitchFamily="34" charset="-122"/>
              </a:rPr>
              <a:t>能力匹配</a:t>
            </a:r>
            <a:endParaRPr lang="zh-CN" altLang="en-US" sz="1400">
              <a:solidFill>
                <a:srgbClr val="BE084E"/>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595232" y="2877345"/>
            <a:ext cx="902811" cy="307777"/>
          </a:xfrm>
          <a:prstGeom prst="rect">
            <a:avLst/>
          </a:prstGeom>
          <a:noFill/>
        </p:spPr>
        <p:txBody>
          <a:bodyPr wrap="none" rtlCol="0">
            <a:spAutoFit/>
          </a:bodyPr>
          <a:lstStyle/>
          <a:p>
            <a:r>
              <a:rPr lang="zh-CN" altLang="en-US" sz="1400">
                <a:solidFill>
                  <a:srgbClr val="BE084E"/>
                </a:solidFill>
                <a:latin typeface="微软雅黑" panose="020b0503020204020204" pitchFamily="34" charset="-122"/>
                <a:ea typeface="微软雅黑" panose="020b0503020204020204" pitchFamily="34" charset="-122"/>
              </a:rPr>
              <a:t>团队作用</a:t>
            </a:r>
            <a:endParaRPr lang="zh-CN" altLang="en-US" sz="1400">
              <a:solidFill>
                <a:srgbClr val="BE084E"/>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7403444" y="2877345"/>
            <a:ext cx="902811" cy="307777"/>
          </a:xfrm>
          <a:prstGeom prst="rect">
            <a:avLst/>
          </a:prstGeom>
          <a:noFill/>
        </p:spPr>
        <p:txBody>
          <a:bodyPr wrap="none" rtlCol="0">
            <a:spAutoFit/>
          </a:bodyPr>
          <a:lstStyle/>
          <a:p>
            <a:r>
              <a:rPr lang="zh-CN" altLang="en-US" sz="1400">
                <a:solidFill>
                  <a:srgbClr val="BE084E"/>
                </a:solidFill>
                <a:latin typeface="微软雅黑" panose="020b0503020204020204" pitchFamily="34" charset="-122"/>
                <a:ea typeface="微软雅黑" panose="020b0503020204020204" pitchFamily="34" charset="-122"/>
              </a:rPr>
              <a:t>领导要素</a:t>
            </a:r>
            <a:endParaRPr lang="zh-CN" altLang="en-US" sz="1400">
              <a:solidFill>
                <a:srgbClr val="BE084E"/>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9211656" y="2877345"/>
            <a:ext cx="902811" cy="307777"/>
          </a:xfrm>
          <a:prstGeom prst="rect">
            <a:avLst/>
          </a:prstGeom>
          <a:noFill/>
        </p:spPr>
        <p:txBody>
          <a:bodyPr wrap="none" rtlCol="0">
            <a:spAutoFit/>
          </a:bodyPr>
          <a:lstStyle/>
          <a:p>
            <a:r>
              <a:rPr lang="zh-CN" altLang="en-US" sz="1400">
                <a:solidFill>
                  <a:srgbClr val="BE084E"/>
                </a:solidFill>
                <a:latin typeface="微软雅黑" panose="020b0503020204020204" pitchFamily="34" charset="-122"/>
                <a:ea typeface="微软雅黑" panose="020b0503020204020204" pitchFamily="34" charset="-122"/>
              </a:rPr>
              <a:t>职能所及</a:t>
            </a:r>
            <a:endParaRPr lang="zh-CN" altLang="en-US" sz="1400">
              <a:solidFill>
                <a:srgbClr val="BE084E"/>
              </a:solidFill>
              <a:latin typeface="微软雅黑" panose="020b0503020204020204" pitchFamily="34" charset="-122"/>
              <a:ea typeface="微软雅黑" panose="020b0503020204020204" pitchFamily="34" charset="-122"/>
            </a:endParaRPr>
          </a:p>
        </p:txBody>
      </p:sp>
      <p:sp>
        <p:nvSpPr>
          <p:cNvPr id="16" name="矩形 15"/>
          <p:cNvSpPr/>
          <p:nvPr/>
        </p:nvSpPr>
        <p:spPr>
          <a:xfrm>
            <a:off x="1749596" y="3205021"/>
            <a:ext cx="1361234" cy="1016067"/>
          </a:xfrm>
          <a:prstGeom prst="rect">
            <a:avLst/>
          </a:prstGeom>
        </p:spPr>
        <p:txBody>
          <a:bodyPr wrap="square" lIns="91840" tIns="45920" rIns="91840" bIns="45920">
            <a:spAutoFit/>
          </a:bodyPr>
          <a:lstStyle/>
          <a:p>
            <a:pPr algn="ctr">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7" name="矩形 16"/>
          <p:cNvSpPr/>
          <p:nvPr/>
        </p:nvSpPr>
        <p:spPr>
          <a:xfrm>
            <a:off x="3557808" y="3205021"/>
            <a:ext cx="1361234" cy="1016067"/>
          </a:xfrm>
          <a:prstGeom prst="rect">
            <a:avLst/>
          </a:prstGeom>
        </p:spPr>
        <p:txBody>
          <a:bodyPr wrap="square" lIns="91840" tIns="45920" rIns="91840" bIns="45920">
            <a:spAutoFit/>
          </a:bodyPr>
          <a:lstStyle/>
          <a:p>
            <a:pPr algn="ctr">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8" name="矩形 17"/>
          <p:cNvSpPr/>
          <p:nvPr/>
        </p:nvSpPr>
        <p:spPr>
          <a:xfrm>
            <a:off x="5366020" y="3205021"/>
            <a:ext cx="1361234" cy="1016067"/>
          </a:xfrm>
          <a:prstGeom prst="rect">
            <a:avLst/>
          </a:prstGeom>
        </p:spPr>
        <p:txBody>
          <a:bodyPr wrap="square" lIns="91840" tIns="45920" rIns="91840" bIns="45920">
            <a:spAutoFit/>
          </a:bodyPr>
          <a:lstStyle/>
          <a:p>
            <a:pPr algn="ctr">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9" name="矩形 18"/>
          <p:cNvSpPr/>
          <p:nvPr/>
        </p:nvSpPr>
        <p:spPr>
          <a:xfrm>
            <a:off x="7174232" y="3205021"/>
            <a:ext cx="1361234" cy="1016067"/>
          </a:xfrm>
          <a:prstGeom prst="rect">
            <a:avLst/>
          </a:prstGeom>
        </p:spPr>
        <p:txBody>
          <a:bodyPr wrap="square" lIns="91840" tIns="45920" rIns="91840" bIns="45920">
            <a:spAutoFit/>
          </a:bodyPr>
          <a:lstStyle/>
          <a:p>
            <a:pPr algn="ctr">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0" name="矩形 19"/>
          <p:cNvSpPr/>
          <p:nvPr/>
        </p:nvSpPr>
        <p:spPr>
          <a:xfrm>
            <a:off x="8982444" y="3205021"/>
            <a:ext cx="1361234" cy="1016067"/>
          </a:xfrm>
          <a:prstGeom prst="rect">
            <a:avLst/>
          </a:prstGeom>
        </p:spPr>
        <p:txBody>
          <a:bodyPr wrap="square" lIns="91840" tIns="45920" rIns="91840" bIns="45920">
            <a:spAutoFit/>
          </a:bodyPr>
          <a:lstStyle/>
          <a:p>
            <a:pPr algn="ctr">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您的内容打在这里或者通过复制您的文本后在此框中选择粘贴并选择只保留文字。</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018642" y="4785744"/>
            <a:ext cx="10159952" cy="784830"/>
          </a:xfrm>
          <a:prstGeom prst="rect">
            <a:avLst/>
          </a:prstGeom>
          <a:noFill/>
        </p:spPr>
        <p:txBody>
          <a:bodyPr wrap="square" rtlCol="0">
            <a:spAutoFit/>
          </a:bodyPr>
          <a:lstStyle/>
          <a:p>
            <a:pPr>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您的内容打在这里，或者通过通过复制您的文本。您的内容打在这里，或者通过通过复制您的文本。</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018642" y="1412776"/>
            <a:ext cx="1015312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18642" y="4425704"/>
            <a:ext cx="1015312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5738578" y="1880925"/>
            <a:ext cx="616118" cy="593048"/>
            <a:chOff x="8905876" y="3073401"/>
            <a:chExt cx="720725" cy="693738"/>
          </a:xfrm>
          <a:solidFill>
            <a:schemeClr val="bg1">
              <a:lumMod val="50000"/>
            </a:schemeClr>
          </a:solidFill>
        </p:grpSpPr>
        <p:sp>
          <p:nvSpPr>
            <p:cNvPr id="25" name="Oval 585"/>
            <p:cNvSpPr>
              <a:spLocks noChangeArrowheads="1"/>
            </p:cNvSpPr>
            <p:nvPr/>
          </p:nvSpPr>
          <p:spPr bwMode="auto">
            <a:xfrm>
              <a:off x="9037638" y="3092451"/>
              <a:ext cx="101600"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Oval 586"/>
            <p:cNvSpPr>
              <a:spLocks noChangeArrowheads="1"/>
            </p:cNvSpPr>
            <p:nvPr/>
          </p:nvSpPr>
          <p:spPr bwMode="auto">
            <a:xfrm>
              <a:off x="9437688" y="3092451"/>
              <a:ext cx="98425"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587"/>
            <p:cNvSpPr>
              <a:spLocks noEditPoints="1"/>
            </p:cNvSpPr>
            <p:nvPr/>
          </p:nvSpPr>
          <p:spPr bwMode="auto">
            <a:xfrm>
              <a:off x="8905876" y="3227388"/>
              <a:ext cx="261938" cy="501650"/>
            </a:xfrm>
            <a:custGeom>
              <a:gdLst>
                <a:gd name="T0" fmla="*/ 65 w 70"/>
                <a:gd name="T1" fmla="*/ 79 h 134"/>
                <a:gd name="T2" fmla="*/ 60 w 70"/>
                <a:gd name="T3" fmla="*/ 79 h 134"/>
                <a:gd name="T4" fmla="*/ 66 w 70"/>
                <a:gd name="T5" fmla="*/ 7 h 134"/>
                <a:gd name="T6" fmla="*/ 68 w 70"/>
                <a:gd name="T7" fmla="*/ 2 h 134"/>
                <a:gd name="T8" fmla="*/ 67 w 70"/>
                <a:gd name="T9" fmla="*/ 1 h 134"/>
                <a:gd name="T10" fmla="*/ 66 w 70"/>
                <a:gd name="T11" fmla="*/ 1 h 134"/>
                <a:gd name="T12" fmla="*/ 60 w 70"/>
                <a:gd name="T13" fmla="*/ 1 h 134"/>
                <a:gd name="T14" fmla="*/ 60 w 70"/>
                <a:gd name="T15" fmla="*/ 1 h 134"/>
                <a:gd name="T16" fmla="*/ 65 w 70"/>
                <a:gd name="T17" fmla="*/ 6 h 134"/>
                <a:gd name="T18" fmla="*/ 58 w 70"/>
                <a:gd name="T19" fmla="*/ 9 h 134"/>
                <a:gd name="T20" fmla="*/ 62 w 70"/>
                <a:gd name="T21" fmla="*/ 14 h 134"/>
                <a:gd name="T22" fmla="*/ 53 w 70"/>
                <a:gd name="T23" fmla="*/ 33 h 134"/>
                <a:gd name="T24" fmla="*/ 52 w 70"/>
                <a:gd name="T25" fmla="*/ 6 h 134"/>
                <a:gd name="T26" fmla="*/ 53 w 70"/>
                <a:gd name="T27" fmla="*/ 5 h 134"/>
                <a:gd name="T28" fmla="*/ 51 w 70"/>
                <a:gd name="T29" fmla="*/ 0 h 134"/>
                <a:gd name="T30" fmla="*/ 46 w 70"/>
                <a:gd name="T31" fmla="*/ 0 h 134"/>
                <a:gd name="T32" fmla="*/ 44 w 70"/>
                <a:gd name="T33" fmla="*/ 5 h 134"/>
                <a:gd name="T34" fmla="*/ 45 w 70"/>
                <a:gd name="T35" fmla="*/ 6 h 134"/>
                <a:gd name="T36" fmla="*/ 44 w 70"/>
                <a:gd name="T37" fmla="*/ 33 h 134"/>
                <a:gd name="T38" fmla="*/ 35 w 70"/>
                <a:gd name="T39" fmla="*/ 14 h 134"/>
                <a:gd name="T40" fmla="*/ 39 w 70"/>
                <a:gd name="T41" fmla="*/ 9 h 134"/>
                <a:gd name="T42" fmla="*/ 32 w 70"/>
                <a:gd name="T43" fmla="*/ 6 h 134"/>
                <a:gd name="T44" fmla="*/ 37 w 70"/>
                <a:gd name="T45" fmla="*/ 1 h 134"/>
                <a:gd name="T46" fmla="*/ 37 w 70"/>
                <a:gd name="T47" fmla="*/ 1 h 134"/>
                <a:gd name="T48" fmla="*/ 31 w 70"/>
                <a:gd name="T49" fmla="*/ 1 h 134"/>
                <a:gd name="T50" fmla="*/ 30 w 70"/>
                <a:gd name="T51" fmla="*/ 1 h 134"/>
                <a:gd name="T52" fmla="*/ 25 w 70"/>
                <a:gd name="T53" fmla="*/ 4 h 134"/>
                <a:gd name="T54" fmla="*/ 2 w 70"/>
                <a:gd name="T55" fmla="*/ 28 h 134"/>
                <a:gd name="T56" fmla="*/ 2 w 70"/>
                <a:gd name="T57" fmla="*/ 28 h 134"/>
                <a:gd name="T58" fmla="*/ 2 w 70"/>
                <a:gd name="T59" fmla="*/ 28 h 134"/>
                <a:gd name="T60" fmla="*/ 1 w 70"/>
                <a:gd name="T61" fmla="*/ 38 h 134"/>
                <a:gd name="T62" fmla="*/ 1 w 70"/>
                <a:gd name="T63" fmla="*/ 38 h 134"/>
                <a:gd name="T64" fmla="*/ 1 w 70"/>
                <a:gd name="T65" fmla="*/ 38 h 134"/>
                <a:gd name="T66" fmla="*/ 1 w 70"/>
                <a:gd name="T67" fmla="*/ 38 h 134"/>
                <a:gd name="T68" fmla="*/ 2 w 70"/>
                <a:gd name="T69" fmla="*/ 38 h 134"/>
                <a:gd name="T70" fmla="*/ 2 w 70"/>
                <a:gd name="T71" fmla="*/ 39 h 134"/>
                <a:gd name="T72" fmla="*/ 3 w 70"/>
                <a:gd name="T73" fmla="*/ 41 h 134"/>
                <a:gd name="T74" fmla="*/ 5 w 70"/>
                <a:gd name="T75" fmla="*/ 45 h 134"/>
                <a:gd name="T76" fmla="*/ 9 w 70"/>
                <a:gd name="T77" fmla="*/ 52 h 134"/>
                <a:gd name="T78" fmla="*/ 16 w 70"/>
                <a:gd name="T79" fmla="*/ 67 h 134"/>
                <a:gd name="T80" fmla="*/ 26 w 70"/>
                <a:gd name="T81" fmla="*/ 61 h 134"/>
                <a:gd name="T82" fmla="*/ 26 w 70"/>
                <a:gd name="T83" fmla="*/ 71 h 134"/>
                <a:gd name="T84" fmla="*/ 26 w 70"/>
                <a:gd name="T85" fmla="*/ 71 h 134"/>
                <a:gd name="T86" fmla="*/ 28 w 70"/>
                <a:gd name="T87" fmla="*/ 71 h 134"/>
                <a:gd name="T88" fmla="*/ 29 w 70"/>
                <a:gd name="T89" fmla="*/ 134 h 134"/>
                <a:gd name="T90" fmla="*/ 47 w 70"/>
                <a:gd name="T91" fmla="*/ 134 h 134"/>
                <a:gd name="T92" fmla="*/ 48 w 70"/>
                <a:gd name="T93" fmla="*/ 71 h 134"/>
                <a:gd name="T94" fmla="*/ 49 w 70"/>
                <a:gd name="T95" fmla="*/ 71 h 134"/>
                <a:gd name="T96" fmla="*/ 51 w 70"/>
                <a:gd name="T97" fmla="*/ 134 h 134"/>
                <a:gd name="T98" fmla="*/ 69 w 70"/>
                <a:gd name="T99" fmla="*/ 134 h 134"/>
                <a:gd name="T100" fmla="*/ 70 w 70"/>
                <a:gd name="T101" fmla="*/ 79 h 134"/>
                <a:gd name="T102" fmla="*/ 65 w 70"/>
                <a:gd name="T103" fmla="*/ 79 h 134"/>
                <a:gd name="T104" fmla="*/ 26 w 70"/>
                <a:gd name="T105" fmla="*/ 47 h 134"/>
                <a:gd name="T106" fmla="*/ 24 w 70"/>
                <a:gd name="T107" fmla="*/ 44 h 134"/>
                <a:gd name="T108" fmla="*/ 20 w 70"/>
                <a:gd name="T109" fmla="*/ 37 h 134"/>
                <a:gd name="T110" fmla="*/ 19 w 70"/>
                <a:gd name="T111" fmla="*/ 35 h 134"/>
                <a:gd name="T112" fmla="*/ 27 w 70"/>
                <a:gd name="T113" fmla="*/ 25 h 134"/>
                <a:gd name="T114" fmla="*/ 26 w 70"/>
                <a:gd name="T115" fmla="*/ 47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134">
                  <a:moveTo>
                    <a:pt x="65" y="79"/>
                  </a:moveTo>
                  <a:cubicBezTo>
                    <a:pt x="60" y="79"/>
                    <a:pt x="60" y="79"/>
                    <a:pt x="60" y="79"/>
                  </a:cubicBezTo>
                  <a:cubicBezTo>
                    <a:pt x="66" y="7"/>
                    <a:pt x="66" y="7"/>
                    <a:pt x="66" y="7"/>
                  </a:cubicBezTo>
                  <a:cubicBezTo>
                    <a:pt x="66" y="5"/>
                    <a:pt x="67" y="3"/>
                    <a:pt x="68" y="2"/>
                  </a:cubicBezTo>
                  <a:cubicBezTo>
                    <a:pt x="67" y="1"/>
                    <a:pt x="67" y="1"/>
                    <a:pt x="67" y="1"/>
                  </a:cubicBezTo>
                  <a:cubicBezTo>
                    <a:pt x="66" y="1"/>
                    <a:pt x="66" y="1"/>
                    <a:pt x="66" y="1"/>
                  </a:cubicBezTo>
                  <a:cubicBezTo>
                    <a:pt x="64" y="1"/>
                    <a:pt x="62" y="1"/>
                    <a:pt x="60" y="1"/>
                  </a:cubicBezTo>
                  <a:cubicBezTo>
                    <a:pt x="60" y="1"/>
                    <a:pt x="60" y="1"/>
                    <a:pt x="60" y="1"/>
                  </a:cubicBezTo>
                  <a:cubicBezTo>
                    <a:pt x="65" y="6"/>
                    <a:pt x="65" y="6"/>
                    <a:pt x="65" y="6"/>
                  </a:cubicBezTo>
                  <a:cubicBezTo>
                    <a:pt x="58" y="9"/>
                    <a:pt x="58" y="9"/>
                    <a:pt x="58" y="9"/>
                  </a:cubicBezTo>
                  <a:cubicBezTo>
                    <a:pt x="62" y="14"/>
                    <a:pt x="62" y="14"/>
                    <a:pt x="62" y="14"/>
                  </a:cubicBezTo>
                  <a:cubicBezTo>
                    <a:pt x="53" y="33"/>
                    <a:pt x="53" y="33"/>
                    <a:pt x="53" y="33"/>
                  </a:cubicBezTo>
                  <a:cubicBezTo>
                    <a:pt x="52" y="6"/>
                    <a:pt x="52" y="6"/>
                    <a:pt x="52" y="6"/>
                  </a:cubicBezTo>
                  <a:cubicBezTo>
                    <a:pt x="53" y="5"/>
                    <a:pt x="53" y="5"/>
                    <a:pt x="53" y="5"/>
                  </a:cubicBezTo>
                  <a:cubicBezTo>
                    <a:pt x="51" y="0"/>
                    <a:pt x="51" y="0"/>
                    <a:pt x="51" y="0"/>
                  </a:cubicBezTo>
                  <a:cubicBezTo>
                    <a:pt x="46" y="0"/>
                    <a:pt x="46" y="0"/>
                    <a:pt x="46" y="0"/>
                  </a:cubicBezTo>
                  <a:cubicBezTo>
                    <a:pt x="44" y="5"/>
                    <a:pt x="44" y="5"/>
                    <a:pt x="44" y="5"/>
                  </a:cubicBezTo>
                  <a:cubicBezTo>
                    <a:pt x="45" y="6"/>
                    <a:pt x="45" y="6"/>
                    <a:pt x="45" y="6"/>
                  </a:cubicBezTo>
                  <a:cubicBezTo>
                    <a:pt x="44" y="33"/>
                    <a:pt x="44" y="33"/>
                    <a:pt x="44" y="33"/>
                  </a:cubicBezTo>
                  <a:cubicBezTo>
                    <a:pt x="35" y="14"/>
                    <a:pt x="35" y="14"/>
                    <a:pt x="35" y="14"/>
                  </a:cubicBezTo>
                  <a:cubicBezTo>
                    <a:pt x="39" y="9"/>
                    <a:pt x="39" y="9"/>
                    <a:pt x="39" y="9"/>
                  </a:cubicBezTo>
                  <a:cubicBezTo>
                    <a:pt x="32" y="6"/>
                    <a:pt x="32" y="6"/>
                    <a:pt x="32" y="6"/>
                  </a:cubicBezTo>
                  <a:cubicBezTo>
                    <a:pt x="37" y="1"/>
                    <a:pt x="37" y="1"/>
                    <a:pt x="37" y="1"/>
                  </a:cubicBezTo>
                  <a:cubicBezTo>
                    <a:pt x="37" y="1"/>
                    <a:pt x="37" y="1"/>
                    <a:pt x="37" y="1"/>
                  </a:cubicBezTo>
                  <a:cubicBezTo>
                    <a:pt x="35" y="1"/>
                    <a:pt x="33" y="1"/>
                    <a:pt x="31" y="1"/>
                  </a:cubicBezTo>
                  <a:cubicBezTo>
                    <a:pt x="31" y="1"/>
                    <a:pt x="31" y="1"/>
                    <a:pt x="30" y="1"/>
                  </a:cubicBezTo>
                  <a:cubicBezTo>
                    <a:pt x="28" y="1"/>
                    <a:pt x="26" y="2"/>
                    <a:pt x="25" y="4"/>
                  </a:cubicBezTo>
                  <a:cubicBezTo>
                    <a:pt x="2" y="28"/>
                    <a:pt x="2" y="28"/>
                    <a:pt x="2" y="28"/>
                  </a:cubicBezTo>
                  <a:cubicBezTo>
                    <a:pt x="2" y="28"/>
                    <a:pt x="2" y="28"/>
                    <a:pt x="2" y="28"/>
                  </a:cubicBezTo>
                  <a:cubicBezTo>
                    <a:pt x="2" y="28"/>
                    <a:pt x="2" y="28"/>
                    <a:pt x="2" y="28"/>
                  </a:cubicBezTo>
                  <a:cubicBezTo>
                    <a:pt x="0" y="47"/>
                    <a:pt x="2" y="33"/>
                    <a:pt x="1" y="38"/>
                  </a:cubicBezTo>
                  <a:cubicBezTo>
                    <a:pt x="1" y="38"/>
                    <a:pt x="1" y="38"/>
                    <a:pt x="1" y="38"/>
                  </a:cubicBezTo>
                  <a:cubicBezTo>
                    <a:pt x="1" y="38"/>
                    <a:pt x="1" y="38"/>
                    <a:pt x="1" y="38"/>
                  </a:cubicBezTo>
                  <a:cubicBezTo>
                    <a:pt x="1" y="38"/>
                    <a:pt x="1" y="38"/>
                    <a:pt x="1" y="38"/>
                  </a:cubicBezTo>
                  <a:cubicBezTo>
                    <a:pt x="2" y="38"/>
                    <a:pt x="2" y="38"/>
                    <a:pt x="2" y="38"/>
                  </a:cubicBezTo>
                  <a:cubicBezTo>
                    <a:pt x="2" y="39"/>
                    <a:pt x="2" y="39"/>
                    <a:pt x="2" y="39"/>
                  </a:cubicBezTo>
                  <a:cubicBezTo>
                    <a:pt x="3" y="41"/>
                    <a:pt x="3" y="41"/>
                    <a:pt x="3" y="41"/>
                  </a:cubicBezTo>
                  <a:cubicBezTo>
                    <a:pt x="5" y="45"/>
                    <a:pt x="5" y="45"/>
                    <a:pt x="5" y="45"/>
                  </a:cubicBezTo>
                  <a:cubicBezTo>
                    <a:pt x="9" y="52"/>
                    <a:pt x="9" y="52"/>
                    <a:pt x="9" y="52"/>
                  </a:cubicBezTo>
                  <a:cubicBezTo>
                    <a:pt x="16" y="67"/>
                    <a:pt x="16" y="67"/>
                    <a:pt x="16" y="67"/>
                  </a:cubicBezTo>
                  <a:cubicBezTo>
                    <a:pt x="19" y="65"/>
                    <a:pt x="23" y="63"/>
                    <a:pt x="26" y="61"/>
                  </a:cubicBezTo>
                  <a:cubicBezTo>
                    <a:pt x="26" y="64"/>
                    <a:pt x="26" y="68"/>
                    <a:pt x="26" y="71"/>
                  </a:cubicBezTo>
                  <a:cubicBezTo>
                    <a:pt x="26" y="71"/>
                    <a:pt x="26" y="71"/>
                    <a:pt x="26" y="71"/>
                  </a:cubicBezTo>
                  <a:cubicBezTo>
                    <a:pt x="26" y="71"/>
                    <a:pt x="27" y="71"/>
                    <a:pt x="28" y="71"/>
                  </a:cubicBezTo>
                  <a:cubicBezTo>
                    <a:pt x="29" y="134"/>
                    <a:pt x="29" y="134"/>
                    <a:pt x="29" y="134"/>
                  </a:cubicBezTo>
                  <a:cubicBezTo>
                    <a:pt x="47" y="134"/>
                    <a:pt x="47" y="134"/>
                    <a:pt x="47" y="134"/>
                  </a:cubicBezTo>
                  <a:cubicBezTo>
                    <a:pt x="48" y="116"/>
                    <a:pt x="48" y="84"/>
                    <a:pt x="48" y="71"/>
                  </a:cubicBezTo>
                  <a:cubicBezTo>
                    <a:pt x="48" y="71"/>
                    <a:pt x="49" y="71"/>
                    <a:pt x="49" y="71"/>
                  </a:cubicBezTo>
                  <a:cubicBezTo>
                    <a:pt x="51" y="134"/>
                    <a:pt x="51" y="134"/>
                    <a:pt x="51" y="134"/>
                  </a:cubicBezTo>
                  <a:cubicBezTo>
                    <a:pt x="69" y="134"/>
                    <a:pt x="69" y="134"/>
                    <a:pt x="69" y="134"/>
                  </a:cubicBezTo>
                  <a:cubicBezTo>
                    <a:pt x="70" y="119"/>
                    <a:pt x="70" y="95"/>
                    <a:pt x="70" y="79"/>
                  </a:cubicBezTo>
                  <a:cubicBezTo>
                    <a:pt x="68" y="79"/>
                    <a:pt x="66" y="79"/>
                    <a:pt x="65" y="79"/>
                  </a:cubicBezTo>
                  <a:close/>
                  <a:moveTo>
                    <a:pt x="26" y="47"/>
                  </a:moveTo>
                  <a:cubicBezTo>
                    <a:pt x="24" y="44"/>
                    <a:pt x="24" y="44"/>
                    <a:pt x="24" y="44"/>
                  </a:cubicBezTo>
                  <a:cubicBezTo>
                    <a:pt x="20" y="37"/>
                    <a:pt x="20" y="37"/>
                    <a:pt x="20" y="37"/>
                  </a:cubicBezTo>
                  <a:cubicBezTo>
                    <a:pt x="19" y="35"/>
                    <a:pt x="19" y="35"/>
                    <a:pt x="19" y="35"/>
                  </a:cubicBezTo>
                  <a:cubicBezTo>
                    <a:pt x="27" y="25"/>
                    <a:pt x="27" y="25"/>
                    <a:pt x="27" y="25"/>
                  </a:cubicBezTo>
                  <a:cubicBezTo>
                    <a:pt x="27" y="32"/>
                    <a:pt x="26" y="40"/>
                    <a:pt x="2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88"/>
            <p:cNvSpPr/>
            <p:nvPr/>
          </p:nvSpPr>
          <p:spPr bwMode="auto">
            <a:xfrm>
              <a:off x="9401176" y="3227388"/>
              <a:ext cx="225425" cy="501650"/>
            </a:xfrm>
            <a:custGeom>
              <a:gdLst>
                <a:gd name="T0" fmla="*/ 60 w 60"/>
                <a:gd name="T1" fmla="*/ 39 h 134"/>
                <a:gd name="T2" fmla="*/ 60 w 60"/>
                <a:gd name="T3" fmla="*/ 39 h 134"/>
                <a:gd name="T4" fmla="*/ 60 w 60"/>
                <a:gd name="T5" fmla="*/ 39 h 134"/>
                <a:gd name="T6" fmla="*/ 60 w 60"/>
                <a:gd name="T7" fmla="*/ 39 h 134"/>
                <a:gd name="T8" fmla="*/ 60 w 60"/>
                <a:gd name="T9" fmla="*/ 38 h 134"/>
                <a:gd name="T10" fmla="*/ 48 w 60"/>
                <a:gd name="T11" fmla="*/ 7 h 134"/>
                <a:gd name="T12" fmla="*/ 41 w 60"/>
                <a:gd name="T13" fmla="*/ 1 h 134"/>
                <a:gd name="T14" fmla="*/ 41 w 60"/>
                <a:gd name="T15" fmla="*/ 1 h 134"/>
                <a:gd name="T16" fmla="*/ 34 w 60"/>
                <a:gd name="T17" fmla="*/ 1 h 134"/>
                <a:gd name="T18" fmla="*/ 34 w 60"/>
                <a:gd name="T19" fmla="*/ 1 h 134"/>
                <a:gd name="T20" fmla="*/ 40 w 60"/>
                <a:gd name="T21" fmla="*/ 6 h 134"/>
                <a:gd name="T22" fmla="*/ 33 w 60"/>
                <a:gd name="T23" fmla="*/ 9 h 134"/>
                <a:gd name="T24" fmla="*/ 36 w 60"/>
                <a:gd name="T25" fmla="*/ 14 h 134"/>
                <a:gd name="T26" fmla="*/ 28 w 60"/>
                <a:gd name="T27" fmla="*/ 33 h 134"/>
                <a:gd name="T28" fmla="*/ 26 w 60"/>
                <a:gd name="T29" fmla="*/ 6 h 134"/>
                <a:gd name="T30" fmla="*/ 27 w 60"/>
                <a:gd name="T31" fmla="*/ 5 h 134"/>
                <a:gd name="T32" fmla="*/ 26 w 60"/>
                <a:gd name="T33" fmla="*/ 0 h 134"/>
                <a:gd name="T34" fmla="*/ 20 w 60"/>
                <a:gd name="T35" fmla="*/ 0 h 134"/>
                <a:gd name="T36" fmla="*/ 19 w 60"/>
                <a:gd name="T37" fmla="*/ 5 h 134"/>
                <a:gd name="T38" fmla="*/ 20 w 60"/>
                <a:gd name="T39" fmla="*/ 6 h 134"/>
                <a:gd name="T40" fmla="*/ 19 w 60"/>
                <a:gd name="T41" fmla="*/ 33 h 134"/>
                <a:gd name="T42" fmla="*/ 10 w 60"/>
                <a:gd name="T43" fmla="*/ 14 h 134"/>
                <a:gd name="T44" fmla="*/ 13 w 60"/>
                <a:gd name="T45" fmla="*/ 9 h 134"/>
                <a:gd name="T46" fmla="*/ 6 w 60"/>
                <a:gd name="T47" fmla="*/ 6 h 134"/>
                <a:gd name="T48" fmla="*/ 12 w 60"/>
                <a:gd name="T49" fmla="*/ 1 h 134"/>
                <a:gd name="T50" fmla="*/ 12 w 60"/>
                <a:gd name="T51" fmla="*/ 1 h 134"/>
                <a:gd name="T52" fmla="*/ 6 w 60"/>
                <a:gd name="T53" fmla="*/ 1 h 134"/>
                <a:gd name="T54" fmla="*/ 5 w 60"/>
                <a:gd name="T55" fmla="*/ 1 h 134"/>
                <a:gd name="T56" fmla="*/ 0 w 60"/>
                <a:gd name="T57" fmla="*/ 3 h 134"/>
                <a:gd name="T58" fmla="*/ 1 w 60"/>
                <a:gd name="T59" fmla="*/ 7 h 134"/>
                <a:gd name="T60" fmla="*/ 7 w 60"/>
                <a:gd name="T61" fmla="*/ 79 h 134"/>
                <a:gd name="T62" fmla="*/ 2 w 60"/>
                <a:gd name="T63" fmla="*/ 79 h 134"/>
                <a:gd name="T64" fmla="*/ 4 w 60"/>
                <a:gd name="T65" fmla="*/ 134 h 134"/>
                <a:gd name="T66" fmla="*/ 22 w 60"/>
                <a:gd name="T67" fmla="*/ 134 h 134"/>
                <a:gd name="T68" fmla="*/ 22 w 60"/>
                <a:gd name="T69" fmla="*/ 71 h 134"/>
                <a:gd name="T70" fmla="*/ 24 w 60"/>
                <a:gd name="T71" fmla="*/ 71 h 134"/>
                <a:gd name="T72" fmla="*/ 26 w 60"/>
                <a:gd name="T73" fmla="*/ 134 h 134"/>
                <a:gd name="T74" fmla="*/ 44 w 60"/>
                <a:gd name="T75" fmla="*/ 134 h 134"/>
                <a:gd name="T76" fmla="*/ 44 w 60"/>
                <a:gd name="T77" fmla="*/ 73 h 134"/>
                <a:gd name="T78" fmla="*/ 47 w 60"/>
                <a:gd name="T79" fmla="*/ 75 h 134"/>
                <a:gd name="T80" fmla="*/ 54 w 60"/>
                <a:gd name="T81" fmla="*/ 59 h 134"/>
                <a:gd name="T82" fmla="*/ 57 w 60"/>
                <a:gd name="T83" fmla="*/ 52 h 134"/>
                <a:gd name="T84" fmla="*/ 59 w 60"/>
                <a:gd name="T85" fmla="*/ 48 h 134"/>
                <a:gd name="T86" fmla="*/ 59 w 60"/>
                <a:gd name="T87" fmla="*/ 46 h 134"/>
                <a:gd name="T88" fmla="*/ 60 w 60"/>
                <a:gd name="T89" fmla="*/ 46 h 134"/>
                <a:gd name="T90" fmla="*/ 60 w 60"/>
                <a:gd name="T91" fmla="*/ 45 h 134"/>
                <a:gd name="T92" fmla="*/ 60 w 60"/>
                <a:gd name="T93" fmla="*/ 45 h 134"/>
                <a:gd name="T94" fmla="*/ 60 w 60"/>
                <a:gd name="T95" fmla="*/ 39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134">
                  <a:moveTo>
                    <a:pt x="60" y="39"/>
                  </a:moveTo>
                  <a:cubicBezTo>
                    <a:pt x="60" y="39"/>
                    <a:pt x="60" y="39"/>
                    <a:pt x="60" y="39"/>
                  </a:cubicBezTo>
                  <a:cubicBezTo>
                    <a:pt x="60" y="39"/>
                    <a:pt x="60" y="39"/>
                    <a:pt x="60" y="39"/>
                  </a:cubicBezTo>
                  <a:cubicBezTo>
                    <a:pt x="60" y="39"/>
                    <a:pt x="60" y="39"/>
                    <a:pt x="60" y="39"/>
                  </a:cubicBezTo>
                  <a:cubicBezTo>
                    <a:pt x="60" y="38"/>
                    <a:pt x="60" y="38"/>
                    <a:pt x="60" y="38"/>
                  </a:cubicBezTo>
                  <a:cubicBezTo>
                    <a:pt x="48" y="7"/>
                    <a:pt x="48" y="7"/>
                    <a:pt x="48" y="7"/>
                  </a:cubicBezTo>
                  <a:cubicBezTo>
                    <a:pt x="47" y="4"/>
                    <a:pt x="44" y="2"/>
                    <a:pt x="41" y="1"/>
                  </a:cubicBezTo>
                  <a:cubicBezTo>
                    <a:pt x="41" y="1"/>
                    <a:pt x="41" y="1"/>
                    <a:pt x="41" y="1"/>
                  </a:cubicBezTo>
                  <a:cubicBezTo>
                    <a:pt x="39" y="1"/>
                    <a:pt x="36" y="1"/>
                    <a:pt x="34" y="1"/>
                  </a:cubicBezTo>
                  <a:cubicBezTo>
                    <a:pt x="34" y="1"/>
                    <a:pt x="34" y="1"/>
                    <a:pt x="34" y="1"/>
                  </a:cubicBezTo>
                  <a:cubicBezTo>
                    <a:pt x="40" y="6"/>
                    <a:pt x="40" y="6"/>
                    <a:pt x="40" y="6"/>
                  </a:cubicBezTo>
                  <a:cubicBezTo>
                    <a:pt x="33" y="9"/>
                    <a:pt x="33" y="9"/>
                    <a:pt x="33" y="9"/>
                  </a:cubicBezTo>
                  <a:cubicBezTo>
                    <a:pt x="36" y="14"/>
                    <a:pt x="36" y="14"/>
                    <a:pt x="36" y="14"/>
                  </a:cubicBezTo>
                  <a:cubicBezTo>
                    <a:pt x="28" y="33"/>
                    <a:pt x="28" y="33"/>
                    <a:pt x="28" y="33"/>
                  </a:cubicBezTo>
                  <a:cubicBezTo>
                    <a:pt x="26" y="6"/>
                    <a:pt x="26" y="6"/>
                    <a:pt x="26" y="6"/>
                  </a:cubicBezTo>
                  <a:cubicBezTo>
                    <a:pt x="27" y="5"/>
                    <a:pt x="27" y="5"/>
                    <a:pt x="27" y="5"/>
                  </a:cubicBezTo>
                  <a:cubicBezTo>
                    <a:pt x="26" y="0"/>
                    <a:pt x="26" y="0"/>
                    <a:pt x="26" y="0"/>
                  </a:cubicBezTo>
                  <a:cubicBezTo>
                    <a:pt x="20" y="0"/>
                    <a:pt x="20" y="0"/>
                    <a:pt x="20" y="0"/>
                  </a:cubicBezTo>
                  <a:cubicBezTo>
                    <a:pt x="19" y="5"/>
                    <a:pt x="19" y="5"/>
                    <a:pt x="19" y="5"/>
                  </a:cubicBezTo>
                  <a:cubicBezTo>
                    <a:pt x="20" y="6"/>
                    <a:pt x="20" y="6"/>
                    <a:pt x="20" y="6"/>
                  </a:cubicBezTo>
                  <a:cubicBezTo>
                    <a:pt x="19" y="33"/>
                    <a:pt x="19" y="33"/>
                    <a:pt x="19" y="33"/>
                  </a:cubicBezTo>
                  <a:cubicBezTo>
                    <a:pt x="10" y="14"/>
                    <a:pt x="10" y="14"/>
                    <a:pt x="10" y="14"/>
                  </a:cubicBezTo>
                  <a:cubicBezTo>
                    <a:pt x="13" y="9"/>
                    <a:pt x="13" y="9"/>
                    <a:pt x="13" y="9"/>
                  </a:cubicBezTo>
                  <a:cubicBezTo>
                    <a:pt x="6" y="6"/>
                    <a:pt x="6" y="6"/>
                    <a:pt x="6" y="6"/>
                  </a:cubicBezTo>
                  <a:cubicBezTo>
                    <a:pt x="12" y="1"/>
                    <a:pt x="12" y="1"/>
                    <a:pt x="12" y="1"/>
                  </a:cubicBezTo>
                  <a:cubicBezTo>
                    <a:pt x="12" y="1"/>
                    <a:pt x="12" y="1"/>
                    <a:pt x="12" y="1"/>
                  </a:cubicBezTo>
                  <a:cubicBezTo>
                    <a:pt x="10" y="1"/>
                    <a:pt x="8" y="1"/>
                    <a:pt x="6" y="1"/>
                  </a:cubicBezTo>
                  <a:cubicBezTo>
                    <a:pt x="5" y="1"/>
                    <a:pt x="5" y="1"/>
                    <a:pt x="5" y="1"/>
                  </a:cubicBezTo>
                  <a:cubicBezTo>
                    <a:pt x="3" y="1"/>
                    <a:pt x="2" y="2"/>
                    <a:pt x="0" y="3"/>
                  </a:cubicBezTo>
                  <a:cubicBezTo>
                    <a:pt x="0" y="5"/>
                    <a:pt x="1" y="6"/>
                    <a:pt x="1" y="7"/>
                  </a:cubicBezTo>
                  <a:cubicBezTo>
                    <a:pt x="7" y="79"/>
                    <a:pt x="7" y="79"/>
                    <a:pt x="7" y="79"/>
                  </a:cubicBezTo>
                  <a:cubicBezTo>
                    <a:pt x="2" y="79"/>
                    <a:pt x="2" y="79"/>
                    <a:pt x="2" y="79"/>
                  </a:cubicBezTo>
                  <a:cubicBezTo>
                    <a:pt x="4" y="134"/>
                    <a:pt x="4" y="134"/>
                    <a:pt x="4" y="134"/>
                  </a:cubicBezTo>
                  <a:cubicBezTo>
                    <a:pt x="22" y="134"/>
                    <a:pt x="22" y="134"/>
                    <a:pt x="22" y="134"/>
                  </a:cubicBezTo>
                  <a:cubicBezTo>
                    <a:pt x="23" y="116"/>
                    <a:pt x="22" y="84"/>
                    <a:pt x="22" y="71"/>
                  </a:cubicBezTo>
                  <a:cubicBezTo>
                    <a:pt x="23" y="71"/>
                    <a:pt x="23" y="71"/>
                    <a:pt x="24" y="71"/>
                  </a:cubicBezTo>
                  <a:cubicBezTo>
                    <a:pt x="26" y="134"/>
                    <a:pt x="26" y="134"/>
                    <a:pt x="26" y="134"/>
                  </a:cubicBezTo>
                  <a:cubicBezTo>
                    <a:pt x="44" y="134"/>
                    <a:pt x="44" y="134"/>
                    <a:pt x="44" y="134"/>
                  </a:cubicBezTo>
                  <a:cubicBezTo>
                    <a:pt x="45" y="117"/>
                    <a:pt x="44" y="87"/>
                    <a:pt x="44" y="73"/>
                  </a:cubicBezTo>
                  <a:cubicBezTo>
                    <a:pt x="45" y="74"/>
                    <a:pt x="46" y="74"/>
                    <a:pt x="47" y="75"/>
                  </a:cubicBezTo>
                  <a:cubicBezTo>
                    <a:pt x="54" y="59"/>
                    <a:pt x="54" y="59"/>
                    <a:pt x="54" y="59"/>
                  </a:cubicBezTo>
                  <a:cubicBezTo>
                    <a:pt x="57" y="52"/>
                    <a:pt x="57" y="52"/>
                    <a:pt x="57" y="52"/>
                  </a:cubicBezTo>
                  <a:cubicBezTo>
                    <a:pt x="59" y="48"/>
                    <a:pt x="59" y="48"/>
                    <a:pt x="59" y="48"/>
                  </a:cubicBezTo>
                  <a:cubicBezTo>
                    <a:pt x="59" y="46"/>
                    <a:pt x="59" y="46"/>
                    <a:pt x="59" y="46"/>
                  </a:cubicBezTo>
                  <a:cubicBezTo>
                    <a:pt x="60" y="46"/>
                    <a:pt x="60" y="46"/>
                    <a:pt x="60" y="46"/>
                  </a:cubicBezTo>
                  <a:cubicBezTo>
                    <a:pt x="60" y="45"/>
                    <a:pt x="60" y="45"/>
                    <a:pt x="60" y="45"/>
                  </a:cubicBezTo>
                  <a:cubicBezTo>
                    <a:pt x="60" y="45"/>
                    <a:pt x="60" y="45"/>
                    <a:pt x="60" y="45"/>
                  </a:cubicBezTo>
                  <a:cubicBezTo>
                    <a:pt x="60" y="43"/>
                    <a:pt x="59" y="52"/>
                    <a:pt x="6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Oval 589"/>
            <p:cNvSpPr>
              <a:spLocks noChangeArrowheads="1"/>
            </p:cNvSpPr>
            <p:nvPr/>
          </p:nvSpPr>
          <p:spPr bwMode="auto">
            <a:xfrm>
              <a:off x="9224963" y="3073401"/>
              <a:ext cx="107950" cy="13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90"/>
            <p:cNvSpPr/>
            <p:nvPr/>
          </p:nvSpPr>
          <p:spPr bwMode="auto">
            <a:xfrm>
              <a:off x="9150351" y="3219451"/>
              <a:ext cx="258763" cy="547688"/>
            </a:xfrm>
            <a:custGeom>
              <a:gdLst>
                <a:gd name="T0" fmla="*/ 54 w 69"/>
                <a:gd name="T1" fmla="*/ 1 h 146"/>
                <a:gd name="T2" fmla="*/ 54 w 69"/>
                <a:gd name="T3" fmla="*/ 1 h 146"/>
                <a:gd name="T4" fmla="*/ 47 w 69"/>
                <a:gd name="T5" fmla="*/ 0 h 146"/>
                <a:gd name="T6" fmla="*/ 46 w 69"/>
                <a:gd name="T7" fmla="*/ 1 h 146"/>
                <a:gd name="T8" fmla="*/ 53 w 69"/>
                <a:gd name="T9" fmla="*/ 6 h 146"/>
                <a:gd name="T10" fmla="*/ 45 w 69"/>
                <a:gd name="T11" fmla="*/ 9 h 146"/>
                <a:gd name="T12" fmla="*/ 49 w 69"/>
                <a:gd name="T13" fmla="*/ 15 h 146"/>
                <a:gd name="T14" fmla="*/ 39 w 69"/>
                <a:gd name="T15" fmla="*/ 36 h 146"/>
                <a:gd name="T16" fmla="*/ 38 w 69"/>
                <a:gd name="T17" fmla="*/ 7 h 146"/>
                <a:gd name="T18" fmla="*/ 39 w 69"/>
                <a:gd name="T19" fmla="*/ 6 h 146"/>
                <a:gd name="T20" fmla="*/ 37 w 69"/>
                <a:gd name="T21" fmla="*/ 0 h 146"/>
                <a:gd name="T22" fmla="*/ 32 w 69"/>
                <a:gd name="T23" fmla="*/ 0 h 146"/>
                <a:gd name="T24" fmla="*/ 30 w 69"/>
                <a:gd name="T25" fmla="*/ 6 h 146"/>
                <a:gd name="T26" fmla="*/ 31 w 69"/>
                <a:gd name="T27" fmla="*/ 7 h 146"/>
                <a:gd name="T28" fmla="*/ 30 w 69"/>
                <a:gd name="T29" fmla="*/ 36 h 146"/>
                <a:gd name="T30" fmla="*/ 20 w 69"/>
                <a:gd name="T31" fmla="*/ 15 h 146"/>
                <a:gd name="T32" fmla="*/ 24 w 69"/>
                <a:gd name="T33" fmla="*/ 9 h 146"/>
                <a:gd name="T34" fmla="*/ 16 w 69"/>
                <a:gd name="T35" fmla="*/ 6 h 146"/>
                <a:gd name="T36" fmla="*/ 22 w 69"/>
                <a:gd name="T37" fmla="*/ 1 h 146"/>
                <a:gd name="T38" fmla="*/ 22 w 69"/>
                <a:gd name="T39" fmla="*/ 0 h 146"/>
                <a:gd name="T40" fmla="*/ 15 w 69"/>
                <a:gd name="T41" fmla="*/ 1 h 146"/>
                <a:gd name="T42" fmla="*/ 15 w 69"/>
                <a:gd name="T43" fmla="*/ 1 h 146"/>
                <a:gd name="T44" fmla="*/ 7 w 69"/>
                <a:gd name="T45" fmla="*/ 9 h 146"/>
                <a:gd name="T46" fmla="*/ 0 w 69"/>
                <a:gd name="T47" fmla="*/ 76 h 146"/>
                <a:gd name="T48" fmla="*/ 10 w 69"/>
                <a:gd name="T49" fmla="*/ 77 h 146"/>
                <a:gd name="T50" fmla="*/ 10 w 69"/>
                <a:gd name="T51" fmla="*/ 77 h 146"/>
                <a:gd name="T52" fmla="*/ 11 w 69"/>
                <a:gd name="T53" fmla="*/ 77 h 146"/>
                <a:gd name="T54" fmla="*/ 12 w 69"/>
                <a:gd name="T55" fmla="*/ 77 h 146"/>
                <a:gd name="T56" fmla="*/ 14 w 69"/>
                <a:gd name="T57" fmla="*/ 146 h 146"/>
                <a:gd name="T58" fmla="*/ 33 w 69"/>
                <a:gd name="T59" fmla="*/ 146 h 146"/>
                <a:gd name="T60" fmla="*/ 33 w 69"/>
                <a:gd name="T61" fmla="*/ 77 h 146"/>
                <a:gd name="T62" fmla="*/ 35 w 69"/>
                <a:gd name="T63" fmla="*/ 77 h 146"/>
                <a:gd name="T64" fmla="*/ 38 w 69"/>
                <a:gd name="T65" fmla="*/ 146 h 146"/>
                <a:gd name="T66" fmla="*/ 57 w 69"/>
                <a:gd name="T67" fmla="*/ 146 h 146"/>
                <a:gd name="T68" fmla="*/ 57 w 69"/>
                <a:gd name="T69" fmla="*/ 77 h 146"/>
                <a:gd name="T70" fmla="*/ 59 w 69"/>
                <a:gd name="T71" fmla="*/ 77 h 146"/>
                <a:gd name="T72" fmla="*/ 59 w 69"/>
                <a:gd name="T73" fmla="*/ 77 h 146"/>
                <a:gd name="T74" fmla="*/ 59 w 69"/>
                <a:gd name="T75" fmla="*/ 77 h 146"/>
                <a:gd name="T76" fmla="*/ 69 w 69"/>
                <a:gd name="T77" fmla="*/ 76 h 146"/>
                <a:gd name="T78" fmla="*/ 62 w 69"/>
                <a:gd name="T79" fmla="*/ 9 h 146"/>
                <a:gd name="T80" fmla="*/ 54 w 69"/>
                <a:gd name="T81" fmla="*/ 1 h 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146">
                  <a:moveTo>
                    <a:pt x="54" y="1"/>
                  </a:moveTo>
                  <a:cubicBezTo>
                    <a:pt x="54" y="1"/>
                    <a:pt x="54" y="1"/>
                    <a:pt x="54" y="1"/>
                  </a:cubicBezTo>
                  <a:cubicBezTo>
                    <a:pt x="51" y="1"/>
                    <a:pt x="49" y="1"/>
                    <a:pt x="47" y="0"/>
                  </a:cubicBezTo>
                  <a:cubicBezTo>
                    <a:pt x="46" y="1"/>
                    <a:pt x="46" y="1"/>
                    <a:pt x="46" y="1"/>
                  </a:cubicBezTo>
                  <a:cubicBezTo>
                    <a:pt x="53" y="6"/>
                    <a:pt x="53" y="6"/>
                    <a:pt x="53" y="6"/>
                  </a:cubicBezTo>
                  <a:cubicBezTo>
                    <a:pt x="45" y="9"/>
                    <a:pt x="45" y="9"/>
                    <a:pt x="45" y="9"/>
                  </a:cubicBezTo>
                  <a:cubicBezTo>
                    <a:pt x="49" y="15"/>
                    <a:pt x="49" y="15"/>
                    <a:pt x="49" y="15"/>
                  </a:cubicBezTo>
                  <a:cubicBezTo>
                    <a:pt x="39" y="36"/>
                    <a:pt x="39" y="36"/>
                    <a:pt x="39" y="36"/>
                  </a:cubicBezTo>
                  <a:cubicBezTo>
                    <a:pt x="38" y="7"/>
                    <a:pt x="38" y="7"/>
                    <a:pt x="38" y="7"/>
                  </a:cubicBezTo>
                  <a:cubicBezTo>
                    <a:pt x="39" y="6"/>
                    <a:pt x="39" y="6"/>
                    <a:pt x="39" y="6"/>
                  </a:cubicBezTo>
                  <a:cubicBezTo>
                    <a:pt x="37" y="0"/>
                    <a:pt x="37" y="0"/>
                    <a:pt x="37" y="0"/>
                  </a:cubicBezTo>
                  <a:cubicBezTo>
                    <a:pt x="32" y="0"/>
                    <a:pt x="32" y="0"/>
                    <a:pt x="32" y="0"/>
                  </a:cubicBezTo>
                  <a:cubicBezTo>
                    <a:pt x="30" y="6"/>
                    <a:pt x="30" y="6"/>
                    <a:pt x="30" y="6"/>
                  </a:cubicBezTo>
                  <a:cubicBezTo>
                    <a:pt x="31" y="7"/>
                    <a:pt x="31" y="7"/>
                    <a:pt x="31" y="7"/>
                  </a:cubicBezTo>
                  <a:cubicBezTo>
                    <a:pt x="30" y="36"/>
                    <a:pt x="30" y="36"/>
                    <a:pt x="30" y="36"/>
                  </a:cubicBezTo>
                  <a:cubicBezTo>
                    <a:pt x="20" y="15"/>
                    <a:pt x="20" y="15"/>
                    <a:pt x="20" y="15"/>
                  </a:cubicBezTo>
                  <a:cubicBezTo>
                    <a:pt x="24" y="9"/>
                    <a:pt x="24" y="9"/>
                    <a:pt x="24" y="9"/>
                  </a:cubicBezTo>
                  <a:cubicBezTo>
                    <a:pt x="16" y="6"/>
                    <a:pt x="16" y="6"/>
                    <a:pt x="16" y="6"/>
                  </a:cubicBezTo>
                  <a:cubicBezTo>
                    <a:pt x="22" y="1"/>
                    <a:pt x="22" y="1"/>
                    <a:pt x="22" y="1"/>
                  </a:cubicBezTo>
                  <a:cubicBezTo>
                    <a:pt x="22" y="0"/>
                    <a:pt x="22" y="0"/>
                    <a:pt x="22" y="0"/>
                  </a:cubicBezTo>
                  <a:cubicBezTo>
                    <a:pt x="20" y="1"/>
                    <a:pt x="18" y="1"/>
                    <a:pt x="15" y="1"/>
                  </a:cubicBezTo>
                  <a:cubicBezTo>
                    <a:pt x="15" y="1"/>
                    <a:pt x="15" y="1"/>
                    <a:pt x="15" y="1"/>
                  </a:cubicBezTo>
                  <a:cubicBezTo>
                    <a:pt x="11" y="1"/>
                    <a:pt x="7" y="4"/>
                    <a:pt x="7" y="9"/>
                  </a:cubicBezTo>
                  <a:cubicBezTo>
                    <a:pt x="0" y="76"/>
                    <a:pt x="0" y="76"/>
                    <a:pt x="0" y="76"/>
                  </a:cubicBezTo>
                  <a:cubicBezTo>
                    <a:pt x="3" y="77"/>
                    <a:pt x="7" y="77"/>
                    <a:pt x="10" y="77"/>
                  </a:cubicBezTo>
                  <a:cubicBezTo>
                    <a:pt x="10" y="77"/>
                    <a:pt x="10" y="77"/>
                    <a:pt x="10" y="77"/>
                  </a:cubicBezTo>
                  <a:cubicBezTo>
                    <a:pt x="10" y="77"/>
                    <a:pt x="10" y="77"/>
                    <a:pt x="11" y="77"/>
                  </a:cubicBezTo>
                  <a:cubicBezTo>
                    <a:pt x="11" y="77"/>
                    <a:pt x="11" y="77"/>
                    <a:pt x="12" y="77"/>
                  </a:cubicBezTo>
                  <a:cubicBezTo>
                    <a:pt x="14" y="146"/>
                    <a:pt x="14" y="146"/>
                    <a:pt x="14" y="146"/>
                  </a:cubicBezTo>
                  <a:cubicBezTo>
                    <a:pt x="33" y="146"/>
                    <a:pt x="33" y="146"/>
                    <a:pt x="33" y="146"/>
                  </a:cubicBezTo>
                  <a:cubicBezTo>
                    <a:pt x="34" y="126"/>
                    <a:pt x="34" y="91"/>
                    <a:pt x="33" y="77"/>
                  </a:cubicBezTo>
                  <a:cubicBezTo>
                    <a:pt x="34" y="77"/>
                    <a:pt x="35" y="77"/>
                    <a:pt x="35" y="77"/>
                  </a:cubicBezTo>
                  <a:cubicBezTo>
                    <a:pt x="38" y="146"/>
                    <a:pt x="38" y="146"/>
                    <a:pt x="38" y="146"/>
                  </a:cubicBezTo>
                  <a:cubicBezTo>
                    <a:pt x="57" y="146"/>
                    <a:pt x="57" y="146"/>
                    <a:pt x="57" y="146"/>
                  </a:cubicBezTo>
                  <a:cubicBezTo>
                    <a:pt x="58" y="126"/>
                    <a:pt x="57" y="91"/>
                    <a:pt x="57" y="77"/>
                  </a:cubicBezTo>
                  <a:cubicBezTo>
                    <a:pt x="58" y="77"/>
                    <a:pt x="58" y="77"/>
                    <a:pt x="59" y="77"/>
                  </a:cubicBezTo>
                  <a:cubicBezTo>
                    <a:pt x="59" y="77"/>
                    <a:pt x="59" y="77"/>
                    <a:pt x="59" y="77"/>
                  </a:cubicBezTo>
                  <a:cubicBezTo>
                    <a:pt x="59" y="77"/>
                    <a:pt x="59" y="77"/>
                    <a:pt x="59" y="77"/>
                  </a:cubicBezTo>
                  <a:cubicBezTo>
                    <a:pt x="62" y="77"/>
                    <a:pt x="66" y="77"/>
                    <a:pt x="69" y="76"/>
                  </a:cubicBezTo>
                  <a:cubicBezTo>
                    <a:pt x="62" y="9"/>
                    <a:pt x="62" y="9"/>
                    <a:pt x="62" y="9"/>
                  </a:cubicBezTo>
                  <a:cubicBezTo>
                    <a:pt x="62" y="4"/>
                    <a:pt x="58" y="1"/>
                    <a:pt x="5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2095691" y="1906711"/>
            <a:ext cx="669045" cy="541477"/>
            <a:chOff x="7286626" y="1281113"/>
            <a:chExt cx="782638" cy="633413"/>
          </a:xfrm>
          <a:solidFill>
            <a:schemeClr val="bg1"/>
          </a:solidFill>
        </p:grpSpPr>
        <p:sp>
          <p:nvSpPr>
            <p:cNvPr id="40" name="Freeform 754"/>
            <p:cNvSpPr>
              <a:spLocks noEditPoints="1"/>
            </p:cNvSpPr>
            <p:nvPr/>
          </p:nvSpPr>
          <p:spPr bwMode="auto">
            <a:xfrm>
              <a:off x="7286626" y="1281113"/>
              <a:ext cx="782638" cy="633413"/>
            </a:xfrm>
            <a:custGeom>
              <a:gdLst>
                <a:gd name="T0" fmla="*/ 200 w 209"/>
                <a:gd name="T1" fmla="*/ 140 h 169"/>
                <a:gd name="T2" fmla="*/ 159 w 209"/>
                <a:gd name="T3" fmla="*/ 114 h 169"/>
                <a:gd name="T4" fmla="*/ 148 w 209"/>
                <a:gd name="T5" fmla="*/ 112 h 169"/>
                <a:gd name="T6" fmla="*/ 144 w 209"/>
                <a:gd name="T7" fmla="*/ 114 h 169"/>
                <a:gd name="T8" fmla="*/ 137 w 209"/>
                <a:gd name="T9" fmla="*/ 109 h 169"/>
                <a:gd name="T10" fmla="*/ 144 w 209"/>
                <a:gd name="T11" fmla="*/ 60 h 169"/>
                <a:gd name="T12" fmla="*/ 60 w 209"/>
                <a:gd name="T13" fmla="*/ 9 h 169"/>
                <a:gd name="T14" fmla="*/ 9 w 209"/>
                <a:gd name="T15" fmla="*/ 93 h 169"/>
                <a:gd name="T16" fmla="*/ 93 w 209"/>
                <a:gd name="T17" fmla="*/ 144 h 169"/>
                <a:gd name="T18" fmla="*/ 129 w 209"/>
                <a:gd name="T19" fmla="*/ 121 h 169"/>
                <a:gd name="T20" fmla="*/ 136 w 209"/>
                <a:gd name="T21" fmla="*/ 126 h 169"/>
                <a:gd name="T22" fmla="*/ 143 w 209"/>
                <a:gd name="T23" fmla="*/ 139 h 169"/>
                <a:gd name="T24" fmla="*/ 183 w 209"/>
                <a:gd name="T25" fmla="*/ 166 h 169"/>
                <a:gd name="T26" fmla="*/ 195 w 209"/>
                <a:gd name="T27" fmla="*/ 168 h 169"/>
                <a:gd name="T28" fmla="*/ 204 w 209"/>
                <a:gd name="T29" fmla="*/ 161 h 169"/>
                <a:gd name="T30" fmla="*/ 200 w 209"/>
                <a:gd name="T31" fmla="*/ 140 h 169"/>
                <a:gd name="T32" fmla="*/ 90 w 209"/>
                <a:gd name="T33" fmla="*/ 131 h 169"/>
                <a:gd name="T34" fmla="*/ 22 w 209"/>
                <a:gd name="T35" fmla="*/ 90 h 169"/>
                <a:gd name="T36" fmla="*/ 63 w 209"/>
                <a:gd name="T37" fmla="*/ 22 h 169"/>
                <a:gd name="T38" fmla="*/ 131 w 209"/>
                <a:gd name="T39" fmla="*/ 63 h 169"/>
                <a:gd name="T40" fmla="*/ 90 w 209"/>
                <a:gd name="T41" fmla="*/ 131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9">
                  <a:moveTo>
                    <a:pt x="200" y="140"/>
                  </a:moveTo>
                  <a:cubicBezTo>
                    <a:pt x="159" y="114"/>
                    <a:pt x="159" y="114"/>
                    <a:pt x="159" y="114"/>
                  </a:cubicBezTo>
                  <a:cubicBezTo>
                    <a:pt x="156" y="112"/>
                    <a:pt x="152" y="111"/>
                    <a:pt x="148" y="112"/>
                  </a:cubicBezTo>
                  <a:cubicBezTo>
                    <a:pt x="146" y="113"/>
                    <a:pt x="145" y="113"/>
                    <a:pt x="144" y="114"/>
                  </a:cubicBezTo>
                  <a:cubicBezTo>
                    <a:pt x="137" y="109"/>
                    <a:pt x="137" y="109"/>
                    <a:pt x="137" y="109"/>
                  </a:cubicBezTo>
                  <a:cubicBezTo>
                    <a:pt x="145" y="95"/>
                    <a:pt x="148" y="77"/>
                    <a:pt x="144" y="60"/>
                  </a:cubicBezTo>
                  <a:cubicBezTo>
                    <a:pt x="135" y="23"/>
                    <a:pt x="97" y="0"/>
                    <a:pt x="60" y="9"/>
                  </a:cubicBezTo>
                  <a:cubicBezTo>
                    <a:pt x="23" y="18"/>
                    <a:pt x="0" y="56"/>
                    <a:pt x="9" y="93"/>
                  </a:cubicBezTo>
                  <a:cubicBezTo>
                    <a:pt x="18" y="130"/>
                    <a:pt x="56" y="153"/>
                    <a:pt x="93" y="144"/>
                  </a:cubicBezTo>
                  <a:cubicBezTo>
                    <a:pt x="108" y="140"/>
                    <a:pt x="120" y="132"/>
                    <a:pt x="129" y="121"/>
                  </a:cubicBezTo>
                  <a:cubicBezTo>
                    <a:pt x="136" y="126"/>
                    <a:pt x="136" y="126"/>
                    <a:pt x="136" y="126"/>
                  </a:cubicBezTo>
                  <a:cubicBezTo>
                    <a:pt x="136" y="131"/>
                    <a:pt x="138" y="136"/>
                    <a:pt x="143" y="139"/>
                  </a:cubicBezTo>
                  <a:cubicBezTo>
                    <a:pt x="183" y="166"/>
                    <a:pt x="183" y="166"/>
                    <a:pt x="183" y="166"/>
                  </a:cubicBezTo>
                  <a:cubicBezTo>
                    <a:pt x="187" y="168"/>
                    <a:pt x="191" y="169"/>
                    <a:pt x="195" y="168"/>
                  </a:cubicBezTo>
                  <a:cubicBezTo>
                    <a:pt x="199" y="167"/>
                    <a:pt x="202" y="165"/>
                    <a:pt x="204" y="161"/>
                  </a:cubicBezTo>
                  <a:cubicBezTo>
                    <a:pt x="209" y="154"/>
                    <a:pt x="207" y="145"/>
                    <a:pt x="200" y="140"/>
                  </a:cubicBezTo>
                  <a:close/>
                  <a:moveTo>
                    <a:pt x="90" y="131"/>
                  </a:moveTo>
                  <a:cubicBezTo>
                    <a:pt x="60" y="139"/>
                    <a:pt x="29" y="120"/>
                    <a:pt x="22" y="90"/>
                  </a:cubicBezTo>
                  <a:cubicBezTo>
                    <a:pt x="14" y="59"/>
                    <a:pt x="33" y="29"/>
                    <a:pt x="63" y="22"/>
                  </a:cubicBezTo>
                  <a:cubicBezTo>
                    <a:pt x="94" y="14"/>
                    <a:pt x="124" y="33"/>
                    <a:pt x="131" y="63"/>
                  </a:cubicBezTo>
                  <a:cubicBezTo>
                    <a:pt x="139" y="93"/>
                    <a:pt x="120" y="124"/>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55"/>
            <p:cNvSpPr>
              <a:spLocks noEditPoints="1"/>
            </p:cNvSpPr>
            <p:nvPr/>
          </p:nvSpPr>
          <p:spPr bwMode="auto">
            <a:xfrm>
              <a:off x="7432676" y="1441451"/>
              <a:ext cx="280988" cy="228600"/>
            </a:xfrm>
            <a:custGeom>
              <a:gdLst>
                <a:gd name="T0" fmla="*/ 123 w 177"/>
                <a:gd name="T1" fmla="*/ 116 h 144"/>
                <a:gd name="T2" fmla="*/ 54 w 177"/>
                <a:gd name="T3" fmla="*/ 116 h 144"/>
                <a:gd name="T4" fmla="*/ 42 w 177"/>
                <a:gd name="T5" fmla="*/ 144 h 144"/>
                <a:gd name="T6" fmla="*/ 0 w 177"/>
                <a:gd name="T7" fmla="*/ 144 h 144"/>
                <a:gd name="T8" fmla="*/ 64 w 177"/>
                <a:gd name="T9" fmla="*/ 0 h 144"/>
                <a:gd name="T10" fmla="*/ 113 w 177"/>
                <a:gd name="T11" fmla="*/ 0 h 144"/>
                <a:gd name="T12" fmla="*/ 177 w 177"/>
                <a:gd name="T13" fmla="*/ 144 h 144"/>
                <a:gd name="T14" fmla="*/ 134 w 177"/>
                <a:gd name="T15" fmla="*/ 144 h 144"/>
                <a:gd name="T16" fmla="*/ 123 w 177"/>
                <a:gd name="T17" fmla="*/ 116 h 144"/>
                <a:gd name="T18" fmla="*/ 87 w 177"/>
                <a:gd name="T19" fmla="*/ 31 h 144"/>
                <a:gd name="T20" fmla="*/ 66 w 177"/>
                <a:gd name="T21" fmla="*/ 88 h 144"/>
                <a:gd name="T22" fmla="*/ 111 w 177"/>
                <a:gd name="T23" fmla="*/ 88 h 144"/>
                <a:gd name="T24" fmla="*/ 87 w 177"/>
                <a:gd name="T25" fmla="*/ 31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44">
                  <a:moveTo>
                    <a:pt x="123" y="116"/>
                  </a:moveTo>
                  <a:lnTo>
                    <a:pt x="54" y="116"/>
                  </a:lnTo>
                  <a:lnTo>
                    <a:pt x="42" y="144"/>
                  </a:lnTo>
                  <a:lnTo>
                    <a:pt x="0" y="144"/>
                  </a:lnTo>
                  <a:lnTo>
                    <a:pt x="64" y="0"/>
                  </a:lnTo>
                  <a:lnTo>
                    <a:pt x="113" y="0"/>
                  </a:lnTo>
                  <a:lnTo>
                    <a:pt x="177" y="144"/>
                  </a:lnTo>
                  <a:lnTo>
                    <a:pt x="134" y="144"/>
                  </a:lnTo>
                  <a:lnTo>
                    <a:pt x="123" y="116"/>
                  </a:lnTo>
                  <a:close/>
                  <a:moveTo>
                    <a:pt x="87" y="31"/>
                  </a:moveTo>
                  <a:lnTo>
                    <a:pt x="66" y="88"/>
                  </a:lnTo>
                  <a:lnTo>
                    <a:pt x="111" y="88"/>
                  </a:lnTo>
                  <a:lnTo>
                    <a:pt x="87"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9337360" y="1858534"/>
            <a:ext cx="651402" cy="637831"/>
            <a:chOff x="10472738" y="-549275"/>
            <a:chExt cx="762000" cy="746125"/>
          </a:xfrm>
          <a:solidFill>
            <a:schemeClr val="bg1"/>
          </a:solidFill>
        </p:grpSpPr>
        <p:sp>
          <p:nvSpPr>
            <p:cNvPr id="44" name="Freeform 820"/>
            <p:cNvSpPr>
              <a:spLocks noEditPoints="1"/>
            </p:cNvSpPr>
            <p:nvPr/>
          </p:nvSpPr>
          <p:spPr bwMode="auto">
            <a:xfrm>
              <a:off x="10687050" y="-549275"/>
              <a:ext cx="393700" cy="495300"/>
            </a:xfrm>
            <a:custGeom>
              <a:gdLst>
                <a:gd name="T0" fmla="*/ 52 w 105"/>
                <a:gd name="T1" fmla="*/ 0 h 132"/>
                <a:gd name="T2" fmla="*/ 0 w 105"/>
                <a:gd name="T3" fmla="*/ 52 h 132"/>
                <a:gd name="T4" fmla="*/ 52 w 105"/>
                <a:gd name="T5" fmla="*/ 132 h 132"/>
                <a:gd name="T6" fmla="*/ 105 w 105"/>
                <a:gd name="T7" fmla="*/ 52 h 132"/>
                <a:gd name="T8" fmla="*/ 52 w 105"/>
                <a:gd name="T9" fmla="*/ 0 h 132"/>
                <a:gd name="T10" fmla="*/ 52 w 105"/>
                <a:gd name="T11" fmla="*/ 80 h 132"/>
                <a:gd name="T12" fmla="*/ 25 w 105"/>
                <a:gd name="T13" fmla="*/ 52 h 132"/>
                <a:gd name="T14" fmla="*/ 52 w 105"/>
                <a:gd name="T15" fmla="*/ 25 h 132"/>
                <a:gd name="T16" fmla="*/ 80 w 105"/>
                <a:gd name="T17" fmla="*/ 52 h 132"/>
                <a:gd name="T18" fmla="*/ 52 w 105"/>
                <a:gd name="T19" fmla="*/ 80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32">
                  <a:moveTo>
                    <a:pt x="52" y="0"/>
                  </a:moveTo>
                  <a:cubicBezTo>
                    <a:pt x="24" y="0"/>
                    <a:pt x="0" y="23"/>
                    <a:pt x="0" y="52"/>
                  </a:cubicBezTo>
                  <a:cubicBezTo>
                    <a:pt x="0" y="81"/>
                    <a:pt x="52" y="132"/>
                    <a:pt x="52" y="132"/>
                  </a:cubicBezTo>
                  <a:cubicBezTo>
                    <a:pt x="52" y="132"/>
                    <a:pt x="105" y="81"/>
                    <a:pt x="105" y="52"/>
                  </a:cubicBezTo>
                  <a:cubicBezTo>
                    <a:pt x="105" y="23"/>
                    <a:pt x="81" y="0"/>
                    <a:pt x="52" y="0"/>
                  </a:cubicBezTo>
                  <a:close/>
                  <a:moveTo>
                    <a:pt x="52" y="80"/>
                  </a:moveTo>
                  <a:cubicBezTo>
                    <a:pt x="37" y="80"/>
                    <a:pt x="25" y="68"/>
                    <a:pt x="25" y="52"/>
                  </a:cubicBezTo>
                  <a:cubicBezTo>
                    <a:pt x="25" y="37"/>
                    <a:pt x="37" y="25"/>
                    <a:pt x="52" y="25"/>
                  </a:cubicBezTo>
                  <a:cubicBezTo>
                    <a:pt x="68" y="25"/>
                    <a:pt x="80" y="37"/>
                    <a:pt x="80" y="52"/>
                  </a:cubicBezTo>
                  <a:cubicBezTo>
                    <a:pt x="80" y="68"/>
                    <a:pt x="68" y="80"/>
                    <a:pt x="52"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821"/>
            <p:cNvSpPr>
              <a:spLocks noEditPoints="1"/>
            </p:cNvSpPr>
            <p:nvPr/>
          </p:nvSpPr>
          <p:spPr bwMode="auto">
            <a:xfrm>
              <a:off x="10472738" y="-69850"/>
              <a:ext cx="762000" cy="266700"/>
            </a:xfrm>
            <a:custGeom>
              <a:gdLst>
                <a:gd name="T0" fmla="*/ 165 w 203"/>
                <a:gd name="T1" fmla="*/ 71 h 71"/>
                <a:gd name="T2" fmla="*/ 162 w 203"/>
                <a:gd name="T3" fmla="*/ 70 h 71"/>
                <a:gd name="T4" fmla="*/ 126 w 203"/>
                <a:gd name="T5" fmla="*/ 50 h 71"/>
                <a:gd name="T6" fmla="*/ 80 w 203"/>
                <a:gd name="T7" fmla="*/ 68 h 71"/>
                <a:gd name="T8" fmla="*/ 74 w 203"/>
                <a:gd name="T9" fmla="*/ 68 h 71"/>
                <a:gd name="T10" fmla="*/ 45 w 203"/>
                <a:gd name="T11" fmla="*/ 43 h 71"/>
                <a:gd name="T12" fmla="*/ 8 w 203"/>
                <a:gd name="T13" fmla="*/ 57 h 71"/>
                <a:gd name="T14" fmla="*/ 1 w 203"/>
                <a:gd name="T15" fmla="*/ 54 h 71"/>
                <a:gd name="T16" fmla="*/ 4 w 203"/>
                <a:gd name="T17" fmla="*/ 46 h 71"/>
                <a:gd name="T18" fmla="*/ 82 w 203"/>
                <a:gd name="T19" fmla="*/ 7 h 71"/>
                <a:gd name="T20" fmla="*/ 87 w 203"/>
                <a:gd name="T21" fmla="*/ 7 h 71"/>
                <a:gd name="T22" fmla="*/ 109 w 203"/>
                <a:gd name="T23" fmla="*/ 18 h 71"/>
                <a:gd name="T24" fmla="*/ 158 w 203"/>
                <a:gd name="T25" fmla="*/ 0 h 71"/>
                <a:gd name="T26" fmla="*/ 162 w 203"/>
                <a:gd name="T27" fmla="*/ 1 h 71"/>
                <a:gd name="T28" fmla="*/ 200 w 203"/>
                <a:gd name="T29" fmla="*/ 19 h 71"/>
                <a:gd name="T30" fmla="*/ 203 w 203"/>
                <a:gd name="T31" fmla="*/ 23 h 71"/>
                <a:gd name="T32" fmla="*/ 202 w 203"/>
                <a:gd name="T33" fmla="*/ 28 h 71"/>
                <a:gd name="T34" fmla="*/ 169 w 203"/>
                <a:gd name="T35" fmla="*/ 69 h 71"/>
                <a:gd name="T36" fmla="*/ 165 w 203"/>
                <a:gd name="T37" fmla="*/ 71 h 71"/>
                <a:gd name="T38" fmla="*/ 127 w 203"/>
                <a:gd name="T39" fmla="*/ 38 h 71"/>
                <a:gd name="T40" fmla="*/ 130 w 203"/>
                <a:gd name="T41" fmla="*/ 38 h 71"/>
                <a:gd name="T42" fmla="*/ 163 w 203"/>
                <a:gd name="T43" fmla="*/ 58 h 71"/>
                <a:gd name="T44" fmla="*/ 188 w 203"/>
                <a:gd name="T45" fmla="*/ 27 h 71"/>
                <a:gd name="T46" fmla="*/ 159 w 203"/>
                <a:gd name="T47" fmla="*/ 12 h 71"/>
                <a:gd name="T48" fmla="*/ 110 w 203"/>
                <a:gd name="T49" fmla="*/ 30 h 71"/>
                <a:gd name="T50" fmla="*/ 106 w 203"/>
                <a:gd name="T51" fmla="*/ 30 h 71"/>
                <a:gd name="T52" fmla="*/ 84 w 203"/>
                <a:gd name="T53" fmla="*/ 19 h 71"/>
                <a:gd name="T54" fmla="*/ 53 w 203"/>
                <a:gd name="T55" fmla="*/ 35 h 71"/>
                <a:gd name="T56" fmla="*/ 79 w 203"/>
                <a:gd name="T57" fmla="*/ 56 h 71"/>
                <a:gd name="T58" fmla="*/ 125 w 203"/>
                <a:gd name="T59" fmla="*/ 38 h 71"/>
                <a:gd name="T60" fmla="*/ 127 w 203"/>
                <a:gd name="T61" fmla="*/ 38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3" h="71">
                  <a:moveTo>
                    <a:pt x="165" y="71"/>
                  </a:moveTo>
                  <a:cubicBezTo>
                    <a:pt x="164" y="71"/>
                    <a:pt x="163" y="71"/>
                    <a:pt x="162" y="70"/>
                  </a:cubicBezTo>
                  <a:cubicBezTo>
                    <a:pt x="126" y="50"/>
                    <a:pt x="126" y="50"/>
                    <a:pt x="126" y="50"/>
                  </a:cubicBezTo>
                  <a:cubicBezTo>
                    <a:pt x="80" y="68"/>
                    <a:pt x="80" y="68"/>
                    <a:pt x="80" y="68"/>
                  </a:cubicBezTo>
                  <a:cubicBezTo>
                    <a:pt x="78" y="69"/>
                    <a:pt x="76" y="69"/>
                    <a:pt x="74" y="68"/>
                  </a:cubicBezTo>
                  <a:cubicBezTo>
                    <a:pt x="45" y="43"/>
                    <a:pt x="45" y="43"/>
                    <a:pt x="45" y="43"/>
                  </a:cubicBezTo>
                  <a:cubicBezTo>
                    <a:pt x="8" y="57"/>
                    <a:pt x="8" y="57"/>
                    <a:pt x="8" y="57"/>
                  </a:cubicBezTo>
                  <a:cubicBezTo>
                    <a:pt x="5" y="58"/>
                    <a:pt x="2" y="57"/>
                    <a:pt x="1" y="54"/>
                  </a:cubicBezTo>
                  <a:cubicBezTo>
                    <a:pt x="0" y="51"/>
                    <a:pt x="1" y="48"/>
                    <a:pt x="4" y="46"/>
                  </a:cubicBezTo>
                  <a:cubicBezTo>
                    <a:pt x="82" y="7"/>
                    <a:pt x="82" y="7"/>
                    <a:pt x="82" y="7"/>
                  </a:cubicBezTo>
                  <a:cubicBezTo>
                    <a:pt x="83" y="6"/>
                    <a:pt x="85" y="6"/>
                    <a:pt x="87" y="7"/>
                  </a:cubicBezTo>
                  <a:cubicBezTo>
                    <a:pt x="109" y="18"/>
                    <a:pt x="109" y="18"/>
                    <a:pt x="109" y="18"/>
                  </a:cubicBezTo>
                  <a:cubicBezTo>
                    <a:pt x="158" y="0"/>
                    <a:pt x="158" y="0"/>
                    <a:pt x="158" y="0"/>
                  </a:cubicBezTo>
                  <a:cubicBezTo>
                    <a:pt x="159" y="0"/>
                    <a:pt x="161" y="0"/>
                    <a:pt x="162" y="1"/>
                  </a:cubicBezTo>
                  <a:cubicBezTo>
                    <a:pt x="200" y="19"/>
                    <a:pt x="200" y="19"/>
                    <a:pt x="200" y="19"/>
                  </a:cubicBezTo>
                  <a:cubicBezTo>
                    <a:pt x="202" y="20"/>
                    <a:pt x="203" y="22"/>
                    <a:pt x="203" y="23"/>
                  </a:cubicBezTo>
                  <a:cubicBezTo>
                    <a:pt x="203" y="25"/>
                    <a:pt x="203" y="27"/>
                    <a:pt x="202" y="28"/>
                  </a:cubicBezTo>
                  <a:cubicBezTo>
                    <a:pt x="169" y="69"/>
                    <a:pt x="169" y="69"/>
                    <a:pt x="169" y="69"/>
                  </a:cubicBezTo>
                  <a:cubicBezTo>
                    <a:pt x="168" y="71"/>
                    <a:pt x="166" y="71"/>
                    <a:pt x="165" y="71"/>
                  </a:cubicBezTo>
                  <a:close/>
                  <a:moveTo>
                    <a:pt x="127" y="38"/>
                  </a:moveTo>
                  <a:cubicBezTo>
                    <a:pt x="128" y="38"/>
                    <a:pt x="129" y="38"/>
                    <a:pt x="130" y="38"/>
                  </a:cubicBezTo>
                  <a:cubicBezTo>
                    <a:pt x="163" y="58"/>
                    <a:pt x="163" y="58"/>
                    <a:pt x="163" y="58"/>
                  </a:cubicBezTo>
                  <a:cubicBezTo>
                    <a:pt x="188" y="27"/>
                    <a:pt x="188" y="27"/>
                    <a:pt x="188" y="27"/>
                  </a:cubicBezTo>
                  <a:cubicBezTo>
                    <a:pt x="159" y="12"/>
                    <a:pt x="159" y="12"/>
                    <a:pt x="159" y="12"/>
                  </a:cubicBezTo>
                  <a:cubicBezTo>
                    <a:pt x="110" y="30"/>
                    <a:pt x="110" y="30"/>
                    <a:pt x="110" y="30"/>
                  </a:cubicBezTo>
                  <a:cubicBezTo>
                    <a:pt x="109" y="31"/>
                    <a:pt x="107" y="31"/>
                    <a:pt x="106" y="30"/>
                  </a:cubicBezTo>
                  <a:cubicBezTo>
                    <a:pt x="84" y="19"/>
                    <a:pt x="84" y="19"/>
                    <a:pt x="84" y="19"/>
                  </a:cubicBezTo>
                  <a:cubicBezTo>
                    <a:pt x="53" y="35"/>
                    <a:pt x="53" y="35"/>
                    <a:pt x="53" y="35"/>
                  </a:cubicBezTo>
                  <a:cubicBezTo>
                    <a:pt x="79" y="56"/>
                    <a:pt x="79" y="56"/>
                    <a:pt x="79" y="56"/>
                  </a:cubicBezTo>
                  <a:cubicBezTo>
                    <a:pt x="125" y="38"/>
                    <a:pt x="125" y="38"/>
                    <a:pt x="125" y="38"/>
                  </a:cubicBezTo>
                  <a:cubicBezTo>
                    <a:pt x="125" y="38"/>
                    <a:pt x="126" y="38"/>
                    <a:pt x="12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822"/>
            <p:cNvSpPr/>
            <p:nvPr/>
          </p:nvSpPr>
          <p:spPr bwMode="auto">
            <a:xfrm>
              <a:off x="10923588" y="-73025"/>
              <a:ext cx="173038" cy="187325"/>
            </a:xfrm>
            <a:custGeom>
              <a:gdLst>
                <a:gd name="T0" fmla="*/ 7 w 46"/>
                <a:gd name="T1" fmla="*/ 50 h 50"/>
                <a:gd name="T2" fmla="*/ 3 w 46"/>
                <a:gd name="T3" fmla="*/ 49 h 50"/>
                <a:gd name="T4" fmla="*/ 2 w 46"/>
                <a:gd name="T5" fmla="*/ 41 h 50"/>
                <a:gd name="T6" fmla="*/ 35 w 46"/>
                <a:gd name="T7" fmla="*/ 3 h 50"/>
                <a:gd name="T8" fmla="*/ 44 w 46"/>
                <a:gd name="T9" fmla="*/ 3 h 50"/>
                <a:gd name="T10" fmla="*/ 44 w 46"/>
                <a:gd name="T11" fmla="*/ 11 h 50"/>
                <a:gd name="T12" fmla="*/ 11 w 46"/>
                <a:gd name="T13" fmla="*/ 48 h 50"/>
                <a:gd name="T14" fmla="*/ 7 w 46"/>
                <a:gd name="T15" fmla="*/ 50 h 5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0">
                  <a:moveTo>
                    <a:pt x="7" y="50"/>
                  </a:moveTo>
                  <a:cubicBezTo>
                    <a:pt x="5" y="50"/>
                    <a:pt x="4" y="50"/>
                    <a:pt x="3" y="49"/>
                  </a:cubicBezTo>
                  <a:cubicBezTo>
                    <a:pt x="0" y="47"/>
                    <a:pt x="0" y="43"/>
                    <a:pt x="2" y="41"/>
                  </a:cubicBezTo>
                  <a:cubicBezTo>
                    <a:pt x="35" y="3"/>
                    <a:pt x="35" y="3"/>
                    <a:pt x="35" y="3"/>
                  </a:cubicBezTo>
                  <a:cubicBezTo>
                    <a:pt x="37" y="1"/>
                    <a:pt x="41" y="0"/>
                    <a:pt x="44" y="3"/>
                  </a:cubicBezTo>
                  <a:cubicBezTo>
                    <a:pt x="46" y="5"/>
                    <a:pt x="46" y="8"/>
                    <a:pt x="44" y="11"/>
                  </a:cubicBezTo>
                  <a:cubicBezTo>
                    <a:pt x="11" y="48"/>
                    <a:pt x="11" y="48"/>
                    <a:pt x="11" y="48"/>
                  </a:cubicBezTo>
                  <a:cubicBezTo>
                    <a:pt x="10" y="50"/>
                    <a:pt x="8" y="50"/>
                    <a:pt x="7"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823"/>
            <p:cNvSpPr/>
            <p:nvPr/>
          </p:nvSpPr>
          <p:spPr bwMode="auto">
            <a:xfrm>
              <a:off x="10739438" y="-1587"/>
              <a:ext cx="173038" cy="179388"/>
            </a:xfrm>
            <a:custGeom>
              <a:gdLst>
                <a:gd name="T0" fmla="*/ 6 w 46"/>
                <a:gd name="T1" fmla="*/ 48 h 48"/>
                <a:gd name="T2" fmla="*/ 2 w 46"/>
                <a:gd name="T3" fmla="*/ 47 h 48"/>
                <a:gd name="T4" fmla="*/ 2 w 46"/>
                <a:gd name="T5" fmla="*/ 39 h 48"/>
                <a:gd name="T6" fmla="*/ 35 w 46"/>
                <a:gd name="T7" fmla="*/ 3 h 48"/>
                <a:gd name="T8" fmla="*/ 43 w 46"/>
                <a:gd name="T9" fmla="*/ 2 h 48"/>
                <a:gd name="T10" fmla="*/ 43 w 46"/>
                <a:gd name="T11" fmla="*/ 10 h 48"/>
                <a:gd name="T12" fmla="*/ 11 w 46"/>
                <a:gd name="T13" fmla="*/ 46 h 48"/>
                <a:gd name="T14" fmla="*/ 6 w 46"/>
                <a:gd name="T15" fmla="*/ 48 h 4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8">
                  <a:moveTo>
                    <a:pt x="6" y="48"/>
                  </a:moveTo>
                  <a:cubicBezTo>
                    <a:pt x="5" y="48"/>
                    <a:pt x="3" y="48"/>
                    <a:pt x="2" y="47"/>
                  </a:cubicBezTo>
                  <a:cubicBezTo>
                    <a:pt x="0" y="45"/>
                    <a:pt x="0" y="41"/>
                    <a:pt x="2" y="39"/>
                  </a:cubicBezTo>
                  <a:cubicBezTo>
                    <a:pt x="35" y="3"/>
                    <a:pt x="35" y="3"/>
                    <a:pt x="35" y="3"/>
                  </a:cubicBezTo>
                  <a:cubicBezTo>
                    <a:pt x="37" y="1"/>
                    <a:pt x="40" y="0"/>
                    <a:pt x="43" y="2"/>
                  </a:cubicBezTo>
                  <a:cubicBezTo>
                    <a:pt x="45" y="5"/>
                    <a:pt x="46" y="8"/>
                    <a:pt x="43" y="10"/>
                  </a:cubicBezTo>
                  <a:cubicBezTo>
                    <a:pt x="11" y="46"/>
                    <a:pt x="11" y="46"/>
                    <a:pt x="11" y="46"/>
                  </a:cubicBezTo>
                  <a:cubicBezTo>
                    <a:pt x="9" y="48"/>
                    <a:pt x="8"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8" name="Freeform 954"/>
          <p:cNvSpPr>
            <a:spLocks noEditPoints="1"/>
          </p:cNvSpPr>
          <p:nvPr/>
        </p:nvSpPr>
        <p:spPr bwMode="auto">
          <a:xfrm>
            <a:off x="7559232" y="1845935"/>
            <a:ext cx="591234" cy="663029"/>
          </a:xfrm>
          <a:custGeom>
            <a:gdLst>
              <a:gd name="T0" fmla="*/ 141 w 697"/>
              <a:gd name="T1" fmla="*/ 217 h 782"/>
              <a:gd name="T2" fmla="*/ 141 w 697"/>
              <a:gd name="T3" fmla="*/ 314 h 782"/>
              <a:gd name="T4" fmla="*/ 121 w 697"/>
              <a:gd name="T5" fmla="*/ 288 h 782"/>
              <a:gd name="T6" fmla="*/ 138 w 697"/>
              <a:gd name="T7" fmla="*/ 282 h 782"/>
              <a:gd name="T8" fmla="*/ 137 w 697"/>
              <a:gd name="T9" fmla="*/ 269 h 782"/>
              <a:gd name="T10" fmla="*/ 136 w 697"/>
              <a:gd name="T11" fmla="*/ 238 h 782"/>
              <a:gd name="T12" fmla="*/ 145 w 697"/>
              <a:gd name="T13" fmla="*/ 230 h 782"/>
              <a:gd name="T14" fmla="*/ 157 w 697"/>
              <a:gd name="T15" fmla="*/ 241 h 782"/>
              <a:gd name="T16" fmla="*/ 142 w 697"/>
              <a:gd name="T17" fmla="*/ 247 h 782"/>
              <a:gd name="T18" fmla="*/ 145 w 697"/>
              <a:gd name="T19" fmla="*/ 259 h 782"/>
              <a:gd name="T20" fmla="*/ 144 w 697"/>
              <a:gd name="T21" fmla="*/ 291 h 782"/>
              <a:gd name="T22" fmla="*/ 136 w 697"/>
              <a:gd name="T23" fmla="*/ 300 h 782"/>
              <a:gd name="T24" fmla="*/ 121 w 697"/>
              <a:gd name="T25" fmla="*/ 288 h 782"/>
              <a:gd name="T26" fmla="*/ 248 w 697"/>
              <a:gd name="T27" fmla="*/ 233 h 782"/>
              <a:gd name="T28" fmla="*/ 456 w 697"/>
              <a:gd name="T29" fmla="*/ 233 h 782"/>
              <a:gd name="T30" fmla="*/ 359 w 697"/>
              <a:gd name="T31" fmla="*/ 289 h 782"/>
              <a:gd name="T32" fmla="*/ 340 w 697"/>
              <a:gd name="T33" fmla="*/ 308 h 782"/>
              <a:gd name="T34" fmla="*/ 309 w 697"/>
              <a:gd name="T35" fmla="*/ 283 h 782"/>
              <a:gd name="T36" fmla="*/ 345 w 697"/>
              <a:gd name="T37" fmla="*/ 269 h 782"/>
              <a:gd name="T38" fmla="*/ 343 w 697"/>
              <a:gd name="T39" fmla="*/ 242 h 782"/>
              <a:gd name="T40" fmla="*/ 341 w 697"/>
              <a:gd name="T41" fmla="*/ 175 h 782"/>
              <a:gd name="T42" fmla="*/ 359 w 697"/>
              <a:gd name="T43" fmla="*/ 158 h 782"/>
              <a:gd name="T44" fmla="*/ 386 w 697"/>
              <a:gd name="T45" fmla="*/ 180 h 782"/>
              <a:gd name="T46" fmla="*/ 354 w 697"/>
              <a:gd name="T47" fmla="*/ 194 h 782"/>
              <a:gd name="T48" fmla="*/ 361 w 697"/>
              <a:gd name="T49" fmla="*/ 221 h 782"/>
              <a:gd name="T50" fmla="*/ 359 w 697"/>
              <a:gd name="T51" fmla="*/ 289 h 782"/>
              <a:gd name="T52" fmla="*/ 122 w 697"/>
              <a:gd name="T53" fmla="*/ 426 h 782"/>
              <a:gd name="T54" fmla="*/ 255 w 697"/>
              <a:gd name="T55" fmla="*/ 426 h 782"/>
              <a:gd name="T56" fmla="*/ 193 w 697"/>
              <a:gd name="T57" fmla="*/ 462 h 782"/>
              <a:gd name="T58" fmla="*/ 181 w 697"/>
              <a:gd name="T59" fmla="*/ 474 h 782"/>
              <a:gd name="T60" fmla="*/ 161 w 697"/>
              <a:gd name="T61" fmla="*/ 458 h 782"/>
              <a:gd name="T62" fmla="*/ 184 w 697"/>
              <a:gd name="T63" fmla="*/ 449 h 782"/>
              <a:gd name="T64" fmla="*/ 183 w 697"/>
              <a:gd name="T65" fmla="*/ 431 h 782"/>
              <a:gd name="T66" fmla="*/ 182 w 697"/>
              <a:gd name="T67" fmla="*/ 389 h 782"/>
              <a:gd name="T68" fmla="*/ 194 w 697"/>
              <a:gd name="T69" fmla="*/ 378 h 782"/>
              <a:gd name="T70" fmla="*/ 211 w 697"/>
              <a:gd name="T71" fmla="*/ 392 h 782"/>
              <a:gd name="T72" fmla="*/ 190 w 697"/>
              <a:gd name="T73" fmla="*/ 401 h 782"/>
              <a:gd name="T74" fmla="*/ 194 w 697"/>
              <a:gd name="T75" fmla="*/ 418 h 782"/>
              <a:gd name="T76" fmla="*/ 193 w 697"/>
              <a:gd name="T77" fmla="*/ 462 h 782"/>
              <a:gd name="T78" fmla="*/ 601 w 697"/>
              <a:gd name="T79" fmla="*/ 366 h 782"/>
              <a:gd name="T80" fmla="*/ 585 w 697"/>
              <a:gd name="T81" fmla="*/ 182 h 782"/>
              <a:gd name="T82" fmla="*/ 298 w 697"/>
              <a:gd name="T83" fmla="*/ 0 h 782"/>
              <a:gd name="T84" fmla="*/ 2 w 697"/>
              <a:gd name="T85" fmla="*/ 302 h 782"/>
              <a:gd name="T86" fmla="*/ 0 w 697"/>
              <a:gd name="T87" fmla="*/ 781 h 782"/>
              <a:gd name="T88" fmla="*/ 433 w 697"/>
              <a:gd name="T89" fmla="*/ 674 h 782"/>
              <a:gd name="T90" fmla="*/ 563 w 697"/>
              <a:gd name="T91" fmla="*/ 673 h 782"/>
              <a:gd name="T92" fmla="*/ 564 w 697"/>
              <a:gd name="T93" fmla="*/ 673 h 782"/>
              <a:gd name="T94" fmla="*/ 595 w 697"/>
              <a:gd name="T95" fmla="*/ 577 h 782"/>
              <a:gd name="T96" fmla="*/ 561 w 697"/>
              <a:gd name="T97" fmla="*/ 554 h 782"/>
              <a:gd name="T98" fmla="*/ 598 w 697"/>
              <a:gd name="T99" fmla="*/ 536 h 782"/>
              <a:gd name="T100" fmla="*/ 595 w 697"/>
              <a:gd name="T101" fmla="*/ 527 h 782"/>
              <a:gd name="T102" fmla="*/ 652 w 697"/>
              <a:gd name="T103" fmla="*/ 426 h 782"/>
              <a:gd name="T104" fmla="*/ 141 w 697"/>
              <a:gd name="T105" fmla="*/ 201 h 782"/>
              <a:gd name="T106" fmla="*/ 141 w 697"/>
              <a:gd name="T107" fmla="*/ 329 h 782"/>
              <a:gd name="T108" fmla="*/ 189 w 697"/>
              <a:gd name="T109" fmla="*/ 514 h 782"/>
              <a:gd name="T110" fmla="*/ 189 w 697"/>
              <a:gd name="T111" fmla="*/ 337 h 782"/>
              <a:gd name="T112" fmla="*/ 189 w 697"/>
              <a:gd name="T113" fmla="*/ 514 h 782"/>
              <a:gd name="T114" fmla="*/ 215 w 697"/>
              <a:gd name="T115" fmla="*/ 233 h 782"/>
              <a:gd name="T116" fmla="*/ 489 w 697"/>
              <a:gd name="T117" fmla="*/ 233 h 7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7" h="782">
                <a:moveTo>
                  <a:pt x="189" y="265"/>
                </a:moveTo>
                <a:cubicBezTo>
                  <a:pt x="189" y="238"/>
                  <a:pt x="168" y="217"/>
                  <a:pt x="141" y="217"/>
                </a:cubicBezTo>
                <a:cubicBezTo>
                  <a:pt x="115" y="217"/>
                  <a:pt x="93" y="238"/>
                  <a:pt x="93" y="265"/>
                </a:cubicBezTo>
                <a:cubicBezTo>
                  <a:pt x="93" y="292"/>
                  <a:pt x="115" y="314"/>
                  <a:pt x="141" y="314"/>
                </a:cubicBezTo>
                <a:cubicBezTo>
                  <a:pt x="168" y="314"/>
                  <a:pt x="189" y="292"/>
                  <a:pt x="189" y="265"/>
                </a:cubicBezTo>
                <a:moveTo>
                  <a:pt x="121" y="288"/>
                </a:moveTo>
                <a:cubicBezTo>
                  <a:pt x="124" y="278"/>
                  <a:pt x="124" y="278"/>
                  <a:pt x="124" y="278"/>
                </a:cubicBezTo>
                <a:cubicBezTo>
                  <a:pt x="127" y="280"/>
                  <a:pt x="132" y="282"/>
                  <a:pt x="138" y="282"/>
                </a:cubicBezTo>
                <a:cubicBezTo>
                  <a:pt x="143" y="282"/>
                  <a:pt x="146" y="280"/>
                  <a:pt x="146" y="277"/>
                </a:cubicBezTo>
                <a:cubicBezTo>
                  <a:pt x="146" y="273"/>
                  <a:pt x="144" y="271"/>
                  <a:pt x="137" y="269"/>
                </a:cubicBezTo>
                <a:cubicBezTo>
                  <a:pt x="128" y="266"/>
                  <a:pt x="122" y="262"/>
                  <a:pt x="122" y="254"/>
                </a:cubicBezTo>
                <a:cubicBezTo>
                  <a:pt x="122" y="246"/>
                  <a:pt x="127" y="240"/>
                  <a:pt x="136" y="238"/>
                </a:cubicBezTo>
                <a:cubicBezTo>
                  <a:pt x="136" y="230"/>
                  <a:pt x="136" y="230"/>
                  <a:pt x="136" y="230"/>
                </a:cubicBezTo>
                <a:cubicBezTo>
                  <a:pt x="145" y="230"/>
                  <a:pt x="145" y="230"/>
                  <a:pt x="145" y="230"/>
                </a:cubicBezTo>
                <a:cubicBezTo>
                  <a:pt x="145" y="238"/>
                  <a:pt x="145" y="238"/>
                  <a:pt x="145" y="238"/>
                </a:cubicBezTo>
                <a:cubicBezTo>
                  <a:pt x="150" y="238"/>
                  <a:pt x="154" y="239"/>
                  <a:pt x="157" y="241"/>
                </a:cubicBezTo>
                <a:cubicBezTo>
                  <a:pt x="155" y="250"/>
                  <a:pt x="155" y="250"/>
                  <a:pt x="155" y="250"/>
                </a:cubicBezTo>
                <a:cubicBezTo>
                  <a:pt x="152" y="249"/>
                  <a:pt x="148" y="247"/>
                  <a:pt x="142" y="247"/>
                </a:cubicBezTo>
                <a:cubicBezTo>
                  <a:pt x="137" y="247"/>
                  <a:pt x="135" y="250"/>
                  <a:pt x="135" y="252"/>
                </a:cubicBezTo>
                <a:cubicBezTo>
                  <a:pt x="135" y="255"/>
                  <a:pt x="138" y="257"/>
                  <a:pt x="145" y="259"/>
                </a:cubicBezTo>
                <a:cubicBezTo>
                  <a:pt x="155" y="263"/>
                  <a:pt x="159" y="268"/>
                  <a:pt x="159" y="275"/>
                </a:cubicBezTo>
                <a:cubicBezTo>
                  <a:pt x="159" y="283"/>
                  <a:pt x="154" y="290"/>
                  <a:pt x="144" y="291"/>
                </a:cubicBezTo>
                <a:cubicBezTo>
                  <a:pt x="144" y="300"/>
                  <a:pt x="144" y="300"/>
                  <a:pt x="144" y="300"/>
                </a:cubicBezTo>
                <a:cubicBezTo>
                  <a:pt x="136" y="300"/>
                  <a:pt x="136" y="300"/>
                  <a:pt x="136" y="300"/>
                </a:cubicBezTo>
                <a:cubicBezTo>
                  <a:pt x="136" y="292"/>
                  <a:pt x="136" y="292"/>
                  <a:pt x="136" y="292"/>
                </a:cubicBezTo>
                <a:cubicBezTo>
                  <a:pt x="130" y="292"/>
                  <a:pt x="125" y="290"/>
                  <a:pt x="121" y="288"/>
                </a:cubicBezTo>
                <a:moveTo>
                  <a:pt x="352" y="128"/>
                </a:moveTo>
                <a:cubicBezTo>
                  <a:pt x="295" y="128"/>
                  <a:pt x="248" y="175"/>
                  <a:pt x="248" y="233"/>
                </a:cubicBezTo>
                <a:cubicBezTo>
                  <a:pt x="248" y="291"/>
                  <a:pt x="295" y="338"/>
                  <a:pt x="352" y="338"/>
                </a:cubicBezTo>
                <a:cubicBezTo>
                  <a:pt x="410" y="338"/>
                  <a:pt x="456" y="291"/>
                  <a:pt x="456" y="233"/>
                </a:cubicBezTo>
                <a:cubicBezTo>
                  <a:pt x="456" y="175"/>
                  <a:pt x="410" y="128"/>
                  <a:pt x="352" y="128"/>
                </a:cubicBezTo>
                <a:moveTo>
                  <a:pt x="359" y="289"/>
                </a:moveTo>
                <a:cubicBezTo>
                  <a:pt x="359" y="308"/>
                  <a:pt x="359" y="308"/>
                  <a:pt x="359" y="308"/>
                </a:cubicBezTo>
                <a:cubicBezTo>
                  <a:pt x="340" y="308"/>
                  <a:pt x="340" y="308"/>
                  <a:pt x="340" y="308"/>
                </a:cubicBezTo>
                <a:cubicBezTo>
                  <a:pt x="340" y="291"/>
                  <a:pt x="340" y="291"/>
                  <a:pt x="340" y="291"/>
                </a:cubicBezTo>
                <a:cubicBezTo>
                  <a:pt x="328" y="290"/>
                  <a:pt x="316" y="287"/>
                  <a:pt x="309" y="283"/>
                </a:cubicBezTo>
                <a:cubicBezTo>
                  <a:pt x="314" y="261"/>
                  <a:pt x="314" y="261"/>
                  <a:pt x="314" y="261"/>
                </a:cubicBezTo>
                <a:cubicBezTo>
                  <a:pt x="322" y="266"/>
                  <a:pt x="333" y="269"/>
                  <a:pt x="345" y="269"/>
                </a:cubicBezTo>
                <a:cubicBezTo>
                  <a:pt x="356" y="269"/>
                  <a:pt x="363" y="265"/>
                  <a:pt x="363" y="258"/>
                </a:cubicBezTo>
                <a:cubicBezTo>
                  <a:pt x="363" y="251"/>
                  <a:pt x="357" y="246"/>
                  <a:pt x="343" y="242"/>
                </a:cubicBezTo>
                <a:cubicBezTo>
                  <a:pt x="324" y="235"/>
                  <a:pt x="310" y="226"/>
                  <a:pt x="310" y="208"/>
                </a:cubicBezTo>
                <a:cubicBezTo>
                  <a:pt x="310" y="192"/>
                  <a:pt x="322" y="179"/>
                  <a:pt x="341" y="175"/>
                </a:cubicBezTo>
                <a:cubicBezTo>
                  <a:pt x="341" y="158"/>
                  <a:pt x="341" y="158"/>
                  <a:pt x="341" y="158"/>
                </a:cubicBezTo>
                <a:cubicBezTo>
                  <a:pt x="359" y="158"/>
                  <a:pt x="359" y="158"/>
                  <a:pt x="359" y="158"/>
                </a:cubicBezTo>
                <a:cubicBezTo>
                  <a:pt x="359" y="174"/>
                  <a:pt x="359" y="174"/>
                  <a:pt x="359" y="174"/>
                </a:cubicBezTo>
                <a:cubicBezTo>
                  <a:pt x="372" y="174"/>
                  <a:pt x="380" y="177"/>
                  <a:pt x="386" y="180"/>
                </a:cubicBezTo>
                <a:cubicBezTo>
                  <a:pt x="381" y="201"/>
                  <a:pt x="381" y="201"/>
                  <a:pt x="381" y="201"/>
                </a:cubicBezTo>
                <a:cubicBezTo>
                  <a:pt x="376" y="199"/>
                  <a:pt x="368" y="194"/>
                  <a:pt x="354" y="194"/>
                </a:cubicBezTo>
                <a:cubicBezTo>
                  <a:pt x="342" y="194"/>
                  <a:pt x="338" y="200"/>
                  <a:pt x="338" y="205"/>
                </a:cubicBezTo>
                <a:cubicBezTo>
                  <a:pt x="338" y="211"/>
                  <a:pt x="345" y="215"/>
                  <a:pt x="361" y="221"/>
                </a:cubicBezTo>
                <a:cubicBezTo>
                  <a:pt x="383" y="228"/>
                  <a:pt x="391" y="239"/>
                  <a:pt x="391" y="255"/>
                </a:cubicBezTo>
                <a:cubicBezTo>
                  <a:pt x="391" y="272"/>
                  <a:pt x="380" y="286"/>
                  <a:pt x="359" y="289"/>
                </a:cubicBezTo>
                <a:moveTo>
                  <a:pt x="189" y="358"/>
                </a:moveTo>
                <a:cubicBezTo>
                  <a:pt x="152" y="358"/>
                  <a:pt x="122" y="389"/>
                  <a:pt x="122" y="426"/>
                </a:cubicBezTo>
                <a:cubicBezTo>
                  <a:pt x="122" y="463"/>
                  <a:pt x="152" y="493"/>
                  <a:pt x="189" y="493"/>
                </a:cubicBezTo>
                <a:cubicBezTo>
                  <a:pt x="226" y="493"/>
                  <a:pt x="255" y="463"/>
                  <a:pt x="255" y="426"/>
                </a:cubicBezTo>
                <a:cubicBezTo>
                  <a:pt x="255" y="389"/>
                  <a:pt x="226" y="358"/>
                  <a:pt x="189" y="358"/>
                </a:cubicBezTo>
                <a:moveTo>
                  <a:pt x="193" y="462"/>
                </a:moveTo>
                <a:cubicBezTo>
                  <a:pt x="193" y="474"/>
                  <a:pt x="193" y="474"/>
                  <a:pt x="193" y="474"/>
                </a:cubicBezTo>
                <a:cubicBezTo>
                  <a:pt x="181" y="474"/>
                  <a:pt x="181" y="474"/>
                  <a:pt x="181" y="474"/>
                </a:cubicBezTo>
                <a:cubicBezTo>
                  <a:pt x="181" y="463"/>
                  <a:pt x="181" y="463"/>
                  <a:pt x="181" y="463"/>
                </a:cubicBezTo>
                <a:cubicBezTo>
                  <a:pt x="173" y="462"/>
                  <a:pt x="166" y="460"/>
                  <a:pt x="161" y="458"/>
                </a:cubicBezTo>
                <a:cubicBezTo>
                  <a:pt x="165" y="444"/>
                  <a:pt x="165" y="444"/>
                  <a:pt x="165" y="444"/>
                </a:cubicBezTo>
                <a:cubicBezTo>
                  <a:pt x="170" y="446"/>
                  <a:pt x="177" y="449"/>
                  <a:pt x="184" y="449"/>
                </a:cubicBezTo>
                <a:cubicBezTo>
                  <a:pt x="191" y="449"/>
                  <a:pt x="196" y="446"/>
                  <a:pt x="196" y="442"/>
                </a:cubicBezTo>
                <a:cubicBezTo>
                  <a:pt x="196" y="437"/>
                  <a:pt x="192" y="434"/>
                  <a:pt x="183" y="431"/>
                </a:cubicBezTo>
                <a:cubicBezTo>
                  <a:pt x="171" y="427"/>
                  <a:pt x="162" y="421"/>
                  <a:pt x="162" y="410"/>
                </a:cubicBezTo>
                <a:cubicBezTo>
                  <a:pt x="162" y="399"/>
                  <a:pt x="169" y="391"/>
                  <a:pt x="182" y="389"/>
                </a:cubicBezTo>
                <a:cubicBezTo>
                  <a:pt x="182" y="378"/>
                  <a:pt x="182" y="378"/>
                  <a:pt x="182" y="378"/>
                </a:cubicBezTo>
                <a:cubicBezTo>
                  <a:pt x="194" y="378"/>
                  <a:pt x="194" y="378"/>
                  <a:pt x="194" y="378"/>
                </a:cubicBezTo>
                <a:cubicBezTo>
                  <a:pt x="194" y="388"/>
                  <a:pt x="194" y="388"/>
                  <a:pt x="194" y="388"/>
                </a:cubicBezTo>
                <a:cubicBezTo>
                  <a:pt x="201" y="388"/>
                  <a:pt x="207" y="390"/>
                  <a:pt x="211" y="392"/>
                </a:cubicBezTo>
                <a:cubicBezTo>
                  <a:pt x="207" y="405"/>
                  <a:pt x="207" y="405"/>
                  <a:pt x="207" y="405"/>
                </a:cubicBezTo>
                <a:cubicBezTo>
                  <a:pt x="204" y="404"/>
                  <a:pt x="199" y="401"/>
                  <a:pt x="190" y="401"/>
                </a:cubicBezTo>
                <a:cubicBezTo>
                  <a:pt x="183" y="401"/>
                  <a:pt x="180" y="404"/>
                  <a:pt x="180" y="408"/>
                </a:cubicBezTo>
                <a:cubicBezTo>
                  <a:pt x="180" y="412"/>
                  <a:pt x="184" y="414"/>
                  <a:pt x="194" y="418"/>
                </a:cubicBezTo>
                <a:cubicBezTo>
                  <a:pt x="208" y="423"/>
                  <a:pt x="214" y="429"/>
                  <a:pt x="214" y="440"/>
                </a:cubicBezTo>
                <a:cubicBezTo>
                  <a:pt x="214" y="451"/>
                  <a:pt x="207" y="459"/>
                  <a:pt x="193" y="462"/>
                </a:cubicBezTo>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3" y="673"/>
                  <a:pt x="563"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9" name="组合 48"/>
          <p:cNvGrpSpPr/>
          <p:nvPr/>
        </p:nvGrpSpPr>
        <p:grpSpPr>
          <a:xfrm>
            <a:off x="4006903" y="1817384"/>
            <a:ext cx="463045" cy="720131"/>
            <a:chOff x="4278313" y="6613525"/>
            <a:chExt cx="503238" cy="782638"/>
          </a:xfrm>
          <a:solidFill>
            <a:schemeClr val="bg1"/>
          </a:solidFill>
        </p:grpSpPr>
        <p:sp>
          <p:nvSpPr>
            <p:cNvPr id="50" name="Freeform 913"/>
            <p:cNvSpPr>
              <a:spLocks noEditPoints="1"/>
            </p:cNvSpPr>
            <p:nvPr/>
          </p:nvSpPr>
          <p:spPr bwMode="auto">
            <a:xfrm>
              <a:off x="4278313" y="6613525"/>
              <a:ext cx="503238" cy="782638"/>
            </a:xfrm>
            <a:custGeom>
              <a:gdLst>
                <a:gd name="T0" fmla="*/ 67 w 134"/>
                <a:gd name="T1" fmla="*/ 0 h 209"/>
                <a:gd name="T2" fmla="*/ 0 w 134"/>
                <a:gd name="T3" fmla="*/ 74 h 209"/>
                <a:gd name="T4" fmla="*/ 31 w 134"/>
                <a:gd name="T5" fmla="*/ 163 h 209"/>
                <a:gd name="T6" fmla="*/ 51 w 134"/>
                <a:gd name="T7" fmla="*/ 169 h 209"/>
                <a:gd name="T8" fmla="*/ 31 w 134"/>
                <a:gd name="T9" fmla="*/ 175 h 209"/>
                <a:gd name="T10" fmla="*/ 34 w 134"/>
                <a:gd name="T11" fmla="*/ 180 h 209"/>
                <a:gd name="T12" fmla="*/ 31 w 134"/>
                <a:gd name="T13" fmla="*/ 185 h 209"/>
                <a:gd name="T14" fmla="*/ 34 w 134"/>
                <a:gd name="T15" fmla="*/ 190 h 209"/>
                <a:gd name="T16" fmla="*/ 47 w 134"/>
                <a:gd name="T17" fmla="*/ 203 h 209"/>
                <a:gd name="T18" fmla="*/ 78 w 134"/>
                <a:gd name="T19" fmla="*/ 209 h 209"/>
                <a:gd name="T20" fmla="*/ 102 w 134"/>
                <a:gd name="T21" fmla="*/ 190 h 209"/>
                <a:gd name="T22" fmla="*/ 100 w 134"/>
                <a:gd name="T23" fmla="*/ 185 h 209"/>
                <a:gd name="T24" fmla="*/ 102 w 134"/>
                <a:gd name="T25" fmla="*/ 180 h 209"/>
                <a:gd name="T26" fmla="*/ 100 w 134"/>
                <a:gd name="T27" fmla="*/ 175 h 209"/>
                <a:gd name="T28" fmla="*/ 102 w 134"/>
                <a:gd name="T29" fmla="*/ 169 h 209"/>
                <a:gd name="T30" fmla="*/ 84 w 134"/>
                <a:gd name="T31" fmla="*/ 163 h 209"/>
                <a:gd name="T32" fmla="*/ 107 w 134"/>
                <a:gd name="T33" fmla="*/ 134 h 209"/>
                <a:gd name="T34" fmla="*/ 134 w 134"/>
                <a:gd name="T35" fmla="*/ 68 h 209"/>
                <a:gd name="T36" fmla="*/ 68 w 134"/>
                <a:gd name="T37" fmla="*/ 118 h 209"/>
                <a:gd name="T38" fmla="*/ 66 w 134"/>
                <a:gd name="T39" fmla="*/ 152 h 209"/>
                <a:gd name="T40" fmla="*/ 66 w 134"/>
                <a:gd name="T41" fmla="*/ 169 h 209"/>
                <a:gd name="T42" fmla="*/ 69 w 134"/>
                <a:gd name="T43" fmla="*/ 163 h 209"/>
                <a:gd name="T44" fmla="*/ 66 w 134"/>
                <a:gd name="T45" fmla="*/ 169 h 209"/>
                <a:gd name="T46" fmla="*/ 122 w 134"/>
                <a:gd name="T47" fmla="*/ 78 h 209"/>
                <a:gd name="T48" fmla="*/ 98 w 134"/>
                <a:gd name="T49" fmla="*/ 126 h 209"/>
                <a:gd name="T50" fmla="*/ 85 w 134"/>
                <a:gd name="T51" fmla="*/ 152 h 209"/>
                <a:gd name="T52" fmla="*/ 85 w 134"/>
                <a:gd name="T53" fmla="*/ 118 h 209"/>
                <a:gd name="T54" fmla="*/ 86 w 134"/>
                <a:gd name="T55" fmla="*/ 118 h 209"/>
                <a:gd name="T56" fmla="*/ 89 w 134"/>
                <a:gd name="T57" fmla="*/ 66 h 209"/>
                <a:gd name="T58" fmla="*/ 76 w 134"/>
                <a:gd name="T59" fmla="*/ 59 h 209"/>
                <a:gd name="T60" fmla="*/ 81 w 134"/>
                <a:gd name="T61" fmla="*/ 63 h 209"/>
                <a:gd name="T62" fmla="*/ 78 w 134"/>
                <a:gd name="T63" fmla="*/ 71 h 209"/>
                <a:gd name="T64" fmla="*/ 70 w 134"/>
                <a:gd name="T65" fmla="*/ 65 h 209"/>
                <a:gd name="T66" fmla="*/ 69 w 134"/>
                <a:gd name="T67" fmla="*/ 59 h 209"/>
                <a:gd name="T68" fmla="*/ 63 w 134"/>
                <a:gd name="T69" fmla="*/ 64 h 209"/>
                <a:gd name="T70" fmla="*/ 63 w 134"/>
                <a:gd name="T71" fmla="*/ 87 h 209"/>
                <a:gd name="T72" fmla="*/ 58 w 134"/>
                <a:gd name="T73" fmla="*/ 66 h 209"/>
                <a:gd name="T74" fmla="*/ 57 w 134"/>
                <a:gd name="T75" fmla="*/ 59 h 209"/>
                <a:gd name="T76" fmla="*/ 51 w 134"/>
                <a:gd name="T77" fmla="*/ 60 h 209"/>
                <a:gd name="T78" fmla="*/ 41 w 134"/>
                <a:gd name="T79" fmla="*/ 117 h 209"/>
                <a:gd name="T80" fmla="*/ 48 w 134"/>
                <a:gd name="T81" fmla="*/ 118 h 209"/>
                <a:gd name="T82" fmla="*/ 49 w 134"/>
                <a:gd name="T83" fmla="*/ 118 h 209"/>
                <a:gd name="T84" fmla="*/ 43 w 134"/>
                <a:gd name="T85" fmla="*/ 152 h 209"/>
                <a:gd name="T86" fmla="*/ 12 w 134"/>
                <a:gd name="T87" fmla="*/ 78 h 209"/>
                <a:gd name="T88" fmla="*/ 11 w 134"/>
                <a:gd name="T89" fmla="*/ 70 h 209"/>
                <a:gd name="T90" fmla="*/ 67 w 134"/>
                <a:gd name="T91" fmla="*/ 12 h 209"/>
                <a:gd name="T92" fmla="*/ 122 w 134"/>
                <a:gd name="T93" fmla="*/ 70 h 2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209">
                  <a:moveTo>
                    <a:pt x="134" y="68"/>
                  </a:moveTo>
                  <a:cubicBezTo>
                    <a:pt x="134" y="30"/>
                    <a:pt x="104" y="0"/>
                    <a:pt x="67" y="0"/>
                  </a:cubicBezTo>
                  <a:cubicBezTo>
                    <a:pt x="30" y="0"/>
                    <a:pt x="0" y="30"/>
                    <a:pt x="0" y="68"/>
                  </a:cubicBezTo>
                  <a:cubicBezTo>
                    <a:pt x="0" y="70"/>
                    <a:pt x="0" y="72"/>
                    <a:pt x="0" y="74"/>
                  </a:cubicBezTo>
                  <a:cubicBezTo>
                    <a:pt x="0" y="75"/>
                    <a:pt x="1" y="101"/>
                    <a:pt x="27" y="134"/>
                  </a:cubicBezTo>
                  <a:cubicBezTo>
                    <a:pt x="34" y="143"/>
                    <a:pt x="31" y="163"/>
                    <a:pt x="31" y="163"/>
                  </a:cubicBezTo>
                  <a:cubicBezTo>
                    <a:pt x="37" y="163"/>
                    <a:pt x="44" y="163"/>
                    <a:pt x="51" y="163"/>
                  </a:cubicBezTo>
                  <a:cubicBezTo>
                    <a:pt x="51" y="169"/>
                    <a:pt x="51" y="169"/>
                    <a:pt x="51" y="169"/>
                  </a:cubicBezTo>
                  <a:cubicBezTo>
                    <a:pt x="31" y="169"/>
                    <a:pt x="31" y="169"/>
                    <a:pt x="31" y="169"/>
                  </a:cubicBezTo>
                  <a:cubicBezTo>
                    <a:pt x="31" y="175"/>
                    <a:pt x="31" y="175"/>
                    <a:pt x="31" y="175"/>
                  </a:cubicBezTo>
                  <a:cubicBezTo>
                    <a:pt x="34" y="175"/>
                    <a:pt x="34" y="175"/>
                    <a:pt x="34" y="175"/>
                  </a:cubicBezTo>
                  <a:cubicBezTo>
                    <a:pt x="34" y="180"/>
                    <a:pt x="34" y="180"/>
                    <a:pt x="34" y="180"/>
                  </a:cubicBezTo>
                  <a:cubicBezTo>
                    <a:pt x="31" y="180"/>
                    <a:pt x="31" y="180"/>
                    <a:pt x="31" y="180"/>
                  </a:cubicBezTo>
                  <a:cubicBezTo>
                    <a:pt x="31" y="185"/>
                    <a:pt x="31" y="185"/>
                    <a:pt x="31" y="185"/>
                  </a:cubicBezTo>
                  <a:cubicBezTo>
                    <a:pt x="34" y="185"/>
                    <a:pt x="34" y="185"/>
                    <a:pt x="34" y="185"/>
                  </a:cubicBezTo>
                  <a:cubicBezTo>
                    <a:pt x="34" y="190"/>
                    <a:pt x="34" y="190"/>
                    <a:pt x="34" y="190"/>
                  </a:cubicBezTo>
                  <a:cubicBezTo>
                    <a:pt x="32" y="190"/>
                    <a:pt x="32" y="190"/>
                    <a:pt x="32" y="190"/>
                  </a:cubicBezTo>
                  <a:cubicBezTo>
                    <a:pt x="32" y="197"/>
                    <a:pt x="38" y="203"/>
                    <a:pt x="47" y="203"/>
                  </a:cubicBezTo>
                  <a:cubicBezTo>
                    <a:pt x="48" y="207"/>
                    <a:pt x="52" y="209"/>
                    <a:pt x="56" y="209"/>
                  </a:cubicBezTo>
                  <a:cubicBezTo>
                    <a:pt x="78" y="209"/>
                    <a:pt x="78" y="209"/>
                    <a:pt x="78" y="209"/>
                  </a:cubicBezTo>
                  <a:cubicBezTo>
                    <a:pt x="82" y="209"/>
                    <a:pt x="86" y="207"/>
                    <a:pt x="87" y="203"/>
                  </a:cubicBezTo>
                  <a:cubicBezTo>
                    <a:pt x="95" y="203"/>
                    <a:pt x="102" y="197"/>
                    <a:pt x="102" y="190"/>
                  </a:cubicBezTo>
                  <a:cubicBezTo>
                    <a:pt x="100" y="190"/>
                    <a:pt x="100" y="190"/>
                    <a:pt x="100" y="190"/>
                  </a:cubicBezTo>
                  <a:cubicBezTo>
                    <a:pt x="100" y="185"/>
                    <a:pt x="100" y="185"/>
                    <a:pt x="100" y="185"/>
                  </a:cubicBezTo>
                  <a:cubicBezTo>
                    <a:pt x="102" y="185"/>
                    <a:pt x="102" y="185"/>
                    <a:pt x="102" y="185"/>
                  </a:cubicBezTo>
                  <a:cubicBezTo>
                    <a:pt x="102" y="180"/>
                    <a:pt x="102" y="180"/>
                    <a:pt x="102" y="180"/>
                  </a:cubicBezTo>
                  <a:cubicBezTo>
                    <a:pt x="100" y="180"/>
                    <a:pt x="100" y="180"/>
                    <a:pt x="100" y="180"/>
                  </a:cubicBezTo>
                  <a:cubicBezTo>
                    <a:pt x="100" y="175"/>
                    <a:pt x="100" y="175"/>
                    <a:pt x="100" y="175"/>
                  </a:cubicBezTo>
                  <a:cubicBezTo>
                    <a:pt x="102" y="175"/>
                    <a:pt x="102" y="175"/>
                    <a:pt x="102" y="175"/>
                  </a:cubicBezTo>
                  <a:cubicBezTo>
                    <a:pt x="102" y="169"/>
                    <a:pt x="102" y="169"/>
                    <a:pt x="102" y="169"/>
                  </a:cubicBezTo>
                  <a:cubicBezTo>
                    <a:pt x="84" y="169"/>
                    <a:pt x="84" y="169"/>
                    <a:pt x="84" y="169"/>
                  </a:cubicBezTo>
                  <a:cubicBezTo>
                    <a:pt x="84" y="167"/>
                    <a:pt x="84" y="165"/>
                    <a:pt x="84" y="163"/>
                  </a:cubicBezTo>
                  <a:cubicBezTo>
                    <a:pt x="91" y="163"/>
                    <a:pt x="97" y="163"/>
                    <a:pt x="103" y="163"/>
                  </a:cubicBezTo>
                  <a:cubicBezTo>
                    <a:pt x="103" y="163"/>
                    <a:pt x="100" y="143"/>
                    <a:pt x="107" y="134"/>
                  </a:cubicBezTo>
                  <a:cubicBezTo>
                    <a:pt x="133" y="101"/>
                    <a:pt x="134" y="75"/>
                    <a:pt x="134" y="74"/>
                  </a:cubicBezTo>
                  <a:cubicBezTo>
                    <a:pt x="134" y="72"/>
                    <a:pt x="134" y="70"/>
                    <a:pt x="134" y="68"/>
                  </a:cubicBezTo>
                  <a:close/>
                  <a:moveTo>
                    <a:pt x="66" y="118"/>
                  </a:moveTo>
                  <a:cubicBezTo>
                    <a:pt x="67" y="118"/>
                    <a:pt x="67" y="118"/>
                    <a:pt x="68" y="118"/>
                  </a:cubicBezTo>
                  <a:cubicBezTo>
                    <a:pt x="69" y="152"/>
                    <a:pt x="69" y="152"/>
                    <a:pt x="69" y="152"/>
                  </a:cubicBezTo>
                  <a:cubicBezTo>
                    <a:pt x="66" y="152"/>
                    <a:pt x="66" y="152"/>
                    <a:pt x="66" y="152"/>
                  </a:cubicBezTo>
                  <a:cubicBezTo>
                    <a:pt x="66" y="139"/>
                    <a:pt x="66" y="125"/>
                    <a:pt x="66" y="118"/>
                  </a:cubicBezTo>
                  <a:close/>
                  <a:moveTo>
                    <a:pt x="66" y="169"/>
                  </a:moveTo>
                  <a:cubicBezTo>
                    <a:pt x="66" y="167"/>
                    <a:pt x="66" y="165"/>
                    <a:pt x="66" y="163"/>
                  </a:cubicBezTo>
                  <a:cubicBezTo>
                    <a:pt x="67" y="163"/>
                    <a:pt x="68" y="163"/>
                    <a:pt x="69" y="163"/>
                  </a:cubicBezTo>
                  <a:cubicBezTo>
                    <a:pt x="69" y="169"/>
                    <a:pt x="69" y="169"/>
                    <a:pt x="69" y="169"/>
                  </a:cubicBezTo>
                  <a:lnTo>
                    <a:pt x="66" y="169"/>
                  </a:lnTo>
                  <a:close/>
                  <a:moveTo>
                    <a:pt x="122" y="70"/>
                  </a:moveTo>
                  <a:cubicBezTo>
                    <a:pt x="122" y="78"/>
                    <a:pt x="122" y="78"/>
                    <a:pt x="122" y="78"/>
                  </a:cubicBezTo>
                  <a:cubicBezTo>
                    <a:pt x="122" y="78"/>
                    <a:pt x="122" y="78"/>
                    <a:pt x="122" y="78"/>
                  </a:cubicBezTo>
                  <a:cubicBezTo>
                    <a:pt x="120" y="86"/>
                    <a:pt x="116" y="104"/>
                    <a:pt x="98" y="126"/>
                  </a:cubicBezTo>
                  <a:cubicBezTo>
                    <a:pt x="93" y="134"/>
                    <a:pt x="91" y="143"/>
                    <a:pt x="91" y="152"/>
                  </a:cubicBezTo>
                  <a:cubicBezTo>
                    <a:pt x="85" y="152"/>
                    <a:pt x="85" y="152"/>
                    <a:pt x="85" y="152"/>
                  </a:cubicBezTo>
                  <a:cubicBezTo>
                    <a:pt x="85" y="139"/>
                    <a:pt x="84" y="125"/>
                    <a:pt x="84" y="118"/>
                  </a:cubicBezTo>
                  <a:cubicBezTo>
                    <a:pt x="85" y="118"/>
                    <a:pt x="85" y="118"/>
                    <a:pt x="85" y="118"/>
                  </a:cubicBezTo>
                  <a:cubicBezTo>
                    <a:pt x="85" y="118"/>
                    <a:pt x="86" y="118"/>
                    <a:pt x="86" y="118"/>
                  </a:cubicBezTo>
                  <a:cubicBezTo>
                    <a:pt x="86" y="118"/>
                    <a:pt x="86" y="118"/>
                    <a:pt x="86" y="118"/>
                  </a:cubicBezTo>
                  <a:cubicBezTo>
                    <a:pt x="88" y="118"/>
                    <a:pt x="91" y="118"/>
                    <a:pt x="93" y="117"/>
                  </a:cubicBezTo>
                  <a:cubicBezTo>
                    <a:pt x="89" y="66"/>
                    <a:pt x="89" y="66"/>
                    <a:pt x="89" y="66"/>
                  </a:cubicBezTo>
                  <a:cubicBezTo>
                    <a:pt x="89" y="62"/>
                    <a:pt x="86" y="60"/>
                    <a:pt x="82" y="60"/>
                  </a:cubicBezTo>
                  <a:cubicBezTo>
                    <a:pt x="82" y="60"/>
                    <a:pt x="78" y="59"/>
                    <a:pt x="76" y="59"/>
                  </a:cubicBezTo>
                  <a:cubicBezTo>
                    <a:pt x="76" y="59"/>
                    <a:pt x="76" y="59"/>
                    <a:pt x="76" y="59"/>
                  </a:cubicBezTo>
                  <a:cubicBezTo>
                    <a:pt x="81" y="63"/>
                    <a:pt x="81" y="63"/>
                    <a:pt x="81" y="63"/>
                  </a:cubicBezTo>
                  <a:cubicBezTo>
                    <a:pt x="75" y="66"/>
                    <a:pt x="75" y="66"/>
                    <a:pt x="75" y="66"/>
                  </a:cubicBezTo>
                  <a:cubicBezTo>
                    <a:pt x="78" y="71"/>
                    <a:pt x="78" y="71"/>
                    <a:pt x="78" y="71"/>
                  </a:cubicBezTo>
                  <a:cubicBezTo>
                    <a:pt x="71" y="86"/>
                    <a:pt x="71" y="86"/>
                    <a:pt x="71" y="86"/>
                  </a:cubicBezTo>
                  <a:cubicBezTo>
                    <a:pt x="70" y="65"/>
                    <a:pt x="70" y="65"/>
                    <a:pt x="70" y="65"/>
                  </a:cubicBezTo>
                  <a:cubicBezTo>
                    <a:pt x="71" y="64"/>
                    <a:pt x="71" y="64"/>
                    <a:pt x="71" y="64"/>
                  </a:cubicBezTo>
                  <a:cubicBezTo>
                    <a:pt x="69" y="59"/>
                    <a:pt x="69" y="59"/>
                    <a:pt x="69" y="59"/>
                  </a:cubicBezTo>
                  <a:cubicBezTo>
                    <a:pt x="65" y="59"/>
                    <a:pt x="65" y="59"/>
                    <a:pt x="65" y="59"/>
                  </a:cubicBezTo>
                  <a:cubicBezTo>
                    <a:pt x="63" y="64"/>
                    <a:pt x="63" y="64"/>
                    <a:pt x="63" y="64"/>
                  </a:cubicBezTo>
                  <a:cubicBezTo>
                    <a:pt x="64" y="65"/>
                    <a:pt x="64" y="65"/>
                    <a:pt x="64" y="65"/>
                  </a:cubicBezTo>
                  <a:cubicBezTo>
                    <a:pt x="63" y="87"/>
                    <a:pt x="63" y="87"/>
                    <a:pt x="63" y="87"/>
                  </a:cubicBezTo>
                  <a:cubicBezTo>
                    <a:pt x="56" y="71"/>
                    <a:pt x="56" y="71"/>
                    <a:pt x="56" y="71"/>
                  </a:cubicBezTo>
                  <a:cubicBezTo>
                    <a:pt x="58" y="66"/>
                    <a:pt x="58" y="66"/>
                    <a:pt x="58" y="66"/>
                  </a:cubicBezTo>
                  <a:cubicBezTo>
                    <a:pt x="53" y="63"/>
                    <a:pt x="53" y="63"/>
                    <a:pt x="53" y="63"/>
                  </a:cubicBezTo>
                  <a:cubicBezTo>
                    <a:pt x="57" y="59"/>
                    <a:pt x="57" y="59"/>
                    <a:pt x="57" y="59"/>
                  </a:cubicBezTo>
                  <a:cubicBezTo>
                    <a:pt x="57" y="59"/>
                    <a:pt x="57" y="59"/>
                    <a:pt x="57" y="59"/>
                  </a:cubicBezTo>
                  <a:cubicBezTo>
                    <a:pt x="56" y="59"/>
                    <a:pt x="51" y="60"/>
                    <a:pt x="51" y="60"/>
                  </a:cubicBezTo>
                  <a:cubicBezTo>
                    <a:pt x="48" y="60"/>
                    <a:pt x="45" y="62"/>
                    <a:pt x="45" y="66"/>
                  </a:cubicBezTo>
                  <a:cubicBezTo>
                    <a:pt x="41" y="117"/>
                    <a:pt x="41" y="117"/>
                    <a:pt x="41" y="117"/>
                  </a:cubicBezTo>
                  <a:cubicBezTo>
                    <a:pt x="43" y="118"/>
                    <a:pt x="45" y="118"/>
                    <a:pt x="48" y="118"/>
                  </a:cubicBezTo>
                  <a:cubicBezTo>
                    <a:pt x="48" y="118"/>
                    <a:pt x="48" y="118"/>
                    <a:pt x="48" y="118"/>
                  </a:cubicBezTo>
                  <a:cubicBezTo>
                    <a:pt x="48" y="118"/>
                    <a:pt x="48" y="118"/>
                    <a:pt x="48" y="118"/>
                  </a:cubicBezTo>
                  <a:cubicBezTo>
                    <a:pt x="49" y="118"/>
                    <a:pt x="49" y="118"/>
                    <a:pt x="49" y="118"/>
                  </a:cubicBezTo>
                  <a:cubicBezTo>
                    <a:pt x="50" y="152"/>
                    <a:pt x="50" y="152"/>
                    <a:pt x="50" y="152"/>
                  </a:cubicBezTo>
                  <a:cubicBezTo>
                    <a:pt x="43" y="152"/>
                    <a:pt x="43" y="152"/>
                    <a:pt x="43" y="152"/>
                  </a:cubicBezTo>
                  <a:cubicBezTo>
                    <a:pt x="43" y="143"/>
                    <a:pt x="41" y="134"/>
                    <a:pt x="36" y="127"/>
                  </a:cubicBezTo>
                  <a:cubicBezTo>
                    <a:pt x="18" y="104"/>
                    <a:pt x="13" y="86"/>
                    <a:pt x="12" y="78"/>
                  </a:cubicBezTo>
                  <a:cubicBezTo>
                    <a:pt x="12" y="78"/>
                    <a:pt x="12" y="78"/>
                    <a:pt x="12" y="78"/>
                  </a:cubicBezTo>
                  <a:cubicBezTo>
                    <a:pt x="11" y="70"/>
                    <a:pt x="11" y="70"/>
                    <a:pt x="11" y="70"/>
                  </a:cubicBezTo>
                  <a:cubicBezTo>
                    <a:pt x="11" y="69"/>
                    <a:pt x="11" y="69"/>
                    <a:pt x="11" y="68"/>
                  </a:cubicBezTo>
                  <a:cubicBezTo>
                    <a:pt x="11" y="37"/>
                    <a:pt x="36" y="12"/>
                    <a:pt x="67" y="12"/>
                  </a:cubicBezTo>
                  <a:cubicBezTo>
                    <a:pt x="98" y="12"/>
                    <a:pt x="123" y="37"/>
                    <a:pt x="123" y="68"/>
                  </a:cubicBezTo>
                  <a:cubicBezTo>
                    <a:pt x="123" y="69"/>
                    <a:pt x="122" y="69"/>
                    <a:pt x="12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914"/>
            <p:cNvSpPr>
              <a:spLocks noChangeArrowheads="1"/>
            </p:cNvSpPr>
            <p:nvPr/>
          </p:nvSpPr>
          <p:spPr bwMode="auto">
            <a:xfrm>
              <a:off x="4487863" y="6721475"/>
              <a:ext cx="82550" cy="1016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2"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childTnLst>
                          </p:cTn>
                        </p:par>
                        <p:par>
                          <p:cTn id="11" fill="hold" nodeType="afterGroup">
                            <p:stCondLst>
                              <p:cond delay="500"/>
                            </p:stCondLst>
                            <p:childTnLst>
                              <p:par>
                                <p:cTn id="12" presetID="45" presetClass="entr" presetSubtype="0"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anim calcmode="lin" valueType="num">
                                      <p:cBhvr>
                                        <p:cTn id="15" dur="500" fill="hold"/>
                                        <p:tgtEl>
                                          <p:spTgt spid="39"/>
                                        </p:tgtEl>
                                        <p:attrNameLst>
                                          <p:attrName>ppt_w</p:attrName>
                                        </p:attrNameLst>
                                      </p:cBhvr>
                                      <p:tavLst>
                                        <p:tav tm="0" fmla="#ppt_w*sin(2.5*pi*$)">
                                          <p:val>
                                            <p:fltVal val="0"/>
                                          </p:val>
                                        </p:tav>
                                        <p:tav tm="100000">
                                          <p:val>
                                            <p:fltVal val="1"/>
                                          </p:val>
                                        </p:tav>
                                      </p:tavLst>
                                    </p:anim>
                                    <p:anim calcmode="lin" valueType="num">
                                      <p:cBhvr>
                                        <p:cTn id="16" dur="500" fill="hold"/>
                                        <p:tgtEl>
                                          <p:spTgt spid="39"/>
                                        </p:tgtEl>
                                        <p:attrNameLst>
                                          <p:attrName>ppt_h</p:attrName>
                                        </p:attrNameLst>
                                      </p:cBhvr>
                                      <p:tavLst>
                                        <p:tav tm="0">
                                          <p:val>
                                            <p:strVal val="#ppt_h"/>
                                          </p:val>
                                        </p:tav>
                                        <p:tav tm="100000">
                                          <p:val>
                                            <p:strVal val="#ppt_h"/>
                                          </p:val>
                                        </p:tav>
                                      </p:tavLst>
                                    </p:anim>
                                  </p:childTnLst>
                                </p:cTn>
                              </p:par>
                              <p:par>
                                <p:cTn id="17" presetID="49" presetClass="entr" presetSubtype="0" decel="10000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 calcmode="lin" valueType="num">
                                      <p:cBhvr>
                                        <p:cTn id="21" dur="500" fill="hold"/>
                                        <p:tgtEl>
                                          <p:spTgt spid="52"/>
                                        </p:tgtEl>
                                        <p:attrNameLst>
                                          <p:attrName>style.rotation</p:attrName>
                                        </p:attrNameLst>
                                      </p:cBhvr>
                                      <p:tavLst>
                                        <p:tav tm="0">
                                          <p:val>
                                            <p:fltVal val="360"/>
                                          </p:val>
                                        </p:tav>
                                        <p:tav tm="100000">
                                          <p:val>
                                            <p:fltVal val="0"/>
                                          </p:val>
                                        </p:tav>
                                      </p:tavLst>
                                    </p:anim>
                                    <p:animEffect transition="in" filter="fade">
                                      <p:cBhvr>
                                        <p:cTn id="22" dur="500"/>
                                        <p:tgtEl>
                                          <p:spTgt spid="52"/>
                                        </p:tgtEl>
                                      </p:cBhvr>
                                    </p:animEffect>
                                  </p:childTnLst>
                                </p:cTn>
                              </p:par>
                              <p:par>
                                <p:cTn id="23" presetID="45" presetClass="entr" presetSubtype="0" fill="hold" nodeType="withEffect">
                                  <p:stCondLst>
                                    <p:cond delay="20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anim calcmode="lin" valueType="num">
                                      <p:cBhvr>
                                        <p:cTn id="26" dur="500" fill="hold"/>
                                        <p:tgtEl>
                                          <p:spTgt spid="49"/>
                                        </p:tgtEl>
                                        <p:attrNameLst>
                                          <p:attrName>ppt_w</p:attrName>
                                        </p:attrNameLst>
                                      </p:cBhvr>
                                      <p:tavLst>
                                        <p:tav tm="0" fmla="#ppt_w*sin(2.5*pi*$)">
                                          <p:val>
                                            <p:fltVal val="0"/>
                                          </p:val>
                                        </p:tav>
                                        <p:tav tm="100000">
                                          <p:val>
                                            <p:fltVal val="1"/>
                                          </p:val>
                                        </p:tav>
                                      </p:tavLst>
                                    </p:anim>
                                    <p:anim calcmode="lin" valueType="num">
                                      <p:cBhvr>
                                        <p:cTn id="27" dur="500" fill="hold"/>
                                        <p:tgtEl>
                                          <p:spTgt spid="49"/>
                                        </p:tgtEl>
                                        <p:attrNameLst>
                                          <p:attrName>ppt_h</p:attrName>
                                        </p:attrNameLst>
                                      </p:cBhvr>
                                      <p:tavLst>
                                        <p:tav tm="0">
                                          <p:val>
                                            <p:strVal val="#ppt_h"/>
                                          </p:val>
                                        </p:tav>
                                        <p:tav tm="100000">
                                          <p:val>
                                            <p:strVal val="#ppt_h"/>
                                          </p:val>
                                        </p:tav>
                                      </p:tavLst>
                                    </p:anim>
                                  </p:childTnLst>
                                </p:cTn>
                              </p:par>
                              <p:par>
                                <p:cTn id="28" presetID="49" presetClass="entr" presetSubtype="0" decel="100000" fill="hold" grpId="0" nodeType="withEffect">
                                  <p:stCondLst>
                                    <p:cond delay="200"/>
                                  </p:stCondLst>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ppt_w</p:attrName>
                                        </p:attrNameLst>
                                      </p:cBhvr>
                                      <p:tavLst>
                                        <p:tav tm="0">
                                          <p:val>
                                            <p:fltVal val="0"/>
                                          </p:val>
                                        </p:tav>
                                        <p:tav tm="100000">
                                          <p:val>
                                            <p:strVal val="#ppt_w"/>
                                          </p:val>
                                        </p:tav>
                                      </p:tavLst>
                                    </p:anim>
                                    <p:anim calcmode="lin" valueType="num">
                                      <p:cBhvr>
                                        <p:cTn id="31" dur="500" fill="hold"/>
                                        <p:tgtEl>
                                          <p:spTgt spid="53"/>
                                        </p:tgtEl>
                                        <p:attrNameLst>
                                          <p:attrName>ppt_h</p:attrName>
                                        </p:attrNameLst>
                                      </p:cBhvr>
                                      <p:tavLst>
                                        <p:tav tm="0">
                                          <p:val>
                                            <p:fltVal val="0"/>
                                          </p:val>
                                        </p:tav>
                                        <p:tav tm="100000">
                                          <p:val>
                                            <p:strVal val="#ppt_h"/>
                                          </p:val>
                                        </p:tav>
                                      </p:tavLst>
                                    </p:anim>
                                    <p:anim calcmode="lin" valueType="num">
                                      <p:cBhvr>
                                        <p:cTn id="32" dur="500" fill="hold"/>
                                        <p:tgtEl>
                                          <p:spTgt spid="53"/>
                                        </p:tgtEl>
                                        <p:attrNameLst>
                                          <p:attrName>style.rotation</p:attrName>
                                        </p:attrNameLst>
                                      </p:cBhvr>
                                      <p:tavLst>
                                        <p:tav tm="0">
                                          <p:val>
                                            <p:fltVal val="360"/>
                                          </p:val>
                                        </p:tav>
                                        <p:tav tm="100000">
                                          <p:val>
                                            <p:fltVal val="0"/>
                                          </p:val>
                                        </p:tav>
                                      </p:tavLst>
                                    </p:anim>
                                    <p:animEffect transition="in" filter="fade">
                                      <p:cBhvr>
                                        <p:cTn id="33" dur="500"/>
                                        <p:tgtEl>
                                          <p:spTgt spid="53"/>
                                        </p:tgtEl>
                                      </p:cBhvr>
                                    </p:animEffect>
                                  </p:childTnLst>
                                </p:cTn>
                              </p:par>
                              <p:par>
                                <p:cTn id="34" presetID="45" presetClass="entr" presetSubtype="0" fill="hold" nodeType="withEffect">
                                  <p:stCondLst>
                                    <p:cond delay="40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anim calcmode="lin" valueType="num">
                                      <p:cBhvr>
                                        <p:cTn id="37" dur="500" fill="hold"/>
                                        <p:tgtEl>
                                          <p:spTgt spid="24"/>
                                        </p:tgtEl>
                                        <p:attrNameLst>
                                          <p:attrName>ppt_w</p:attrName>
                                        </p:attrNameLst>
                                      </p:cBhvr>
                                      <p:tavLst>
                                        <p:tav tm="0" fmla="#ppt_w*sin(2.5*pi*$)">
                                          <p:val>
                                            <p:fltVal val="0"/>
                                          </p:val>
                                        </p:tav>
                                        <p:tav tm="100000">
                                          <p:val>
                                            <p:fltVal val="1"/>
                                          </p:val>
                                        </p:tav>
                                      </p:tavLst>
                                    </p:anim>
                                    <p:anim calcmode="lin" valueType="num">
                                      <p:cBhvr>
                                        <p:cTn id="38" dur="500" fill="hold"/>
                                        <p:tgtEl>
                                          <p:spTgt spid="24"/>
                                        </p:tgtEl>
                                        <p:attrNameLst>
                                          <p:attrName>ppt_h</p:attrName>
                                        </p:attrNameLst>
                                      </p:cBhvr>
                                      <p:tavLst>
                                        <p:tav tm="0">
                                          <p:val>
                                            <p:strVal val="#ppt_h"/>
                                          </p:val>
                                        </p:tav>
                                        <p:tav tm="100000">
                                          <p:val>
                                            <p:strVal val="#ppt_h"/>
                                          </p:val>
                                        </p:tav>
                                      </p:tavLst>
                                    </p:anim>
                                  </p:childTnLst>
                                </p:cTn>
                              </p:par>
                              <p:par>
                                <p:cTn id="39" presetID="49" presetClass="entr" presetSubtype="0" decel="100000" fill="hold" grpId="0" nodeType="withEffect">
                                  <p:stCondLst>
                                    <p:cond delay="40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 calcmode="lin" valueType="num">
                                      <p:cBhvr>
                                        <p:cTn id="43" dur="500" fill="hold"/>
                                        <p:tgtEl>
                                          <p:spTgt spid="54"/>
                                        </p:tgtEl>
                                        <p:attrNameLst>
                                          <p:attrName>style.rotation</p:attrName>
                                        </p:attrNameLst>
                                      </p:cBhvr>
                                      <p:tavLst>
                                        <p:tav tm="0">
                                          <p:val>
                                            <p:fltVal val="360"/>
                                          </p:val>
                                        </p:tav>
                                        <p:tav tm="100000">
                                          <p:val>
                                            <p:fltVal val="0"/>
                                          </p:val>
                                        </p:tav>
                                      </p:tavLst>
                                    </p:anim>
                                    <p:animEffect transition="in" filter="fade">
                                      <p:cBhvr>
                                        <p:cTn id="44" dur="500"/>
                                        <p:tgtEl>
                                          <p:spTgt spid="54"/>
                                        </p:tgtEl>
                                      </p:cBhvr>
                                    </p:animEffect>
                                  </p:childTnLst>
                                </p:cTn>
                              </p:par>
                              <p:par>
                                <p:cTn id="45" presetID="45" presetClass="entr" presetSubtype="0" fill="hold" grpId="0" nodeType="withEffect">
                                  <p:stCondLst>
                                    <p:cond delay="60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anim calcmode="lin" valueType="num">
                                      <p:cBhvr>
                                        <p:cTn id="48" dur="500" fill="hold"/>
                                        <p:tgtEl>
                                          <p:spTgt spid="48"/>
                                        </p:tgtEl>
                                        <p:attrNameLst>
                                          <p:attrName>ppt_w</p:attrName>
                                        </p:attrNameLst>
                                      </p:cBhvr>
                                      <p:tavLst>
                                        <p:tav tm="0" fmla="#ppt_w*sin(2.5*pi*$)">
                                          <p:val>
                                            <p:fltVal val="0"/>
                                          </p:val>
                                        </p:tav>
                                        <p:tav tm="100000">
                                          <p:val>
                                            <p:fltVal val="1"/>
                                          </p:val>
                                        </p:tav>
                                      </p:tavLst>
                                    </p:anim>
                                    <p:anim calcmode="lin" valueType="num">
                                      <p:cBhvr>
                                        <p:cTn id="49" dur="500" fill="hold"/>
                                        <p:tgtEl>
                                          <p:spTgt spid="48"/>
                                        </p:tgtEl>
                                        <p:attrNameLst>
                                          <p:attrName>ppt_h</p:attrName>
                                        </p:attrNameLst>
                                      </p:cBhvr>
                                      <p:tavLst>
                                        <p:tav tm="0">
                                          <p:val>
                                            <p:strVal val="#ppt_h"/>
                                          </p:val>
                                        </p:tav>
                                        <p:tav tm="100000">
                                          <p:val>
                                            <p:strVal val="#ppt_h"/>
                                          </p:val>
                                        </p:tav>
                                      </p:tavLst>
                                    </p:anim>
                                  </p:childTnLst>
                                </p:cTn>
                              </p:par>
                              <p:par>
                                <p:cTn id="50" presetID="49" presetClass="entr" presetSubtype="0" decel="100000" fill="hold" grpId="0" nodeType="withEffect">
                                  <p:stCondLst>
                                    <p:cond delay="60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 calcmode="lin" valueType="num">
                                      <p:cBhvr>
                                        <p:cTn id="54" dur="500" fill="hold"/>
                                        <p:tgtEl>
                                          <p:spTgt spid="55"/>
                                        </p:tgtEl>
                                        <p:attrNameLst>
                                          <p:attrName>style.rotation</p:attrName>
                                        </p:attrNameLst>
                                      </p:cBhvr>
                                      <p:tavLst>
                                        <p:tav tm="0">
                                          <p:val>
                                            <p:fltVal val="360"/>
                                          </p:val>
                                        </p:tav>
                                        <p:tav tm="100000">
                                          <p:val>
                                            <p:fltVal val="0"/>
                                          </p:val>
                                        </p:tav>
                                      </p:tavLst>
                                    </p:anim>
                                    <p:animEffect transition="in" filter="fade">
                                      <p:cBhvr>
                                        <p:cTn id="55" dur="500"/>
                                        <p:tgtEl>
                                          <p:spTgt spid="55"/>
                                        </p:tgtEl>
                                      </p:cBhvr>
                                    </p:animEffect>
                                  </p:childTnLst>
                                </p:cTn>
                              </p:par>
                              <p:par>
                                <p:cTn id="56" presetID="45" presetClass="entr" presetSubtype="0" fill="hold" nodeType="withEffect">
                                  <p:stCondLst>
                                    <p:cond delay="80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anim calcmode="lin" valueType="num">
                                      <p:cBhvr>
                                        <p:cTn id="59" dur="500" fill="hold"/>
                                        <p:tgtEl>
                                          <p:spTgt spid="42"/>
                                        </p:tgtEl>
                                        <p:attrNameLst>
                                          <p:attrName>ppt_w</p:attrName>
                                        </p:attrNameLst>
                                      </p:cBhvr>
                                      <p:tavLst>
                                        <p:tav tm="0" fmla="#ppt_w*sin(2.5*pi*$)">
                                          <p:val>
                                            <p:fltVal val="0"/>
                                          </p:val>
                                        </p:tav>
                                        <p:tav tm="100000">
                                          <p:val>
                                            <p:fltVal val="1"/>
                                          </p:val>
                                        </p:tav>
                                      </p:tavLst>
                                    </p:anim>
                                    <p:anim calcmode="lin" valueType="num">
                                      <p:cBhvr>
                                        <p:cTn id="60" dur="500" fill="hold"/>
                                        <p:tgtEl>
                                          <p:spTgt spid="42"/>
                                        </p:tgtEl>
                                        <p:attrNameLst>
                                          <p:attrName>ppt_h</p:attrName>
                                        </p:attrNameLst>
                                      </p:cBhvr>
                                      <p:tavLst>
                                        <p:tav tm="0">
                                          <p:val>
                                            <p:strVal val="#ppt_h"/>
                                          </p:val>
                                        </p:tav>
                                        <p:tav tm="100000">
                                          <p:val>
                                            <p:strVal val="#ppt_h"/>
                                          </p:val>
                                        </p:tav>
                                      </p:tavLst>
                                    </p:anim>
                                  </p:childTnLst>
                                </p:cTn>
                              </p:par>
                              <p:par>
                                <p:cTn id="61" presetID="49" presetClass="entr" presetSubtype="0" decel="100000" fill="hold" grpId="0" nodeType="withEffect">
                                  <p:stCondLst>
                                    <p:cond delay="80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 calcmode="lin" valueType="num">
                                      <p:cBhvr>
                                        <p:cTn id="65" dur="500" fill="hold"/>
                                        <p:tgtEl>
                                          <p:spTgt spid="56"/>
                                        </p:tgtEl>
                                        <p:attrNameLst>
                                          <p:attrName>style.rotation</p:attrName>
                                        </p:attrNameLst>
                                      </p:cBhvr>
                                      <p:tavLst>
                                        <p:tav tm="0">
                                          <p:val>
                                            <p:fltVal val="360"/>
                                          </p:val>
                                        </p:tav>
                                        <p:tav tm="100000">
                                          <p:val>
                                            <p:fltVal val="0"/>
                                          </p:val>
                                        </p:tav>
                                      </p:tavLst>
                                    </p:anim>
                                    <p:animEffect transition="in" filter="fade">
                                      <p:cBhvr>
                                        <p:cTn id="66" dur="500"/>
                                        <p:tgtEl>
                                          <p:spTgt spid="56"/>
                                        </p:tgtEl>
                                      </p:cBhvr>
                                    </p:animEffect>
                                  </p:childTnLst>
                                </p:cTn>
                              </p:par>
                            </p:childTnLst>
                          </p:cTn>
                        </p:par>
                        <p:par>
                          <p:cTn id="67" fill="hold" nodeType="afterGroup">
                            <p:stCondLst>
                              <p:cond delay="1800"/>
                            </p:stCondLst>
                            <p:childTnLst>
                              <p:par>
                                <p:cTn id="68" presetID="47" presetClass="entr" presetSubtype="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1000"/>
                                        <p:tgtEl>
                                          <p:spTgt spid="13"/>
                                        </p:tgtEl>
                                      </p:cBhvr>
                                    </p:animEffect>
                                    <p:anim calcmode="lin" valueType="num">
                                      <p:cBhvr>
                                        <p:cTn id="81" dur="1000" fill="hold"/>
                                        <p:tgtEl>
                                          <p:spTgt spid="13"/>
                                        </p:tgtEl>
                                        <p:attrNameLst>
                                          <p:attrName>ppt_x</p:attrName>
                                        </p:attrNameLst>
                                      </p:cBhvr>
                                      <p:tavLst>
                                        <p:tav tm="0">
                                          <p:val>
                                            <p:strVal val="#ppt_x"/>
                                          </p:val>
                                        </p:tav>
                                        <p:tav tm="100000">
                                          <p:val>
                                            <p:strVal val="#ppt_x"/>
                                          </p:val>
                                        </p:tav>
                                      </p:tavLst>
                                    </p:anim>
                                    <p:anim calcmode="lin" valueType="num">
                                      <p:cBhvr>
                                        <p:cTn id="82" dur="1000" fill="hold"/>
                                        <p:tgtEl>
                                          <p:spTgt spid="13"/>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anim calcmode="lin" valueType="num">
                                      <p:cBhvr>
                                        <p:cTn id="86" dur="1000" fill="hold"/>
                                        <p:tgtEl>
                                          <p:spTgt spid="14"/>
                                        </p:tgtEl>
                                        <p:attrNameLst>
                                          <p:attrName>ppt_x</p:attrName>
                                        </p:attrNameLst>
                                      </p:cBhvr>
                                      <p:tavLst>
                                        <p:tav tm="0">
                                          <p:val>
                                            <p:strVal val="#ppt_x"/>
                                          </p:val>
                                        </p:tav>
                                        <p:tav tm="100000">
                                          <p:val>
                                            <p:strVal val="#ppt_x"/>
                                          </p:val>
                                        </p:tav>
                                      </p:tavLst>
                                    </p:anim>
                                    <p:anim calcmode="lin" valueType="num">
                                      <p:cBhvr>
                                        <p:cTn id="87" dur="1000" fill="hold"/>
                                        <p:tgtEl>
                                          <p:spTgt spid="14"/>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childTnLst>
                          </p:cTn>
                        </p:par>
                        <p:par>
                          <p:cTn id="93" fill="hold" nodeType="afterGroup">
                            <p:stCondLst>
                              <p:cond delay="2800"/>
                            </p:stCondLst>
                            <p:childTnLst>
                              <p:par>
                                <p:cTn id="94" presetID="14" presetClass="entr" presetSubtype="10"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randombar(horizontal)">
                                      <p:cBhvr>
                                        <p:cTn id="96" dur="500"/>
                                        <p:tgtEl>
                                          <p:spTgt spid="16"/>
                                        </p:tgtEl>
                                      </p:cBhvr>
                                    </p:animEffect>
                                  </p:childTnLst>
                                </p:cTn>
                              </p:par>
                            </p:childTnLst>
                          </p:cTn>
                        </p:par>
                        <p:par>
                          <p:cTn id="97" fill="hold" nodeType="afterGroup">
                            <p:stCondLst>
                              <p:cond delay="3300"/>
                            </p:stCondLst>
                            <p:childTnLst>
                              <p:par>
                                <p:cTn id="98" presetID="14" presetClass="entr" presetSubtype="10" fill="hold" grpId="0" nodeType="after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randombar(horizontal)">
                                      <p:cBhvr>
                                        <p:cTn id="100" dur="500"/>
                                        <p:tgtEl>
                                          <p:spTgt spid="17"/>
                                        </p:tgtEl>
                                      </p:cBhvr>
                                    </p:animEffect>
                                  </p:childTnLst>
                                </p:cTn>
                              </p:par>
                            </p:childTnLst>
                          </p:cTn>
                        </p:par>
                        <p:par>
                          <p:cTn id="101" fill="hold" nodeType="afterGroup">
                            <p:stCondLst>
                              <p:cond delay="3800"/>
                            </p:stCondLst>
                            <p:childTnLst>
                              <p:par>
                                <p:cTn id="102" presetID="14" presetClass="entr" presetSubtype="10"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randombar(horizontal)">
                                      <p:cBhvr>
                                        <p:cTn id="104" dur="500"/>
                                        <p:tgtEl>
                                          <p:spTgt spid="18"/>
                                        </p:tgtEl>
                                      </p:cBhvr>
                                    </p:animEffect>
                                  </p:childTnLst>
                                </p:cTn>
                              </p:par>
                            </p:childTnLst>
                          </p:cTn>
                        </p:par>
                        <p:par>
                          <p:cTn id="105" fill="hold" nodeType="afterGroup">
                            <p:stCondLst>
                              <p:cond delay="4300"/>
                            </p:stCondLst>
                            <p:childTnLst>
                              <p:par>
                                <p:cTn id="106" presetID="14" presetClass="entr" presetSubtype="10"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randombar(horizontal)">
                                      <p:cBhvr>
                                        <p:cTn id="108" dur="500"/>
                                        <p:tgtEl>
                                          <p:spTgt spid="19"/>
                                        </p:tgtEl>
                                      </p:cBhvr>
                                    </p:animEffect>
                                  </p:childTnLst>
                                </p:cTn>
                              </p:par>
                            </p:childTnLst>
                          </p:cTn>
                        </p:par>
                        <p:par>
                          <p:cTn id="109" fill="hold" nodeType="afterGroup">
                            <p:stCondLst>
                              <p:cond delay="4800"/>
                            </p:stCondLst>
                            <p:childTnLst>
                              <p:par>
                                <p:cTn id="110" presetID="14" presetClass="entr" presetSubtype="10"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randombar(horizontal)">
                                      <p:cBhvr>
                                        <p:cTn id="112" dur="500"/>
                                        <p:tgtEl>
                                          <p:spTgt spid="20"/>
                                        </p:tgtEl>
                                      </p:cBhvr>
                                    </p:animEffect>
                                  </p:childTnLst>
                                </p:cTn>
                              </p:par>
                            </p:childTnLst>
                          </p:cTn>
                        </p:par>
                        <p:par>
                          <p:cTn id="113" fill="hold" nodeType="afterGroup">
                            <p:stCondLst>
                              <p:cond delay="5300"/>
                            </p:stCondLst>
                            <p:childTnLst>
                              <p:par>
                                <p:cTn id="114" presetID="10" presetClass="entr" presetSubtype="0"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fade">
                                      <p:cBhvr>
                                        <p:cTn id="1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11" grpId="0"/>
      <p:bldP spid="12" grpId="0"/>
      <p:bldP spid="13" grpId="0"/>
      <p:bldP spid="14" grpId="0"/>
      <p:bldP spid="15" grpId="0"/>
      <p:bldP spid="16" grpId="0"/>
      <p:bldP spid="17" grpId="0"/>
      <p:bldP spid="18" grpId="0"/>
      <p:bldP spid="19" grpId="0"/>
      <p:bldP spid="20" grpId="0"/>
      <p:bldP spid="21" grpId="0"/>
      <p:bldP spid="48"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53512"/>
  <p:tag name="MH" val="20160830110146"/>
  <p:tag name="MH_LIBRARY" val="CONTENTS"/>
  <p:tag name="MH_TYPE" val="OTHERS"/>
</p:tagLst>
</file>

<file path=ppt/tags/tag62.xml><?xml version="1.0" encoding="utf-8"?>
<p:tagLst xmlns:p="http://schemas.openxmlformats.org/presentationml/2006/main">
  <p:tag name="ID" val="553512"/>
  <p:tag name="MH" val="20160830110146"/>
  <p:tag name="MH_LIBRARY" val="CONTENTS"/>
  <p:tag name="MH_TYPE" val="OTHERS"/>
</p:tagLst>
</file>

<file path=ppt/tags/tag63.xml><?xml version="1.0" encoding="utf-8"?>
<p:tagLst xmlns:p="http://schemas.openxmlformats.org/presentationml/2006/main">
  <p:tag name="ID" val="553512"/>
  <p:tag name="MH" val="20160830110146"/>
  <p:tag name="MH_LIBRARY" val="CONTENTS"/>
  <p:tag name="MH_TYPE" val="OTHERS"/>
</p:tagLst>
</file>

<file path=ppt/tags/tag64.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自定义</PresentationFormat>
  <Paragraphs>350</Paragraphs>
  <Slides>38</Slides>
  <Notes>38</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38</vt:i4>
      </vt:variant>
    </vt:vector>
  </HeadingPairs>
  <TitlesOfParts>
    <vt:vector baseType="lpstr" size="49">
      <vt:lpstr>Arial</vt:lpstr>
      <vt:lpstr>Calibri</vt:lpstr>
      <vt:lpstr>微软雅黑</vt:lpstr>
      <vt:lpstr>Agency FB</vt:lpstr>
      <vt:lpstr>方正正准黑简体</vt:lpstr>
      <vt:lpstr>Avant GardeBook</vt:lpstr>
      <vt:lpstr>Wingdings</vt:lpstr>
      <vt:lpstr>华文黑体</vt:lpstr>
      <vt:lpstr>Meiryo</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49</cp:revision>
  <dcterms:created xsi:type="dcterms:W3CDTF">2015-10-15T05:03:00Z</dcterms:created>
  <dcterms:modified xsi:type="dcterms:W3CDTF">2023-05-08T06:04:02Z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