
<file path=[Content_Types].xml><?xml version="1.0" encoding="utf-8"?>
<Types xmlns="http://schemas.openxmlformats.org/package/2006/content-types">
  <Default Extension="dat" ContentType="application/unknown"/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mp3" ContentType="audio/mp3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5" r:id="rId2"/>
  </p:sldMasterIdLst>
  <p:notesMasterIdLst>
    <p:notesMasterId r:id="rId3"/>
  </p:notesMasterIdLst>
  <p:sldIdLst>
    <p:sldId id="427" r:id="rId4"/>
    <p:sldId id="428" r:id="rId5"/>
    <p:sldId id="395" r:id="rId6"/>
    <p:sldId id="438" r:id="rId7"/>
    <p:sldId id="432" r:id="rId8"/>
    <p:sldId id="434" r:id="rId9"/>
    <p:sldId id="442" r:id="rId10"/>
    <p:sldId id="396" r:id="rId11"/>
    <p:sldId id="431" r:id="rId12"/>
    <p:sldId id="435" r:id="rId13"/>
    <p:sldId id="433" r:id="rId14"/>
    <p:sldId id="446" r:id="rId15"/>
    <p:sldId id="436" r:id="rId16"/>
    <p:sldId id="437" r:id="rId17"/>
    <p:sldId id="397" r:id="rId18"/>
    <p:sldId id="430" r:id="rId19"/>
    <p:sldId id="441" r:id="rId20"/>
    <p:sldId id="439" r:id="rId21"/>
    <p:sldId id="440" r:id="rId22"/>
    <p:sldId id="398" r:id="rId23"/>
    <p:sldId id="443" r:id="rId24"/>
    <p:sldId id="444" r:id="rId25"/>
    <p:sldId id="445" r:id="rId26"/>
    <p:sldId id="412" r:id="rId27"/>
    <p:sldId id="341" r:id="rId28"/>
    <p:sldId id="461" r:id="rId29"/>
    <p:sldId id="485" r:id="rId30"/>
  </p:sldIdLst>
  <p:sldSz cx="9144000" cy="5143500" type="screen16x9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6" autoAdjust="0"/>
    <p:restoredTop sz="94660"/>
  </p:normalViewPr>
  <p:slideViewPr>
    <p:cSldViewPr>
      <p:cViewPr varScale="1">
        <p:scale>
          <a:sx n="140" d="100"/>
          <a:sy n="140" d="100"/>
        </p:scale>
        <p:origin x="132" y="102"/>
      </p:cViewPr>
      <p:guideLst>
        <p:guide orient="horz" pos="441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notesMaster" Target="notesMasters/notesMaster1.xml" /><Relationship Id="rId30" Type="http://schemas.openxmlformats.org/officeDocument/2006/relationships/slide" Target="slides/slide27.xml" /><Relationship Id="rId31" Type="http://schemas.openxmlformats.org/officeDocument/2006/relationships/tags" Target="tags/tag78.xml" /><Relationship Id="rId32" Type="http://schemas.openxmlformats.org/officeDocument/2006/relationships/presProps" Target="presProps.xml" /><Relationship Id="rId33" Type="http://schemas.openxmlformats.org/officeDocument/2006/relationships/viewProps" Target="viewProps.xml" /><Relationship Id="rId34" Type="http://schemas.openxmlformats.org/officeDocument/2006/relationships/theme" Target="theme/theme1.xml" /><Relationship Id="rId35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26</a:t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27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bg>
      <p:bgPr>
        <a:blipFill dpi="0"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theme" Target="../theme/theme1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 /><Relationship Id="rId10" Type="http://schemas.openxmlformats.org/officeDocument/2006/relationships/slideLayout" Target="../slideLayouts/slideLayout15.xml" /><Relationship Id="rId11" Type="http://schemas.openxmlformats.org/officeDocument/2006/relationships/slideLayout" Target="../slideLayouts/slideLayout16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7.xml" /><Relationship Id="rId3" Type="http://schemas.openxmlformats.org/officeDocument/2006/relationships/slideLayout" Target="../slideLayouts/slideLayout8.xml" /><Relationship Id="rId4" Type="http://schemas.openxmlformats.org/officeDocument/2006/relationships/slideLayout" Target="../slideLayouts/slideLayout9.xml" /><Relationship Id="rId5" Type="http://schemas.openxmlformats.org/officeDocument/2006/relationships/slideLayout" Target="../slideLayouts/slideLayout10.xml" /><Relationship Id="rId6" Type="http://schemas.openxmlformats.org/officeDocument/2006/relationships/slideLayout" Target="../slideLayouts/slideLayout11.xml" /><Relationship Id="rId7" Type="http://schemas.openxmlformats.org/officeDocument/2006/relationships/slideLayout" Target="../slideLayouts/slideLayout12.xml" /><Relationship Id="rId8" Type="http://schemas.openxmlformats.org/officeDocument/2006/relationships/slideLayout" Target="../slideLayouts/slideLayout13.xml" /><Relationship Id="rId9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.xml" /><Relationship Id="rId3" Type="http://schemas.openxmlformats.org/officeDocument/2006/relationships/notesSlide" Target="../notesSlides/notesSlide1.xml" /><Relationship Id="rId4" Type="http://schemas.openxmlformats.org/officeDocument/2006/relationships/image" Target="../media/image2.jpeg" /><Relationship Id="rId5" Type="http://schemas.openxmlformats.org/officeDocument/2006/relationships/image" Target="../media/image3.png" /><Relationship Id="rId6" Type="http://schemas.openxmlformats.org/officeDocument/2006/relationships/image" Target="../media/image4.png" /><Relationship Id="rId7" Type="http://schemas.microsoft.com/office/2007/relationships/media" Target="../media/media1.mp3" /><Relationship Id="rId8" Type="http://schemas.microsoft.com/office/2007/relationships/media" Target="../media/media1.mp3" TargetMode="Interna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0.xml" /><Relationship Id="rId3" Type="http://schemas.openxmlformats.org/officeDocument/2006/relationships/notesSlide" Target="../notesSlides/notesSlide10.xml" /><Relationship Id="rId4" Type="http://schemas.openxmlformats.org/officeDocument/2006/relationships/image" Target="../media/image5.jpeg" /><Relationship Id="rId5" Type="http://schemas.openxmlformats.org/officeDocument/2006/relationships/image" Target="../media/image9.jpeg" /><Relationship Id="rId6" Type="http://schemas.openxmlformats.org/officeDocument/2006/relationships/image" Target="../media/image10.jpeg" /><Relationship Id="rId7" Type="http://schemas.openxmlformats.org/officeDocument/2006/relationships/image" Target="../media/image11.jpeg" /><Relationship Id="rId8" Type="http://schemas.openxmlformats.org/officeDocument/2006/relationships/image" Target="../media/image12.jpeg" /><Relationship Id="rId9" Type="http://schemas.openxmlformats.org/officeDocument/2006/relationships/tags" Target="../tags/tag66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1.xml" /><Relationship Id="rId3" Type="http://schemas.openxmlformats.org/officeDocument/2006/relationships/notesSlide" Target="../notesSlides/notesSlide11.xml" /><Relationship Id="rId4" Type="http://schemas.openxmlformats.org/officeDocument/2006/relationships/image" Target="../media/image5.jpeg" /><Relationship Id="rId5" Type="http://schemas.openxmlformats.org/officeDocument/2006/relationships/tags" Target="../tags/tag67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2.xml" /><Relationship Id="rId3" Type="http://schemas.openxmlformats.org/officeDocument/2006/relationships/notesSlide" Target="../notesSlides/notesSlide12.xml" /><Relationship Id="rId4" Type="http://schemas.openxmlformats.org/officeDocument/2006/relationships/image" Target="../media/image2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3.xml" /><Relationship Id="rId3" Type="http://schemas.openxmlformats.org/officeDocument/2006/relationships/notesSlide" Target="../notesSlides/notesSlide13.xml" /><Relationship Id="rId4" Type="http://schemas.openxmlformats.org/officeDocument/2006/relationships/image" Target="../media/image5.jpeg" /><Relationship Id="rId5" Type="http://schemas.openxmlformats.org/officeDocument/2006/relationships/tags" Target="../tags/tag68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4.xml" /><Relationship Id="rId3" Type="http://schemas.openxmlformats.org/officeDocument/2006/relationships/notesSlide" Target="../notesSlides/notesSlide14.xml" /><Relationship Id="rId4" Type="http://schemas.openxmlformats.org/officeDocument/2006/relationships/image" Target="../media/image5.jpeg" /><Relationship Id="rId5" Type="http://schemas.openxmlformats.org/officeDocument/2006/relationships/tags" Target="../tags/tag69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15.xml" /><Relationship Id="rId3" Type="http://schemas.openxmlformats.org/officeDocument/2006/relationships/notesSlide" Target="../notesSlides/notesSlide15.xml" /><Relationship Id="rId4" Type="http://schemas.openxmlformats.org/officeDocument/2006/relationships/image" Target="../media/image2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6.xml" /><Relationship Id="rId3" Type="http://schemas.openxmlformats.org/officeDocument/2006/relationships/notesSlide" Target="../notesSlides/notesSlide16.xml" /><Relationship Id="rId4" Type="http://schemas.openxmlformats.org/officeDocument/2006/relationships/image" Target="../media/image5.jpeg" /><Relationship Id="rId5" Type="http://schemas.openxmlformats.org/officeDocument/2006/relationships/tags" Target="../tags/tag70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7.xml" /><Relationship Id="rId3" Type="http://schemas.openxmlformats.org/officeDocument/2006/relationships/notesSlide" Target="../notesSlides/notesSlide17.xml" /><Relationship Id="rId4" Type="http://schemas.openxmlformats.org/officeDocument/2006/relationships/image" Target="../media/image5.jpeg" /><Relationship Id="rId5" Type="http://schemas.openxmlformats.org/officeDocument/2006/relationships/image" Target="../media/image13.jpeg" /><Relationship Id="rId6" Type="http://schemas.openxmlformats.org/officeDocument/2006/relationships/image" Target="../media/image14.jpeg" /><Relationship Id="rId7" Type="http://schemas.openxmlformats.org/officeDocument/2006/relationships/image" Target="../media/image15.jpeg" /><Relationship Id="rId8" Type="http://schemas.openxmlformats.org/officeDocument/2006/relationships/tags" Target="../tags/tag71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8.xml" /><Relationship Id="rId3" Type="http://schemas.openxmlformats.org/officeDocument/2006/relationships/notesSlide" Target="../notesSlides/notesSlide18.xml" /><Relationship Id="rId4" Type="http://schemas.openxmlformats.org/officeDocument/2006/relationships/image" Target="../media/image5.jpeg" /><Relationship Id="rId5" Type="http://schemas.openxmlformats.org/officeDocument/2006/relationships/tags" Target="../tags/tag72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19.xml" /><Relationship Id="rId3" Type="http://schemas.openxmlformats.org/officeDocument/2006/relationships/notesSlide" Target="../notesSlides/notesSlide19.xml" /><Relationship Id="rId4" Type="http://schemas.openxmlformats.org/officeDocument/2006/relationships/image" Target="../media/image5.jpeg" /><Relationship Id="rId5" Type="http://schemas.openxmlformats.org/officeDocument/2006/relationships/tags" Target="../tags/tag73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2.xml" /><Relationship Id="rId3" Type="http://schemas.openxmlformats.org/officeDocument/2006/relationships/notesSlide" Target="../notesSlides/notesSlide2.xml" /><Relationship Id="rId4" Type="http://schemas.openxmlformats.org/officeDocument/2006/relationships/image" Target="../media/image2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20.xml" /><Relationship Id="rId3" Type="http://schemas.openxmlformats.org/officeDocument/2006/relationships/notesSlide" Target="../notesSlides/notesSlide20.xml" /><Relationship Id="rId4" Type="http://schemas.openxmlformats.org/officeDocument/2006/relationships/image" Target="../media/image2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21.xml" /><Relationship Id="rId3" Type="http://schemas.openxmlformats.org/officeDocument/2006/relationships/notesSlide" Target="../notesSlides/notesSlide21.xml" /><Relationship Id="rId4" Type="http://schemas.openxmlformats.org/officeDocument/2006/relationships/image" Target="../media/image5.jpeg" /><Relationship Id="rId5" Type="http://schemas.openxmlformats.org/officeDocument/2006/relationships/tags" Target="../tags/tag74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22.xml" /><Relationship Id="rId3" Type="http://schemas.openxmlformats.org/officeDocument/2006/relationships/notesSlide" Target="../notesSlides/notesSlide22.xml" /><Relationship Id="rId4" Type="http://schemas.openxmlformats.org/officeDocument/2006/relationships/image" Target="../media/image5.jpeg" /><Relationship Id="rId5" Type="http://schemas.openxmlformats.org/officeDocument/2006/relationships/tags" Target="../tags/tag75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themeOverride" Target="../theme/themeOverride23.xml" /><Relationship Id="rId3" Type="http://schemas.openxmlformats.org/officeDocument/2006/relationships/notesSlide" Target="../notesSlides/notesSlide23.xml" /><Relationship Id="rId4" Type="http://schemas.openxmlformats.org/officeDocument/2006/relationships/image" Target="../media/image2.jpeg" /><Relationship Id="rId5" Type="http://schemas.openxmlformats.org/officeDocument/2006/relationships/tags" Target="../tags/tag76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24.xml" /><Relationship Id="rId3" Type="http://schemas.openxmlformats.org/officeDocument/2006/relationships/notesSlide" Target="../notesSlides/notesSlide24.xml" /><Relationship Id="rId4" Type="http://schemas.openxmlformats.org/officeDocument/2006/relationships/image" Target="../media/image5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25.xml" /><Relationship Id="rId3" Type="http://schemas.openxmlformats.org/officeDocument/2006/relationships/notesSlide" Target="../notesSlides/notesSlide25.xml" /><Relationship Id="rId4" Type="http://schemas.openxmlformats.org/officeDocument/2006/relationships/image" Target="../media/image2.jpeg" /><Relationship Id="rId5" Type="http://schemas.openxmlformats.org/officeDocument/2006/relationships/image" Target="../media/image3.png" /><Relationship Id="rId6" Type="http://schemas.openxmlformats.org/officeDocument/2006/relationships/tags" Target="../tags/tag77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notesSlide" Target="../notesSlides/notesSlide26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1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image" Target="../media/image16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27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3.xml" /><Relationship Id="rId3" Type="http://schemas.openxmlformats.org/officeDocument/2006/relationships/notesSlide" Target="../notesSlides/notesSlide3.xml" /><Relationship Id="rId4" Type="http://schemas.openxmlformats.org/officeDocument/2006/relationships/image" Target="../media/image2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4.xml" /><Relationship Id="rId3" Type="http://schemas.openxmlformats.org/officeDocument/2006/relationships/notesSlide" Target="../notesSlides/notesSlide4.xml" /><Relationship Id="rId4" Type="http://schemas.openxmlformats.org/officeDocument/2006/relationships/image" Target="../media/image5.jpeg" /><Relationship Id="rId5" Type="http://schemas.openxmlformats.org/officeDocument/2006/relationships/tags" Target="../tags/tag61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5.xml" /><Relationship Id="rId3" Type="http://schemas.openxmlformats.org/officeDocument/2006/relationships/notesSlide" Target="../notesSlides/notesSlide5.xml" /><Relationship Id="rId4" Type="http://schemas.openxmlformats.org/officeDocument/2006/relationships/image" Target="../media/image5.jpeg" /><Relationship Id="rId5" Type="http://schemas.openxmlformats.org/officeDocument/2006/relationships/tags" Target="../tags/tag6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6.xml" /><Relationship Id="rId3" Type="http://schemas.openxmlformats.org/officeDocument/2006/relationships/notesSlide" Target="../notesSlides/notesSlide6.xml" /><Relationship Id="rId4" Type="http://schemas.openxmlformats.org/officeDocument/2006/relationships/image" Target="../media/image5.jpeg" /><Relationship Id="rId5" Type="http://schemas.openxmlformats.org/officeDocument/2006/relationships/tags" Target="../tags/tag63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7.xml" /><Relationship Id="rId3" Type="http://schemas.openxmlformats.org/officeDocument/2006/relationships/notesSlide" Target="../notesSlides/notesSlide7.xml" /><Relationship Id="rId4" Type="http://schemas.openxmlformats.org/officeDocument/2006/relationships/image" Target="../media/image5.jpeg" /><Relationship Id="rId5" Type="http://schemas.openxmlformats.org/officeDocument/2006/relationships/image" Target="../media/image6.jpeg" /><Relationship Id="rId6" Type="http://schemas.openxmlformats.org/officeDocument/2006/relationships/image" Target="../media/image7.jpeg" /><Relationship Id="rId7" Type="http://schemas.openxmlformats.org/officeDocument/2006/relationships/image" Target="../media/image8.jpeg" /><Relationship Id="rId8" Type="http://schemas.openxmlformats.org/officeDocument/2006/relationships/tags" Target="../tags/tag64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Override" Target="../theme/themeOverride8.xml" /><Relationship Id="rId3" Type="http://schemas.openxmlformats.org/officeDocument/2006/relationships/notesSlide" Target="../notesSlides/notesSlide8.xml" /><Relationship Id="rId4" Type="http://schemas.openxmlformats.org/officeDocument/2006/relationships/image" Target="../media/image2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hemeOverride" Target="../theme/themeOverride9.xml" /><Relationship Id="rId3" Type="http://schemas.openxmlformats.org/officeDocument/2006/relationships/notesSlide" Target="../notesSlides/notesSlide9.xml" /><Relationship Id="rId4" Type="http://schemas.openxmlformats.org/officeDocument/2006/relationships/image" Target="../media/image5.jpeg" /><Relationship Id="rId5" Type="http://schemas.openxmlformats.org/officeDocument/2006/relationships/tags" Target="../tags/tag65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993"/>
          </a:xfrm>
          <a:prstGeom prst="rect">
            <a:avLst/>
          </a:prstGeom>
        </p:spPr>
      </p:pic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3551617" y="3062962"/>
            <a:ext cx="453650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5400" b="1">
                <a:latin typeface="+mn-lt"/>
                <a:ea typeface="+mn-ea"/>
                <a:cs typeface="+mn-ea"/>
                <a:sym typeface="+mn-lt"/>
              </a:rPr>
              <a:t>责任与执行力</a:t>
            </a:r>
            <a:endParaRPr lang="zh-CN" altLang="en-US" sz="5400" b="1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5985045" y="4105301"/>
            <a:ext cx="1898015" cy="273378"/>
            <a:chOff x="5677613" y="3909380"/>
            <a:chExt cx="1898015" cy="273378"/>
          </a:xfrm>
        </p:grpSpPr>
        <p:sp>
          <p:nvSpPr>
            <p:cNvPr id="20" name="矩形 19"/>
            <p:cNvSpPr/>
            <p:nvPr/>
          </p:nvSpPr>
          <p:spPr>
            <a:xfrm>
              <a:off x="5677614" y="3909380"/>
              <a:ext cx="1827314" cy="273378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1" name="TextBox 84"/>
            <p:cNvSpPr txBox="1"/>
            <p:nvPr/>
          </p:nvSpPr>
          <p:spPr>
            <a:xfrm>
              <a:off x="5677613" y="3921148"/>
              <a:ext cx="1898015" cy="2603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部门：</a:t>
              </a:r>
              <a:r>
                <a:rPr lang="en-US" altLang="zh-CN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PPT</a:t>
              </a:r>
              <a:r>
                <a:rPr lang="zh-CN" altLang="en-US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汇</a:t>
              </a:r>
              <a:r>
                <a:rPr lang="en-US" altLang="zh-CN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   </a:t>
              </a:r>
              <a:r>
                <a:rPr lang="zh-CN" altLang="en-US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汇报人：</a:t>
              </a:r>
              <a:r>
                <a:rPr lang="en-US" altLang="zh-CN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xxx</a:t>
              </a:r>
              <a:endParaRPr lang="zh-CN" altLang="en-US" sz="1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6" name="矩形 15"/>
          <p:cNvSpPr/>
          <p:nvPr/>
        </p:nvSpPr>
        <p:spPr>
          <a:xfrm>
            <a:off x="2892514" y="1143258"/>
            <a:ext cx="5123818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600" spc="3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+mn-ea"/>
                <a:sym typeface="+mn-lt"/>
              </a:rPr>
              <a:t>202X</a:t>
            </a:r>
            <a:endParaRPr lang="zh-CN" altLang="en-US" sz="9600" spc="3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+mn-ea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00088"/>
            <a:ext cx="3510157" cy="4083918"/>
          </a:xfrm>
          <a:prstGeom prst="rect">
            <a:avLst/>
          </a:prstGeom>
        </p:spPr>
      </p:pic>
      <p:sp>
        <p:nvSpPr>
          <p:cNvPr id="15" name="TextBox 7"/>
          <p:cNvSpPr>
            <a:spLocks noChangeArrowheads="1"/>
          </p:cNvSpPr>
          <p:nvPr/>
        </p:nvSpPr>
        <p:spPr bwMode="auto">
          <a:xfrm>
            <a:off x="5184922" y="2656765"/>
            <a:ext cx="27363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000">
                <a:latin typeface="+mn-lt"/>
                <a:ea typeface="+mn-ea"/>
                <a:cs typeface="+mn-ea"/>
                <a:sym typeface="+mn-lt"/>
              </a:rPr>
              <a:t>企业员工管理培训之</a:t>
            </a:r>
            <a:endParaRPr lang="zh-CN" altLang="en-US" sz="200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779912" y="3029863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779912" y="3965967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619782" y="302326"/>
            <a:ext cx="8563941" cy="4739571"/>
            <a:chOff x="619782" y="302326"/>
            <a:chExt cx="8563941" cy="4739571"/>
          </a:xfrm>
        </p:grpSpPr>
        <p:sp>
          <p:nvSpPr>
            <p:cNvPr id="22" name="等腰三角形 21"/>
            <p:cNvSpPr/>
            <p:nvPr/>
          </p:nvSpPr>
          <p:spPr>
            <a:xfrm>
              <a:off x="8039576" y="4486825"/>
              <a:ext cx="347725" cy="550458"/>
            </a:xfrm>
            <a:prstGeom prst="triangle">
              <a:avLst>
                <a:gd name="adj" fmla="val 9687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rot="17350568">
              <a:off x="8602835" y="3693332"/>
              <a:ext cx="449773" cy="712003"/>
            </a:xfrm>
            <a:prstGeom prst="triangle">
              <a:avLst>
                <a:gd name="adj" fmla="val 9687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等腰三角形 24"/>
            <p:cNvSpPr/>
            <p:nvPr/>
          </p:nvSpPr>
          <p:spPr>
            <a:xfrm rot="2066414">
              <a:off x="5342712" y="4329894"/>
              <a:ext cx="449773" cy="712003"/>
            </a:xfrm>
            <a:prstGeom prst="triangle">
              <a:avLst>
                <a:gd name="adj" fmla="val 42110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等腰三角形 25"/>
            <p:cNvSpPr/>
            <p:nvPr/>
          </p:nvSpPr>
          <p:spPr>
            <a:xfrm rot="9909194">
              <a:off x="3585411" y="302326"/>
              <a:ext cx="389001" cy="615799"/>
            </a:xfrm>
            <a:prstGeom prst="triangle">
              <a:avLst>
                <a:gd name="adj" fmla="val 45211"/>
              </a:avLst>
            </a:prstGeom>
            <a:solidFill>
              <a:srgbClr val="EDA23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rot="7330706">
              <a:off x="750897" y="343542"/>
              <a:ext cx="449773" cy="712003"/>
            </a:xfrm>
            <a:prstGeom prst="triangle">
              <a:avLst>
                <a:gd name="adj" fmla="val 42110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震撼呐喊节奏空旷.mp3">
            <a:hlinkClick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16616" y="-110065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>
    <mc:Choice xmlns:p14="http://schemas.microsoft.com/office/powerpoint/2010/main" Requires="p14">
      <p:transition spd="med" advTm="0" p14:dur="70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7" grpId="0"/>
      <p:bldP spid="16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1" name="正五边形 40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细节提现系统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3" name="íṡliḋè"/>
          <p:cNvSpPr/>
          <p:nvPr/>
        </p:nvSpPr>
        <p:spPr bwMode="auto">
          <a:xfrm>
            <a:off x="492366" y="1063227"/>
            <a:ext cx="2932133" cy="3196021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2613" r="-22613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ïŝ1ídé"/>
          <p:cNvSpPr/>
          <p:nvPr/>
        </p:nvSpPr>
        <p:spPr bwMode="auto">
          <a:xfrm>
            <a:off x="492366" y="2459024"/>
            <a:ext cx="2932133" cy="1800225"/>
          </a:xfrm>
          <a:prstGeom prst="rect">
            <a:avLst/>
          </a:prstGeom>
          <a:solidFill>
            <a:schemeClr val="tx1">
              <a:alpha val="80000"/>
            </a:schemeClr>
          </a:solidFill>
          <a:ln w="38100"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ïṧ1îďé"/>
          <p:cNvSpPr txBox="1"/>
          <p:nvPr/>
        </p:nvSpPr>
        <p:spPr>
          <a:xfrm>
            <a:off x="492367" y="2734762"/>
            <a:ext cx="2932133" cy="124875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US" altLang="zh-CN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6" name="îśliḑé"/>
          <p:cNvGrpSpPr/>
          <p:nvPr/>
        </p:nvGrpSpPr>
        <p:grpSpPr>
          <a:xfrm>
            <a:off x="4403250" y="850093"/>
            <a:ext cx="1040811" cy="939998"/>
            <a:chOff x="5194562" y="1494000"/>
            <a:chExt cx="1387748" cy="1253331"/>
          </a:xfrm>
        </p:grpSpPr>
        <p:sp>
          <p:nvSpPr>
            <p:cNvPr id="47" name="îṡľiďê"/>
            <p:cNvSpPr/>
            <p:nvPr/>
          </p:nvSpPr>
          <p:spPr bwMode="auto">
            <a:xfrm>
              <a:off x="5584373" y="2635260"/>
              <a:ext cx="775562" cy="112071"/>
            </a:xfrm>
            <a:custGeom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53585F">
                <a:alpha val="2688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48" name="íŝ1iḓe"/>
            <p:cNvSpPr/>
            <p:nvPr/>
          </p:nvSpPr>
          <p:spPr bwMode="auto">
            <a:xfrm>
              <a:off x="5194562" y="1580931"/>
              <a:ext cx="1166400" cy="1166400"/>
            </a:xfrm>
            <a:prstGeom prst="ellipse">
              <a:avLst/>
            </a:prstGeom>
            <a:blipFill dpi="0"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25000" r="-25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49" name="íSḷíḓè"/>
            <p:cNvGrpSpPr/>
            <p:nvPr/>
          </p:nvGrpSpPr>
          <p:grpSpPr>
            <a:xfrm>
              <a:off x="6042310" y="1494000"/>
              <a:ext cx="540000" cy="540000"/>
              <a:chOff x="824229" y="5280877"/>
              <a:chExt cx="347557" cy="347557"/>
            </a:xfrm>
            <a:solidFill>
              <a:schemeClr val="accent1"/>
            </a:solidFill>
          </p:grpSpPr>
          <p:sp>
            <p:nvSpPr>
              <p:cNvPr id="50" name="iṡļîḍê"/>
              <p:cNvSpPr/>
              <p:nvPr/>
            </p:nvSpPr>
            <p:spPr>
              <a:xfrm>
                <a:off x="824229" y="5280877"/>
                <a:ext cx="347557" cy="347557"/>
              </a:xfrm>
              <a:prstGeom prst="ellipse">
                <a:avLst/>
              </a:prstGeom>
              <a:solidFill>
                <a:schemeClr val="accent1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1" name="ïṩ1íḑe"/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52" name="îšḷiḍè"/>
          <p:cNvSpPr txBox="1"/>
          <p:nvPr/>
        </p:nvSpPr>
        <p:spPr>
          <a:xfrm>
            <a:off x="5569638" y="1203959"/>
            <a:ext cx="2929163" cy="66351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islídê"/>
          <p:cNvSpPr txBox="1"/>
          <p:nvPr/>
        </p:nvSpPr>
        <p:spPr>
          <a:xfrm>
            <a:off x="5569638" y="850093"/>
            <a:ext cx="2929163" cy="35386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  <a:endParaRPr lang="zh-CN" altLang="en-US" sz="1600" b="1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4" name="iSļíḍé"/>
          <p:cNvGrpSpPr/>
          <p:nvPr/>
        </p:nvGrpSpPr>
        <p:grpSpPr>
          <a:xfrm>
            <a:off x="4403250" y="2207826"/>
            <a:ext cx="1040811" cy="939998"/>
            <a:chOff x="5194562" y="1494000"/>
            <a:chExt cx="1387748" cy="1253331"/>
          </a:xfrm>
        </p:grpSpPr>
        <p:sp>
          <p:nvSpPr>
            <p:cNvPr id="55" name="i$ļíḑé"/>
            <p:cNvSpPr/>
            <p:nvPr/>
          </p:nvSpPr>
          <p:spPr bwMode="auto">
            <a:xfrm>
              <a:off x="5584373" y="2635260"/>
              <a:ext cx="775562" cy="112071"/>
            </a:xfrm>
            <a:custGeom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53585F">
                <a:alpha val="2688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56" name="íŝḻïḍé"/>
            <p:cNvSpPr/>
            <p:nvPr/>
          </p:nvSpPr>
          <p:spPr bwMode="auto">
            <a:xfrm>
              <a:off x="5194562" y="1580931"/>
              <a:ext cx="1166400" cy="1166400"/>
            </a:xfrm>
            <a:prstGeom prst="ellipse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25529" r="-25529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57" name="iṧļïḋé"/>
            <p:cNvGrpSpPr/>
            <p:nvPr/>
          </p:nvGrpSpPr>
          <p:grpSpPr>
            <a:xfrm>
              <a:off x="6042310" y="1494000"/>
              <a:ext cx="540000" cy="540000"/>
              <a:chOff x="824229" y="5280877"/>
              <a:chExt cx="347557" cy="347557"/>
            </a:xfrm>
            <a:solidFill>
              <a:schemeClr val="accent1"/>
            </a:solidFill>
          </p:grpSpPr>
          <p:sp>
            <p:nvSpPr>
              <p:cNvPr id="58" name="iṡľiďè"/>
              <p:cNvSpPr/>
              <p:nvPr/>
            </p:nvSpPr>
            <p:spPr>
              <a:xfrm>
                <a:off x="824229" y="5280877"/>
                <a:ext cx="347557" cy="347557"/>
              </a:xfrm>
              <a:prstGeom prst="ellipse">
                <a:avLst/>
              </a:prstGeom>
              <a:solidFill>
                <a:schemeClr val="accent2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9" name="î$ḷiḍê"/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60" name="íślîďé"/>
          <p:cNvSpPr txBox="1"/>
          <p:nvPr/>
        </p:nvSpPr>
        <p:spPr>
          <a:xfrm>
            <a:off x="5569638" y="2561692"/>
            <a:ext cx="2929163" cy="66351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1" name="ïṥlïḍe"/>
          <p:cNvSpPr txBox="1"/>
          <p:nvPr/>
        </p:nvSpPr>
        <p:spPr>
          <a:xfrm>
            <a:off x="5569638" y="2207826"/>
            <a:ext cx="2929163" cy="35386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  <a:endParaRPr lang="zh-CN" altLang="en-US" sz="1600" b="1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62" name="i$liḓe"/>
          <p:cNvGrpSpPr/>
          <p:nvPr/>
        </p:nvGrpSpPr>
        <p:grpSpPr>
          <a:xfrm>
            <a:off x="4403250" y="3565559"/>
            <a:ext cx="1040811" cy="939998"/>
            <a:chOff x="5194562" y="1494000"/>
            <a:chExt cx="1387748" cy="1253331"/>
          </a:xfrm>
        </p:grpSpPr>
        <p:sp>
          <p:nvSpPr>
            <p:cNvPr id="63" name="íṩḻíďê"/>
            <p:cNvSpPr/>
            <p:nvPr/>
          </p:nvSpPr>
          <p:spPr bwMode="auto">
            <a:xfrm>
              <a:off x="5584373" y="2635260"/>
              <a:ext cx="775562" cy="112071"/>
            </a:xfrm>
            <a:custGeom>
              <a:gdLst>
                <a:gd name="T0" fmla="+- 0 10800 961"/>
                <a:gd name="T1" fmla="*/ T0 w 19679"/>
                <a:gd name="T2" fmla="+- 0 10800 961"/>
                <a:gd name="T3" fmla="*/ 10800 h 19679"/>
                <a:gd name="T4" fmla="+- 0 10800 961"/>
                <a:gd name="T5" fmla="*/ T4 w 19679"/>
                <a:gd name="T6" fmla="+- 0 10800 961"/>
                <a:gd name="T7" fmla="*/ 10800 h 19679"/>
                <a:gd name="T8" fmla="+- 0 10800 961"/>
                <a:gd name="T9" fmla="*/ T8 w 19679"/>
                <a:gd name="T10" fmla="+- 0 10800 961"/>
                <a:gd name="T11" fmla="*/ 10800 h 19679"/>
                <a:gd name="T12" fmla="+- 0 10800 961"/>
                <a:gd name="T13" fmla="*/ T12 w 19679"/>
                <a:gd name="T14" fmla="+- 0 10800 961"/>
                <a:gd name="T15" fmla="*/ 10800 h 19679"/>
              </a:gdLst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19679" h="19679">
                  <a:moveTo>
                    <a:pt x="16796" y="2881"/>
                  </a:moveTo>
                  <a:cubicBezTo>
                    <a:pt x="20639" y="6724"/>
                    <a:pt x="20639" y="12953"/>
                    <a:pt x="16796" y="16796"/>
                  </a:cubicBezTo>
                  <a:cubicBezTo>
                    <a:pt x="12953" y="20638"/>
                    <a:pt x="6724" y="20638"/>
                    <a:pt x="2881" y="16796"/>
                  </a:cubicBezTo>
                  <a:cubicBezTo>
                    <a:pt x="-961" y="12953"/>
                    <a:pt x="-961" y="6724"/>
                    <a:pt x="2881" y="2881"/>
                  </a:cubicBezTo>
                  <a:cubicBezTo>
                    <a:pt x="6724" y="-961"/>
                    <a:pt x="12953" y="-961"/>
                    <a:pt x="16796" y="2881"/>
                  </a:cubicBezTo>
                  <a:close/>
                </a:path>
              </a:pathLst>
            </a:custGeom>
            <a:solidFill>
              <a:srgbClr val="53585F">
                <a:alpha val="2688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64" name="íŝľïďe"/>
            <p:cNvSpPr/>
            <p:nvPr/>
          </p:nvSpPr>
          <p:spPr bwMode="auto">
            <a:xfrm>
              <a:off x="5194562" y="1580931"/>
              <a:ext cx="1166400" cy="1166400"/>
            </a:xfrm>
            <a:prstGeom prst="ellipse">
              <a:avLst/>
            </a:prstGeom>
            <a:blipFill dpi="0"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 l="-25000" r="-25000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65" name="i$ļîďê"/>
            <p:cNvGrpSpPr/>
            <p:nvPr/>
          </p:nvGrpSpPr>
          <p:grpSpPr>
            <a:xfrm>
              <a:off x="6042310" y="1494000"/>
              <a:ext cx="540000" cy="540000"/>
              <a:chOff x="824229" y="5280877"/>
              <a:chExt cx="347557" cy="347557"/>
            </a:xfrm>
            <a:solidFill>
              <a:schemeClr val="accent1"/>
            </a:solidFill>
          </p:grpSpPr>
          <p:sp>
            <p:nvSpPr>
              <p:cNvPr id="66" name="islïďê"/>
              <p:cNvSpPr/>
              <p:nvPr/>
            </p:nvSpPr>
            <p:spPr>
              <a:xfrm>
                <a:off x="824229" y="5280877"/>
                <a:ext cx="347557" cy="347557"/>
              </a:xfrm>
              <a:prstGeom prst="ellipse">
                <a:avLst/>
              </a:prstGeom>
              <a:solidFill>
                <a:schemeClr val="accent3"/>
              </a:solidFill>
              <a:ln w="38100">
                <a:solidFill>
                  <a:schemeClr val="bg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7" name="ïSḷîdè"/>
              <p:cNvSpPr/>
              <p:nvPr/>
            </p:nvSpPr>
            <p:spPr>
              <a:xfrm>
                <a:off x="911682" y="5372326"/>
                <a:ext cx="172652" cy="164657"/>
              </a:xfrm>
              <a:custGeom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/>
                <a:endParaRPr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68" name="íšḷidê"/>
          <p:cNvSpPr txBox="1"/>
          <p:nvPr/>
        </p:nvSpPr>
        <p:spPr>
          <a:xfrm>
            <a:off x="5569638" y="3919425"/>
            <a:ext cx="2929163" cy="66351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90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zh-CN" altLang="en-US" sz="900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9" name="íṡḻiḑè"/>
          <p:cNvSpPr txBox="1"/>
          <p:nvPr/>
        </p:nvSpPr>
        <p:spPr>
          <a:xfrm>
            <a:off x="5569638" y="3565559"/>
            <a:ext cx="2929163" cy="353865"/>
          </a:xfrm>
          <a:prstGeom prst="rect">
            <a:avLst/>
          </a:prstGeom>
          <a:noFill/>
        </p:spPr>
        <p:txBody>
          <a:bodyPr wrap="square" rtlCol="0" anchor="ctr">
            <a:normAutofit/>
          </a:bodyPr>
          <a:lstStyle/>
          <a:p>
            <a:pPr lvl="0" defTabSz="914400">
              <a:spcBef>
                <a:spcPct val="0"/>
              </a:spcBef>
              <a:defRPr/>
            </a:pPr>
            <a:r>
              <a:rPr lang="zh-CN" altLang="en-US" sz="1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  <a:endParaRPr lang="zh-CN" altLang="en-US" sz="1600" b="1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4504500" y="2031749"/>
            <a:ext cx="413586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4504500" y="3415499"/>
            <a:ext cx="4135866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连接符 71"/>
          <p:cNvCxnSpPr/>
          <p:nvPr/>
        </p:nvCxnSpPr>
        <p:spPr>
          <a:xfrm flipH="1">
            <a:off x="3897000" y="844153"/>
            <a:ext cx="0" cy="3763565"/>
          </a:xfrm>
          <a:prstGeom prst="line">
            <a:avLst/>
          </a:prstGeom>
          <a:ln w="952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9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5" grpId="0"/>
      <p:bldP spid="52" grpId="0"/>
      <p:bldP spid="53" grpId="0"/>
      <p:bldP spid="60" grpId="0"/>
      <p:bldP spid="61" grpId="0"/>
      <p:bldP spid="68" grpId="0"/>
      <p:bldP spid="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1"/>
          <p:cNvGrpSpPr/>
          <p:nvPr/>
        </p:nvGrpSpPr>
        <p:grpSpPr>
          <a:xfrm>
            <a:off x="3104545" y="1688553"/>
            <a:ext cx="2942845" cy="2348750"/>
            <a:chOff x="4139393" y="2251404"/>
            <a:chExt cx="3923793" cy="3131666"/>
          </a:xfrm>
        </p:grpSpPr>
        <p:sp>
          <p:nvSpPr>
            <p:cNvPr id="40" name="iS1ide-Freeform: Shape 5"/>
            <p:cNvSpPr/>
            <p:nvPr/>
          </p:nvSpPr>
          <p:spPr>
            <a:xfrm>
              <a:off x="5533345" y="3603424"/>
              <a:ext cx="856040" cy="93988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6302"/>
                  </a:lnTo>
                  <a:lnTo>
                    <a:pt x="9494" y="21358"/>
                  </a:lnTo>
                  <a:cubicBezTo>
                    <a:pt x="9594" y="21327"/>
                    <a:pt x="9697" y="21307"/>
                    <a:pt x="9796" y="21274"/>
                  </a:cubicBezTo>
                  <a:cubicBezTo>
                    <a:pt x="9853" y="21387"/>
                    <a:pt x="9929" y="21489"/>
                    <a:pt x="9990" y="21600"/>
                  </a:cubicBezTo>
                  <a:lnTo>
                    <a:pt x="2160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iS1ide-Freeform: Shape 6"/>
            <p:cNvSpPr/>
            <p:nvPr/>
          </p:nvSpPr>
          <p:spPr>
            <a:xfrm>
              <a:off x="4741229" y="2638203"/>
              <a:ext cx="791088" cy="12431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070"/>
                  </a:moveTo>
                  <a:lnTo>
                    <a:pt x="5757" y="0"/>
                  </a:lnTo>
                  <a:lnTo>
                    <a:pt x="21600" y="21600"/>
                  </a:lnTo>
                  <a:lnTo>
                    <a:pt x="0" y="1707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iS1ide-Freeform: Shape 7"/>
            <p:cNvSpPr/>
            <p:nvPr/>
          </p:nvSpPr>
          <p:spPr>
            <a:xfrm>
              <a:off x="4733627" y="3618694"/>
              <a:ext cx="793329" cy="64464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90" y="21600"/>
                  </a:moveTo>
                  <a:lnTo>
                    <a:pt x="21600" y="8774"/>
                  </a:lnTo>
                  <a:lnTo>
                    <a:pt x="0" y="0"/>
                  </a:lnTo>
                  <a:lnTo>
                    <a:pt x="10290" y="2160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iS1ide-Freeform: Shape 8"/>
            <p:cNvSpPr/>
            <p:nvPr/>
          </p:nvSpPr>
          <p:spPr>
            <a:xfrm>
              <a:off x="4947095" y="2640415"/>
              <a:ext cx="975587" cy="124543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6635"/>
                  </a:moveTo>
                  <a:lnTo>
                    <a:pt x="12979" y="21600"/>
                  </a:lnTo>
                  <a:lnTo>
                    <a:pt x="0" y="0"/>
                  </a:lnTo>
                  <a:lnTo>
                    <a:pt x="21600" y="6635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iS1ide-Freeform: Shape 9"/>
            <p:cNvSpPr/>
            <p:nvPr/>
          </p:nvSpPr>
          <p:spPr>
            <a:xfrm>
              <a:off x="5916661" y="3020528"/>
              <a:ext cx="683919" cy="58579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5070" y="21600"/>
                  </a:lnTo>
                  <a:lnTo>
                    <a:pt x="21600" y="58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iS1ide-Freeform: Shape 10"/>
            <p:cNvSpPr/>
            <p:nvPr/>
          </p:nvSpPr>
          <p:spPr>
            <a:xfrm>
              <a:off x="5915663" y="2351306"/>
              <a:ext cx="675579" cy="8333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779" y="0"/>
                  </a:lnTo>
                  <a:lnTo>
                    <a:pt x="0" y="1734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iS1ide-Freeform: Shape 11"/>
            <p:cNvSpPr/>
            <p:nvPr/>
          </p:nvSpPr>
          <p:spPr>
            <a:xfrm>
              <a:off x="6387662" y="3177163"/>
              <a:ext cx="1134586" cy="58675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93"/>
                  </a:moveTo>
                  <a:lnTo>
                    <a:pt x="21600" y="21600"/>
                  </a:lnTo>
                  <a:lnTo>
                    <a:pt x="3830" y="0"/>
                  </a:lnTo>
                  <a:lnTo>
                    <a:pt x="0" y="1589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iS1ide-Freeform: Shape 12"/>
            <p:cNvSpPr/>
            <p:nvPr/>
          </p:nvSpPr>
          <p:spPr>
            <a:xfrm>
              <a:off x="6584139" y="3172494"/>
              <a:ext cx="1142639" cy="532542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30" y="21600"/>
                  </a:moveTo>
                  <a:lnTo>
                    <a:pt x="21600" y="0"/>
                  </a:lnTo>
                  <a:lnTo>
                    <a:pt x="0" y="160"/>
                  </a:lnTo>
                  <a:lnTo>
                    <a:pt x="15830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iS1ide-Freeform: Shape 13"/>
            <p:cNvSpPr/>
            <p:nvPr/>
          </p:nvSpPr>
          <p:spPr>
            <a:xfrm>
              <a:off x="6383299" y="3603149"/>
              <a:ext cx="1043355" cy="99961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271"/>
                  </a:lnTo>
                  <a:lnTo>
                    <a:pt x="12579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iS1ide-Freeform: Shape 14"/>
            <p:cNvSpPr/>
            <p:nvPr/>
          </p:nvSpPr>
          <p:spPr>
            <a:xfrm>
              <a:off x="6930119" y="3705291"/>
              <a:ext cx="762776" cy="97747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3726"/>
                  </a:lnTo>
                  <a:lnTo>
                    <a:pt x="13988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iS1ide-Freeform: Shape 15"/>
            <p:cNvSpPr/>
            <p:nvPr/>
          </p:nvSpPr>
          <p:spPr>
            <a:xfrm>
              <a:off x="6383299" y="3600678"/>
              <a:ext cx="627803" cy="121596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17546"/>
                  </a:lnTo>
                  <a:lnTo>
                    <a:pt x="61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iS1ide-Freeform: Shape 16"/>
            <p:cNvSpPr/>
            <p:nvPr/>
          </p:nvSpPr>
          <p:spPr>
            <a:xfrm>
              <a:off x="6404274" y="4562279"/>
              <a:ext cx="587839" cy="456410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2056"/>
                  </a:moveTo>
                  <a:lnTo>
                    <a:pt x="21600" y="0"/>
                  </a:lnTo>
                  <a:lnTo>
                    <a:pt x="18208" y="21600"/>
                  </a:lnTo>
                  <a:lnTo>
                    <a:pt x="0" y="1205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iS1ide-Freeform: Shape 17"/>
            <p:cNvSpPr/>
            <p:nvPr/>
          </p:nvSpPr>
          <p:spPr>
            <a:xfrm>
              <a:off x="5530762" y="3018949"/>
              <a:ext cx="862480" cy="861484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14661"/>
                  </a:lnTo>
                  <a:lnTo>
                    <a:pt x="9707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iS1ide-Freeform: Shape 18"/>
            <p:cNvSpPr/>
            <p:nvPr/>
          </p:nvSpPr>
          <p:spPr>
            <a:xfrm>
              <a:off x="5926228" y="3593703"/>
              <a:ext cx="478751" cy="122502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6" extrusionOk="0">
                  <a:moveTo>
                    <a:pt x="21052" y="0"/>
                  </a:moveTo>
                  <a:lnTo>
                    <a:pt x="0" y="16662"/>
                  </a:lnTo>
                  <a:cubicBezTo>
                    <a:pt x="1830" y="18103"/>
                    <a:pt x="4623" y="19327"/>
                    <a:pt x="8132" y="20179"/>
                  </a:cubicBezTo>
                  <a:cubicBezTo>
                    <a:pt x="12121" y="21149"/>
                    <a:pt x="16792" y="21600"/>
                    <a:pt x="21481" y="21472"/>
                  </a:cubicBezTo>
                  <a:cubicBezTo>
                    <a:pt x="21520" y="21493"/>
                    <a:pt x="21561" y="21514"/>
                    <a:pt x="21600" y="21536"/>
                  </a:cubicBezTo>
                  <a:lnTo>
                    <a:pt x="21052" y="0"/>
                  </a:ln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iS1ide-Freeform: Shape 19"/>
            <p:cNvSpPr/>
            <p:nvPr/>
          </p:nvSpPr>
          <p:spPr>
            <a:xfrm>
              <a:off x="6898513" y="4325196"/>
              <a:ext cx="790019" cy="7033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2464" y="7252"/>
                  </a:lnTo>
                  <a:lnTo>
                    <a:pt x="111" y="20642"/>
                  </a:lnTo>
                  <a:cubicBezTo>
                    <a:pt x="5506" y="20781"/>
                    <a:pt x="10749" y="18609"/>
                    <a:pt x="14767" y="14560"/>
                  </a:cubicBezTo>
                  <a:cubicBezTo>
                    <a:pt x="18523" y="10774"/>
                    <a:pt x="20934" y="5606"/>
                    <a:pt x="21600" y="0"/>
                  </a:cubicBezTo>
                  <a:close/>
                  <a:moveTo>
                    <a:pt x="94" y="20748"/>
                  </a:moveTo>
                  <a:lnTo>
                    <a:pt x="0" y="21277"/>
                  </a:lnTo>
                  <a:cubicBezTo>
                    <a:pt x="189" y="21393"/>
                    <a:pt x="384" y="21493"/>
                    <a:pt x="576" y="21600"/>
                  </a:cubicBezTo>
                  <a:cubicBezTo>
                    <a:pt x="412" y="21319"/>
                    <a:pt x="247" y="21037"/>
                    <a:pt x="94" y="20748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iS1ide-Freeform: Shape 20"/>
            <p:cNvSpPr/>
            <p:nvPr/>
          </p:nvSpPr>
          <p:spPr>
            <a:xfrm>
              <a:off x="7417565" y="3175910"/>
              <a:ext cx="645621" cy="114584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600" extrusionOk="0">
                  <a:moveTo>
                    <a:pt x="10496" y="0"/>
                  </a:moveTo>
                  <a:cubicBezTo>
                    <a:pt x="10329" y="19"/>
                    <a:pt x="10166" y="28"/>
                    <a:pt x="9999" y="50"/>
                  </a:cubicBezTo>
                  <a:lnTo>
                    <a:pt x="0" y="10086"/>
                  </a:lnTo>
                  <a:lnTo>
                    <a:pt x="8897" y="21600"/>
                  </a:lnTo>
                  <a:cubicBezTo>
                    <a:pt x="8916" y="21516"/>
                    <a:pt x="8947" y="21433"/>
                    <a:pt x="8964" y="21348"/>
                  </a:cubicBezTo>
                  <a:cubicBezTo>
                    <a:pt x="16783" y="19275"/>
                    <a:pt x="21600" y="14662"/>
                    <a:pt x="21118" y="9716"/>
                  </a:cubicBezTo>
                  <a:cubicBezTo>
                    <a:pt x="20721" y="5632"/>
                    <a:pt x="16690" y="1975"/>
                    <a:pt x="10496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iS1ide-Freeform: Shape 21"/>
            <p:cNvSpPr/>
            <p:nvPr/>
          </p:nvSpPr>
          <p:spPr>
            <a:xfrm>
              <a:off x="6251673" y="2263358"/>
              <a:ext cx="844497" cy="91437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extrusionOk="0">
                  <a:moveTo>
                    <a:pt x="8024" y="5"/>
                  </a:moveTo>
                  <a:cubicBezTo>
                    <a:pt x="5222" y="69"/>
                    <a:pt x="2464" y="773"/>
                    <a:pt x="5" y="2070"/>
                  </a:cubicBezTo>
                  <a:cubicBezTo>
                    <a:pt x="3" y="2068"/>
                    <a:pt x="2" y="2066"/>
                    <a:pt x="0" y="2065"/>
                  </a:cubicBezTo>
                  <a:lnTo>
                    <a:pt x="8562" y="21583"/>
                  </a:lnTo>
                  <a:lnTo>
                    <a:pt x="21600" y="5712"/>
                  </a:lnTo>
                  <a:cubicBezTo>
                    <a:pt x="18884" y="2687"/>
                    <a:pt x="15048" y="703"/>
                    <a:pt x="10831" y="153"/>
                  </a:cubicBezTo>
                  <a:cubicBezTo>
                    <a:pt x="9897" y="31"/>
                    <a:pt x="8957" y="-17"/>
                    <a:pt x="8024" y="5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iS1ide-Freeform: Shape 22"/>
            <p:cNvSpPr/>
            <p:nvPr/>
          </p:nvSpPr>
          <p:spPr>
            <a:xfrm>
              <a:off x="6581372" y="2503756"/>
              <a:ext cx="1140983" cy="675598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19" y="0"/>
                  </a:moveTo>
                  <a:lnTo>
                    <a:pt x="0" y="21529"/>
                  </a:lnTo>
                  <a:lnTo>
                    <a:pt x="21577" y="21600"/>
                  </a:lnTo>
                  <a:lnTo>
                    <a:pt x="21600" y="21542"/>
                  </a:lnTo>
                  <a:cubicBezTo>
                    <a:pt x="21331" y="16110"/>
                    <a:pt x="19966" y="11003"/>
                    <a:pt x="17724" y="7077"/>
                  </a:cubicBezTo>
                  <a:cubicBezTo>
                    <a:pt x="15600" y="3357"/>
                    <a:pt x="12808" y="911"/>
                    <a:pt x="9784" y="123"/>
                  </a:cubicBezTo>
                  <a:cubicBezTo>
                    <a:pt x="9763" y="80"/>
                    <a:pt x="9740" y="42"/>
                    <a:pt x="9719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iS1ide-Freeform: Shape 23"/>
            <p:cNvSpPr/>
            <p:nvPr/>
          </p:nvSpPr>
          <p:spPr>
            <a:xfrm>
              <a:off x="5528282" y="2251404"/>
              <a:ext cx="725619" cy="77079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7" extrusionOk="0">
                  <a:moveTo>
                    <a:pt x="11768" y="0"/>
                  </a:moveTo>
                  <a:cubicBezTo>
                    <a:pt x="11272" y="-3"/>
                    <a:pt x="10775" y="10"/>
                    <a:pt x="10279" y="45"/>
                  </a:cubicBezTo>
                  <a:cubicBezTo>
                    <a:pt x="6489" y="318"/>
                    <a:pt x="2891" y="1718"/>
                    <a:pt x="0" y="4040"/>
                  </a:cubicBezTo>
                  <a:lnTo>
                    <a:pt x="11532" y="21597"/>
                  </a:lnTo>
                  <a:lnTo>
                    <a:pt x="21600" y="2763"/>
                  </a:lnTo>
                  <a:cubicBezTo>
                    <a:pt x="21580" y="2774"/>
                    <a:pt x="21559" y="2781"/>
                    <a:pt x="21540" y="2792"/>
                  </a:cubicBezTo>
                  <a:cubicBezTo>
                    <a:pt x="18629" y="985"/>
                    <a:pt x="15233" y="21"/>
                    <a:pt x="11768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iS1ide-Freeform: Shape 24"/>
            <p:cNvSpPr/>
            <p:nvPr/>
          </p:nvSpPr>
          <p:spPr>
            <a:xfrm>
              <a:off x="4945033" y="2394367"/>
              <a:ext cx="970666" cy="627833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extrusionOk="0">
                  <a:moveTo>
                    <a:pt x="12988" y="29"/>
                  </a:moveTo>
                  <a:cubicBezTo>
                    <a:pt x="12985" y="33"/>
                    <a:pt x="12982" y="39"/>
                    <a:pt x="12979" y="43"/>
                  </a:cubicBezTo>
                  <a:cubicBezTo>
                    <a:pt x="10473" y="-185"/>
                    <a:pt x="7966" y="507"/>
                    <a:pt x="5669" y="2060"/>
                  </a:cubicBezTo>
                  <a:cubicBezTo>
                    <a:pt x="3538" y="3501"/>
                    <a:pt x="1639" y="5648"/>
                    <a:pt x="113" y="8346"/>
                  </a:cubicBezTo>
                  <a:cubicBezTo>
                    <a:pt x="75" y="8353"/>
                    <a:pt x="38" y="8366"/>
                    <a:pt x="0" y="8373"/>
                  </a:cubicBezTo>
                  <a:lnTo>
                    <a:pt x="21600" y="21415"/>
                  </a:lnTo>
                  <a:lnTo>
                    <a:pt x="12988" y="29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iS1ide-Freeform: Shape 25"/>
            <p:cNvSpPr/>
            <p:nvPr/>
          </p:nvSpPr>
          <p:spPr>
            <a:xfrm>
              <a:off x="4242905" y="2638025"/>
              <a:ext cx="708203" cy="98524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cubicBezTo>
                    <a:pt x="21590" y="8"/>
                    <a:pt x="21579" y="14"/>
                    <a:pt x="21569" y="22"/>
                  </a:cubicBezTo>
                  <a:cubicBezTo>
                    <a:pt x="9364" y="1118"/>
                    <a:pt x="237" y="8497"/>
                    <a:pt x="0" y="17258"/>
                  </a:cubicBezTo>
                  <a:lnTo>
                    <a:pt x="15343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iS1ide-Freeform: Shape 26"/>
            <p:cNvSpPr/>
            <p:nvPr/>
          </p:nvSpPr>
          <p:spPr>
            <a:xfrm>
              <a:off x="5117981" y="3878847"/>
              <a:ext cx="790627" cy="689846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extrusionOk="0">
                  <a:moveTo>
                    <a:pt x="11320" y="0"/>
                  </a:moveTo>
                  <a:lnTo>
                    <a:pt x="0" y="11590"/>
                  </a:lnTo>
                  <a:cubicBezTo>
                    <a:pt x="2218" y="15474"/>
                    <a:pt x="5508" y="18439"/>
                    <a:pt x="9378" y="19993"/>
                  </a:cubicBezTo>
                  <a:cubicBezTo>
                    <a:pt x="13329" y="21580"/>
                    <a:pt x="17633" y="21600"/>
                    <a:pt x="21600" y="20086"/>
                  </a:cubicBezTo>
                  <a:lnTo>
                    <a:pt x="1132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iS1ide-Freeform: Shape 27"/>
            <p:cNvSpPr/>
            <p:nvPr/>
          </p:nvSpPr>
          <p:spPr>
            <a:xfrm>
              <a:off x="4139393" y="3426713"/>
              <a:ext cx="610524" cy="771227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0" h="21600" extrusionOk="0">
                  <a:moveTo>
                    <a:pt x="3585" y="0"/>
                  </a:moveTo>
                  <a:lnTo>
                    <a:pt x="20400" y="5517"/>
                  </a:lnTo>
                  <a:lnTo>
                    <a:pt x="13510" y="21600"/>
                  </a:lnTo>
                  <a:cubicBezTo>
                    <a:pt x="9548" y="21176"/>
                    <a:pt x="5942" y="19468"/>
                    <a:pt x="3465" y="16842"/>
                  </a:cubicBezTo>
                  <a:cubicBezTo>
                    <a:pt x="-1200" y="11896"/>
                    <a:pt x="-1150" y="4900"/>
                    <a:pt x="3585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iS1ide-Freeform: Shape 28"/>
            <p:cNvSpPr/>
            <p:nvPr/>
          </p:nvSpPr>
          <p:spPr>
            <a:xfrm>
              <a:off x="6406834" y="4816641"/>
              <a:ext cx="836118" cy="566429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2743" y="7679"/>
                  </a:lnTo>
                  <a:cubicBezTo>
                    <a:pt x="13941" y="9961"/>
                    <a:pt x="15320" y="12023"/>
                    <a:pt x="16851" y="13819"/>
                  </a:cubicBezTo>
                  <a:cubicBezTo>
                    <a:pt x="18315" y="15538"/>
                    <a:pt x="19909" y="17002"/>
                    <a:pt x="21600" y="18183"/>
                  </a:cubicBezTo>
                  <a:lnTo>
                    <a:pt x="17430" y="21600"/>
                  </a:lnTo>
                  <a:cubicBezTo>
                    <a:pt x="13999" y="19071"/>
                    <a:pt x="10783" y="15954"/>
                    <a:pt x="7846" y="12314"/>
                  </a:cubicBezTo>
                  <a:cubicBezTo>
                    <a:pt x="4913" y="8677"/>
                    <a:pt x="2279" y="4545"/>
                    <a:pt x="0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iS1ide-Freeform: Shape 29"/>
            <p:cNvSpPr/>
            <p:nvPr/>
          </p:nvSpPr>
          <p:spPr>
            <a:xfrm>
              <a:off x="4530814" y="3628917"/>
              <a:ext cx="578993" cy="763621"/>
            </a:xfrm>
            <a:custGeom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extrusionOk="0">
                  <a:moveTo>
                    <a:pt x="0" y="15921"/>
                  </a:moveTo>
                  <a:lnTo>
                    <a:pt x="7669" y="0"/>
                  </a:lnTo>
                  <a:lnTo>
                    <a:pt x="21600" y="17825"/>
                  </a:lnTo>
                  <a:cubicBezTo>
                    <a:pt x="18969" y="20272"/>
                    <a:pt x="14913" y="21600"/>
                    <a:pt x="10736" y="21381"/>
                  </a:cubicBezTo>
                  <a:cubicBezTo>
                    <a:pt x="6113" y="21140"/>
                    <a:pt x="2016" y="19056"/>
                    <a:pt x="0" y="1592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53"/>
          <p:cNvGrpSpPr/>
          <p:nvPr/>
        </p:nvGrpSpPr>
        <p:grpSpPr>
          <a:xfrm>
            <a:off x="5855251" y="1194597"/>
            <a:ext cx="612862" cy="612862"/>
            <a:chOff x="7807001" y="1592796"/>
            <a:chExt cx="817149" cy="817149"/>
          </a:xfrm>
        </p:grpSpPr>
        <p:sp>
          <p:nvSpPr>
            <p:cNvPr id="38" name="iS1ide-Freeform: Shape 33"/>
            <p:cNvSpPr/>
            <p:nvPr/>
          </p:nvSpPr>
          <p:spPr bwMode="auto">
            <a:xfrm>
              <a:off x="8035496" y="1852750"/>
              <a:ext cx="366670" cy="297242"/>
            </a:xfrm>
            <a:custGeom>
              <a:gdLst>
                <a:gd name="T0" fmla="*/ 68 w 186"/>
                <a:gd name="T1" fmla="*/ 84 h 151"/>
                <a:gd name="T2" fmla="*/ 118 w 186"/>
                <a:gd name="T3" fmla="*/ 84 h 151"/>
                <a:gd name="T4" fmla="*/ 93 w 186"/>
                <a:gd name="T5" fmla="*/ 101 h 151"/>
                <a:gd name="T6" fmla="*/ 93 w 186"/>
                <a:gd name="T7" fmla="*/ 67 h 151"/>
                <a:gd name="T8" fmla="*/ 93 w 186"/>
                <a:gd name="T9" fmla="*/ 101 h 151"/>
                <a:gd name="T10" fmla="*/ 114 w 186"/>
                <a:gd name="T11" fmla="*/ 25 h 151"/>
                <a:gd name="T12" fmla="*/ 114 w 186"/>
                <a:gd name="T13" fmla="*/ 16 h 151"/>
                <a:gd name="T14" fmla="*/ 68 w 186"/>
                <a:gd name="T15" fmla="*/ 21 h 151"/>
                <a:gd name="T16" fmla="*/ 156 w 186"/>
                <a:gd name="T17" fmla="*/ 33 h 151"/>
                <a:gd name="T18" fmla="*/ 156 w 186"/>
                <a:gd name="T19" fmla="*/ 59 h 151"/>
                <a:gd name="T20" fmla="*/ 156 w 186"/>
                <a:gd name="T21" fmla="*/ 33 h 151"/>
                <a:gd name="T22" fmla="*/ 152 w 186"/>
                <a:gd name="T23" fmla="*/ 46 h 151"/>
                <a:gd name="T24" fmla="*/ 160 w 186"/>
                <a:gd name="T25" fmla="*/ 46 h 151"/>
                <a:gd name="T26" fmla="*/ 169 w 186"/>
                <a:gd name="T27" fmla="*/ 16 h 151"/>
                <a:gd name="T28" fmla="*/ 122 w 186"/>
                <a:gd name="T29" fmla="*/ 0 h 151"/>
                <a:gd name="T30" fmla="*/ 63 w 186"/>
                <a:gd name="T31" fmla="*/ 0 h 151"/>
                <a:gd name="T32" fmla="*/ 17 w 186"/>
                <a:gd name="T33" fmla="*/ 16 h 151"/>
                <a:gd name="T34" fmla="*/ 0 w 186"/>
                <a:gd name="T35" fmla="*/ 135 h 151"/>
                <a:gd name="T36" fmla="*/ 169 w 186"/>
                <a:gd name="T37" fmla="*/ 151 h 151"/>
                <a:gd name="T38" fmla="*/ 186 w 186"/>
                <a:gd name="T39" fmla="*/ 33 h 151"/>
                <a:gd name="T40" fmla="*/ 177 w 186"/>
                <a:gd name="T41" fmla="*/ 101 h 151"/>
                <a:gd name="T42" fmla="*/ 137 w 186"/>
                <a:gd name="T43" fmla="*/ 109 h 151"/>
                <a:gd name="T44" fmla="*/ 177 w 186"/>
                <a:gd name="T45" fmla="*/ 135 h 151"/>
                <a:gd name="T46" fmla="*/ 17 w 186"/>
                <a:gd name="T47" fmla="*/ 143 h 151"/>
                <a:gd name="T48" fmla="*/ 9 w 186"/>
                <a:gd name="T49" fmla="*/ 109 h 151"/>
                <a:gd name="T50" fmla="*/ 45 w 186"/>
                <a:gd name="T51" fmla="*/ 101 h 151"/>
                <a:gd name="T52" fmla="*/ 9 w 186"/>
                <a:gd name="T53" fmla="*/ 33 h 151"/>
                <a:gd name="T54" fmla="*/ 34 w 186"/>
                <a:gd name="T55" fmla="*/ 25 h 151"/>
                <a:gd name="T56" fmla="*/ 93 w 186"/>
                <a:gd name="T57" fmla="*/ 8 h 151"/>
                <a:gd name="T58" fmla="*/ 152 w 186"/>
                <a:gd name="T59" fmla="*/ 25 h 151"/>
                <a:gd name="T60" fmla="*/ 177 w 186"/>
                <a:gd name="T61" fmla="*/ 33 h 151"/>
                <a:gd name="T62" fmla="*/ 156 w 186"/>
                <a:gd name="T63" fmla="*/ 67 h 151"/>
                <a:gd name="T64" fmla="*/ 156 w 186"/>
                <a:gd name="T65" fmla="*/ 75 h 151"/>
                <a:gd name="T66" fmla="*/ 156 w 186"/>
                <a:gd name="T67" fmla="*/ 67 h 151"/>
                <a:gd name="T68" fmla="*/ 51 w 186"/>
                <a:gd name="T69" fmla="*/ 84 h 151"/>
                <a:gd name="T70" fmla="*/ 135 w 186"/>
                <a:gd name="T71" fmla="*/ 84 h 151"/>
                <a:gd name="T72" fmla="*/ 93 w 186"/>
                <a:gd name="T73" fmla="*/ 118 h 151"/>
                <a:gd name="T74" fmla="*/ 93 w 186"/>
                <a:gd name="T75" fmla="*/ 50 h 151"/>
                <a:gd name="T76" fmla="*/ 93 w 186"/>
                <a:gd name="T77" fmla="*/ 118 h 15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6" h="151">
                  <a:moveTo>
                    <a:pt x="93" y="59"/>
                  </a:moveTo>
                  <a:cubicBezTo>
                    <a:pt x="79" y="59"/>
                    <a:pt x="68" y="70"/>
                    <a:pt x="68" y="84"/>
                  </a:cubicBezTo>
                  <a:cubicBezTo>
                    <a:pt x="68" y="98"/>
                    <a:pt x="79" y="109"/>
                    <a:pt x="93" y="109"/>
                  </a:cubicBezTo>
                  <a:cubicBezTo>
                    <a:pt x="107" y="109"/>
                    <a:pt x="118" y="98"/>
                    <a:pt x="118" y="84"/>
                  </a:cubicBezTo>
                  <a:cubicBezTo>
                    <a:pt x="118" y="70"/>
                    <a:pt x="107" y="59"/>
                    <a:pt x="93" y="59"/>
                  </a:cubicBezTo>
                  <a:close/>
                  <a:moveTo>
                    <a:pt x="93" y="101"/>
                  </a:moveTo>
                  <a:cubicBezTo>
                    <a:pt x="84" y="101"/>
                    <a:pt x="76" y="93"/>
                    <a:pt x="76" y="84"/>
                  </a:cubicBezTo>
                  <a:cubicBezTo>
                    <a:pt x="76" y="75"/>
                    <a:pt x="84" y="67"/>
                    <a:pt x="93" y="67"/>
                  </a:cubicBezTo>
                  <a:cubicBezTo>
                    <a:pt x="102" y="67"/>
                    <a:pt x="110" y="75"/>
                    <a:pt x="110" y="84"/>
                  </a:cubicBezTo>
                  <a:cubicBezTo>
                    <a:pt x="110" y="93"/>
                    <a:pt x="102" y="101"/>
                    <a:pt x="93" y="101"/>
                  </a:cubicBezTo>
                  <a:close/>
                  <a:moveTo>
                    <a:pt x="72" y="25"/>
                  </a:moveTo>
                  <a:cubicBezTo>
                    <a:pt x="114" y="25"/>
                    <a:pt x="114" y="25"/>
                    <a:pt x="114" y="25"/>
                  </a:cubicBezTo>
                  <a:cubicBezTo>
                    <a:pt x="116" y="25"/>
                    <a:pt x="118" y="23"/>
                    <a:pt x="118" y="21"/>
                  </a:cubicBezTo>
                  <a:cubicBezTo>
                    <a:pt x="118" y="18"/>
                    <a:pt x="116" y="16"/>
                    <a:pt x="114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0" y="16"/>
                    <a:pt x="68" y="18"/>
                    <a:pt x="68" y="21"/>
                  </a:cubicBezTo>
                  <a:cubicBezTo>
                    <a:pt x="68" y="23"/>
                    <a:pt x="70" y="25"/>
                    <a:pt x="72" y="25"/>
                  </a:cubicBezTo>
                  <a:close/>
                  <a:moveTo>
                    <a:pt x="156" y="33"/>
                  </a:moveTo>
                  <a:cubicBezTo>
                    <a:pt x="149" y="33"/>
                    <a:pt x="144" y="39"/>
                    <a:pt x="144" y="46"/>
                  </a:cubicBezTo>
                  <a:cubicBezTo>
                    <a:pt x="144" y="53"/>
                    <a:pt x="149" y="59"/>
                    <a:pt x="156" y="59"/>
                  </a:cubicBezTo>
                  <a:cubicBezTo>
                    <a:pt x="163" y="59"/>
                    <a:pt x="169" y="53"/>
                    <a:pt x="169" y="46"/>
                  </a:cubicBezTo>
                  <a:cubicBezTo>
                    <a:pt x="169" y="39"/>
                    <a:pt x="163" y="33"/>
                    <a:pt x="156" y="33"/>
                  </a:cubicBezTo>
                  <a:close/>
                  <a:moveTo>
                    <a:pt x="156" y="50"/>
                  </a:moveTo>
                  <a:cubicBezTo>
                    <a:pt x="154" y="50"/>
                    <a:pt x="152" y="48"/>
                    <a:pt x="152" y="46"/>
                  </a:cubicBezTo>
                  <a:cubicBezTo>
                    <a:pt x="152" y="44"/>
                    <a:pt x="154" y="42"/>
                    <a:pt x="156" y="42"/>
                  </a:cubicBezTo>
                  <a:cubicBezTo>
                    <a:pt x="159" y="42"/>
                    <a:pt x="160" y="44"/>
                    <a:pt x="160" y="46"/>
                  </a:cubicBezTo>
                  <a:cubicBezTo>
                    <a:pt x="160" y="48"/>
                    <a:pt x="159" y="50"/>
                    <a:pt x="156" y="50"/>
                  </a:cubicBezTo>
                  <a:close/>
                  <a:moveTo>
                    <a:pt x="169" y="16"/>
                  </a:moveTo>
                  <a:cubicBezTo>
                    <a:pt x="152" y="16"/>
                    <a:pt x="152" y="16"/>
                    <a:pt x="152" y="16"/>
                  </a:cubicBezTo>
                  <a:cubicBezTo>
                    <a:pt x="139" y="16"/>
                    <a:pt x="139" y="0"/>
                    <a:pt x="122" y="0"/>
                  </a:cubicBezTo>
                  <a:cubicBezTo>
                    <a:pt x="106" y="0"/>
                    <a:pt x="93" y="0"/>
                    <a:pt x="93" y="0"/>
                  </a:cubicBezTo>
                  <a:cubicBezTo>
                    <a:pt x="93" y="0"/>
                    <a:pt x="80" y="0"/>
                    <a:pt x="63" y="0"/>
                  </a:cubicBezTo>
                  <a:cubicBezTo>
                    <a:pt x="47" y="0"/>
                    <a:pt x="47" y="16"/>
                    <a:pt x="34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8" y="16"/>
                    <a:pt x="0" y="24"/>
                    <a:pt x="0" y="33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4"/>
                    <a:pt x="8" y="151"/>
                    <a:pt x="17" y="151"/>
                  </a:cubicBezTo>
                  <a:cubicBezTo>
                    <a:pt x="169" y="151"/>
                    <a:pt x="169" y="151"/>
                    <a:pt x="169" y="151"/>
                  </a:cubicBezTo>
                  <a:cubicBezTo>
                    <a:pt x="178" y="151"/>
                    <a:pt x="186" y="144"/>
                    <a:pt x="186" y="135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6" y="24"/>
                    <a:pt x="178" y="16"/>
                    <a:pt x="169" y="16"/>
                  </a:cubicBezTo>
                  <a:close/>
                  <a:moveTo>
                    <a:pt x="177" y="101"/>
                  </a:moveTo>
                  <a:cubicBezTo>
                    <a:pt x="141" y="101"/>
                    <a:pt x="141" y="101"/>
                    <a:pt x="141" y="101"/>
                  </a:cubicBezTo>
                  <a:cubicBezTo>
                    <a:pt x="140" y="104"/>
                    <a:pt x="138" y="107"/>
                    <a:pt x="137" y="109"/>
                  </a:cubicBezTo>
                  <a:cubicBezTo>
                    <a:pt x="177" y="109"/>
                    <a:pt x="177" y="109"/>
                    <a:pt x="177" y="109"/>
                  </a:cubicBezTo>
                  <a:cubicBezTo>
                    <a:pt x="177" y="135"/>
                    <a:pt x="177" y="135"/>
                    <a:pt x="177" y="135"/>
                  </a:cubicBezTo>
                  <a:cubicBezTo>
                    <a:pt x="177" y="139"/>
                    <a:pt x="174" y="143"/>
                    <a:pt x="169" y="143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2" y="143"/>
                    <a:pt x="9" y="139"/>
                    <a:pt x="9" y="135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9" y="109"/>
                    <a:pt x="49" y="109"/>
                    <a:pt x="49" y="109"/>
                  </a:cubicBezTo>
                  <a:cubicBezTo>
                    <a:pt x="48" y="107"/>
                    <a:pt x="46" y="104"/>
                    <a:pt x="45" y="101"/>
                  </a:cubicBezTo>
                  <a:cubicBezTo>
                    <a:pt x="9" y="101"/>
                    <a:pt x="9" y="101"/>
                    <a:pt x="9" y="101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9" y="29"/>
                    <a:pt x="12" y="25"/>
                    <a:pt x="17" y="25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1" y="25"/>
                    <a:pt x="51" y="8"/>
                    <a:pt x="63" y="8"/>
                  </a:cubicBezTo>
                  <a:cubicBezTo>
                    <a:pt x="72" y="8"/>
                    <a:pt x="93" y="8"/>
                    <a:pt x="93" y="8"/>
                  </a:cubicBezTo>
                  <a:cubicBezTo>
                    <a:pt x="93" y="8"/>
                    <a:pt x="114" y="8"/>
                    <a:pt x="122" y="8"/>
                  </a:cubicBezTo>
                  <a:cubicBezTo>
                    <a:pt x="135" y="8"/>
                    <a:pt x="135" y="25"/>
                    <a:pt x="152" y="25"/>
                  </a:cubicBezTo>
                  <a:cubicBezTo>
                    <a:pt x="169" y="25"/>
                    <a:pt x="169" y="25"/>
                    <a:pt x="169" y="25"/>
                  </a:cubicBezTo>
                  <a:cubicBezTo>
                    <a:pt x="174" y="25"/>
                    <a:pt x="177" y="29"/>
                    <a:pt x="177" y="33"/>
                  </a:cubicBezTo>
                  <a:lnTo>
                    <a:pt x="177" y="101"/>
                  </a:lnTo>
                  <a:close/>
                  <a:moveTo>
                    <a:pt x="156" y="67"/>
                  </a:moveTo>
                  <a:cubicBezTo>
                    <a:pt x="154" y="67"/>
                    <a:pt x="152" y="69"/>
                    <a:pt x="152" y="71"/>
                  </a:cubicBezTo>
                  <a:cubicBezTo>
                    <a:pt x="152" y="74"/>
                    <a:pt x="154" y="75"/>
                    <a:pt x="156" y="75"/>
                  </a:cubicBezTo>
                  <a:cubicBezTo>
                    <a:pt x="159" y="75"/>
                    <a:pt x="160" y="74"/>
                    <a:pt x="160" y="71"/>
                  </a:cubicBezTo>
                  <a:cubicBezTo>
                    <a:pt x="160" y="69"/>
                    <a:pt x="159" y="67"/>
                    <a:pt x="156" y="67"/>
                  </a:cubicBezTo>
                  <a:close/>
                  <a:moveTo>
                    <a:pt x="93" y="42"/>
                  </a:moveTo>
                  <a:cubicBezTo>
                    <a:pt x="70" y="42"/>
                    <a:pt x="51" y="61"/>
                    <a:pt x="51" y="84"/>
                  </a:cubicBezTo>
                  <a:cubicBezTo>
                    <a:pt x="51" y="107"/>
                    <a:pt x="70" y="126"/>
                    <a:pt x="93" y="126"/>
                  </a:cubicBezTo>
                  <a:cubicBezTo>
                    <a:pt x="116" y="126"/>
                    <a:pt x="135" y="107"/>
                    <a:pt x="135" y="84"/>
                  </a:cubicBezTo>
                  <a:cubicBezTo>
                    <a:pt x="135" y="61"/>
                    <a:pt x="116" y="42"/>
                    <a:pt x="93" y="42"/>
                  </a:cubicBezTo>
                  <a:close/>
                  <a:moveTo>
                    <a:pt x="93" y="118"/>
                  </a:moveTo>
                  <a:cubicBezTo>
                    <a:pt x="74" y="118"/>
                    <a:pt x="59" y="103"/>
                    <a:pt x="59" y="84"/>
                  </a:cubicBezTo>
                  <a:cubicBezTo>
                    <a:pt x="59" y="65"/>
                    <a:pt x="74" y="50"/>
                    <a:pt x="93" y="50"/>
                  </a:cubicBezTo>
                  <a:cubicBezTo>
                    <a:pt x="112" y="50"/>
                    <a:pt x="127" y="65"/>
                    <a:pt x="127" y="84"/>
                  </a:cubicBezTo>
                  <a:cubicBezTo>
                    <a:pt x="127" y="103"/>
                    <a:pt x="112" y="118"/>
                    <a:pt x="93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iS1ide-Oval 34"/>
            <p:cNvSpPr>
              <a:spLocks noChangeAspect="1"/>
            </p:cNvSpPr>
            <p:nvPr/>
          </p:nvSpPr>
          <p:spPr>
            <a:xfrm>
              <a:off x="7807001" y="1592796"/>
              <a:ext cx="817149" cy="817149"/>
            </a:xfrm>
            <a:prstGeom prst="ellipse">
              <a:avLst/>
            </a:prstGeom>
            <a:noFill/>
            <a:ln w="38100"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Group 52"/>
          <p:cNvGrpSpPr/>
          <p:nvPr/>
        </p:nvGrpSpPr>
        <p:grpSpPr>
          <a:xfrm>
            <a:off x="6354198" y="2417609"/>
            <a:ext cx="612862" cy="612862"/>
            <a:chOff x="8501430" y="3223479"/>
            <a:chExt cx="817149" cy="817149"/>
          </a:xfrm>
        </p:grpSpPr>
        <p:sp>
          <p:nvSpPr>
            <p:cNvPr id="36" name="iS1ide-Freeform: Shape 35"/>
            <p:cNvSpPr/>
            <p:nvPr/>
          </p:nvSpPr>
          <p:spPr bwMode="auto">
            <a:xfrm>
              <a:off x="8729925" y="3515978"/>
              <a:ext cx="367755" cy="232152"/>
            </a:xfrm>
            <a:custGeom>
              <a:gdLst>
                <a:gd name="T0" fmla="*/ 118 w 186"/>
                <a:gd name="T1" fmla="*/ 21 h 118"/>
                <a:gd name="T2" fmla="*/ 127 w 186"/>
                <a:gd name="T3" fmla="*/ 21 h 118"/>
                <a:gd name="T4" fmla="*/ 182 w 186"/>
                <a:gd name="T5" fmla="*/ 17 h 118"/>
                <a:gd name="T6" fmla="*/ 180 w 186"/>
                <a:gd name="T7" fmla="*/ 17 h 118"/>
                <a:gd name="T8" fmla="*/ 144 w 186"/>
                <a:gd name="T9" fmla="*/ 17 h 118"/>
                <a:gd name="T10" fmla="*/ 17 w 186"/>
                <a:gd name="T11" fmla="*/ 0 h 118"/>
                <a:gd name="T12" fmla="*/ 0 w 186"/>
                <a:gd name="T13" fmla="*/ 101 h 118"/>
                <a:gd name="T14" fmla="*/ 127 w 186"/>
                <a:gd name="T15" fmla="*/ 118 h 118"/>
                <a:gd name="T16" fmla="*/ 144 w 186"/>
                <a:gd name="T17" fmla="*/ 83 h 118"/>
                <a:gd name="T18" fmla="*/ 180 w 186"/>
                <a:gd name="T19" fmla="*/ 101 h 118"/>
                <a:gd name="T20" fmla="*/ 186 w 186"/>
                <a:gd name="T21" fmla="*/ 97 h 118"/>
                <a:gd name="T22" fmla="*/ 182 w 186"/>
                <a:gd name="T23" fmla="*/ 17 h 118"/>
                <a:gd name="T24" fmla="*/ 127 w 186"/>
                <a:gd name="T25" fmla="*/ 110 h 118"/>
                <a:gd name="T26" fmla="*/ 9 w 186"/>
                <a:gd name="T27" fmla="*/ 101 h 118"/>
                <a:gd name="T28" fmla="*/ 135 w 186"/>
                <a:gd name="T29" fmla="*/ 42 h 118"/>
                <a:gd name="T30" fmla="*/ 135 w 186"/>
                <a:gd name="T31" fmla="*/ 34 h 118"/>
                <a:gd name="T32" fmla="*/ 9 w 186"/>
                <a:gd name="T33" fmla="*/ 17 h 118"/>
                <a:gd name="T34" fmla="*/ 127 w 186"/>
                <a:gd name="T35" fmla="*/ 8 h 118"/>
                <a:gd name="T36" fmla="*/ 135 w 186"/>
                <a:gd name="T37" fmla="*/ 34 h 118"/>
                <a:gd name="T38" fmla="*/ 144 w 186"/>
                <a:gd name="T39" fmla="*/ 73 h 118"/>
                <a:gd name="T40" fmla="*/ 161 w 186"/>
                <a:gd name="T41" fmla="*/ 36 h 118"/>
                <a:gd name="T42" fmla="*/ 177 w 186"/>
                <a:gd name="T43" fmla="*/ 90 h 118"/>
                <a:gd name="T44" fmla="*/ 169 w 186"/>
                <a:gd name="T45" fmla="*/ 32 h 118"/>
                <a:gd name="T46" fmla="*/ 177 w 186"/>
                <a:gd name="T47" fmla="*/ 90 h 118"/>
                <a:gd name="T48" fmla="*/ 97 w 186"/>
                <a:gd name="T49" fmla="*/ 93 h 118"/>
                <a:gd name="T50" fmla="*/ 97 w 186"/>
                <a:gd name="T51" fmla="*/ 51 h 118"/>
                <a:gd name="T52" fmla="*/ 81 w 186"/>
                <a:gd name="T53" fmla="*/ 84 h 118"/>
                <a:gd name="T54" fmla="*/ 68 w 186"/>
                <a:gd name="T55" fmla="*/ 72 h 118"/>
                <a:gd name="T56" fmla="*/ 26 w 186"/>
                <a:gd name="T57" fmla="*/ 72 h 118"/>
                <a:gd name="T58" fmla="*/ 97 w 186"/>
                <a:gd name="T59" fmla="*/ 59 h 118"/>
                <a:gd name="T60" fmla="*/ 97 w 186"/>
                <a:gd name="T61" fmla="*/ 84 h 118"/>
                <a:gd name="T62" fmla="*/ 97 w 186"/>
                <a:gd name="T63" fmla="*/ 59 h 118"/>
                <a:gd name="T64" fmla="*/ 59 w 186"/>
                <a:gd name="T65" fmla="*/ 72 h 118"/>
                <a:gd name="T66" fmla="*/ 34 w 186"/>
                <a:gd name="T67" fmla="*/ 72 h 118"/>
                <a:gd name="T68" fmla="*/ 106 w 186"/>
                <a:gd name="T69" fmla="*/ 17 h 118"/>
                <a:gd name="T70" fmla="*/ 106 w 186"/>
                <a:gd name="T71" fmla="*/ 25 h 118"/>
                <a:gd name="T72" fmla="*/ 106 w 186"/>
                <a:gd name="T73" fmla="*/ 17 h 11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86" h="118">
                  <a:moveTo>
                    <a:pt x="123" y="17"/>
                  </a:moveTo>
                  <a:cubicBezTo>
                    <a:pt x="120" y="17"/>
                    <a:pt x="118" y="19"/>
                    <a:pt x="118" y="21"/>
                  </a:cubicBezTo>
                  <a:cubicBezTo>
                    <a:pt x="118" y="23"/>
                    <a:pt x="120" y="25"/>
                    <a:pt x="123" y="25"/>
                  </a:cubicBezTo>
                  <a:cubicBezTo>
                    <a:pt x="125" y="25"/>
                    <a:pt x="127" y="23"/>
                    <a:pt x="127" y="21"/>
                  </a:cubicBezTo>
                  <a:cubicBezTo>
                    <a:pt x="127" y="19"/>
                    <a:pt x="125" y="17"/>
                    <a:pt x="123" y="17"/>
                  </a:cubicBezTo>
                  <a:close/>
                  <a:moveTo>
                    <a:pt x="182" y="17"/>
                  </a:moveTo>
                  <a:cubicBezTo>
                    <a:pt x="181" y="17"/>
                    <a:pt x="180" y="17"/>
                    <a:pt x="180" y="17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44" y="35"/>
                    <a:pt x="144" y="35"/>
                    <a:pt x="144" y="35"/>
                  </a:cubicBezTo>
                  <a:cubicBezTo>
                    <a:pt x="144" y="17"/>
                    <a:pt x="144" y="17"/>
                    <a:pt x="144" y="17"/>
                  </a:cubicBezTo>
                  <a:cubicBezTo>
                    <a:pt x="144" y="8"/>
                    <a:pt x="136" y="0"/>
                    <a:pt x="12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11"/>
                    <a:pt x="8" y="118"/>
                    <a:pt x="17" y="118"/>
                  </a:cubicBezTo>
                  <a:cubicBezTo>
                    <a:pt x="127" y="118"/>
                    <a:pt x="127" y="118"/>
                    <a:pt x="127" y="118"/>
                  </a:cubicBezTo>
                  <a:cubicBezTo>
                    <a:pt x="136" y="118"/>
                    <a:pt x="144" y="111"/>
                    <a:pt x="144" y="101"/>
                  </a:cubicBezTo>
                  <a:cubicBezTo>
                    <a:pt x="144" y="83"/>
                    <a:pt x="144" y="83"/>
                    <a:pt x="144" y="83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0" y="101"/>
                    <a:pt x="180" y="101"/>
                  </a:cubicBezTo>
                  <a:cubicBezTo>
                    <a:pt x="180" y="101"/>
                    <a:pt x="181" y="101"/>
                    <a:pt x="182" y="101"/>
                  </a:cubicBezTo>
                  <a:cubicBezTo>
                    <a:pt x="184" y="101"/>
                    <a:pt x="186" y="99"/>
                    <a:pt x="186" y="97"/>
                  </a:cubicBezTo>
                  <a:cubicBezTo>
                    <a:pt x="186" y="21"/>
                    <a:pt x="186" y="21"/>
                    <a:pt x="186" y="21"/>
                  </a:cubicBezTo>
                  <a:cubicBezTo>
                    <a:pt x="186" y="19"/>
                    <a:pt x="184" y="17"/>
                    <a:pt x="182" y="17"/>
                  </a:cubicBezTo>
                  <a:close/>
                  <a:moveTo>
                    <a:pt x="135" y="101"/>
                  </a:moveTo>
                  <a:cubicBezTo>
                    <a:pt x="135" y="106"/>
                    <a:pt x="132" y="110"/>
                    <a:pt x="12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3" y="110"/>
                    <a:pt x="9" y="106"/>
                    <a:pt x="9" y="101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35" y="42"/>
                    <a:pt x="135" y="42"/>
                    <a:pt x="135" y="42"/>
                  </a:cubicBezTo>
                  <a:lnTo>
                    <a:pt x="135" y="101"/>
                  </a:lnTo>
                  <a:close/>
                  <a:moveTo>
                    <a:pt x="135" y="34"/>
                  </a:moveTo>
                  <a:cubicBezTo>
                    <a:pt x="9" y="34"/>
                    <a:pt x="9" y="34"/>
                    <a:pt x="9" y="34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2"/>
                    <a:pt x="13" y="8"/>
                    <a:pt x="17" y="8"/>
                  </a:cubicBezTo>
                  <a:cubicBezTo>
                    <a:pt x="127" y="8"/>
                    <a:pt x="127" y="8"/>
                    <a:pt x="127" y="8"/>
                  </a:cubicBezTo>
                  <a:cubicBezTo>
                    <a:pt x="132" y="8"/>
                    <a:pt x="135" y="12"/>
                    <a:pt x="135" y="17"/>
                  </a:cubicBezTo>
                  <a:lnTo>
                    <a:pt x="135" y="34"/>
                  </a:lnTo>
                  <a:close/>
                  <a:moveTo>
                    <a:pt x="161" y="82"/>
                  </a:moveTo>
                  <a:cubicBezTo>
                    <a:pt x="144" y="73"/>
                    <a:pt x="144" y="73"/>
                    <a:pt x="144" y="73"/>
                  </a:cubicBezTo>
                  <a:cubicBezTo>
                    <a:pt x="144" y="45"/>
                    <a:pt x="144" y="45"/>
                    <a:pt x="144" y="45"/>
                  </a:cubicBezTo>
                  <a:cubicBezTo>
                    <a:pt x="161" y="36"/>
                    <a:pt x="161" y="36"/>
                    <a:pt x="161" y="36"/>
                  </a:cubicBezTo>
                  <a:lnTo>
                    <a:pt x="161" y="82"/>
                  </a:lnTo>
                  <a:close/>
                  <a:moveTo>
                    <a:pt x="177" y="90"/>
                  </a:moveTo>
                  <a:cubicBezTo>
                    <a:pt x="169" y="86"/>
                    <a:pt x="169" y="86"/>
                    <a:pt x="169" y="86"/>
                  </a:cubicBezTo>
                  <a:cubicBezTo>
                    <a:pt x="169" y="32"/>
                    <a:pt x="169" y="32"/>
                    <a:pt x="169" y="32"/>
                  </a:cubicBezTo>
                  <a:cubicBezTo>
                    <a:pt x="177" y="28"/>
                    <a:pt x="177" y="28"/>
                    <a:pt x="177" y="28"/>
                  </a:cubicBezTo>
                  <a:lnTo>
                    <a:pt x="177" y="90"/>
                  </a:lnTo>
                  <a:close/>
                  <a:moveTo>
                    <a:pt x="47" y="93"/>
                  </a:moveTo>
                  <a:cubicBezTo>
                    <a:pt x="97" y="93"/>
                    <a:pt x="97" y="93"/>
                    <a:pt x="97" y="93"/>
                  </a:cubicBezTo>
                  <a:cubicBezTo>
                    <a:pt x="109" y="93"/>
                    <a:pt x="118" y="83"/>
                    <a:pt x="118" y="72"/>
                  </a:cubicBezTo>
                  <a:cubicBezTo>
                    <a:pt x="118" y="60"/>
                    <a:pt x="109" y="51"/>
                    <a:pt x="97" y="51"/>
                  </a:cubicBezTo>
                  <a:cubicBezTo>
                    <a:pt x="86" y="51"/>
                    <a:pt x="76" y="60"/>
                    <a:pt x="76" y="72"/>
                  </a:cubicBezTo>
                  <a:cubicBezTo>
                    <a:pt x="76" y="77"/>
                    <a:pt x="78" y="81"/>
                    <a:pt x="81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6" y="81"/>
                    <a:pt x="68" y="77"/>
                    <a:pt x="68" y="72"/>
                  </a:cubicBezTo>
                  <a:cubicBezTo>
                    <a:pt x="68" y="60"/>
                    <a:pt x="58" y="51"/>
                    <a:pt x="47" y="51"/>
                  </a:cubicBezTo>
                  <a:cubicBezTo>
                    <a:pt x="35" y="51"/>
                    <a:pt x="26" y="60"/>
                    <a:pt x="26" y="72"/>
                  </a:cubicBezTo>
                  <a:cubicBezTo>
                    <a:pt x="26" y="83"/>
                    <a:pt x="35" y="93"/>
                    <a:pt x="47" y="93"/>
                  </a:cubicBezTo>
                  <a:close/>
                  <a:moveTo>
                    <a:pt x="97" y="59"/>
                  </a:moveTo>
                  <a:cubicBezTo>
                    <a:pt x="104" y="59"/>
                    <a:pt x="110" y="65"/>
                    <a:pt x="110" y="72"/>
                  </a:cubicBezTo>
                  <a:cubicBezTo>
                    <a:pt x="110" y="79"/>
                    <a:pt x="104" y="84"/>
                    <a:pt x="97" y="84"/>
                  </a:cubicBezTo>
                  <a:cubicBezTo>
                    <a:pt x="90" y="84"/>
                    <a:pt x="85" y="79"/>
                    <a:pt x="85" y="72"/>
                  </a:cubicBezTo>
                  <a:cubicBezTo>
                    <a:pt x="85" y="65"/>
                    <a:pt x="90" y="59"/>
                    <a:pt x="97" y="59"/>
                  </a:cubicBezTo>
                  <a:close/>
                  <a:moveTo>
                    <a:pt x="47" y="59"/>
                  </a:moveTo>
                  <a:cubicBezTo>
                    <a:pt x="54" y="59"/>
                    <a:pt x="59" y="65"/>
                    <a:pt x="59" y="72"/>
                  </a:cubicBezTo>
                  <a:cubicBezTo>
                    <a:pt x="59" y="79"/>
                    <a:pt x="54" y="84"/>
                    <a:pt x="47" y="84"/>
                  </a:cubicBezTo>
                  <a:cubicBezTo>
                    <a:pt x="40" y="84"/>
                    <a:pt x="34" y="79"/>
                    <a:pt x="34" y="72"/>
                  </a:cubicBezTo>
                  <a:cubicBezTo>
                    <a:pt x="34" y="65"/>
                    <a:pt x="40" y="59"/>
                    <a:pt x="47" y="59"/>
                  </a:cubicBezTo>
                  <a:close/>
                  <a:moveTo>
                    <a:pt x="106" y="17"/>
                  </a:moveTo>
                  <a:cubicBezTo>
                    <a:pt x="103" y="17"/>
                    <a:pt x="102" y="19"/>
                    <a:pt x="102" y="21"/>
                  </a:cubicBezTo>
                  <a:cubicBezTo>
                    <a:pt x="102" y="23"/>
                    <a:pt x="103" y="25"/>
                    <a:pt x="106" y="25"/>
                  </a:cubicBezTo>
                  <a:cubicBezTo>
                    <a:pt x="108" y="25"/>
                    <a:pt x="110" y="23"/>
                    <a:pt x="110" y="21"/>
                  </a:cubicBezTo>
                  <a:cubicBezTo>
                    <a:pt x="110" y="19"/>
                    <a:pt x="108" y="17"/>
                    <a:pt x="106" y="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iS1ide-Oval 36"/>
            <p:cNvSpPr>
              <a:spLocks noChangeAspect="1"/>
            </p:cNvSpPr>
            <p:nvPr/>
          </p:nvSpPr>
          <p:spPr>
            <a:xfrm>
              <a:off x="8501430" y="3223479"/>
              <a:ext cx="817149" cy="817149"/>
            </a:xfrm>
            <a:prstGeom prst="ellipse">
              <a:avLst/>
            </a:prstGeom>
            <a:noFill/>
            <a:ln w="38100">
              <a:solidFill>
                <a:schemeClr val="accent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6" name="Group 51"/>
          <p:cNvGrpSpPr/>
          <p:nvPr/>
        </p:nvGrpSpPr>
        <p:grpSpPr>
          <a:xfrm>
            <a:off x="5895147" y="3637911"/>
            <a:ext cx="612862" cy="612862"/>
            <a:chOff x="8063186" y="4850548"/>
            <a:chExt cx="817149" cy="817149"/>
          </a:xfrm>
        </p:grpSpPr>
        <p:sp>
          <p:nvSpPr>
            <p:cNvPr id="34" name="iS1ide-Freeform: Shape 37"/>
            <p:cNvSpPr/>
            <p:nvPr/>
          </p:nvSpPr>
          <p:spPr bwMode="auto">
            <a:xfrm>
              <a:off x="8285171" y="5071451"/>
              <a:ext cx="373180" cy="375349"/>
            </a:xfrm>
            <a:custGeom>
              <a:gdLst>
                <a:gd name="T0" fmla="*/ 173 w 189"/>
                <a:gd name="T1" fmla="*/ 17 h 190"/>
                <a:gd name="T2" fmla="*/ 113 w 189"/>
                <a:gd name="T3" fmla="*/ 17 h 190"/>
                <a:gd name="T4" fmla="*/ 101 w 189"/>
                <a:gd name="T5" fmla="*/ 45 h 190"/>
                <a:gd name="T6" fmla="*/ 37 w 189"/>
                <a:gd name="T7" fmla="*/ 117 h 190"/>
                <a:gd name="T8" fmla="*/ 29 w 189"/>
                <a:gd name="T9" fmla="*/ 135 h 190"/>
                <a:gd name="T10" fmla="*/ 33 w 189"/>
                <a:gd name="T11" fmla="*/ 148 h 190"/>
                <a:gd name="T12" fmla="*/ 21 w 189"/>
                <a:gd name="T13" fmla="*/ 174 h 190"/>
                <a:gd name="T14" fmla="*/ 21 w 189"/>
                <a:gd name="T15" fmla="*/ 177 h 190"/>
                <a:gd name="T16" fmla="*/ 4 w 189"/>
                <a:gd name="T17" fmla="*/ 182 h 190"/>
                <a:gd name="T18" fmla="*/ 4 w 189"/>
                <a:gd name="T19" fmla="*/ 181 h 190"/>
                <a:gd name="T20" fmla="*/ 0 w 189"/>
                <a:gd name="T21" fmla="*/ 186 h 190"/>
                <a:gd name="T22" fmla="*/ 4 w 189"/>
                <a:gd name="T23" fmla="*/ 190 h 190"/>
                <a:gd name="T24" fmla="*/ 4 w 189"/>
                <a:gd name="T25" fmla="*/ 190 h 190"/>
                <a:gd name="T26" fmla="*/ 28 w 189"/>
                <a:gd name="T27" fmla="*/ 182 h 190"/>
                <a:gd name="T28" fmla="*/ 29 w 189"/>
                <a:gd name="T29" fmla="*/ 172 h 190"/>
                <a:gd name="T30" fmla="*/ 38 w 189"/>
                <a:gd name="T31" fmla="*/ 154 h 190"/>
                <a:gd name="T32" fmla="*/ 54 w 189"/>
                <a:gd name="T33" fmla="*/ 160 h 190"/>
                <a:gd name="T34" fmla="*/ 72 w 189"/>
                <a:gd name="T35" fmla="*/ 153 h 190"/>
                <a:gd name="T36" fmla="*/ 144 w 189"/>
                <a:gd name="T37" fmla="*/ 89 h 190"/>
                <a:gd name="T38" fmla="*/ 173 w 189"/>
                <a:gd name="T39" fmla="*/ 76 h 190"/>
                <a:gd name="T40" fmla="*/ 173 w 189"/>
                <a:gd name="T41" fmla="*/ 17 h 190"/>
                <a:gd name="T42" fmla="*/ 66 w 189"/>
                <a:gd name="T43" fmla="*/ 147 h 190"/>
                <a:gd name="T44" fmla="*/ 54 w 189"/>
                <a:gd name="T45" fmla="*/ 152 h 190"/>
                <a:gd name="T46" fmla="*/ 38 w 189"/>
                <a:gd name="T47" fmla="*/ 135 h 190"/>
                <a:gd name="T48" fmla="*/ 42 w 189"/>
                <a:gd name="T49" fmla="*/ 123 h 190"/>
                <a:gd name="T50" fmla="*/ 102 w 189"/>
                <a:gd name="T51" fmla="*/ 57 h 190"/>
                <a:gd name="T52" fmla="*/ 113 w 189"/>
                <a:gd name="T53" fmla="*/ 76 h 190"/>
                <a:gd name="T54" fmla="*/ 133 w 189"/>
                <a:gd name="T55" fmla="*/ 87 h 190"/>
                <a:gd name="T56" fmla="*/ 66 w 189"/>
                <a:gd name="T57" fmla="*/ 147 h 190"/>
                <a:gd name="T58" fmla="*/ 167 w 189"/>
                <a:gd name="T59" fmla="*/ 70 h 190"/>
                <a:gd name="T60" fmla="*/ 119 w 189"/>
                <a:gd name="T61" fmla="*/ 70 h 190"/>
                <a:gd name="T62" fmla="*/ 119 w 189"/>
                <a:gd name="T63" fmla="*/ 23 h 190"/>
                <a:gd name="T64" fmla="*/ 167 w 189"/>
                <a:gd name="T65" fmla="*/ 23 h 190"/>
                <a:gd name="T66" fmla="*/ 167 w 189"/>
                <a:gd name="T67" fmla="*/ 70 h 190"/>
                <a:gd name="T68" fmla="*/ 78 w 189"/>
                <a:gd name="T69" fmla="*/ 105 h 190"/>
                <a:gd name="T70" fmla="*/ 84 w 189"/>
                <a:gd name="T71" fmla="*/ 111 h 190"/>
                <a:gd name="T72" fmla="*/ 111 w 189"/>
                <a:gd name="T73" fmla="*/ 90 h 190"/>
                <a:gd name="T74" fmla="*/ 99 w 189"/>
                <a:gd name="T75" fmla="*/ 78 h 190"/>
                <a:gd name="T76" fmla="*/ 78 w 189"/>
                <a:gd name="T77" fmla="*/ 105 h 19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89" h="190">
                  <a:moveTo>
                    <a:pt x="173" y="17"/>
                  </a:moveTo>
                  <a:cubicBezTo>
                    <a:pt x="156" y="0"/>
                    <a:pt x="130" y="0"/>
                    <a:pt x="113" y="17"/>
                  </a:cubicBezTo>
                  <a:cubicBezTo>
                    <a:pt x="105" y="25"/>
                    <a:pt x="101" y="35"/>
                    <a:pt x="101" y="45"/>
                  </a:cubicBezTo>
                  <a:cubicBezTo>
                    <a:pt x="37" y="117"/>
                    <a:pt x="37" y="117"/>
                    <a:pt x="37" y="117"/>
                  </a:cubicBezTo>
                  <a:cubicBezTo>
                    <a:pt x="32" y="122"/>
                    <a:pt x="29" y="128"/>
                    <a:pt x="29" y="135"/>
                  </a:cubicBezTo>
                  <a:cubicBezTo>
                    <a:pt x="29" y="140"/>
                    <a:pt x="30" y="144"/>
                    <a:pt x="33" y="148"/>
                  </a:cubicBezTo>
                  <a:cubicBezTo>
                    <a:pt x="21" y="155"/>
                    <a:pt x="16" y="161"/>
                    <a:pt x="21" y="174"/>
                  </a:cubicBezTo>
                  <a:cubicBezTo>
                    <a:pt x="21" y="176"/>
                    <a:pt x="21" y="177"/>
                    <a:pt x="21" y="177"/>
                  </a:cubicBezTo>
                  <a:cubicBezTo>
                    <a:pt x="19" y="180"/>
                    <a:pt x="10" y="181"/>
                    <a:pt x="4" y="182"/>
                  </a:cubicBezTo>
                  <a:cubicBezTo>
                    <a:pt x="4" y="182"/>
                    <a:pt x="4" y="181"/>
                    <a:pt x="4" y="181"/>
                  </a:cubicBezTo>
                  <a:cubicBezTo>
                    <a:pt x="1" y="181"/>
                    <a:pt x="0" y="183"/>
                    <a:pt x="0" y="186"/>
                  </a:cubicBezTo>
                  <a:cubicBezTo>
                    <a:pt x="0" y="188"/>
                    <a:pt x="1" y="190"/>
                    <a:pt x="4" y="190"/>
                  </a:cubicBezTo>
                  <a:cubicBezTo>
                    <a:pt x="4" y="190"/>
                    <a:pt x="4" y="190"/>
                    <a:pt x="4" y="190"/>
                  </a:cubicBezTo>
                  <a:cubicBezTo>
                    <a:pt x="7" y="190"/>
                    <a:pt x="22" y="190"/>
                    <a:pt x="28" y="182"/>
                  </a:cubicBezTo>
                  <a:cubicBezTo>
                    <a:pt x="29" y="180"/>
                    <a:pt x="30" y="176"/>
                    <a:pt x="29" y="172"/>
                  </a:cubicBezTo>
                  <a:cubicBezTo>
                    <a:pt x="26" y="164"/>
                    <a:pt x="27" y="161"/>
                    <a:pt x="38" y="154"/>
                  </a:cubicBezTo>
                  <a:cubicBezTo>
                    <a:pt x="43" y="158"/>
                    <a:pt x="48" y="160"/>
                    <a:pt x="54" y="160"/>
                  </a:cubicBezTo>
                  <a:cubicBezTo>
                    <a:pt x="61" y="160"/>
                    <a:pt x="68" y="158"/>
                    <a:pt x="72" y="153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55" y="88"/>
                    <a:pt x="165" y="84"/>
                    <a:pt x="173" y="76"/>
                  </a:cubicBezTo>
                  <a:cubicBezTo>
                    <a:pt x="189" y="60"/>
                    <a:pt x="189" y="33"/>
                    <a:pt x="173" y="17"/>
                  </a:cubicBezTo>
                  <a:close/>
                  <a:moveTo>
                    <a:pt x="66" y="147"/>
                  </a:moveTo>
                  <a:cubicBezTo>
                    <a:pt x="63" y="150"/>
                    <a:pt x="59" y="152"/>
                    <a:pt x="54" y="152"/>
                  </a:cubicBezTo>
                  <a:cubicBezTo>
                    <a:pt x="45" y="152"/>
                    <a:pt x="38" y="144"/>
                    <a:pt x="38" y="135"/>
                  </a:cubicBezTo>
                  <a:cubicBezTo>
                    <a:pt x="38" y="130"/>
                    <a:pt x="39" y="126"/>
                    <a:pt x="42" y="123"/>
                  </a:cubicBezTo>
                  <a:cubicBezTo>
                    <a:pt x="102" y="57"/>
                    <a:pt x="102" y="57"/>
                    <a:pt x="102" y="57"/>
                  </a:cubicBezTo>
                  <a:cubicBezTo>
                    <a:pt x="104" y="64"/>
                    <a:pt x="108" y="71"/>
                    <a:pt x="113" y="76"/>
                  </a:cubicBezTo>
                  <a:cubicBezTo>
                    <a:pt x="119" y="82"/>
                    <a:pt x="126" y="86"/>
                    <a:pt x="133" y="87"/>
                  </a:cubicBezTo>
                  <a:lnTo>
                    <a:pt x="66" y="147"/>
                  </a:lnTo>
                  <a:close/>
                  <a:moveTo>
                    <a:pt x="167" y="70"/>
                  </a:moveTo>
                  <a:cubicBezTo>
                    <a:pt x="154" y="84"/>
                    <a:pt x="132" y="84"/>
                    <a:pt x="119" y="70"/>
                  </a:cubicBezTo>
                  <a:cubicBezTo>
                    <a:pt x="106" y="57"/>
                    <a:pt x="106" y="36"/>
                    <a:pt x="119" y="23"/>
                  </a:cubicBezTo>
                  <a:cubicBezTo>
                    <a:pt x="132" y="10"/>
                    <a:pt x="154" y="10"/>
                    <a:pt x="167" y="23"/>
                  </a:cubicBezTo>
                  <a:cubicBezTo>
                    <a:pt x="180" y="36"/>
                    <a:pt x="180" y="57"/>
                    <a:pt x="167" y="70"/>
                  </a:cubicBezTo>
                  <a:close/>
                  <a:moveTo>
                    <a:pt x="78" y="105"/>
                  </a:moveTo>
                  <a:cubicBezTo>
                    <a:pt x="84" y="111"/>
                    <a:pt x="84" y="111"/>
                    <a:pt x="84" y="111"/>
                  </a:cubicBezTo>
                  <a:cubicBezTo>
                    <a:pt x="111" y="90"/>
                    <a:pt x="111" y="90"/>
                    <a:pt x="111" y="90"/>
                  </a:cubicBezTo>
                  <a:cubicBezTo>
                    <a:pt x="99" y="78"/>
                    <a:pt x="99" y="78"/>
                    <a:pt x="99" y="78"/>
                  </a:cubicBezTo>
                  <a:lnTo>
                    <a:pt x="78" y="10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iS1ide-Oval 38"/>
            <p:cNvSpPr>
              <a:spLocks noChangeAspect="1"/>
            </p:cNvSpPr>
            <p:nvPr/>
          </p:nvSpPr>
          <p:spPr>
            <a:xfrm>
              <a:off x="8063186" y="4850548"/>
              <a:ext cx="817149" cy="817149"/>
            </a:xfrm>
            <a:prstGeom prst="ellipse">
              <a:avLst/>
            </a:prstGeom>
            <a:noFill/>
            <a:ln w="38100">
              <a:solidFill>
                <a:schemeClr val="accent6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Group 50"/>
          <p:cNvGrpSpPr/>
          <p:nvPr/>
        </p:nvGrpSpPr>
        <p:grpSpPr>
          <a:xfrm>
            <a:off x="3188201" y="3637911"/>
            <a:ext cx="612862" cy="612862"/>
            <a:chOff x="4250935" y="4850548"/>
            <a:chExt cx="817149" cy="817149"/>
          </a:xfrm>
        </p:grpSpPr>
        <p:sp>
          <p:nvSpPr>
            <p:cNvPr id="32" name="iS1ide-Oval 44"/>
            <p:cNvSpPr>
              <a:spLocks noChangeAspect="1"/>
            </p:cNvSpPr>
            <p:nvPr/>
          </p:nvSpPr>
          <p:spPr>
            <a:xfrm>
              <a:off x="4250935" y="4850548"/>
              <a:ext cx="817149" cy="817149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3" name="iS1ide-Freeform: Shape 45"/>
            <p:cNvSpPr/>
            <p:nvPr/>
          </p:nvSpPr>
          <p:spPr bwMode="auto">
            <a:xfrm>
              <a:off x="4544228" y="5079182"/>
              <a:ext cx="230563" cy="360322"/>
            </a:xfrm>
            <a:custGeom>
              <a:gdLst>
                <a:gd name="T0" fmla="*/ 55 w 118"/>
                <a:gd name="T1" fmla="*/ 118 h 185"/>
                <a:gd name="T2" fmla="*/ 51 w 118"/>
                <a:gd name="T3" fmla="*/ 122 h 185"/>
                <a:gd name="T4" fmla="*/ 55 w 118"/>
                <a:gd name="T5" fmla="*/ 126 h 185"/>
                <a:gd name="T6" fmla="*/ 59 w 118"/>
                <a:gd name="T7" fmla="*/ 122 h 185"/>
                <a:gd name="T8" fmla="*/ 55 w 118"/>
                <a:gd name="T9" fmla="*/ 118 h 185"/>
                <a:gd name="T10" fmla="*/ 46 w 118"/>
                <a:gd name="T11" fmla="*/ 152 h 185"/>
                <a:gd name="T12" fmla="*/ 42 w 118"/>
                <a:gd name="T13" fmla="*/ 156 h 185"/>
                <a:gd name="T14" fmla="*/ 46 w 118"/>
                <a:gd name="T15" fmla="*/ 160 h 185"/>
                <a:gd name="T16" fmla="*/ 51 w 118"/>
                <a:gd name="T17" fmla="*/ 156 h 185"/>
                <a:gd name="T18" fmla="*/ 46 w 118"/>
                <a:gd name="T19" fmla="*/ 152 h 185"/>
                <a:gd name="T20" fmla="*/ 51 w 118"/>
                <a:gd name="T21" fmla="*/ 93 h 185"/>
                <a:gd name="T22" fmla="*/ 42 w 118"/>
                <a:gd name="T23" fmla="*/ 84 h 185"/>
                <a:gd name="T24" fmla="*/ 34 w 118"/>
                <a:gd name="T25" fmla="*/ 93 h 185"/>
                <a:gd name="T26" fmla="*/ 42 w 118"/>
                <a:gd name="T27" fmla="*/ 101 h 185"/>
                <a:gd name="T28" fmla="*/ 51 w 118"/>
                <a:gd name="T29" fmla="*/ 93 h 185"/>
                <a:gd name="T30" fmla="*/ 110 w 118"/>
                <a:gd name="T31" fmla="*/ 0 h 185"/>
                <a:gd name="T32" fmla="*/ 8 w 118"/>
                <a:gd name="T33" fmla="*/ 0 h 185"/>
                <a:gd name="T34" fmla="*/ 0 w 118"/>
                <a:gd name="T35" fmla="*/ 8 h 185"/>
                <a:gd name="T36" fmla="*/ 0 w 118"/>
                <a:gd name="T37" fmla="*/ 17 h 185"/>
                <a:gd name="T38" fmla="*/ 8 w 118"/>
                <a:gd name="T39" fmla="*/ 25 h 185"/>
                <a:gd name="T40" fmla="*/ 17 w 118"/>
                <a:gd name="T41" fmla="*/ 25 h 185"/>
                <a:gd name="T42" fmla="*/ 17 w 118"/>
                <a:gd name="T43" fmla="*/ 143 h 185"/>
                <a:gd name="T44" fmla="*/ 59 w 118"/>
                <a:gd name="T45" fmla="*/ 185 h 185"/>
                <a:gd name="T46" fmla="*/ 101 w 118"/>
                <a:gd name="T47" fmla="*/ 143 h 185"/>
                <a:gd name="T48" fmla="*/ 101 w 118"/>
                <a:gd name="T49" fmla="*/ 25 h 185"/>
                <a:gd name="T50" fmla="*/ 110 w 118"/>
                <a:gd name="T51" fmla="*/ 25 h 185"/>
                <a:gd name="T52" fmla="*/ 118 w 118"/>
                <a:gd name="T53" fmla="*/ 17 h 185"/>
                <a:gd name="T54" fmla="*/ 118 w 118"/>
                <a:gd name="T55" fmla="*/ 8 h 185"/>
                <a:gd name="T56" fmla="*/ 110 w 118"/>
                <a:gd name="T57" fmla="*/ 0 h 185"/>
                <a:gd name="T58" fmla="*/ 93 w 118"/>
                <a:gd name="T59" fmla="*/ 143 h 185"/>
                <a:gd name="T60" fmla="*/ 59 w 118"/>
                <a:gd name="T61" fmla="*/ 177 h 185"/>
                <a:gd name="T62" fmla="*/ 25 w 118"/>
                <a:gd name="T63" fmla="*/ 143 h 185"/>
                <a:gd name="T64" fmla="*/ 25 w 118"/>
                <a:gd name="T65" fmla="*/ 55 h 185"/>
                <a:gd name="T66" fmla="*/ 45 w 118"/>
                <a:gd name="T67" fmla="*/ 59 h 185"/>
                <a:gd name="T68" fmla="*/ 57 w 118"/>
                <a:gd name="T69" fmla="*/ 57 h 185"/>
                <a:gd name="T70" fmla="*/ 82 w 118"/>
                <a:gd name="T71" fmla="*/ 47 h 185"/>
                <a:gd name="T72" fmla="*/ 93 w 118"/>
                <a:gd name="T73" fmla="*/ 43 h 185"/>
                <a:gd name="T74" fmla="*/ 93 w 118"/>
                <a:gd name="T75" fmla="*/ 143 h 185"/>
                <a:gd name="T76" fmla="*/ 93 w 118"/>
                <a:gd name="T77" fmla="*/ 34 h 185"/>
                <a:gd name="T78" fmla="*/ 79 w 118"/>
                <a:gd name="T79" fmla="*/ 40 h 185"/>
                <a:gd name="T80" fmla="*/ 55 w 118"/>
                <a:gd name="T81" fmla="*/ 50 h 185"/>
                <a:gd name="T82" fmla="*/ 25 w 118"/>
                <a:gd name="T83" fmla="*/ 46 h 185"/>
                <a:gd name="T84" fmla="*/ 25 w 118"/>
                <a:gd name="T85" fmla="*/ 25 h 185"/>
                <a:gd name="T86" fmla="*/ 93 w 118"/>
                <a:gd name="T87" fmla="*/ 25 h 185"/>
                <a:gd name="T88" fmla="*/ 93 w 118"/>
                <a:gd name="T89" fmla="*/ 34 h 185"/>
                <a:gd name="T90" fmla="*/ 110 w 118"/>
                <a:gd name="T91" fmla="*/ 17 h 185"/>
                <a:gd name="T92" fmla="*/ 8 w 118"/>
                <a:gd name="T93" fmla="*/ 17 h 185"/>
                <a:gd name="T94" fmla="*/ 8 w 118"/>
                <a:gd name="T95" fmla="*/ 8 h 185"/>
                <a:gd name="T96" fmla="*/ 110 w 118"/>
                <a:gd name="T97" fmla="*/ 8 h 185"/>
                <a:gd name="T98" fmla="*/ 110 w 118"/>
                <a:gd name="T99" fmla="*/ 17 h 185"/>
                <a:gd name="T100" fmla="*/ 72 w 118"/>
                <a:gd name="T101" fmla="*/ 135 h 185"/>
                <a:gd name="T102" fmla="*/ 68 w 118"/>
                <a:gd name="T103" fmla="*/ 139 h 185"/>
                <a:gd name="T104" fmla="*/ 72 w 118"/>
                <a:gd name="T105" fmla="*/ 143 h 185"/>
                <a:gd name="T106" fmla="*/ 76 w 118"/>
                <a:gd name="T107" fmla="*/ 139 h 185"/>
                <a:gd name="T108" fmla="*/ 72 w 118"/>
                <a:gd name="T109" fmla="*/ 135 h 185"/>
                <a:gd name="T110" fmla="*/ 76 w 118"/>
                <a:gd name="T111" fmla="*/ 67 h 185"/>
                <a:gd name="T112" fmla="*/ 68 w 118"/>
                <a:gd name="T113" fmla="*/ 76 h 185"/>
                <a:gd name="T114" fmla="*/ 76 w 118"/>
                <a:gd name="T115" fmla="*/ 84 h 185"/>
                <a:gd name="T116" fmla="*/ 84 w 118"/>
                <a:gd name="T117" fmla="*/ 76 h 185"/>
                <a:gd name="T118" fmla="*/ 76 w 118"/>
                <a:gd name="T119" fmla="*/ 67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8" h="185">
                  <a:moveTo>
                    <a:pt x="55" y="118"/>
                  </a:moveTo>
                  <a:cubicBezTo>
                    <a:pt x="53" y="118"/>
                    <a:pt x="51" y="120"/>
                    <a:pt x="51" y="122"/>
                  </a:cubicBezTo>
                  <a:cubicBezTo>
                    <a:pt x="51" y="124"/>
                    <a:pt x="53" y="126"/>
                    <a:pt x="55" y="126"/>
                  </a:cubicBezTo>
                  <a:cubicBezTo>
                    <a:pt x="57" y="126"/>
                    <a:pt x="59" y="124"/>
                    <a:pt x="59" y="122"/>
                  </a:cubicBezTo>
                  <a:cubicBezTo>
                    <a:pt x="59" y="120"/>
                    <a:pt x="57" y="118"/>
                    <a:pt x="55" y="118"/>
                  </a:cubicBezTo>
                  <a:close/>
                  <a:moveTo>
                    <a:pt x="46" y="152"/>
                  </a:moveTo>
                  <a:cubicBezTo>
                    <a:pt x="44" y="152"/>
                    <a:pt x="42" y="154"/>
                    <a:pt x="42" y="156"/>
                  </a:cubicBezTo>
                  <a:cubicBezTo>
                    <a:pt x="42" y="158"/>
                    <a:pt x="44" y="160"/>
                    <a:pt x="46" y="160"/>
                  </a:cubicBezTo>
                  <a:cubicBezTo>
                    <a:pt x="49" y="160"/>
                    <a:pt x="51" y="158"/>
                    <a:pt x="51" y="156"/>
                  </a:cubicBezTo>
                  <a:cubicBezTo>
                    <a:pt x="51" y="154"/>
                    <a:pt x="49" y="152"/>
                    <a:pt x="46" y="152"/>
                  </a:cubicBezTo>
                  <a:close/>
                  <a:moveTo>
                    <a:pt x="51" y="93"/>
                  </a:moveTo>
                  <a:cubicBezTo>
                    <a:pt x="51" y="88"/>
                    <a:pt x="47" y="84"/>
                    <a:pt x="42" y="84"/>
                  </a:cubicBezTo>
                  <a:cubicBezTo>
                    <a:pt x="38" y="84"/>
                    <a:pt x="34" y="88"/>
                    <a:pt x="34" y="93"/>
                  </a:cubicBezTo>
                  <a:cubicBezTo>
                    <a:pt x="34" y="97"/>
                    <a:pt x="38" y="101"/>
                    <a:pt x="42" y="101"/>
                  </a:cubicBezTo>
                  <a:cubicBezTo>
                    <a:pt x="47" y="101"/>
                    <a:pt x="51" y="97"/>
                    <a:pt x="51" y="93"/>
                  </a:cubicBezTo>
                  <a:close/>
                  <a:moveTo>
                    <a:pt x="110" y="0"/>
                  </a:move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21"/>
                    <a:pt x="4" y="25"/>
                    <a:pt x="8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7" y="166"/>
                    <a:pt x="36" y="185"/>
                    <a:pt x="59" y="185"/>
                  </a:cubicBezTo>
                  <a:cubicBezTo>
                    <a:pt x="82" y="185"/>
                    <a:pt x="101" y="166"/>
                    <a:pt x="101" y="143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14" y="25"/>
                    <a:pt x="118" y="21"/>
                    <a:pt x="118" y="17"/>
                  </a:cubicBezTo>
                  <a:cubicBezTo>
                    <a:pt x="118" y="8"/>
                    <a:pt x="118" y="8"/>
                    <a:pt x="118" y="8"/>
                  </a:cubicBezTo>
                  <a:cubicBezTo>
                    <a:pt x="118" y="4"/>
                    <a:pt x="114" y="0"/>
                    <a:pt x="110" y="0"/>
                  </a:cubicBezTo>
                  <a:close/>
                  <a:moveTo>
                    <a:pt x="93" y="143"/>
                  </a:moveTo>
                  <a:cubicBezTo>
                    <a:pt x="93" y="162"/>
                    <a:pt x="78" y="177"/>
                    <a:pt x="59" y="177"/>
                  </a:cubicBezTo>
                  <a:cubicBezTo>
                    <a:pt x="40" y="177"/>
                    <a:pt x="25" y="162"/>
                    <a:pt x="25" y="14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31" y="57"/>
                    <a:pt x="38" y="59"/>
                    <a:pt x="45" y="59"/>
                  </a:cubicBezTo>
                  <a:cubicBezTo>
                    <a:pt x="49" y="59"/>
                    <a:pt x="53" y="58"/>
                    <a:pt x="57" y="57"/>
                  </a:cubicBezTo>
                  <a:cubicBezTo>
                    <a:pt x="68" y="54"/>
                    <a:pt x="76" y="50"/>
                    <a:pt x="82" y="47"/>
                  </a:cubicBezTo>
                  <a:cubicBezTo>
                    <a:pt x="86" y="45"/>
                    <a:pt x="90" y="44"/>
                    <a:pt x="93" y="43"/>
                  </a:cubicBezTo>
                  <a:lnTo>
                    <a:pt x="93" y="143"/>
                  </a:lnTo>
                  <a:close/>
                  <a:moveTo>
                    <a:pt x="93" y="34"/>
                  </a:moveTo>
                  <a:cubicBezTo>
                    <a:pt x="88" y="36"/>
                    <a:pt x="84" y="38"/>
                    <a:pt x="79" y="40"/>
                  </a:cubicBezTo>
                  <a:cubicBezTo>
                    <a:pt x="72" y="43"/>
                    <a:pt x="65" y="46"/>
                    <a:pt x="55" y="50"/>
                  </a:cubicBezTo>
                  <a:cubicBezTo>
                    <a:pt x="44" y="53"/>
                    <a:pt x="34" y="50"/>
                    <a:pt x="25" y="46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93" y="25"/>
                    <a:pt x="93" y="25"/>
                    <a:pt x="93" y="25"/>
                  </a:cubicBezTo>
                  <a:lnTo>
                    <a:pt x="93" y="34"/>
                  </a:lnTo>
                  <a:close/>
                  <a:moveTo>
                    <a:pt x="110" y="17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10" y="8"/>
                    <a:pt x="110" y="8"/>
                    <a:pt x="110" y="8"/>
                  </a:cubicBezTo>
                  <a:lnTo>
                    <a:pt x="110" y="17"/>
                  </a:lnTo>
                  <a:close/>
                  <a:moveTo>
                    <a:pt x="72" y="135"/>
                  </a:moveTo>
                  <a:cubicBezTo>
                    <a:pt x="69" y="135"/>
                    <a:pt x="68" y="137"/>
                    <a:pt x="68" y="139"/>
                  </a:cubicBezTo>
                  <a:cubicBezTo>
                    <a:pt x="68" y="141"/>
                    <a:pt x="69" y="143"/>
                    <a:pt x="72" y="143"/>
                  </a:cubicBezTo>
                  <a:cubicBezTo>
                    <a:pt x="74" y="143"/>
                    <a:pt x="76" y="141"/>
                    <a:pt x="76" y="139"/>
                  </a:cubicBezTo>
                  <a:cubicBezTo>
                    <a:pt x="76" y="137"/>
                    <a:pt x="74" y="135"/>
                    <a:pt x="72" y="135"/>
                  </a:cubicBezTo>
                  <a:close/>
                  <a:moveTo>
                    <a:pt x="76" y="67"/>
                  </a:moveTo>
                  <a:cubicBezTo>
                    <a:pt x="71" y="67"/>
                    <a:pt x="68" y="71"/>
                    <a:pt x="68" y="76"/>
                  </a:cubicBezTo>
                  <a:cubicBezTo>
                    <a:pt x="68" y="80"/>
                    <a:pt x="71" y="84"/>
                    <a:pt x="76" y="84"/>
                  </a:cubicBezTo>
                  <a:cubicBezTo>
                    <a:pt x="81" y="84"/>
                    <a:pt x="84" y="80"/>
                    <a:pt x="84" y="76"/>
                  </a:cubicBezTo>
                  <a:cubicBezTo>
                    <a:pt x="84" y="71"/>
                    <a:pt x="81" y="67"/>
                    <a:pt x="76" y="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Group 49"/>
          <p:cNvGrpSpPr/>
          <p:nvPr/>
        </p:nvGrpSpPr>
        <p:grpSpPr>
          <a:xfrm>
            <a:off x="2160508" y="2417609"/>
            <a:ext cx="612862" cy="612862"/>
            <a:chOff x="2880678" y="3223479"/>
            <a:chExt cx="817149" cy="817149"/>
          </a:xfrm>
        </p:grpSpPr>
        <p:sp>
          <p:nvSpPr>
            <p:cNvPr id="30" name="iS1ide-Oval 43"/>
            <p:cNvSpPr>
              <a:spLocks noChangeAspect="1"/>
            </p:cNvSpPr>
            <p:nvPr/>
          </p:nvSpPr>
          <p:spPr>
            <a:xfrm>
              <a:off x="2880678" y="3223479"/>
              <a:ext cx="817149" cy="817149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1" name="iS1ide-Freeform: Shape 46"/>
            <p:cNvSpPr/>
            <p:nvPr/>
          </p:nvSpPr>
          <p:spPr bwMode="auto">
            <a:xfrm>
              <a:off x="3106919" y="3486347"/>
              <a:ext cx="361394" cy="297050"/>
            </a:xfrm>
            <a:custGeom>
              <a:gdLst>
                <a:gd name="T0" fmla="*/ 17 w 185"/>
                <a:gd name="T1" fmla="*/ 109 h 152"/>
                <a:gd name="T2" fmla="*/ 25 w 185"/>
                <a:gd name="T3" fmla="*/ 109 h 152"/>
                <a:gd name="T4" fmla="*/ 46 w 185"/>
                <a:gd name="T5" fmla="*/ 88 h 152"/>
                <a:gd name="T6" fmla="*/ 181 w 185"/>
                <a:gd name="T7" fmla="*/ 91 h 152"/>
                <a:gd name="T8" fmla="*/ 150 w 185"/>
                <a:gd name="T9" fmla="*/ 17 h 152"/>
                <a:gd name="T10" fmla="*/ 101 w 185"/>
                <a:gd name="T11" fmla="*/ 25 h 152"/>
                <a:gd name="T12" fmla="*/ 59 w 185"/>
                <a:gd name="T13" fmla="*/ 0 h 152"/>
                <a:gd name="T14" fmla="*/ 35 w 185"/>
                <a:gd name="T15" fmla="*/ 17 h 152"/>
                <a:gd name="T16" fmla="*/ 0 w 185"/>
                <a:gd name="T17" fmla="*/ 109 h 152"/>
                <a:gd name="T18" fmla="*/ 83 w 185"/>
                <a:gd name="T19" fmla="*/ 118 h 152"/>
                <a:gd name="T20" fmla="*/ 143 w 185"/>
                <a:gd name="T21" fmla="*/ 152 h 152"/>
                <a:gd name="T22" fmla="*/ 181 w 185"/>
                <a:gd name="T23" fmla="*/ 91 h 152"/>
                <a:gd name="T24" fmla="*/ 8 w 185"/>
                <a:gd name="T25" fmla="*/ 109 h 152"/>
                <a:gd name="T26" fmla="*/ 76 w 185"/>
                <a:gd name="T27" fmla="*/ 109 h 152"/>
                <a:gd name="T28" fmla="*/ 76 w 185"/>
                <a:gd name="T29" fmla="*/ 84 h 152"/>
                <a:gd name="T30" fmla="*/ 21 w 185"/>
                <a:gd name="T31" fmla="*/ 73 h 152"/>
                <a:gd name="T32" fmla="*/ 44 w 185"/>
                <a:gd name="T33" fmla="*/ 18 h 152"/>
                <a:gd name="T34" fmla="*/ 76 w 185"/>
                <a:gd name="T35" fmla="*/ 24 h 152"/>
                <a:gd name="T36" fmla="*/ 76 w 185"/>
                <a:gd name="T37" fmla="*/ 84 h 152"/>
                <a:gd name="T38" fmla="*/ 84 w 185"/>
                <a:gd name="T39" fmla="*/ 109 h 152"/>
                <a:gd name="T40" fmla="*/ 101 w 185"/>
                <a:gd name="T41" fmla="*/ 101 h 152"/>
                <a:gd name="T42" fmla="*/ 101 w 185"/>
                <a:gd name="T43" fmla="*/ 93 h 152"/>
                <a:gd name="T44" fmla="*/ 84 w 185"/>
                <a:gd name="T45" fmla="*/ 33 h 152"/>
                <a:gd name="T46" fmla="*/ 101 w 185"/>
                <a:gd name="T47" fmla="*/ 93 h 152"/>
                <a:gd name="T48" fmla="*/ 110 w 185"/>
                <a:gd name="T49" fmla="*/ 24 h 152"/>
                <a:gd name="T50" fmla="*/ 142 w 185"/>
                <a:gd name="T51" fmla="*/ 18 h 152"/>
                <a:gd name="T52" fmla="*/ 164 w 185"/>
                <a:gd name="T53" fmla="*/ 73 h 152"/>
                <a:gd name="T54" fmla="*/ 109 w 185"/>
                <a:gd name="T55" fmla="*/ 84 h 152"/>
                <a:gd name="T56" fmla="*/ 143 w 185"/>
                <a:gd name="T57" fmla="*/ 143 h 152"/>
                <a:gd name="T58" fmla="*/ 143 w 185"/>
                <a:gd name="T59" fmla="*/ 76 h 152"/>
                <a:gd name="T60" fmla="*/ 143 w 185"/>
                <a:gd name="T61" fmla="*/ 143 h 152"/>
                <a:gd name="T62" fmla="*/ 118 w 185"/>
                <a:gd name="T63" fmla="*/ 109 h 152"/>
                <a:gd name="T64" fmla="*/ 126 w 185"/>
                <a:gd name="T65" fmla="*/ 109 h 152"/>
                <a:gd name="T66" fmla="*/ 147 w 185"/>
                <a:gd name="T67" fmla="*/ 88 h 15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85" h="152">
                  <a:moveTo>
                    <a:pt x="42" y="84"/>
                  </a:moveTo>
                  <a:cubicBezTo>
                    <a:pt x="28" y="84"/>
                    <a:pt x="17" y="95"/>
                    <a:pt x="17" y="109"/>
                  </a:cubicBezTo>
                  <a:cubicBezTo>
                    <a:pt x="17" y="112"/>
                    <a:pt x="19" y="114"/>
                    <a:pt x="21" y="114"/>
                  </a:cubicBezTo>
                  <a:cubicBezTo>
                    <a:pt x="23" y="114"/>
                    <a:pt x="25" y="112"/>
                    <a:pt x="25" y="109"/>
                  </a:cubicBezTo>
                  <a:cubicBezTo>
                    <a:pt x="25" y="100"/>
                    <a:pt x="33" y="93"/>
                    <a:pt x="42" y="93"/>
                  </a:cubicBezTo>
                  <a:cubicBezTo>
                    <a:pt x="44" y="93"/>
                    <a:pt x="46" y="91"/>
                    <a:pt x="46" y="88"/>
                  </a:cubicBezTo>
                  <a:cubicBezTo>
                    <a:pt x="46" y="86"/>
                    <a:pt x="44" y="84"/>
                    <a:pt x="42" y="84"/>
                  </a:cubicBezTo>
                  <a:close/>
                  <a:moveTo>
                    <a:pt x="181" y="91"/>
                  </a:moveTo>
                  <a:cubicBezTo>
                    <a:pt x="150" y="17"/>
                    <a:pt x="150" y="17"/>
                    <a:pt x="150" y="17"/>
                  </a:cubicBezTo>
                  <a:cubicBezTo>
                    <a:pt x="150" y="17"/>
                    <a:pt x="150" y="17"/>
                    <a:pt x="150" y="17"/>
                  </a:cubicBezTo>
                  <a:cubicBezTo>
                    <a:pt x="147" y="7"/>
                    <a:pt x="137" y="0"/>
                    <a:pt x="126" y="0"/>
                  </a:cubicBezTo>
                  <a:cubicBezTo>
                    <a:pt x="112" y="0"/>
                    <a:pt x="101" y="11"/>
                    <a:pt x="101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4" y="11"/>
                    <a:pt x="73" y="0"/>
                    <a:pt x="59" y="0"/>
                  </a:cubicBezTo>
                  <a:cubicBezTo>
                    <a:pt x="48" y="0"/>
                    <a:pt x="39" y="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4" y="91"/>
                    <a:pt x="4" y="91"/>
                    <a:pt x="4" y="91"/>
                  </a:cubicBezTo>
                  <a:cubicBezTo>
                    <a:pt x="1" y="97"/>
                    <a:pt x="0" y="103"/>
                    <a:pt x="0" y="109"/>
                  </a:cubicBezTo>
                  <a:cubicBezTo>
                    <a:pt x="0" y="133"/>
                    <a:pt x="19" y="152"/>
                    <a:pt x="42" y="152"/>
                  </a:cubicBezTo>
                  <a:cubicBezTo>
                    <a:pt x="62" y="152"/>
                    <a:pt x="79" y="137"/>
                    <a:pt x="83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6" y="137"/>
                    <a:pt x="123" y="152"/>
                    <a:pt x="143" y="152"/>
                  </a:cubicBezTo>
                  <a:cubicBezTo>
                    <a:pt x="167" y="152"/>
                    <a:pt x="185" y="133"/>
                    <a:pt x="185" y="109"/>
                  </a:cubicBezTo>
                  <a:cubicBezTo>
                    <a:pt x="185" y="103"/>
                    <a:pt x="184" y="97"/>
                    <a:pt x="181" y="91"/>
                  </a:cubicBezTo>
                  <a:close/>
                  <a:moveTo>
                    <a:pt x="42" y="143"/>
                  </a:moveTo>
                  <a:cubicBezTo>
                    <a:pt x="23" y="143"/>
                    <a:pt x="8" y="128"/>
                    <a:pt x="8" y="109"/>
                  </a:cubicBezTo>
                  <a:cubicBezTo>
                    <a:pt x="8" y="91"/>
                    <a:pt x="23" y="76"/>
                    <a:pt x="42" y="76"/>
                  </a:cubicBezTo>
                  <a:cubicBezTo>
                    <a:pt x="61" y="76"/>
                    <a:pt x="76" y="91"/>
                    <a:pt x="76" y="109"/>
                  </a:cubicBezTo>
                  <a:cubicBezTo>
                    <a:pt x="76" y="128"/>
                    <a:pt x="61" y="143"/>
                    <a:pt x="42" y="143"/>
                  </a:cubicBezTo>
                  <a:close/>
                  <a:moveTo>
                    <a:pt x="76" y="84"/>
                  </a:moveTo>
                  <a:cubicBezTo>
                    <a:pt x="68" y="74"/>
                    <a:pt x="56" y="67"/>
                    <a:pt x="42" y="67"/>
                  </a:cubicBezTo>
                  <a:cubicBezTo>
                    <a:pt x="34" y="67"/>
                    <a:pt x="27" y="69"/>
                    <a:pt x="21" y="73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4" y="18"/>
                    <a:pt x="44" y="18"/>
                    <a:pt x="44" y="18"/>
                  </a:cubicBezTo>
                  <a:cubicBezTo>
                    <a:pt x="46" y="12"/>
                    <a:pt x="52" y="8"/>
                    <a:pt x="59" y="8"/>
                  </a:cubicBezTo>
                  <a:cubicBezTo>
                    <a:pt x="68" y="8"/>
                    <a:pt x="75" y="15"/>
                    <a:pt x="76" y="24"/>
                  </a:cubicBezTo>
                  <a:cubicBezTo>
                    <a:pt x="76" y="24"/>
                    <a:pt x="76" y="24"/>
                    <a:pt x="76" y="24"/>
                  </a:cubicBezTo>
                  <a:lnTo>
                    <a:pt x="76" y="84"/>
                  </a:lnTo>
                  <a:close/>
                  <a:moveTo>
                    <a:pt x="101" y="109"/>
                  </a:moveTo>
                  <a:cubicBezTo>
                    <a:pt x="84" y="109"/>
                    <a:pt x="84" y="109"/>
                    <a:pt x="84" y="109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101" y="101"/>
                    <a:pt x="101" y="101"/>
                    <a:pt x="101" y="101"/>
                  </a:cubicBezTo>
                  <a:lnTo>
                    <a:pt x="101" y="109"/>
                  </a:lnTo>
                  <a:close/>
                  <a:moveTo>
                    <a:pt x="101" y="93"/>
                  </a:moveTo>
                  <a:cubicBezTo>
                    <a:pt x="84" y="93"/>
                    <a:pt x="84" y="93"/>
                    <a:pt x="84" y="93"/>
                  </a:cubicBezTo>
                  <a:cubicBezTo>
                    <a:pt x="84" y="33"/>
                    <a:pt x="84" y="33"/>
                    <a:pt x="84" y="33"/>
                  </a:cubicBezTo>
                  <a:cubicBezTo>
                    <a:pt x="101" y="33"/>
                    <a:pt x="101" y="33"/>
                    <a:pt x="101" y="33"/>
                  </a:cubicBezTo>
                  <a:lnTo>
                    <a:pt x="101" y="93"/>
                  </a:lnTo>
                  <a:close/>
                  <a:moveTo>
                    <a:pt x="109" y="24"/>
                  </a:moveTo>
                  <a:cubicBezTo>
                    <a:pt x="110" y="24"/>
                    <a:pt x="110" y="24"/>
                    <a:pt x="110" y="24"/>
                  </a:cubicBezTo>
                  <a:cubicBezTo>
                    <a:pt x="110" y="15"/>
                    <a:pt x="118" y="8"/>
                    <a:pt x="126" y="8"/>
                  </a:cubicBezTo>
                  <a:cubicBezTo>
                    <a:pt x="133" y="8"/>
                    <a:pt x="139" y="12"/>
                    <a:pt x="142" y="18"/>
                  </a:cubicBezTo>
                  <a:cubicBezTo>
                    <a:pt x="142" y="18"/>
                    <a:pt x="142" y="18"/>
                    <a:pt x="142" y="18"/>
                  </a:cubicBezTo>
                  <a:cubicBezTo>
                    <a:pt x="164" y="73"/>
                    <a:pt x="164" y="73"/>
                    <a:pt x="164" y="73"/>
                  </a:cubicBezTo>
                  <a:cubicBezTo>
                    <a:pt x="158" y="69"/>
                    <a:pt x="151" y="67"/>
                    <a:pt x="143" y="67"/>
                  </a:cubicBezTo>
                  <a:cubicBezTo>
                    <a:pt x="129" y="67"/>
                    <a:pt x="117" y="74"/>
                    <a:pt x="109" y="84"/>
                  </a:cubicBezTo>
                  <a:lnTo>
                    <a:pt x="109" y="24"/>
                  </a:lnTo>
                  <a:close/>
                  <a:moveTo>
                    <a:pt x="143" y="143"/>
                  </a:moveTo>
                  <a:cubicBezTo>
                    <a:pt x="125" y="143"/>
                    <a:pt x="109" y="128"/>
                    <a:pt x="109" y="109"/>
                  </a:cubicBezTo>
                  <a:cubicBezTo>
                    <a:pt x="109" y="91"/>
                    <a:pt x="125" y="76"/>
                    <a:pt x="143" y="76"/>
                  </a:cubicBezTo>
                  <a:cubicBezTo>
                    <a:pt x="162" y="76"/>
                    <a:pt x="177" y="91"/>
                    <a:pt x="177" y="109"/>
                  </a:cubicBezTo>
                  <a:cubicBezTo>
                    <a:pt x="177" y="128"/>
                    <a:pt x="162" y="143"/>
                    <a:pt x="143" y="143"/>
                  </a:cubicBezTo>
                  <a:close/>
                  <a:moveTo>
                    <a:pt x="143" y="84"/>
                  </a:moveTo>
                  <a:cubicBezTo>
                    <a:pt x="129" y="84"/>
                    <a:pt x="118" y="95"/>
                    <a:pt x="118" y="109"/>
                  </a:cubicBezTo>
                  <a:cubicBezTo>
                    <a:pt x="118" y="112"/>
                    <a:pt x="120" y="114"/>
                    <a:pt x="122" y="114"/>
                  </a:cubicBezTo>
                  <a:cubicBezTo>
                    <a:pt x="124" y="114"/>
                    <a:pt x="126" y="112"/>
                    <a:pt x="126" y="109"/>
                  </a:cubicBezTo>
                  <a:cubicBezTo>
                    <a:pt x="126" y="100"/>
                    <a:pt x="134" y="93"/>
                    <a:pt x="143" y="93"/>
                  </a:cubicBezTo>
                  <a:cubicBezTo>
                    <a:pt x="146" y="93"/>
                    <a:pt x="147" y="91"/>
                    <a:pt x="147" y="88"/>
                  </a:cubicBezTo>
                  <a:cubicBezTo>
                    <a:pt x="147" y="86"/>
                    <a:pt x="146" y="84"/>
                    <a:pt x="143" y="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" name="Group 48"/>
          <p:cNvGrpSpPr/>
          <p:nvPr/>
        </p:nvGrpSpPr>
        <p:grpSpPr>
          <a:xfrm>
            <a:off x="2667380" y="1194597"/>
            <a:ext cx="612862" cy="612862"/>
            <a:chOff x="3556507" y="1592796"/>
            <a:chExt cx="817149" cy="817149"/>
          </a:xfrm>
        </p:grpSpPr>
        <p:sp>
          <p:nvSpPr>
            <p:cNvPr id="28" name="iS1ide-Oval 42"/>
            <p:cNvSpPr>
              <a:spLocks noChangeAspect="1"/>
            </p:cNvSpPr>
            <p:nvPr/>
          </p:nvSpPr>
          <p:spPr>
            <a:xfrm>
              <a:off x="3556507" y="1592796"/>
              <a:ext cx="817149" cy="817149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9" name="iS1ide-Freeform: Shape 47"/>
            <p:cNvSpPr/>
            <p:nvPr/>
          </p:nvSpPr>
          <p:spPr bwMode="auto">
            <a:xfrm>
              <a:off x="3783311" y="1837283"/>
              <a:ext cx="363539" cy="361394"/>
            </a:xfrm>
            <a:custGeom>
              <a:gdLst>
                <a:gd name="T0" fmla="*/ 85 w 186"/>
                <a:gd name="T1" fmla="*/ 93 h 185"/>
                <a:gd name="T2" fmla="*/ 101 w 186"/>
                <a:gd name="T3" fmla="*/ 93 h 185"/>
                <a:gd name="T4" fmla="*/ 186 w 186"/>
                <a:gd name="T5" fmla="*/ 93 h 185"/>
                <a:gd name="T6" fmla="*/ 159 w 186"/>
                <a:gd name="T7" fmla="*/ 27 h 185"/>
                <a:gd name="T8" fmla="*/ 93 w 186"/>
                <a:gd name="T9" fmla="*/ 0 h 185"/>
                <a:gd name="T10" fmla="*/ 27 w 186"/>
                <a:gd name="T11" fmla="*/ 27 h 185"/>
                <a:gd name="T12" fmla="*/ 0 w 186"/>
                <a:gd name="T13" fmla="*/ 93 h 185"/>
                <a:gd name="T14" fmla="*/ 27 w 186"/>
                <a:gd name="T15" fmla="*/ 158 h 185"/>
                <a:gd name="T16" fmla="*/ 93 w 186"/>
                <a:gd name="T17" fmla="*/ 185 h 185"/>
                <a:gd name="T18" fmla="*/ 159 w 186"/>
                <a:gd name="T19" fmla="*/ 158 h 185"/>
                <a:gd name="T20" fmla="*/ 186 w 186"/>
                <a:gd name="T21" fmla="*/ 93 h 185"/>
                <a:gd name="T22" fmla="*/ 36 w 186"/>
                <a:gd name="T23" fmla="*/ 74 h 185"/>
                <a:gd name="T24" fmla="*/ 36 w 186"/>
                <a:gd name="T25" fmla="*/ 111 h 185"/>
                <a:gd name="T26" fmla="*/ 60 w 186"/>
                <a:gd name="T27" fmla="*/ 79 h 185"/>
                <a:gd name="T28" fmla="*/ 44 w 186"/>
                <a:gd name="T29" fmla="*/ 72 h 185"/>
                <a:gd name="T30" fmla="*/ 60 w 186"/>
                <a:gd name="T31" fmla="*/ 79 h 185"/>
                <a:gd name="T32" fmla="*/ 44 w 186"/>
                <a:gd name="T33" fmla="*/ 113 h 185"/>
                <a:gd name="T34" fmla="*/ 60 w 186"/>
                <a:gd name="T35" fmla="*/ 107 h 185"/>
                <a:gd name="T36" fmla="*/ 33 w 186"/>
                <a:gd name="T37" fmla="*/ 152 h 185"/>
                <a:gd name="T38" fmla="*/ 61 w 186"/>
                <a:gd name="T39" fmla="*/ 124 h 185"/>
                <a:gd name="T40" fmla="*/ 33 w 186"/>
                <a:gd name="T41" fmla="*/ 152 h 185"/>
                <a:gd name="T42" fmla="*/ 39 w 186"/>
                <a:gd name="T43" fmla="*/ 65 h 185"/>
                <a:gd name="T44" fmla="*/ 66 w 186"/>
                <a:gd name="T45" fmla="*/ 39 h 185"/>
                <a:gd name="T46" fmla="*/ 116 w 186"/>
                <a:gd name="T47" fmla="*/ 60 h 185"/>
                <a:gd name="T48" fmla="*/ 100 w 186"/>
                <a:gd name="T49" fmla="*/ 53 h 185"/>
                <a:gd name="T50" fmla="*/ 116 w 186"/>
                <a:gd name="T51" fmla="*/ 60 h 185"/>
                <a:gd name="T52" fmla="*/ 112 w 186"/>
                <a:gd name="T53" fmla="*/ 35 h 185"/>
                <a:gd name="T54" fmla="*/ 74 w 186"/>
                <a:gd name="T55" fmla="*/ 35 h 185"/>
                <a:gd name="T56" fmla="*/ 73 w 186"/>
                <a:gd name="T57" fmla="*/ 43 h 185"/>
                <a:gd name="T58" fmla="*/ 79 w 186"/>
                <a:gd name="T59" fmla="*/ 59 h 185"/>
                <a:gd name="T60" fmla="*/ 73 w 186"/>
                <a:gd name="T61" fmla="*/ 43 h 185"/>
                <a:gd name="T62" fmla="*/ 79 w 186"/>
                <a:gd name="T63" fmla="*/ 126 h 185"/>
                <a:gd name="T64" fmla="*/ 73 w 186"/>
                <a:gd name="T65" fmla="*/ 142 h 185"/>
                <a:gd name="T66" fmla="*/ 93 w 186"/>
                <a:gd name="T67" fmla="*/ 177 h 185"/>
                <a:gd name="T68" fmla="*/ 93 w 186"/>
                <a:gd name="T69" fmla="*/ 137 h 185"/>
                <a:gd name="T70" fmla="*/ 93 w 186"/>
                <a:gd name="T71" fmla="*/ 177 h 185"/>
                <a:gd name="T72" fmla="*/ 100 w 186"/>
                <a:gd name="T73" fmla="*/ 132 h 185"/>
                <a:gd name="T74" fmla="*/ 116 w 186"/>
                <a:gd name="T75" fmla="*/ 125 h 185"/>
                <a:gd name="T76" fmla="*/ 118 w 186"/>
                <a:gd name="T77" fmla="*/ 103 h 185"/>
                <a:gd name="T78" fmla="*/ 103 w 186"/>
                <a:gd name="T79" fmla="*/ 118 h 185"/>
                <a:gd name="T80" fmla="*/ 83 w 186"/>
                <a:gd name="T81" fmla="*/ 118 h 185"/>
                <a:gd name="T82" fmla="*/ 68 w 186"/>
                <a:gd name="T83" fmla="*/ 103 h 185"/>
                <a:gd name="T84" fmla="*/ 68 w 186"/>
                <a:gd name="T85" fmla="*/ 82 h 185"/>
                <a:gd name="T86" fmla="*/ 83 w 186"/>
                <a:gd name="T87" fmla="*/ 68 h 185"/>
                <a:gd name="T88" fmla="*/ 103 w 186"/>
                <a:gd name="T89" fmla="*/ 68 h 185"/>
                <a:gd name="T90" fmla="*/ 118 w 186"/>
                <a:gd name="T91" fmla="*/ 82 h 185"/>
                <a:gd name="T92" fmla="*/ 118 w 186"/>
                <a:gd name="T93" fmla="*/ 103 h 185"/>
                <a:gd name="T94" fmla="*/ 147 w 186"/>
                <a:gd name="T95" fmla="*/ 65 h 185"/>
                <a:gd name="T96" fmla="*/ 120 w 186"/>
                <a:gd name="T97" fmla="*/ 39 h 185"/>
                <a:gd name="T98" fmla="*/ 133 w 186"/>
                <a:gd name="T99" fmla="*/ 86 h 185"/>
                <a:gd name="T100" fmla="*/ 126 w 186"/>
                <a:gd name="T101" fmla="*/ 69 h 185"/>
                <a:gd name="T102" fmla="*/ 133 w 186"/>
                <a:gd name="T103" fmla="*/ 86 h 185"/>
                <a:gd name="T104" fmla="*/ 142 w 186"/>
                <a:gd name="T105" fmla="*/ 113 h 185"/>
                <a:gd name="T106" fmla="*/ 126 w 186"/>
                <a:gd name="T107" fmla="*/ 107 h 185"/>
                <a:gd name="T108" fmla="*/ 153 w 186"/>
                <a:gd name="T109" fmla="*/ 152 h 185"/>
                <a:gd name="T110" fmla="*/ 125 w 186"/>
                <a:gd name="T111" fmla="*/ 124 h 185"/>
                <a:gd name="T112" fmla="*/ 153 w 186"/>
                <a:gd name="T113" fmla="*/ 152 h 185"/>
                <a:gd name="T114" fmla="*/ 138 w 186"/>
                <a:gd name="T115" fmla="*/ 93 h 185"/>
                <a:gd name="T116" fmla="*/ 177 w 186"/>
                <a:gd name="T117" fmla="*/ 93 h 18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93" y="84"/>
                  </a:moveTo>
                  <a:cubicBezTo>
                    <a:pt x="88" y="84"/>
                    <a:pt x="85" y="88"/>
                    <a:pt x="85" y="93"/>
                  </a:cubicBezTo>
                  <a:cubicBezTo>
                    <a:pt x="85" y="97"/>
                    <a:pt x="88" y="101"/>
                    <a:pt x="93" y="101"/>
                  </a:cubicBezTo>
                  <a:cubicBezTo>
                    <a:pt x="98" y="101"/>
                    <a:pt x="101" y="97"/>
                    <a:pt x="101" y="93"/>
                  </a:cubicBezTo>
                  <a:cubicBezTo>
                    <a:pt x="101" y="88"/>
                    <a:pt x="98" y="84"/>
                    <a:pt x="93" y="84"/>
                  </a:cubicBezTo>
                  <a:close/>
                  <a:moveTo>
                    <a:pt x="186" y="93"/>
                  </a:moveTo>
                  <a:cubicBezTo>
                    <a:pt x="186" y="83"/>
                    <a:pt x="174" y="74"/>
                    <a:pt x="154" y="67"/>
                  </a:cubicBezTo>
                  <a:cubicBezTo>
                    <a:pt x="163" y="49"/>
                    <a:pt x="166" y="34"/>
                    <a:pt x="159" y="27"/>
                  </a:cubicBezTo>
                  <a:cubicBezTo>
                    <a:pt x="151" y="20"/>
                    <a:pt x="136" y="22"/>
                    <a:pt x="118" y="32"/>
                  </a:cubicBezTo>
                  <a:cubicBezTo>
                    <a:pt x="112" y="12"/>
                    <a:pt x="103" y="0"/>
                    <a:pt x="93" y="0"/>
                  </a:cubicBezTo>
                  <a:cubicBezTo>
                    <a:pt x="83" y="0"/>
                    <a:pt x="74" y="12"/>
                    <a:pt x="68" y="32"/>
                  </a:cubicBezTo>
                  <a:cubicBezTo>
                    <a:pt x="50" y="22"/>
                    <a:pt x="35" y="20"/>
                    <a:pt x="27" y="27"/>
                  </a:cubicBezTo>
                  <a:cubicBezTo>
                    <a:pt x="20" y="34"/>
                    <a:pt x="23" y="49"/>
                    <a:pt x="32" y="67"/>
                  </a:cubicBezTo>
                  <a:cubicBezTo>
                    <a:pt x="12" y="74"/>
                    <a:pt x="0" y="83"/>
                    <a:pt x="0" y="93"/>
                  </a:cubicBezTo>
                  <a:cubicBezTo>
                    <a:pt x="0" y="103"/>
                    <a:pt x="12" y="112"/>
                    <a:pt x="32" y="118"/>
                  </a:cubicBezTo>
                  <a:cubicBezTo>
                    <a:pt x="23" y="136"/>
                    <a:pt x="20" y="151"/>
                    <a:pt x="27" y="158"/>
                  </a:cubicBezTo>
                  <a:cubicBezTo>
                    <a:pt x="35" y="165"/>
                    <a:pt x="50" y="163"/>
                    <a:pt x="68" y="154"/>
                  </a:cubicBezTo>
                  <a:cubicBezTo>
                    <a:pt x="74" y="173"/>
                    <a:pt x="83" y="185"/>
                    <a:pt x="93" y="185"/>
                  </a:cubicBezTo>
                  <a:cubicBezTo>
                    <a:pt x="103" y="185"/>
                    <a:pt x="112" y="173"/>
                    <a:pt x="118" y="154"/>
                  </a:cubicBezTo>
                  <a:cubicBezTo>
                    <a:pt x="136" y="163"/>
                    <a:pt x="151" y="165"/>
                    <a:pt x="159" y="158"/>
                  </a:cubicBezTo>
                  <a:cubicBezTo>
                    <a:pt x="166" y="151"/>
                    <a:pt x="163" y="136"/>
                    <a:pt x="154" y="118"/>
                  </a:cubicBezTo>
                  <a:cubicBezTo>
                    <a:pt x="174" y="112"/>
                    <a:pt x="186" y="103"/>
                    <a:pt x="186" y="93"/>
                  </a:cubicBezTo>
                  <a:close/>
                  <a:moveTo>
                    <a:pt x="9" y="93"/>
                  </a:moveTo>
                  <a:cubicBezTo>
                    <a:pt x="9" y="85"/>
                    <a:pt x="19" y="79"/>
                    <a:pt x="36" y="74"/>
                  </a:cubicBezTo>
                  <a:cubicBezTo>
                    <a:pt x="39" y="80"/>
                    <a:pt x="43" y="86"/>
                    <a:pt x="48" y="93"/>
                  </a:cubicBezTo>
                  <a:cubicBezTo>
                    <a:pt x="43" y="99"/>
                    <a:pt x="39" y="105"/>
                    <a:pt x="36" y="111"/>
                  </a:cubicBezTo>
                  <a:cubicBezTo>
                    <a:pt x="19" y="107"/>
                    <a:pt x="9" y="100"/>
                    <a:pt x="9" y="93"/>
                  </a:cubicBezTo>
                  <a:close/>
                  <a:moveTo>
                    <a:pt x="60" y="79"/>
                  </a:moveTo>
                  <a:cubicBezTo>
                    <a:pt x="58" y="81"/>
                    <a:pt x="55" y="84"/>
                    <a:pt x="53" y="86"/>
                  </a:cubicBezTo>
                  <a:cubicBezTo>
                    <a:pt x="50" y="81"/>
                    <a:pt x="46" y="77"/>
                    <a:pt x="44" y="72"/>
                  </a:cubicBezTo>
                  <a:cubicBezTo>
                    <a:pt x="49" y="71"/>
                    <a:pt x="54" y="70"/>
                    <a:pt x="60" y="69"/>
                  </a:cubicBezTo>
                  <a:cubicBezTo>
                    <a:pt x="60" y="72"/>
                    <a:pt x="60" y="76"/>
                    <a:pt x="60" y="79"/>
                  </a:cubicBezTo>
                  <a:close/>
                  <a:moveTo>
                    <a:pt x="60" y="116"/>
                  </a:moveTo>
                  <a:cubicBezTo>
                    <a:pt x="54" y="115"/>
                    <a:pt x="49" y="114"/>
                    <a:pt x="44" y="113"/>
                  </a:cubicBezTo>
                  <a:cubicBezTo>
                    <a:pt x="46" y="109"/>
                    <a:pt x="50" y="104"/>
                    <a:pt x="53" y="99"/>
                  </a:cubicBezTo>
                  <a:cubicBezTo>
                    <a:pt x="55" y="102"/>
                    <a:pt x="58" y="104"/>
                    <a:pt x="60" y="107"/>
                  </a:cubicBezTo>
                  <a:cubicBezTo>
                    <a:pt x="60" y="110"/>
                    <a:pt x="60" y="113"/>
                    <a:pt x="60" y="116"/>
                  </a:cubicBezTo>
                  <a:close/>
                  <a:moveTo>
                    <a:pt x="33" y="152"/>
                  </a:moveTo>
                  <a:cubicBezTo>
                    <a:pt x="28" y="147"/>
                    <a:pt x="31" y="135"/>
                    <a:pt x="39" y="120"/>
                  </a:cubicBezTo>
                  <a:cubicBezTo>
                    <a:pt x="46" y="122"/>
                    <a:pt x="53" y="123"/>
                    <a:pt x="61" y="124"/>
                  </a:cubicBezTo>
                  <a:cubicBezTo>
                    <a:pt x="62" y="132"/>
                    <a:pt x="64" y="140"/>
                    <a:pt x="66" y="146"/>
                  </a:cubicBezTo>
                  <a:cubicBezTo>
                    <a:pt x="51" y="155"/>
                    <a:pt x="39" y="158"/>
                    <a:pt x="33" y="152"/>
                  </a:cubicBezTo>
                  <a:close/>
                  <a:moveTo>
                    <a:pt x="61" y="61"/>
                  </a:moveTo>
                  <a:cubicBezTo>
                    <a:pt x="53" y="62"/>
                    <a:pt x="46" y="63"/>
                    <a:pt x="39" y="65"/>
                  </a:cubicBezTo>
                  <a:cubicBezTo>
                    <a:pt x="31" y="50"/>
                    <a:pt x="28" y="38"/>
                    <a:pt x="33" y="33"/>
                  </a:cubicBezTo>
                  <a:cubicBezTo>
                    <a:pt x="39" y="28"/>
                    <a:pt x="51" y="31"/>
                    <a:pt x="66" y="39"/>
                  </a:cubicBezTo>
                  <a:cubicBezTo>
                    <a:pt x="64" y="46"/>
                    <a:pt x="62" y="53"/>
                    <a:pt x="61" y="61"/>
                  </a:cubicBezTo>
                  <a:close/>
                  <a:moveTo>
                    <a:pt x="116" y="60"/>
                  </a:moveTo>
                  <a:cubicBezTo>
                    <a:pt x="113" y="60"/>
                    <a:pt x="110" y="60"/>
                    <a:pt x="107" y="59"/>
                  </a:cubicBezTo>
                  <a:cubicBezTo>
                    <a:pt x="104" y="57"/>
                    <a:pt x="102" y="55"/>
                    <a:pt x="100" y="53"/>
                  </a:cubicBezTo>
                  <a:cubicBezTo>
                    <a:pt x="104" y="49"/>
                    <a:pt x="109" y="46"/>
                    <a:pt x="114" y="43"/>
                  </a:cubicBezTo>
                  <a:cubicBezTo>
                    <a:pt x="115" y="48"/>
                    <a:pt x="116" y="54"/>
                    <a:pt x="116" y="60"/>
                  </a:cubicBezTo>
                  <a:close/>
                  <a:moveTo>
                    <a:pt x="93" y="8"/>
                  </a:moveTo>
                  <a:cubicBezTo>
                    <a:pt x="100" y="8"/>
                    <a:pt x="107" y="19"/>
                    <a:pt x="112" y="35"/>
                  </a:cubicBezTo>
                  <a:cubicBezTo>
                    <a:pt x="106" y="39"/>
                    <a:pt x="99" y="43"/>
                    <a:pt x="93" y="48"/>
                  </a:cubicBezTo>
                  <a:cubicBezTo>
                    <a:pt x="87" y="43"/>
                    <a:pt x="80" y="39"/>
                    <a:pt x="74" y="35"/>
                  </a:cubicBezTo>
                  <a:cubicBezTo>
                    <a:pt x="79" y="19"/>
                    <a:pt x="86" y="8"/>
                    <a:pt x="93" y="8"/>
                  </a:cubicBezTo>
                  <a:close/>
                  <a:moveTo>
                    <a:pt x="73" y="43"/>
                  </a:moveTo>
                  <a:cubicBezTo>
                    <a:pt x="77" y="46"/>
                    <a:pt x="82" y="49"/>
                    <a:pt x="86" y="53"/>
                  </a:cubicBezTo>
                  <a:cubicBezTo>
                    <a:pt x="84" y="55"/>
                    <a:pt x="82" y="57"/>
                    <a:pt x="79" y="59"/>
                  </a:cubicBezTo>
                  <a:cubicBezTo>
                    <a:pt x="76" y="60"/>
                    <a:pt x="73" y="60"/>
                    <a:pt x="70" y="60"/>
                  </a:cubicBezTo>
                  <a:cubicBezTo>
                    <a:pt x="70" y="54"/>
                    <a:pt x="71" y="48"/>
                    <a:pt x="73" y="43"/>
                  </a:cubicBezTo>
                  <a:close/>
                  <a:moveTo>
                    <a:pt x="70" y="125"/>
                  </a:moveTo>
                  <a:cubicBezTo>
                    <a:pt x="73" y="126"/>
                    <a:pt x="76" y="126"/>
                    <a:pt x="79" y="126"/>
                  </a:cubicBezTo>
                  <a:cubicBezTo>
                    <a:pt x="82" y="128"/>
                    <a:pt x="84" y="130"/>
                    <a:pt x="86" y="132"/>
                  </a:cubicBezTo>
                  <a:cubicBezTo>
                    <a:pt x="82" y="136"/>
                    <a:pt x="77" y="139"/>
                    <a:pt x="73" y="142"/>
                  </a:cubicBezTo>
                  <a:cubicBezTo>
                    <a:pt x="71" y="137"/>
                    <a:pt x="70" y="131"/>
                    <a:pt x="70" y="125"/>
                  </a:cubicBezTo>
                  <a:close/>
                  <a:moveTo>
                    <a:pt x="93" y="177"/>
                  </a:moveTo>
                  <a:cubicBezTo>
                    <a:pt x="86" y="177"/>
                    <a:pt x="79" y="167"/>
                    <a:pt x="74" y="150"/>
                  </a:cubicBezTo>
                  <a:cubicBezTo>
                    <a:pt x="80" y="147"/>
                    <a:pt x="87" y="142"/>
                    <a:pt x="93" y="137"/>
                  </a:cubicBezTo>
                  <a:cubicBezTo>
                    <a:pt x="99" y="142"/>
                    <a:pt x="106" y="147"/>
                    <a:pt x="112" y="150"/>
                  </a:cubicBezTo>
                  <a:cubicBezTo>
                    <a:pt x="107" y="167"/>
                    <a:pt x="100" y="177"/>
                    <a:pt x="93" y="177"/>
                  </a:cubicBezTo>
                  <a:close/>
                  <a:moveTo>
                    <a:pt x="114" y="142"/>
                  </a:moveTo>
                  <a:cubicBezTo>
                    <a:pt x="109" y="139"/>
                    <a:pt x="104" y="136"/>
                    <a:pt x="100" y="132"/>
                  </a:cubicBezTo>
                  <a:cubicBezTo>
                    <a:pt x="102" y="130"/>
                    <a:pt x="104" y="128"/>
                    <a:pt x="107" y="126"/>
                  </a:cubicBezTo>
                  <a:cubicBezTo>
                    <a:pt x="110" y="126"/>
                    <a:pt x="113" y="126"/>
                    <a:pt x="116" y="125"/>
                  </a:cubicBezTo>
                  <a:cubicBezTo>
                    <a:pt x="116" y="131"/>
                    <a:pt x="115" y="137"/>
                    <a:pt x="114" y="142"/>
                  </a:cubicBezTo>
                  <a:close/>
                  <a:moveTo>
                    <a:pt x="118" y="103"/>
                  </a:moveTo>
                  <a:cubicBezTo>
                    <a:pt x="116" y="106"/>
                    <a:pt x="113" y="108"/>
                    <a:pt x="111" y="111"/>
                  </a:cubicBezTo>
                  <a:cubicBezTo>
                    <a:pt x="108" y="113"/>
                    <a:pt x="106" y="115"/>
                    <a:pt x="103" y="118"/>
                  </a:cubicBezTo>
                  <a:cubicBezTo>
                    <a:pt x="100" y="118"/>
                    <a:pt x="97" y="118"/>
                    <a:pt x="93" y="118"/>
                  </a:cubicBezTo>
                  <a:cubicBezTo>
                    <a:pt x="89" y="118"/>
                    <a:pt x="86" y="118"/>
                    <a:pt x="83" y="118"/>
                  </a:cubicBezTo>
                  <a:cubicBezTo>
                    <a:pt x="80" y="115"/>
                    <a:pt x="78" y="113"/>
                    <a:pt x="75" y="111"/>
                  </a:cubicBezTo>
                  <a:cubicBezTo>
                    <a:pt x="73" y="108"/>
                    <a:pt x="70" y="106"/>
                    <a:pt x="68" y="103"/>
                  </a:cubicBezTo>
                  <a:cubicBezTo>
                    <a:pt x="68" y="100"/>
                    <a:pt x="68" y="96"/>
                    <a:pt x="68" y="93"/>
                  </a:cubicBezTo>
                  <a:cubicBezTo>
                    <a:pt x="68" y="89"/>
                    <a:pt x="68" y="86"/>
                    <a:pt x="68" y="82"/>
                  </a:cubicBezTo>
                  <a:cubicBezTo>
                    <a:pt x="70" y="80"/>
                    <a:pt x="73" y="77"/>
                    <a:pt x="75" y="75"/>
                  </a:cubicBezTo>
                  <a:cubicBezTo>
                    <a:pt x="78" y="72"/>
                    <a:pt x="80" y="70"/>
                    <a:pt x="83" y="68"/>
                  </a:cubicBezTo>
                  <a:cubicBezTo>
                    <a:pt x="86" y="67"/>
                    <a:pt x="89" y="67"/>
                    <a:pt x="93" y="67"/>
                  </a:cubicBezTo>
                  <a:cubicBezTo>
                    <a:pt x="97" y="67"/>
                    <a:pt x="100" y="67"/>
                    <a:pt x="103" y="68"/>
                  </a:cubicBezTo>
                  <a:cubicBezTo>
                    <a:pt x="106" y="70"/>
                    <a:pt x="108" y="72"/>
                    <a:pt x="111" y="75"/>
                  </a:cubicBezTo>
                  <a:cubicBezTo>
                    <a:pt x="113" y="77"/>
                    <a:pt x="116" y="80"/>
                    <a:pt x="118" y="82"/>
                  </a:cubicBezTo>
                  <a:cubicBezTo>
                    <a:pt x="118" y="86"/>
                    <a:pt x="118" y="89"/>
                    <a:pt x="118" y="93"/>
                  </a:cubicBezTo>
                  <a:cubicBezTo>
                    <a:pt x="118" y="96"/>
                    <a:pt x="118" y="100"/>
                    <a:pt x="118" y="103"/>
                  </a:cubicBezTo>
                  <a:close/>
                  <a:moveTo>
                    <a:pt x="153" y="33"/>
                  </a:moveTo>
                  <a:cubicBezTo>
                    <a:pt x="158" y="38"/>
                    <a:pt x="155" y="50"/>
                    <a:pt x="147" y="65"/>
                  </a:cubicBezTo>
                  <a:cubicBezTo>
                    <a:pt x="140" y="63"/>
                    <a:pt x="133" y="62"/>
                    <a:pt x="125" y="61"/>
                  </a:cubicBezTo>
                  <a:cubicBezTo>
                    <a:pt x="124" y="53"/>
                    <a:pt x="122" y="46"/>
                    <a:pt x="120" y="39"/>
                  </a:cubicBezTo>
                  <a:cubicBezTo>
                    <a:pt x="135" y="31"/>
                    <a:pt x="147" y="28"/>
                    <a:pt x="153" y="33"/>
                  </a:cubicBezTo>
                  <a:close/>
                  <a:moveTo>
                    <a:pt x="133" y="86"/>
                  </a:moveTo>
                  <a:cubicBezTo>
                    <a:pt x="131" y="84"/>
                    <a:pt x="128" y="81"/>
                    <a:pt x="126" y="79"/>
                  </a:cubicBezTo>
                  <a:cubicBezTo>
                    <a:pt x="126" y="76"/>
                    <a:pt x="126" y="72"/>
                    <a:pt x="126" y="69"/>
                  </a:cubicBezTo>
                  <a:cubicBezTo>
                    <a:pt x="132" y="70"/>
                    <a:pt x="137" y="71"/>
                    <a:pt x="142" y="72"/>
                  </a:cubicBezTo>
                  <a:cubicBezTo>
                    <a:pt x="140" y="77"/>
                    <a:pt x="136" y="81"/>
                    <a:pt x="133" y="86"/>
                  </a:cubicBezTo>
                  <a:close/>
                  <a:moveTo>
                    <a:pt x="133" y="99"/>
                  </a:moveTo>
                  <a:cubicBezTo>
                    <a:pt x="136" y="104"/>
                    <a:pt x="140" y="109"/>
                    <a:pt x="142" y="113"/>
                  </a:cubicBezTo>
                  <a:cubicBezTo>
                    <a:pt x="137" y="114"/>
                    <a:pt x="132" y="115"/>
                    <a:pt x="126" y="116"/>
                  </a:cubicBezTo>
                  <a:cubicBezTo>
                    <a:pt x="126" y="113"/>
                    <a:pt x="126" y="110"/>
                    <a:pt x="126" y="107"/>
                  </a:cubicBezTo>
                  <a:cubicBezTo>
                    <a:pt x="129" y="104"/>
                    <a:pt x="131" y="102"/>
                    <a:pt x="133" y="99"/>
                  </a:cubicBezTo>
                  <a:close/>
                  <a:moveTo>
                    <a:pt x="153" y="152"/>
                  </a:moveTo>
                  <a:cubicBezTo>
                    <a:pt x="147" y="158"/>
                    <a:pt x="135" y="155"/>
                    <a:pt x="120" y="146"/>
                  </a:cubicBezTo>
                  <a:cubicBezTo>
                    <a:pt x="122" y="140"/>
                    <a:pt x="124" y="132"/>
                    <a:pt x="125" y="124"/>
                  </a:cubicBezTo>
                  <a:cubicBezTo>
                    <a:pt x="133" y="123"/>
                    <a:pt x="140" y="122"/>
                    <a:pt x="147" y="120"/>
                  </a:cubicBezTo>
                  <a:cubicBezTo>
                    <a:pt x="155" y="135"/>
                    <a:pt x="158" y="147"/>
                    <a:pt x="153" y="152"/>
                  </a:cubicBezTo>
                  <a:close/>
                  <a:moveTo>
                    <a:pt x="150" y="111"/>
                  </a:moveTo>
                  <a:cubicBezTo>
                    <a:pt x="147" y="105"/>
                    <a:pt x="143" y="99"/>
                    <a:pt x="138" y="93"/>
                  </a:cubicBezTo>
                  <a:cubicBezTo>
                    <a:pt x="143" y="86"/>
                    <a:pt x="147" y="80"/>
                    <a:pt x="150" y="74"/>
                  </a:cubicBezTo>
                  <a:cubicBezTo>
                    <a:pt x="167" y="79"/>
                    <a:pt x="177" y="85"/>
                    <a:pt x="177" y="93"/>
                  </a:cubicBezTo>
                  <a:cubicBezTo>
                    <a:pt x="177" y="100"/>
                    <a:pt x="167" y="107"/>
                    <a:pt x="150" y="1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" name="Group 77"/>
          <p:cNvGrpSpPr/>
          <p:nvPr/>
        </p:nvGrpSpPr>
        <p:grpSpPr>
          <a:xfrm>
            <a:off x="644098" y="1258654"/>
            <a:ext cx="2023282" cy="484748"/>
            <a:chOff x="858798" y="1678205"/>
            <a:chExt cx="2697709" cy="646331"/>
          </a:xfrm>
        </p:grpSpPr>
        <p:sp>
          <p:nvSpPr>
            <p:cNvPr id="26" name="iS1ide-TextBox 41"/>
            <p:cNvSpPr txBox="1"/>
            <p:nvPr/>
          </p:nvSpPr>
          <p:spPr>
            <a:xfrm>
              <a:off x="858798" y="1678205"/>
              <a:ext cx="2697709" cy="161583"/>
            </a:xfrm>
            <a:prstGeom prst="rect">
              <a:avLst/>
            </a:prstGeom>
            <a:noFill/>
          </p:spPr>
          <p:txBody>
            <a:bodyPr wrap="none" lIns="0" tIns="0" rIns="144000" bIns="0" anchor="b" anchorCtr="0">
              <a:normAutofit fontScale="77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iS1ide-Rectangle 4"/>
            <p:cNvSpPr/>
            <p:nvPr/>
          </p:nvSpPr>
          <p:spPr>
            <a:xfrm>
              <a:off x="858798" y="1839788"/>
              <a:ext cx="2697709" cy="484748"/>
            </a:xfrm>
            <a:prstGeom prst="rect">
              <a:avLst/>
            </a:prstGeom>
          </p:spPr>
          <p:txBody>
            <a:bodyPr wrap="square" lIns="0" tIns="0" rIns="144000" bIns="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" name="Group 55"/>
          <p:cNvGrpSpPr/>
          <p:nvPr/>
        </p:nvGrpSpPr>
        <p:grpSpPr>
          <a:xfrm>
            <a:off x="539750" y="2481666"/>
            <a:ext cx="1620758" cy="484748"/>
            <a:chOff x="711509" y="1736151"/>
            <a:chExt cx="2697709" cy="646331"/>
          </a:xfrm>
        </p:grpSpPr>
        <p:sp>
          <p:nvSpPr>
            <p:cNvPr id="24" name="iS1ide-TextBox 56"/>
            <p:cNvSpPr txBox="1"/>
            <p:nvPr/>
          </p:nvSpPr>
          <p:spPr>
            <a:xfrm>
              <a:off x="711509" y="1736151"/>
              <a:ext cx="2697709" cy="161583"/>
            </a:xfrm>
            <a:prstGeom prst="rect">
              <a:avLst/>
            </a:prstGeom>
            <a:noFill/>
          </p:spPr>
          <p:txBody>
            <a:bodyPr wrap="none" lIns="0" tIns="0" rIns="144000" bIns="0" anchor="b" anchorCtr="0">
              <a:normAutofit fontScale="77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2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iS1ide-Rectangle 57"/>
            <p:cNvSpPr/>
            <p:nvPr/>
          </p:nvSpPr>
          <p:spPr>
            <a:xfrm>
              <a:off x="711509" y="1897734"/>
              <a:ext cx="2697709" cy="484748"/>
            </a:xfrm>
            <a:prstGeom prst="rect">
              <a:avLst/>
            </a:prstGeom>
          </p:spPr>
          <p:txBody>
            <a:bodyPr wrap="square" lIns="0" tIns="0" rIns="144000" bIns="0" anchor="t" anchorCtr="0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58"/>
          <p:cNvGrpSpPr/>
          <p:nvPr/>
        </p:nvGrpSpPr>
        <p:grpSpPr>
          <a:xfrm>
            <a:off x="539751" y="3701968"/>
            <a:ext cx="2648451" cy="892312"/>
            <a:chOff x="711509" y="1736151"/>
            <a:chExt cx="2697709" cy="1189749"/>
          </a:xfrm>
        </p:grpSpPr>
        <p:sp>
          <p:nvSpPr>
            <p:cNvPr id="22" name="iS1ide-TextBox 59"/>
            <p:cNvSpPr txBox="1"/>
            <p:nvPr/>
          </p:nvSpPr>
          <p:spPr>
            <a:xfrm>
              <a:off x="711509" y="1736151"/>
              <a:ext cx="2697709" cy="161583"/>
            </a:xfrm>
            <a:prstGeom prst="rect">
              <a:avLst/>
            </a:prstGeom>
            <a:noFill/>
          </p:spPr>
          <p:txBody>
            <a:bodyPr wrap="none" lIns="0" tIns="0" rIns="144000" bIns="0" anchor="b" anchorCtr="0">
              <a:normAutofit fontScale="77500" lnSpcReduction="20000"/>
            </a:bodyPr>
            <a:lstStyle/>
            <a:p>
              <a:pPr algn="r"/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iS1ide-Rectangle 60"/>
            <p:cNvSpPr/>
            <p:nvPr/>
          </p:nvSpPr>
          <p:spPr>
            <a:xfrm>
              <a:off x="711509" y="1897733"/>
              <a:ext cx="2697709" cy="1028167"/>
            </a:xfrm>
            <a:prstGeom prst="rect">
              <a:avLst/>
            </a:prstGeom>
          </p:spPr>
          <p:txBody>
            <a:bodyPr wrap="square" lIns="0" tIns="0" rIns="14400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76"/>
          <p:cNvGrpSpPr/>
          <p:nvPr/>
        </p:nvGrpSpPr>
        <p:grpSpPr>
          <a:xfrm>
            <a:off x="6468112" y="1203805"/>
            <a:ext cx="2021781" cy="484748"/>
            <a:chOff x="8624150" y="1605073"/>
            <a:chExt cx="2695708" cy="646331"/>
          </a:xfrm>
        </p:grpSpPr>
        <p:sp>
          <p:nvSpPr>
            <p:cNvPr id="20" name="iS1ide-TextBox 62"/>
            <p:cNvSpPr txBox="1"/>
            <p:nvPr/>
          </p:nvSpPr>
          <p:spPr>
            <a:xfrm>
              <a:off x="8624150" y="1605073"/>
              <a:ext cx="2695708" cy="161583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4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iS1ide-Rectangle 63"/>
            <p:cNvSpPr/>
            <p:nvPr/>
          </p:nvSpPr>
          <p:spPr>
            <a:xfrm>
              <a:off x="8624150" y="1766656"/>
              <a:ext cx="2695708" cy="484748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70"/>
          <p:cNvGrpSpPr/>
          <p:nvPr/>
        </p:nvGrpSpPr>
        <p:grpSpPr>
          <a:xfrm>
            <a:off x="6967060" y="2481666"/>
            <a:ext cx="1620758" cy="484748"/>
            <a:chOff x="711509" y="1736151"/>
            <a:chExt cx="2697709" cy="646331"/>
          </a:xfrm>
        </p:grpSpPr>
        <p:sp>
          <p:nvSpPr>
            <p:cNvPr id="18" name="iS1ide-TextBox 71"/>
            <p:cNvSpPr txBox="1"/>
            <p:nvPr/>
          </p:nvSpPr>
          <p:spPr>
            <a:xfrm>
              <a:off x="711509" y="1736151"/>
              <a:ext cx="2697709" cy="161583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accent5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5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iS1ide-Rectangle 72"/>
            <p:cNvSpPr/>
            <p:nvPr/>
          </p:nvSpPr>
          <p:spPr>
            <a:xfrm>
              <a:off x="711509" y="1897734"/>
              <a:ext cx="2697709" cy="484748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73"/>
          <p:cNvGrpSpPr/>
          <p:nvPr/>
        </p:nvGrpSpPr>
        <p:grpSpPr>
          <a:xfrm>
            <a:off x="6508009" y="3701968"/>
            <a:ext cx="2065835" cy="885511"/>
            <a:chOff x="711509" y="1736151"/>
            <a:chExt cx="2697709" cy="1180681"/>
          </a:xfrm>
        </p:grpSpPr>
        <p:sp>
          <p:nvSpPr>
            <p:cNvPr id="16" name="iS1ide-TextBox 74"/>
            <p:cNvSpPr txBox="1"/>
            <p:nvPr/>
          </p:nvSpPr>
          <p:spPr>
            <a:xfrm>
              <a:off x="711509" y="1736151"/>
              <a:ext cx="2697709" cy="161583"/>
            </a:xfrm>
            <a:prstGeom prst="rect">
              <a:avLst/>
            </a:prstGeom>
            <a:noFill/>
          </p:spPr>
          <p:txBody>
            <a:bodyPr wrap="none" lIns="144000" tIns="0" rIns="0" bIns="0" anchor="b" anchorCtr="0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accent6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6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íṩľíḍè-Rectangle 75"/>
            <p:cNvSpPr/>
            <p:nvPr/>
          </p:nvSpPr>
          <p:spPr>
            <a:xfrm>
              <a:off x="711509" y="1897734"/>
              <a:ext cx="2697709" cy="1019098"/>
            </a:xfrm>
            <a:prstGeom prst="rect">
              <a:avLst/>
            </a:prstGeom>
          </p:spPr>
          <p:txBody>
            <a:bodyPr wrap="square" lIns="14400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00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7" name="正五边形 66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细节提现系统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199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131840" y="756432"/>
            <a:ext cx="2880320" cy="2880320"/>
            <a:chOff x="1195042" y="1306425"/>
            <a:chExt cx="1792328" cy="1792328"/>
          </a:xfrm>
        </p:grpSpPr>
        <p:sp>
          <p:nvSpPr>
            <p:cNvPr id="16" name="椭圆 15"/>
            <p:cNvSpPr/>
            <p:nvPr/>
          </p:nvSpPr>
          <p:spPr>
            <a:xfrm>
              <a:off x="1195042" y="1306425"/>
              <a:ext cx="1792328" cy="1792328"/>
            </a:xfrm>
            <a:prstGeom prst="ellipse">
              <a:avLst/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278322" y="1389705"/>
              <a:ext cx="1625768" cy="162576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3023828" y="3828405"/>
            <a:ext cx="324036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执行是个系统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30055" y="1203598"/>
            <a:ext cx="24482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800" spc="30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ea"/>
                <a:sym typeface="+mn-lt"/>
              </a:rPr>
              <a:t>03</a:t>
            </a:r>
            <a:endParaRPr lang="zh-CN" altLang="en-US" sz="13800" spc="300">
              <a:solidFill>
                <a:schemeClr val="bg1"/>
              </a:solidFill>
              <a:latin typeface="Adobe Gothic Std B" panose="020b0800000000000000" pitchFamily="34" charset="-128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1"/>
          <p:cNvGrpSpPr/>
          <p:nvPr/>
        </p:nvGrpSpPr>
        <p:grpSpPr>
          <a:xfrm>
            <a:off x="3345656" y="1823100"/>
            <a:ext cx="2442596" cy="2188810"/>
            <a:chOff x="4460875" y="1910406"/>
            <a:chExt cx="3256795" cy="2918413"/>
          </a:xfrm>
        </p:grpSpPr>
        <p:grpSp>
          <p:nvGrpSpPr>
            <p:cNvPr id="42" name="Group 4"/>
            <p:cNvGrpSpPr/>
            <p:nvPr/>
          </p:nvGrpSpPr>
          <p:grpSpPr>
            <a:xfrm>
              <a:off x="4460875" y="1910406"/>
              <a:ext cx="3256795" cy="2918413"/>
              <a:chOff x="4432036" y="2388521"/>
              <a:chExt cx="3327929" cy="2982159"/>
            </a:xfrm>
          </p:grpSpPr>
          <p:sp>
            <p:nvSpPr>
              <p:cNvPr id="45" name="ïšḻïďê-Right Triangle 45"/>
              <p:cNvSpPr/>
              <p:nvPr/>
            </p:nvSpPr>
            <p:spPr>
              <a:xfrm rot="9000000">
                <a:off x="4729341" y="2388521"/>
                <a:ext cx="1608427" cy="1102924"/>
              </a:xfrm>
              <a:prstGeom prst="rtTriangle">
                <a:avLst/>
              </a:prstGeom>
              <a:gradFill>
                <a:gsLst>
                  <a:gs pos="95000">
                    <a:schemeClr val="accent1"/>
                  </a:gs>
                  <a:gs pos="0">
                    <a:schemeClr val="accent1">
                      <a:lumMod val="60000"/>
                      <a:lumOff val="40000"/>
                    </a:schemeClr>
                  </a:gs>
                </a:gsLst>
                <a:lin ang="19980000" scaled="0"/>
              </a:gra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ïšḻïďê-Right Triangle 46"/>
              <p:cNvSpPr/>
              <p:nvPr/>
            </p:nvSpPr>
            <p:spPr>
              <a:xfrm rot="5400000">
                <a:off x="4179282" y="3327820"/>
                <a:ext cx="1608429" cy="1102921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ïšḻïďê-Right Triangle 47"/>
              <p:cNvSpPr/>
              <p:nvPr/>
            </p:nvSpPr>
            <p:spPr>
              <a:xfrm rot="1638681">
                <a:off x="4740438" y="4247970"/>
                <a:ext cx="1608430" cy="1102924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ïšḻïďê-Right Triangle 48"/>
              <p:cNvSpPr/>
              <p:nvPr/>
            </p:nvSpPr>
            <p:spPr>
              <a:xfrm rot="19790648">
                <a:off x="5893099" y="4267756"/>
                <a:ext cx="1608431" cy="1102924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ïšḻïďê-Right Triangle 49"/>
              <p:cNvSpPr/>
              <p:nvPr/>
            </p:nvSpPr>
            <p:spPr>
              <a:xfrm rot="16200000">
                <a:off x="6404290" y="3340418"/>
                <a:ext cx="1608429" cy="1102921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ïšḻïďê-Right Triangle 50"/>
              <p:cNvSpPr/>
              <p:nvPr/>
            </p:nvSpPr>
            <p:spPr>
              <a:xfrm rot="12445070">
                <a:off x="5872191" y="2424556"/>
                <a:ext cx="1608429" cy="1102921"/>
              </a:xfrm>
              <a:prstGeom prst="rtTriangle">
                <a:avLst/>
              </a:prstGeom>
              <a:solidFill>
                <a:schemeClr val="accent6"/>
              </a:solidFill>
              <a:ln>
                <a:noFill/>
              </a:ln>
              <a:scene3d>
                <a:camera prst="orthographicFront">
                  <a:rot lat="2400003" lon="0" rev="0"/>
                </a:camera>
                <a:lightRig rig="chilly" dir="t"/>
              </a:scene3d>
              <a:sp3d>
                <a:bevelT w="723900" h="88900" prst="angle"/>
              </a:sp3d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3" name="ïšḻïďê-TextBox 5"/>
            <p:cNvSpPr txBox="1"/>
            <p:nvPr/>
          </p:nvSpPr>
          <p:spPr>
            <a:xfrm>
              <a:off x="5254331" y="3516400"/>
              <a:ext cx="1415772" cy="338554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600" b="1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íślíḋè-Freeform: Shape 6"/>
            <p:cNvSpPr>
              <a:spLocks noChangeAspect="1"/>
            </p:cNvSpPr>
            <p:nvPr/>
          </p:nvSpPr>
          <p:spPr bwMode="auto">
            <a:xfrm>
              <a:off x="5754085" y="2646147"/>
              <a:ext cx="704999" cy="719506"/>
            </a:xfrm>
            <a:custGeom>
              <a:rect l="l" t="t" r="r" b="b"/>
              <a:pathLst>
                <a:path w="6400801" h="6400800">
                  <a:moveTo>
                    <a:pt x="2938779" y="4069139"/>
                  </a:moveTo>
                  <a:cubicBezTo>
                    <a:pt x="2956231" y="4067140"/>
                    <a:pt x="2974014" y="4067638"/>
                    <a:pt x="2991556" y="4070755"/>
                  </a:cubicBezTo>
                  <a:cubicBezTo>
                    <a:pt x="3014946" y="4074909"/>
                    <a:pt x="3037908" y="4083720"/>
                    <a:pt x="3059084" y="4097472"/>
                  </a:cubicBezTo>
                  <a:cubicBezTo>
                    <a:pt x="3143792" y="4152481"/>
                    <a:pt x="3167866" y="4265744"/>
                    <a:pt x="3112857" y="4350451"/>
                  </a:cubicBezTo>
                  <a:lnTo>
                    <a:pt x="2988352" y="4542172"/>
                  </a:lnTo>
                  <a:cubicBezTo>
                    <a:pt x="2933343" y="4626878"/>
                    <a:pt x="2820081" y="4650954"/>
                    <a:pt x="2735373" y="4595945"/>
                  </a:cubicBezTo>
                  <a:cubicBezTo>
                    <a:pt x="2650665" y="4540935"/>
                    <a:pt x="2626590" y="4427672"/>
                    <a:pt x="2681600" y="4342965"/>
                  </a:cubicBezTo>
                  <a:lnTo>
                    <a:pt x="2806105" y="4151244"/>
                  </a:lnTo>
                  <a:cubicBezTo>
                    <a:pt x="2837048" y="4103596"/>
                    <a:pt x="2886422" y="4075134"/>
                    <a:pt x="2938779" y="4069139"/>
                  </a:cubicBezTo>
                  <a:close/>
                  <a:moveTo>
                    <a:pt x="5599195" y="3955694"/>
                  </a:moveTo>
                  <a:lnTo>
                    <a:pt x="6310324" y="3955694"/>
                  </a:lnTo>
                  <a:cubicBezTo>
                    <a:pt x="5971594" y="5358821"/>
                    <a:pt x="4707682" y="6400800"/>
                    <a:pt x="3200402" y="6400800"/>
                  </a:cubicBezTo>
                  <a:cubicBezTo>
                    <a:pt x="1795855" y="6400800"/>
                    <a:pt x="602631" y="5496018"/>
                    <a:pt x="174768" y="4236478"/>
                  </a:cubicBezTo>
                  <a:lnTo>
                    <a:pt x="911006" y="4236478"/>
                  </a:lnTo>
                  <a:cubicBezTo>
                    <a:pt x="1303909" y="5108844"/>
                    <a:pt x="2181368" y="5715000"/>
                    <a:pt x="3200402" y="5715000"/>
                  </a:cubicBezTo>
                  <a:cubicBezTo>
                    <a:pt x="4325971" y="5715000"/>
                    <a:pt x="5278816" y="4975478"/>
                    <a:pt x="5599195" y="3955694"/>
                  </a:cubicBezTo>
                  <a:close/>
                  <a:moveTo>
                    <a:pt x="1486918" y="3748003"/>
                  </a:moveTo>
                  <a:cubicBezTo>
                    <a:pt x="1504370" y="3746005"/>
                    <a:pt x="1522154" y="3746503"/>
                    <a:pt x="1539696" y="3749619"/>
                  </a:cubicBezTo>
                  <a:cubicBezTo>
                    <a:pt x="1563086" y="3753774"/>
                    <a:pt x="1586048" y="3762584"/>
                    <a:pt x="1607224" y="3776337"/>
                  </a:cubicBezTo>
                  <a:cubicBezTo>
                    <a:pt x="1691932" y="3831346"/>
                    <a:pt x="1716006" y="3944609"/>
                    <a:pt x="1660997" y="4029316"/>
                  </a:cubicBezTo>
                  <a:lnTo>
                    <a:pt x="1536492" y="4221036"/>
                  </a:lnTo>
                  <a:cubicBezTo>
                    <a:pt x="1481483" y="4305744"/>
                    <a:pt x="1368220" y="4329819"/>
                    <a:pt x="1283513" y="4274809"/>
                  </a:cubicBezTo>
                  <a:cubicBezTo>
                    <a:pt x="1198805" y="4219799"/>
                    <a:pt x="1174730" y="4106537"/>
                    <a:pt x="1229740" y="4021829"/>
                  </a:cubicBezTo>
                  <a:lnTo>
                    <a:pt x="1354245" y="3830109"/>
                  </a:lnTo>
                  <a:cubicBezTo>
                    <a:pt x="1385188" y="3782461"/>
                    <a:pt x="1434563" y="3753997"/>
                    <a:pt x="1486918" y="3748003"/>
                  </a:cubicBezTo>
                  <a:close/>
                  <a:moveTo>
                    <a:pt x="2583225" y="3741166"/>
                  </a:moveTo>
                  <a:cubicBezTo>
                    <a:pt x="2600677" y="3739167"/>
                    <a:pt x="2618461" y="3739666"/>
                    <a:pt x="2636003" y="3742783"/>
                  </a:cubicBezTo>
                  <a:cubicBezTo>
                    <a:pt x="2659393" y="3746937"/>
                    <a:pt x="2682355" y="3755747"/>
                    <a:pt x="2703532" y="3769499"/>
                  </a:cubicBezTo>
                  <a:cubicBezTo>
                    <a:pt x="2788239" y="3824509"/>
                    <a:pt x="2812314" y="3937772"/>
                    <a:pt x="2757304" y="4022479"/>
                  </a:cubicBezTo>
                  <a:lnTo>
                    <a:pt x="2458493" y="4482607"/>
                  </a:lnTo>
                  <a:cubicBezTo>
                    <a:pt x="2403484" y="4567315"/>
                    <a:pt x="2290221" y="4591390"/>
                    <a:pt x="2205514" y="4536380"/>
                  </a:cubicBezTo>
                  <a:cubicBezTo>
                    <a:pt x="2120806" y="4481370"/>
                    <a:pt x="2096732" y="4368108"/>
                    <a:pt x="2151741" y="4283400"/>
                  </a:cubicBezTo>
                  <a:lnTo>
                    <a:pt x="2450552" y="3823272"/>
                  </a:lnTo>
                  <a:cubicBezTo>
                    <a:pt x="2481495" y="3775625"/>
                    <a:pt x="2530870" y="3747161"/>
                    <a:pt x="2583225" y="3741166"/>
                  </a:cubicBezTo>
                  <a:close/>
                  <a:moveTo>
                    <a:pt x="2180840" y="3483954"/>
                  </a:moveTo>
                  <a:cubicBezTo>
                    <a:pt x="2198293" y="3481957"/>
                    <a:pt x="2216075" y="3482455"/>
                    <a:pt x="2233618" y="3485571"/>
                  </a:cubicBezTo>
                  <a:cubicBezTo>
                    <a:pt x="2257008" y="3489726"/>
                    <a:pt x="2279970" y="3498537"/>
                    <a:pt x="2301147" y="3512288"/>
                  </a:cubicBezTo>
                  <a:cubicBezTo>
                    <a:pt x="2385854" y="3567298"/>
                    <a:pt x="2409929" y="3680560"/>
                    <a:pt x="2354918" y="3765268"/>
                  </a:cubicBezTo>
                  <a:lnTo>
                    <a:pt x="1956504" y="4378773"/>
                  </a:lnTo>
                  <a:cubicBezTo>
                    <a:pt x="1901495" y="4463479"/>
                    <a:pt x="1788232" y="4487555"/>
                    <a:pt x="1703524" y="4432545"/>
                  </a:cubicBezTo>
                  <a:cubicBezTo>
                    <a:pt x="1618818" y="4377535"/>
                    <a:pt x="1594743" y="4264272"/>
                    <a:pt x="1649752" y="4179565"/>
                  </a:cubicBezTo>
                  <a:lnTo>
                    <a:pt x="2048167" y="3566060"/>
                  </a:lnTo>
                  <a:cubicBezTo>
                    <a:pt x="2079109" y="3518413"/>
                    <a:pt x="2128484" y="3489950"/>
                    <a:pt x="2180840" y="3483954"/>
                  </a:cubicBezTo>
                  <a:close/>
                  <a:moveTo>
                    <a:pt x="1956920" y="2161748"/>
                  </a:moveTo>
                  <a:cubicBezTo>
                    <a:pt x="1979525" y="2163726"/>
                    <a:pt x="2001374" y="2174326"/>
                    <a:pt x="2017112" y="2193079"/>
                  </a:cubicBezTo>
                  <a:cubicBezTo>
                    <a:pt x="2046159" y="2227697"/>
                    <a:pt x="2044230" y="2277999"/>
                    <a:pt x="2013153" y="2309251"/>
                  </a:cubicBezTo>
                  <a:lnTo>
                    <a:pt x="2014245" y="2310464"/>
                  </a:lnTo>
                  <a:lnTo>
                    <a:pt x="2008427" y="2315176"/>
                  </a:lnTo>
                  <a:cubicBezTo>
                    <a:pt x="2007986" y="2316444"/>
                    <a:pt x="2007094" y="2317222"/>
                    <a:pt x="2006184" y="2317986"/>
                  </a:cubicBezTo>
                  <a:lnTo>
                    <a:pt x="1806882" y="2485219"/>
                  </a:lnTo>
                  <a:cubicBezTo>
                    <a:pt x="1704191" y="2599553"/>
                    <a:pt x="1697282" y="2774681"/>
                    <a:pt x="1797185" y="2898050"/>
                  </a:cubicBezTo>
                  <a:cubicBezTo>
                    <a:pt x="1908420" y="3035413"/>
                    <a:pt x="2109946" y="3056594"/>
                    <a:pt x="2247309" y="2945360"/>
                  </a:cubicBezTo>
                  <a:lnTo>
                    <a:pt x="2338616" y="2871422"/>
                  </a:lnTo>
                  <a:lnTo>
                    <a:pt x="2338630" y="2871437"/>
                  </a:lnTo>
                  <a:lnTo>
                    <a:pt x="2338945" y="2871156"/>
                  </a:lnTo>
                  <a:lnTo>
                    <a:pt x="2602621" y="2657635"/>
                  </a:lnTo>
                  <a:cubicBezTo>
                    <a:pt x="2608606" y="2652788"/>
                    <a:pt x="2614369" y="2647772"/>
                    <a:pt x="2618891" y="2641505"/>
                  </a:cubicBezTo>
                  <a:cubicBezTo>
                    <a:pt x="2716015" y="2580063"/>
                    <a:pt x="2827312" y="2544504"/>
                    <a:pt x="2944280" y="2540144"/>
                  </a:cubicBezTo>
                  <a:cubicBezTo>
                    <a:pt x="2997945" y="2538144"/>
                    <a:pt x="3049962" y="2542817"/>
                    <a:pt x="3099337" y="2555009"/>
                  </a:cubicBezTo>
                  <a:cubicBezTo>
                    <a:pt x="3099582" y="2554669"/>
                    <a:pt x="3099830" y="2554330"/>
                    <a:pt x="3099955" y="2553895"/>
                  </a:cubicBezTo>
                  <a:lnTo>
                    <a:pt x="3507123" y="2641827"/>
                  </a:lnTo>
                  <a:lnTo>
                    <a:pt x="3840287" y="2720589"/>
                  </a:lnTo>
                  <a:lnTo>
                    <a:pt x="3839574" y="2722689"/>
                  </a:lnTo>
                  <a:cubicBezTo>
                    <a:pt x="3918505" y="2742806"/>
                    <a:pt x="3992686" y="2774673"/>
                    <a:pt x="4059647" y="2818014"/>
                  </a:cubicBezTo>
                  <a:lnTo>
                    <a:pt x="4436081" y="3181533"/>
                  </a:lnTo>
                  <a:lnTo>
                    <a:pt x="4492118" y="3242741"/>
                  </a:lnTo>
                  <a:cubicBezTo>
                    <a:pt x="4502616" y="3245767"/>
                    <a:pt x="4510658" y="3252516"/>
                    <a:pt x="4518205" y="3260063"/>
                  </a:cubicBezTo>
                  <a:lnTo>
                    <a:pt x="5035468" y="3777326"/>
                  </a:lnTo>
                  <a:cubicBezTo>
                    <a:pt x="5106887" y="3848745"/>
                    <a:pt x="5106887" y="3964538"/>
                    <a:pt x="5035467" y="4035957"/>
                  </a:cubicBezTo>
                  <a:cubicBezTo>
                    <a:pt x="4964049" y="4107377"/>
                    <a:pt x="4848256" y="4107377"/>
                    <a:pt x="4776836" y="4035958"/>
                  </a:cubicBezTo>
                  <a:lnTo>
                    <a:pt x="4355415" y="3614535"/>
                  </a:lnTo>
                  <a:lnTo>
                    <a:pt x="4354368" y="3615620"/>
                  </a:lnTo>
                  <a:cubicBezTo>
                    <a:pt x="4331787" y="3604156"/>
                    <a:pt x="4303602" y="3608170"/>
                    <a:pt x="4284681" y="3627089"/>
                  </a:cubicBezTo>
                  <a:cubicBezTo>
                    <a:pt x="4267674" y="3644096"/>
                    <a:pt x="4262713" y="3668585"/>
                    <a:pt x="4272546" y="3688883"/>
                  </a:cubicBezTo>
                  <a:cubicBezTo>
                    <a:pt x="4293541" y="3697118"/>
                    <a:pt x="4312939" y="3710026"/>
                    <a:pt x="4329850" y="3726936"/>
                  </a:cubicBezTo>
                  <a:lnTo>
                    <a:pt x="4847114" y="4244199"/>
                  </a:lnTo>
                  <a:cubicBezTo>
                    <a:pt x="4918533" y="4315619"/>
                    <a:pt x="4918535" y="4431412"/>
                    <a:pt x="4847114" y="4502830"/>
                  </a:cubicBezTo>
                  <a:cubicBezTo>
                    <a:pt x="4775693" y="4574249"/>
                    <a:pt x="4659901" y="4574249"/>
                    <a:pt x="4588482" y="4502831"/>
                  </a:cubicBezTo>
                  <a:lnTo>
                    <a:pt x="4071219" y="3985568"/>
                  </a:lnTo>
                  <a:lnTo>
                    <a:pt x="4041024" y="3940095"/>
                  </a:lnTo>
                  <a:lnTo>
                    <a:pt x="4040360" y="3940782"/>
                  </a:lnTo>
                  <a:cubicBezTo>
                    <a:pt x="4017254" y="3924832"/>
                    <a:pt x="3985516" y="3927706"/>
                    <a:pt x="3964843" y="3948379"/>
                  </a:cubicBezTo>
                  <a:cubicBezTo>
                    <a:pt x="3944472" y="3968751"/>
                    <a:pt x="3941381" y="3999857"/>
                    <a:pt x="3957437" y="4022240"/>
                  </a:cubicBezTo>
                  <a:lnTo>
                    <a:pt x="4411220" y="4476023"/>
                  </a:lnTo>
                  <a:cubicBezTo>
                    <a:pt x="4482639" y="4547442"/>
                    <a:pt x="4482640" y="4663235"/>
                    <a:pt x="4411220" y="4734654"/>
                  </a:cubicBezTo>
                  <a:cubicBezTo>
                    <a:pt x="4339801" y="4806074"/>
                    <a:pt x="4224009" y="4806074"/>
                    <a:pt x="4152588" y="4734654"/>
                  </a:cubicBezTo>
                  <a:lnTo>
                    <a:pt x="3693759" y="4275824"/>
                  </a:lnTo>
                  <a:cubicBezTo>
                    <a:pt x="3674507" y="4266207"/>
                    <a:pt x="3651523" y="4271480"/>
                    <a:pt x="3635327" y="4287674"/>
                  </a:cubicBezTo>
                  <a:cubicBezTo>
                    <a:pt x="3616352" y="4306648"/>
                    <a:pt x="3612370" y="4334938"/>
                    <a:pt x="3624934" y="4356886"/>
                  </a:cubicBezTo>
                  <a:cubicBezTo>
                    <a:pt x="3635049" y="4359778"/>
                    <a:pt x="3642739" y="4366280"/>
                    <a:pt x="3649973" y="4373515"/>
                  </a:cubicBezTo>
                  <a:lnTo>
                    <a:pt x="3908605" y="4632146"/>
                  </a:lnTo>
                  <a:cubicBezTo>
                    <a:pt x="3980025" y="4703566"/>
                    <a:pt x="3980024" y="4819358"/>
                    <a:pt x="3908605" y="4890778"/>
                  </a:cubicBezTo>
                  <a:cubicBezTo>
                    <a:pt x="3837186" y="4962196"/>
                    <a:pt x="3721393" y="4962197"/>
                    <a:pt x="3649973" y="4890777"/>
                  </a:cubicBezTo>
                  <a:lnTo>
                    <a:pt x="3391342" y="4632145"/>
                  </a:lnTo>
                  <a:lnTo>
                    <a:pt x="3383755" y="4620718"/>
                  </a:lnTo>
                  <a:lnTo>
                    <a:pt x="3380889" y="4623684"/>
                  </a:lnTo>
                  <a:lnTo>
                    <a:pt x="3174745" y="4424613"/>
                  </a:lnTo>
                  <a:lnTo>
                    <a:pt x="3205723" y="4376911"/>
                  </a:lnTo>
                  <a:cubicBezTo>
                    <a:pt x="3288238" y="4249850"/>
                    <a:pt x="3252126" y="4079956"/>
                    <a:pt x="3125065" y="3997443"/>
                  </a:cubicBezTo>
                  <a:cubicBezTo>
                    <a:pt x="3050998" y="3949342"/>
                    <a:pt x="2962377" y="3941552"/>
                    <a:pt x="2885364" y="3969651"/>
                  </a:cubicBezTo>
                  <a:cubicBezTo>
                    <a:pt x="2904562" y="3864147"/>
                    <a:pt x="2860444" y="3752656"/>
                    <a:pt x="2764879" y="3690594"/>
                  </a:cubicBezTo>
                  <a:cubicBezTo>
                    <a:pt x="2675680" y="3632668"/>
                    <a:pt x="2565374" y="3633204"/>
                    <a:pt x="2479613" y="3683683"/>
                  </a:cubicBezTo>
                  <a:cubicBezTo>
                    <a:pt x="2491746" y="3584340"/>
                    <a:pt x="2447375" y="3482413"/>
                    <a:pt x="2357597" y="3424112"/>
                  </a:cubicBezTo>
                  <a:cubicBezTo>
                    <a:pt x="2230536" y="3341596"/>
                    <a:pt x="2060642" y="3377708"/>
                    <a:pt x="1978127" y="3504770"/>
                  </a:cubicBezTo>
                  <a:lnTo>
                    <a:pt x="1773143" y="3820415"/>
                  </a:lnTo>
                  <a:cubicBezTo>
                    <a:pt x="1771585" y="3822815"/>
                    <a:pt x="1770069" y="3825230"/>
                    <a:pt x="1769218" y="3828038"/>
                  </a:cubicBezTo>
                  <a:cubicBezTo>
                    <a:pt x="1752743" y="3768112"/>
                    <a:pt x="1714307" y="3714419"/>
                    <a:pt x="1658027" y="3677872"/>
                  </a:cubicBezTo>
                  <a:cubicBezTo>
                    <a:pt x="1530967" y="3595356"/>
                    <a:pt x="1361072" y="3631468"/>
                    <a:pt x="1278558" y="3758529"/>
                  </a:cubicBezTo>
                  <a:lnTo>
                    <a:pt x="1214041" y="3857878"/>
                  </a:lnTo>
                  <a:cubicBezTo>
                    <a:pt x="1129847" y="4012173"/>
                    <a:pt x="965736" y="4115631"/>
                    <a:pt x="777460" y="4115631"/>
                  </a:cubicBezTo>
                  <a:lnTo>
                    <a:pt x="770030" y="4114882"/>
                  </a:lnTo>
                  <a:lnTo>
                    <a:pt x="133314" y="4114882"/>
                  </a:lnTo>
                  <a:cubicBezTo>
                    <a:pt x="46334" y="3825273"/>
                    <a:pt x="0" y="3518249"/>
                    <a:pt x="0" y="3200402"/>
                  </a:cubicBezTo>
                  <a:cubicBezTo>
                    <a:pt x="-1" y="2981216"/>
                    <a:pt x="22034" y="2767175"/>
                    <a:pt x="64130" y="2560401"/>
                  </a:cubicBezTo>
                  <a:lnTo>
                    <a:pt x="1002249" y="2560400"/>
                  </a:lnTo>
                  <a:lnTo>
                    <a:pt x="1891037" y="2183134"/>
                  </a:lnTo>
                  <a:lnTo>
                    <a:pt x="1892205" y="2182154"/>
                  </a:lnTo>
                  <a:cubicBezTo>
                    <a:pt x="1910959" y="2166416"/>
                    <a:pt x="1934318" y="2159770"/>
                    <a:pt x="1956920" y="2161748"/>
                  </a:cubicBezTo>
                  <a:close/>
                  <a:moveTo>
                    <a:pt x="3656858" y="1633115"/>
                  </a:moveTo>
                  <a:cubicBezTo>
                    <a:pt x="3684170" y="1634110"/>
                    <a:pt x="3710479" y="1635996"/>
                    <a:pt x="3735468" y="1640302"/>
                  </a:cubicBezTo>
                  <a:cubicBezTo>
                    <a:pt x="3736801" y="1640168"/>
                    <a:pt x="3738134" y="1640167"/>
                    <a:pt x="3739468" y="1640167"/>
                  </a:cubicBezTo>
                  <a:cubicBezTo>
                    <a:pt x="4305222" y="1640169"/>
                    <a:pt x="4816641" y="1846440"/>
                    <a:pt x="5181704" y="2180522"/>
                  </a:cubicBezTo>
                  <a:lnTo>
                    <a:pt x="5182750" y="2177646"/>
                  </a:lnTo>
                  <a:cubicBezTo>
                    <a:pt x="5259259" y="2244293"/>
                    <a:pt x="5359072" y="2283923"/>
                    <a:pt x="5468110" y="2284801"/>
                  </a:cubicBezTo>
                  <a:lnTo>
                    <a:pt x="5467703" y="2285921"/>
                  </a:lnTo>
                  <a:lnTo>
                    <a:pt x="6267485" y="2285921"/>
                  </a:lnTo>
                  <a:cubicBezTo>
                    <a:pt x="6354465" y="2575530"/>
                    <a:pt x="6400801" y="2882555"/>
                    <a:pt x="6400801" y="3200402"/>
                  </a:cubicBezTo>
                  <a:cubicBezTo>
                    <a:pt x="6400800" y="3419588"/>
                    <a:pt x="6378766" y="3633626"/>
                    <a:pt x="6336672" y="3840401"/>
                  </a:cubicBezTo>
                  <a:lnTo>
                    <a:pt x="5704421" y="3840400"/>
                  </a:lnTo>
                  <a:lnTo>
                    <a:pt x="5517569" y="3840400"/>
                  </a:lnTo>
                  <a:cubicBezTo>
                    <a:pt x="5516068" y="3840851"/>
                    <a:pt x="5514564" y="3840855"/>
                    <a:pt x="5513058" y="3840856"/>
                  </a:cubicBezTo>
                  <a:cubicBezTo>
                    <a:pt x="5346942" y="3840856"/>
                    <a:pt x="5196620" y="3773228"/>
                    <a:pt x="5088259" y="3663870"/>
                  </a:cubicBezTo>
                  <a:lnTo>
                    <a:pt x="5088088" y="3664207"/>
                  </a:lnTo>
                  <a:lnTo>
                    <a:pt x="4240840" y="2816960"/>
                  </a:lnTo>
                  <a:cubicBezTo>
                    <a:pt x="4240396" y="2817661"/>
                    <a:pt x="4239784" y="2818172"/>
                    <a:pt x="4239171" y="2818678"/>
                  </a:cubicBezTo>
                  <a:cubicBezTo>
                    <a:pt x="4135954" y="2720312"/>
                    <a:pt x="4008137" y="2648478"/>
                    <a:pt x="3866360" y="2610767"/>
                  </a:cubicBezTo>
                  <a:lnTo>
                    <a:pt x="3866992" y="2608888"/>
                  </a:lnTo>
                  <a:lnTo>
                    <a:pt x="3535264" y="2526178"/>
                  </a:lnTo>
                  <a:lnTo>
                    <a:pt x="3130135" y="2432647"/>
                  </a:lnTo>
                  <a:cubicBezTo>
                    <a:pt x="3130024" y="2433039"/>
                    <a:pt x="3129793" y="2433339"/>
                    <a:pt x="3129562" y="2433637"/>
                  </a:cubicBezTo>
                  <a:cubicBezTo>
                    <a:pt x="3080383" y="2420910"/>
                    <a:pt x="3028848" y="2414912"/>
                    <a:pt x="2975908" y="2414912"/>
                  </a:cubicBezTo>
                  <a:cubicBezTo>
                    <a:pt x="2811943" y="2414912"/>
                    <a:pt x="2661415" y="2472455"/>
                    <a:pt x="2545396" y="2570876"/>
                  </a:cubicBezTo>
                  <a:lnTo>
                    <a:pt x="2543573" y="2569717"/>
                  </a:lnTo>
                  <a:lnTo>
                    <a:pt x="2193720" y="2853022"/>
                  </a:lnTo>
                  <a:cubicBezTo>
                    <a:pt x="2105416" y="2924529"/>
                    <a:pt x="1975860" y="2910914"/>
                    <a:pt x="1904353" y="2822609"/>
                  </a:cubicBezTo>
                  <a:cubicBezTo>
                    <a:pt x="1832844" y="2734303"/>
                    <a:pt x="1846461" y="2604750"/>
                    <a:pt x="1934767" y="2533243"/>
                  </a:cubicBezTo>
                  <a:lnTo>
                    <a:pt x="2350832" y="2196320"/>
                  </a:lnTo>
                  <a:lnTo>
                    <a:pt x="2704088" y="1899903"/>
                  </a:lnTo>
                  <a:cubicBezTo>
                    <a:pt x="2709938" y="1893802"/>
                    <a:pt x="2716509" y="1888323"/>
                    <a:pt x="2723713" y="1883435"/>
                  </a:cubicBezTo>
                  <a:lnTo>
                    <a:pt x="2732397" y="1876148"/>
                  </a:lnTo>
                  <a:lnTo>
                    <a:pt x="2741152" y="1870710"/>
                  </a:lnTo>
                  <a:cubicBezTo>
                    <a:pt x="2794071" y="1830023"/>
                    <a:pt x="2859630" y="1794650"/>
                    <a:pt x="2933347" y="1767819"/>
                  </a:cubicBezTo>
                  <a:lnTo>
                    <a:pt x="3001298" y="1748265"/>
                  </a:lnTo>
                  <a:cubicBezTo>
                    <a:pt x="3071697" y="1720366"/>
                    <a:pt x="3148660" y="1697120"/>
                    <a:pt x="3229866" y="1678372"/>
                  </a:cubicBezTo>
                  <a:cubicBezTo>
                    <a:pt x="3383705" y="1642856"/>
                    <a:pt x="3530928" y="1628523"/>
                    <a:pt x="3656858" y="1633115"/>
                  </a:cubicBezTo>
                  <a:close/>
                  <a:moveTo>
                    <a:pt x="3200402" y="0"/>
                  </a:moveTo>
                  <a:cubicBezTo>
                    <a:pt x="4604889" y="0"/>
                    <a:pt x="5798071" y="904705"/>
                    <a:pt x="6225978" y="2164162"/>
                  </a:cubicBezTo>
                  <a:lnTo>
                    <a:pt x="5489721" y="2164162"/>
                  </a:lnTo>
                  <a:cubicBezTo>
                    <a:pt x="5096787" y="1291881"/>
                    <a:pt x="4219373" y="685800"/>
                    <a:pt x="3200402" y="685800"/>
                  </a:cubicBezTo>
                  <a:cubicBezTo>
                    <a:pt x="2074893" y="685800"/>
                    <a:pt x="1122090" y="1425244"/>
                    <a:pt x="801668" y="2444946"/>
                  </a:cubicBezTo>
                  <a:lnTo>
                    <a:pt x="90517" y="2444946"/>
                  </a:lnTo>
                  <a:cubicBezTo>
                    <a:pt x="429306" y="1041901"/>
                    <a:pt x="1693180" y="0"/>
                    <a:pt x="320040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2809244" y="2190974"/>
            <a:ext cx="3526117" cy="1340861"/>
            <a:chOff x="2809244" y="1800679"/>
            <a:chExt cx="3526117" cy="1340861"/>
          </a:xfrm>
        </p:grpSpPr>
        <p:sp>
          <p:nvSpPr>
            <p:cNvPr id="4" name="íślíḋè-Oval 7"/>
            <p:cNvSpPr/>
            <p:nvPr/>
          </p:nvSpPr>
          <p:spPr>
            <a:xfrm>
              <a:off x="5830737" y="1804185"/>
              <a:ext cx="504238" cy="50423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5" name="Group 8"/>
            <p:cNvGrpSpPr/>
            <p:nvPr/>
          </p:nvGrpSpPr>
          <p:grpSpPr>
            <a:xfrm>
              <a:off x="5954827" y="1928055"/>
              <a:ext cx="256058" cy="256496"/>
              <a:chOff x="9145588" y="4435475"/>
              <a:chExt cx="464344" cy="465138"/>
            </a:xfrm>
            <a:solidFill>
              <a:schemeClr val="bg1">
                <a:lumMod val="95000"/>
              </a:schemeClr>
            </a:solidFill>
          </p:grpSpPr>
          <p:sp>
            <p:nvSpPr>
              <p:cNvPr id="33" name="íślíḋè-Freeform: Shape 36"/>
              <p:cNvSpPr/>
              <p:nvPr/>
            </p:nvSpPr>
            <p:spPr bwMode="auto">
              <a:xfrm>
                <a:off x="9145588" y="4435475"/>
                <a:ext cx="464344" cy="465138"/>
              </a:xfrm>
              <a:custGeom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íślíḋè-Freeform: Shape 37"/>
              <p:cNvSpPr/>
              <p:nvPr/>
            </p:nvSpPr>
            <p:spPr bwMode="auto">
              <a:xfrm>
                <a:off x="9348788" y="4638675"/>
                <a:ext cx="57944" cy="57944"/>
              </a:xfrm>
              <a:custGeom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íślíḋè-Freeform: Shape 38"/>
              <p:cNvSpPr/>
              <p:nvPr/>
            </p:nvSpPr>
            <p:spPr bwMode="auto">
              <a:xfrm>
                <a:off x="9290050" y="4580732"/>
                <a:ext cx="174625" cy="174625"/>
              </a:xfrm>
              <a:custGeom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íślíḋè-Freeform: Shape 39"/>
              <p:cNvSpPr/>
              <p:nvPr/>
            </p:nvSpPr>
            <p:spPr bwMode="auto">
              <a:xfrm>
                <a:off x="9406732" y="4696619"/>
                <a:ext cx="72231" cy="74613"/>
              </a:xfrm>
              <a:custGeom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íślíḋè-Freeform: Shape 40"/>
              <p:cNvSpPr/>
              <p:nvPr/>
            </p:nvSpPr>
            <p:spPr bwMode="auto">
              <a:xfrm>
                <a:off x="9435307" y="4725988"/>
                <a:ext cx="103981" cy="106363"/>
              </a:xfrm>
              <a:custGeom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íślíḋè-Freeform: Shape 41"/>
              <p:cNvSpPr/>
              <p:nvPr/>
            </p:nvSpPr>
            <p:spPr bwMode="auto">
              <a:xfrm>
                <a:off x="9421019" y="4711700"/>
                <a:ext cx="88106" cy="89694"/>
              </a:xfrm>
              <a:custGeom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íślíḋè-Freeform: Shape 42"/>
              <p:cNvSpPr/>
              <p:nvPr/>
            </p:nvSpPr>
            <p:spPr bwMode="auto">
              <a:xfrm>
                <a:off x="9275763" y="4566444"/>
                <a:ext cx="73025" cy="73819"/>
              </a:xfrm>
              <a:custGeom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íślíḋè-Freeform: Shape 43"/>
              <p:cNvSpPr/>
              <p:nvPr/>
            </p:nvSpPr>
            <p:spPr bwMode="auto">
              <a:xfrm>
                <a:off x="9217819" y="4508500"/>
                <a:ext cx="103981" cy="105569"/>
              </a:xfrm>
              <a:custGeom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íślíḋè-Freeform: Shape 44"/>
              <p:cNvSpPr/>
              <p:nvPr/>
            </p:nvSpPr>
            <p:spPr bwMode="auto">
              <a:xfrm>
                <a:off x="9247188" y="4537075"/>
                <a:ext cx="88107" cy="90488"/>
              </a:xfrm>
              <a:custGeom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" name="íślíḋè-Oval 9"/>
            <p:cNvSpPr/>
            <p:nvPr/>
          </p:nvSpPr>
          <p:spPr>
            <a:xfrm>
              <a:off x="5831123" y="2630727"/>
              <a:ext cx="504238" cy="5042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7" name="Group 10"/>
            <p:cNvGrpSpPr/>
            <p:nvPr/>
          </p:nvGrpSpPr>
          <p:grpSpPr>
            <a:xfrm>
              <a:off x="5955001" y="2765548"/>
              <a:ext cx="256497" cy="215790"/>
              <a:chOff x="5368132" y="2625725"/>
              <a:chExt cx="465138" cy="391319"/>
            </a:xfrm>
            <a:solidFill>
              <a:schemeClr val="bg1">
                <a:lumMod val="95000"/>
              </a:schemeClr>
            </a:solidFill>
          </p:grpSpPr>
          <p:sp>
            <p:nvSpPr>
              <p:cNvPr id="30" name="íślíḋè-Freeform: Shape 33"/>
              <p:cNvSpPr/>
              <p:nvPr/>
            </p:nvSpPr>
            <p:spPr bwMode="auto">
              <a:xfrm>
                <a:off x="5484813" y="2727325"/>
                <a:ext cx="231775" cy="231775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6948" y="16070"/>
                    </a:moveTo>
                    <a:cubicBezTo>
                      <a:pt x="14037" y="19468"/>
                      <a:pt x="8925" y="19859"/>
                      <a:pt x="5529" y="16948"/>
                    </a:cubicBezTo>
                    <a:cubicBezTo>
                      <a:pt x="2130" y="14038"/>
                      <a:pt x="1740" y="8924"/>
                      <a:pt x="4651" y="5527"/>
                    </a:cubicBezTo>
                    <a:cubicBezTo>
                      <a:pt x="7559" y="2131"/>
                      <a:pt x="12674" y="1740"/>
                      <a:pt x="16070" y="4650"/>
                    </a:cubicBezTo>
                    <a:cubicBezTo>
                      <a:pt x="19466" y="7560"/>
                      <a:pt x="19859" y="12673"/>
                      <a:pt x="16948" y="16070"/>
                    </a:cubicBezTo>
                    <a:moveTo>
                      <a:pt x="10800" y="0"/>
                    </a:moveTo>
                    <a:cubicBezTo>
                      <a:pt x="4833" y="0"/>
                      <a:pt x="0" y="4834"/>
                      <a:pt x="0" y="10800"/>
                    </a:cubicBezTo>
                    <a:cubicBezTo>
                      <a:pt x="0" y="16765"/>
                      <a:pt x="4833" y="21599"/>
                      <a:pt x="10800" y="21599"/>
                    </a:cubicBezTo>
                    <a:cubicBezTo>
                      <a:pt x="16764" y="21599"/>
                      <a:pt x="21600" y="16765"/>
                      <a:pt x="21600" y="10800"/>
                    </a:cubicBezTo>
                    <a:cubicBezTo>
                      <a:pt x="21600" y="483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íślíḋè-Freeform: Shape 34"/>
              <p:cNvSpPr/>
              <p:nvPr/>
            </p:nvSpPr>
            <p:spPr bwMode="auto">
              <a:xfrm>
                <a:off x="5542757" y="2785269"/>
                <a:ext cx="65088" cy="65088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0" y="0"/>
                    </a:moveTo>
                    <a:cubicBezTo>
                      <a:pt x="8596" y="0"/>
                      <a:pt x="0" y="8596"/>
                      <a:pt x="0" y="19195"/>
                    </a:cubicBezTo>
                    <a:lnTo>
                      <a:pt x="0" y="19199"/>
                    </a:lnTo>
                    <a:cubicBezTo>
                      <a:pt x="0" y="20524"/>
                      <a:pt x="1068" y="21599"/>
                      <a:pt x="2400" y="21599"/>
                    </a:cubicBezTo>
                    <a:cubicBezTo>
                      <a:pt x="3721" y="21599"/>
                      <a:pt x="4800" y="20524"/>
                      <a:pt x="4800" y="19199"/>
                    </a:cubicBezTo>
                    <a:lnTo>
                      <a:pt x="4800" y="19195"/>
                    </a:lnTo>
                    <a:cubicBezTo>
                      <a:pt x="4800" y="11247"/>
                      <a:pt x="11240" y="4799"/>
                      <a:pt x="19200" y="4799"/>
                    </a:cubicBezTo>
                    <a:cubicBezTo>
                      <a:pt x="20521" y="4799"/>
                      <a:pt x="21600" y="3724"/>
                      <a:pt x="21600" y="2399"/>
                    </a:cubicBezTo>
                    <a:cubicBezTo>
                      <a:pt x="21600" y="1075"/>
                      <a:pt x="20521" y="0"/>
                      <a:pt x="192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íślíḋè-Freeform: Shape 35"/>
              <p:cNvSpPr/>
              <p:nvPr/>
            </p:nvSpPr>
            <p:spPr bwMode="auto">
              <a:xfrm>
                <a:off x="5368132" y="2625725"/>
                <a:ext cx="465138" cy="391319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199"/>
                    </a:moveTo>
                    <a:cubicBezTo>
                      <a:pt x="20249" y="19642"/>
                      <a:pt x="19948" y="19999"/>
                      <a:pt x="19575" y="19999"/>
                    </a:cubicBezTo>
                    <a:lnTo>
                      <a:pt x="2024" y="19999"/>
                    </a:lnTo>
                    <a:cubicBezTo>
                      <a:pt x="1651" y="19999"/>
                      <a:pt x="1349" y="19642"/>
                      <a:pt x="1349" y="19199"/>
                    </a:cubicBezTo>
                    <a:lnTo>
                      <a:pt x="1349" y="7200"/>
                    </a:lnTo>
                    <a:cubicBezTo>
                      <a:pt x="1349" y="6809"/>
                      <a:pt x="1588" y="6475"/>
                      <a:pt x="1914" y="6411"/>
                    </a:cubicBezTo>
                    <a:lnTo>
                      <a:pt x="5588" y="5684"/>
                    </a:lnTo>
                    <a:lnTo>
                      <a:pt x="6797" y="2103"/>
                    </a:lnTo>
                    <a:cubicBezTo>
                      <a:pt x="6900" y="1799"/>
                      <a:pt x="7148" y="1600"/>
                      <a:pt x="7424" y="1600"/>
                    </a:cubicBezTo>
                    <a:lnTo>
                      <a:pt x="14174" y="1600"/>
                    </a:lnTo>
                    <a:cubicBezTo>
                      <a:pt x="14450" y="1600"/>
                      <a:pt x="14698" y="1799"/>
                      <a:pt x="14801" y="2103"/>
                    </a:cubicBezTo>
                    <a:lnTo>
                      <a:pt x="16010" y="5684"/>
                    </a:lnTo>
                    <a:lnTo>
                      <a:pt x="19685" y="6411"/>
                    </a:lnTo>
                    <a:cubicBezTo>
                      <a:pt x="20011" y="6475"/>
                      <a:pt x="20249" y="6809"/>
                      <a:pt x="20249" y="7200"/>
                    </a:cubicBezTo>
                    <a:cubicBezTo>
                      <a:pt x="20249" y="7200"/>
                      <a:pt x="20249" y="19199"/>
                      <a:pt x="20249" y="19199"/>
                    </a:cubicBezTo>
                    <a:close/>
                    <a:moveTo>
                      <a:pt x="19907" y="4832"/>
                    </a:moveTo>
                    <a:lnTo>
                      <a:pt x="16981" y="4254"/>
                    </a:lnTo>
                    <a:lnTo>
                      <a:pt x="16054" y="1507"/>
                    </a:lnTo>
                    <a:cubicBezTo>
                      <a:pt x="15745" y="591"/>
                      <a:pt x="15006" y="0"/>
                      <a:pt x="14174" y="0"/>
                    </a:cubicBezTo>
                    <a:lnTo>
                      <a:pt x="7424" y="0"/>
                    </a:lnTo>
                    <a:cubicBezTo>
                      <a:pt x="6593" y="0"/>
                      <a:pt x="5854" y="591"/>
                      <a:pt x="5543" y="1509"/>
                    </a:cubicBezTo>
                    <a:lnTo>
                      <a:pt x="4618" y="4254"/>
                    </a:lnTo>
                    <a:lnTo>
                      <a:pt x="1692" y="4832"/>
                    </a:lnTo>
                    <a:cubicBezTo>
                      <a:pt x="711" y="5025"/>
                      <a:pt x="0" y="6020"/>
                      <a:pt x="0" y="7200"/>
                    </a:cubicBezTo>
                    <a:lnTo>
                      <a:pt x="0" y="19199"/>
                    </a:lnTo>
                    <a:cubicBezTo>
                      <a:pt x="0" y="20523"/>
                      <a:pt x="908" y="21600"/>
                      <a:pt x="2024" y="21600"/>
                    </a:cubicBezTo>
                    <a:lnTo>
                      <a:pt x="19575" y="21600"/>
                    </a:lnTo>
                    <a:cubicBezTo>
                      <a:pt x="20691" y="21600"/>
                      <a:pt x="21600" y="20523"/>
                      <a:pt x="21600" y="19199"/>
                    </a:cubicBezTo>
                    <a:lnTo>
                      <a:pt x="21600" y="7200"/>
                    </a:lnTo>
                    <a:cubicBezTo>
                      <a:pt x="21600" y="6020"/>
                      <a:pt x="20888" y="5025"/>
                      <a:pt x="19907" y="4832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9" name="íślíḋè-Oval 12"/>
            <p:cNvSpPr/>
            <p:nvPr/>
          </p:nvSpPr>
          <p:spPr>
            <a:xfrm flipH="1">
              <a:off x="2809244" y="2637301"/>
              <a:ext cx="504238" cy="50423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0" name="Group 13"/>
            <p:cNvGrpSpPr/>
            <p:nvPr/>
          </p:nvGrpSpPr>
          <p:grpSpPr>
            <a:xfrm flipH="1">
              <a:off x="2933334" y="2761609"/>
              <a:ext cx="256058" cy="256058"/>
              <a:chOff x="4439444" y="2582069"/>
              <a:chExt cx="464344" cy="464344"/>
            </a:xfrm>
            <a:solidFill>
              <a:schemeClr val="bg1">
                <a:lumMod val="95000"/>
              </a:schemeClr>
            </a:solidFill>
          </p:grpSpPr>
          <p:sp>
            <p:nvSpPr>
              <p:cNvPr id="25" name="íślíḋè-Freeform: Shape 28"/>
              <p:cNvSpPr/>
              <p:nvPr/>
            </p:nvSpPr>
            <p:spPr bwMode="auto">
              <a:xfrm>
                <a:off x="4439444" y="2582069"/>
                <a:ext cx="464344" cy="464344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180" y="12132"/>
                    </a:moveTo>
                    <a:cubicBezTo>
                      <a:pt x="17710" y="12226"/>
                      <a:pt x="17327" y="12561"/>
                      <a:pt x="17170" y="13012"/>
                    </a:cubicBezTo>
                    <a:cubicBezTo>
                      <a:pt x="17083" y="13261"/>
                      <a:pt x="16981" y="13503"/>
                      <a:pt x="16868" y="13738"/>
                    </a:cubicBezTo>
                    <a:cubicBezTo>
                      <a:pt x="16658" y="14169"/>
                      <a:pt x="16694" y="14677"/>
                      <a:pt x="16959" y="15075"/>
                    </a:cubicBezTo>
                    <a:lnTo>
                      <a:pt x="18131" y="16833"/>
                    </a:lnTo>
                    <a:lnTo>
                      <a:pt x="16832" y="18132"/>
                    </a:lnTo>
                    <a:lnTo>
                      <a:pt x="15075" y="16960"/>
                    </a:lnTo>
                    <a:cubicBezTo>
                      <a:pt x="14850" y="16810"/>
                      <a:pt x="14589" y="16733"/>
                      <a:pt x="14326" y="16733"/>
                    </a:cubicBezTo>
                    <a:cubicBezTo>
                      <a:pt x="14126" y="16733"/>
                      <a:pt x="13924" y="16778"/>
                      <a:pt x="13738" y="16868"/>
                    </a:cubicBezTo>
                    <a:cubicBezTo>
                      <a:pt x="13504" y="16981"/>
                      <a:pt x="13262" y="17083"/>
                      <a:pt x="13012" y="17170"/>
                    </a:cubicBezTo>
                    <a:cubicBezTo>
                      <a:pt x="12561" y="17327"/>
                      <a:pt x="12226" y="17712"/>
                      <a:pt x="12133" y="18180"/>
                    </a:cubicBezTo>
                    <a:lnTo>
                      <a:pt x="11717" y="20249"/>
                    </a:lnTo>
                    <a:lnTo>
                      <a:pt x="9881" y="20249"/>
                    </a:lnTo>
                    <a:lnTo>
                      <a:pt x="9467" y="18180"/>
                    </a:lnTo>
                    <a:cubicBezTo>
                      <a:pt x="9373" y="17712"/>
                      <a:pt x="9039" y="17327"/>
                      <a:pt x="8588" y="17170"/>
                    </a:cubicBezTo>
                    <a:cubicBezTo>
                      <a:pt x="8339" y="17083"/>
                      <a:pt x="8096" y="16983"/>
                      <a:pt x="7861" y="16869"/>
                    </a:cubicBezTo>
                    <a:cubicBezTo>
                      <a:pt x="7675" y="16778"/>
                      <a:pt x="7474" y="16733"/>
                      <a:pt x="7273" y="16733"/>
                    </a:cubicBezTo>
                    <a:cubicBezTo>
                      <a:pt x="7011" y="16733"/>
                      <a:pt x="6750" y="16810"/>
                      <a:pt x="6525" y="16960"/>
                    </a:cubicBezTo>
                    <a:lnTo>
                      <a:pt x="4767" y="18132"/>
                    </a:lnTo>
                    <a:lnTo>
                      <a:pt x="3468" y="16833"/>
                    </a:lnTo>
                    <a:lnTo>
                      <a:pt x="4639" y="15075"/>
                    </a:lnTo>
                    <a:cubicBezTo>
                      <a:pt x="4904" y="14677"/>
                      <a:pt x="4939" y="14169"/>
                      <a:pt x="4732" y="13738"/>
                    </a:cubicBezTo>
                    <a:cubicBezTo>
                      <a:pt x="4618" y="13504"/>
                      <a:pt x="4516" y="13263"/>
                      <a:pt x="4429" y="13013"/>
                    </a:cubicBezTo>
                    <a:cubicBezTo>
                      <a:pt x="4273" y="12561"/>
                      <a:pt x="3888" y="12227"/>
                      <a:pt x="3419" y="12133"/>
                    </a:cubicBezTo>
                    <a:lnTo>
                      <a:pt x="1350" y="11718"/>
                    </a:lnTo>
                    <a:lnTo>
                      <a:pt x="1349" y="9882"/>
                    </a:lnTo>
                    <a:lnTo>
                      <a:pt x="3419" y="9468"/>
                    </a:lnTo>
                    <a:cubicBezTo>
                      <a:pt x="3888" y="9374"/>
                      <a:pt x="4273" y="9039"/>
                      <a:pt x="4429" y="8588"/>
                    </a:cubicBezTo>
                    <a:cubicBezTo>
                      <a:pt x="4516" y="8338"/>
                      <a:pt x="4617" y="8096"/>
                      <a:pt x="4731" y="7862"/>
                    </a:cubicBezTo>
                    <a:cubicBezTo>
                      <a:pt x="4940" y="7431"/>
                      <a:pt x="4905" y="6923"/>
                      <a:pt x="4639" y="6524"/>
                    </a:cubicBezTo>
                    <a:lnTo>
                      <a:pt x="3468" y="4767"/>
                    </a:lnTo>
                    <a:lnTo>
                      <a:pt x="4767" y="3468"/>
                    </a:lnTo>
                    <a:lnTo>
                      <a:pt x="6525" y="4639"/>
                    </a:lnTo>
                    <a:cubicBezTo>
                      <a:pt x="6750" y="4790"/>
                      <a:pt x="7011" y="4866"/>
                      <a:pt x="7273" y="4866"/>
                    </a:cubicBezTo>
                    <a:cubicBezTo>
                      <a:pt x="7474" y="4866"/>
                      <a:pt x="7674" y="4822"/>
                      <a:pt x="7861" y="4732"/>
                    </a:cubicBezTo>
                    <a:cubicBezTo>
                      <a:pt x="8095" y="4619"/>
                      <a:pt x="8337" y="4517"/>
                      <a:pt x="8586" y="4430"/>
                    </a:cubicBezTo>
                    <a:cubicBezTo>
                      <a:pt x="9039" y="4272"/>
                      <a:pt x="9373" y="3888"/>
                      <a:pt x="9467" y="3420"/>
                    </a:cubicBezTo>
                    <a:lnTo>
                      <a:pt x="9881" y="1350"/>
                    </a:lnTo>
                    <a:lnTo>
                      <a:pt x="11717" y="1350"/>
                    </a:lnTo>
                    <a:lnTo>
                      <a:pt x="12131" y="3420"/>
                    </a:lnTo>
                    <a:cubicBezTo>
                      <a:pt x="12225" y="3888"/>
                      <a:pt x="12560" y="4272"/>
                      <a:pt x="13012" y="4430"/>
                    </a:cubicBezTo>
                    <a:cubicBezTo>
                      <a:pt x="13261" y="4517"/>
                      <a:pt x="13502" y="4617"/>
                      <a:pt x="13737" y="4731"/>
                    </a:cubicBezTo>
                    <a:cubicBezTo>
                      <a:pt x="13924" y="4822"/>
                      <a:pt x="14125" y="4866"/>
                      <a:pt x="14326" y="4866"/>
                    </a:cubicBezTo>
                    <a:cubicBezTo>
                      <a:pt x="14589" y="4866"/>
                      <a:pt x="14850" y="4790"/>
                      <a:pt x="15075" y="4639"/>
                    </a:cubicBezTo>
                    <a:lnTo>
                      <a:pt x="16832" y="3468"/>
                    </a:lnTo>
                    <a:lnTo>
                      <a:pt x="18131" y="4767"/>
                    </a:lnTo>
                    <a:lnTo>
                      <a:pt x="16959" y="6524"/>
                    </a:lnTo>
                    <a:cubicBezTo>
                      <a:pt x="16694" y="6923"/>
                      <a:pt x="16660" y="7431"/>
                      <a:pt x="16867" y="7861"/>
                    </a:cubicBezTo>
                    <a:cubicBezTo>
                      <a:pt x="16980" y="8096"/>
                      <a:pt x="17083" y="8337"/>
                      <a:pt x="17170" y="8587"/>
                    </a:cubicBezTo>
                    <a:cubicBezTo>
                      <a:pt x="17327" y="9039"/>
                      <a:pt x="17710" y="9373"/>
                      <a:pt x="18180" y="9467"/>
                    </a:cubicBezTo>
                    <a:lnTo>
                      <a:pt x="20248" y="9882"/>
                    </a:lnTo>
                    <a:lnTo>
                      <a:pt x="20250" y="11718"/>
                    </a:lnTo>
                    <a:cubicBezTo>
                      <a:pt x="20250" y="11718"/>
                      <a:pt x="18180" y="12132"/>
                      <a:pt x="18180" y="12132"/>
                    </a:cubicBezTo>
                    <a:close/>
                    <a:moveTo>
                      <a:pt x="20513" y="8558"/>
                    </a:moveTo>
                    <a:lnTo>
                      <a:pt x="18445" y="8143"/>
                    </a:lnTo>
                    <a:cubicBezTo>
                      <a:pt x="18341" y="7844"/>
                      <a:pt x="18218" y="7554"/>
                      <a:pt x="18082" y="7273"/>
                    </a:cubicBezTo>
                    <a:lnTo>
                      <a:pt x="19254" y="5516"/>
                    </a:lnTo>
                    <a:cubicBezTo>
                      <a:pt x="19611" y="4980"/>
                      <a:pt x="19540" y="4268"/>
                      <a:pt x="19085" y="3813"/>
                    </a:cubicBezTo>
                    <a:lnTo>
                      <a:pt x="17787" y="2514"/>
                    </a:lnTo>
                    <a:cubicBezTo>
                      <a:pt x="17526" y="2253"/>
                      <a:pt x="17181" y="2118"/>
                      <a:pt x="16831" y="2118"/>
                    </a:cubicBezTo>
                    <a:cubicBezTo>
                      <a:pt x="16573" y="2118"/>
                      <a:pt x="16312" y="2193"/>
                      <a:pt x="16084" y="2345"/>
                    </a:cubicBezTo>
                    <a:lnTo>
                      <a:pt x="14326" y="3516"/>
                    </a:lnTo>
                    <a:cubicBezTo>
                      <a:pt x="14044" y="3380"/>
                      <a:pt x="13754" y="3258"/>
                      <a:pt x="13455" y="3155"/>
                    </a:cubicBezTo>
                    <a:lnTo>
                      <a:pt x="13041" y="1085"/>
                    </a:lnTo>
                    <a:cubicBezTo>
                      <a:pt x="12916" y="454"/>
                      <a:pt x="12361" y="0"/>
                      <a:pt x="11717" y="0"/>
                    </a:cubicBezTo>
                    <a:lnTo>
                      <a:pt x="9881" y="0"/>
                    </a:lnTo>
                    <a:cubicBezTo>
                      <a:pt x="9238" y="0"/>
                      <a:pt x="8684" y="454"/>
                      <a:pt x="8557" y="1085"/>
                    </a:cubicBezTo>
                    <a:lnTo>
                      <a:pt x="8143" y="3155"/>
                    </a:lnTo>
                    <a:cubicBezTo>
                      <a:pt x="7843" y="3258"/>
                      <a:pt x="7554" y="3381"/>
                      <a:pt x="7273" y="3516"/>
                    </a:cubicBezTo>
                    <a:lnTo>
                      <a:pt x="5516" y="2345"/>
                    </a:lnTo>
                    <a:cubicBezTo>
                      <a:pt x="5287" y="2193"/>
                      <a:pt x="5026" y="2118"/>
                      <a:pt x="4767" y="2118"/>
                    </a:cubicBezTo>
                    <a:cubicBezTo>
                      <a:pt x="4419" y="2118"/>
                      <a:pt x="4073" y="2253"/>
                      <a:pt x="3812" y="2514"/>
                    </a:cubicBezTo>
                    <a:lnTo>
                      <a:pt x="2514" y="3813"/>
                    </a:lnTo>
                    <a:cubicBezTo>
                      <a:pt x="2059" y="4268"/>
                      <a:pt x="1988" y="4980"/>
                      <a:pt x="2345" y="5516"/>
                    </a:cubicBezTo>
                    <a:lnTo>
                      <a:pt x="3516" y="7273"/>
                    </a:lnTo>
                    <a:cubicBezTo>
                      <a:pt x="3380" y="7555"/>
                      <a:pt x="3258" y="7844"/>
                      <a:pt x="3154" y="8144"/>
                    </a:cubicBezTo>
                    <a:lnTo>
                      <a:pt x="1085" y="8558"/>
                    </a:lnTo>
                    <a:cubicBezTo>
                      <a:pt x="454" y="8684"/>
                      <a:pt x="0" y="9238"/>
                      <a:pt x="0" y="9882"/>
                    </a:cubicBezTo>
                    <a:lnTo>
                      <a:pt x="0" y="11718"/>
                    </a:lnTo>
                    <a:cubicBezTo>
                      <a:pt x="0" y="12361"/>
                      <a:pt x="454" y="12916"/>
                      <a:pt x="1085" y="13042"/>
                    </a:cubicBezTo>
                    <a:lnTo>
                      <a:pt x="3154" y="13456"/>
                    </a:lnTo>
                    <a:cubicBezTo>
                      <a:pt x="3258" y="13755"/>
                      <a:pt x="3380" y="14046"/>
                      <a:pt x="3516" y="14326"/>
                    </a:cubicBezTo>
                    <a:lnTo>
                      <a:pt x="2345" y="16083"/>
                    </a:lnTo>
                    <a:cubicBezTo>
                      <a:pt x="1988" y="16619"/>
                      <a:pt x="2059" y="17332"/>
                      <a:pt x="2514" y="17787"/>
                    </a:cubicBezTo>
                    <a:lnTo>
                      <a:pt x="3812" y="19086"/>
                    </a:lnTo>
                    <a:cubicBezTo>
                      <a:pt x="4073" y="19346"/>
                      <a:pt x="4419" y="19482"/>
                      <a:pt x="4767" y="19482"/>
                    </a:cubicBezTo>
                    <a:cubicBezTo>
                      <a:pt x="5026" y="19482"/>
                      <a:pt x="5287" y="19406"/>
                      <a:pt x="5516" y="19254"/>
                    </a:cubicBezTo>
                    <a:lnTo>
                      <a:pt x="7273" y="18083"/>
                    </a:lnTo>
                    <a:cubicBezTo>
                      <a:pt x="7554" y="18220"/>
                      <a:pt x="7843" y="18341"/>
                      <a:pt x="8143" y="18445"/>
                    </a:cubicBezTo>
                    <a:lnTo>
                      <a:pt x="8557" y="20514"/>
                    </a:lnTo>
                    <a:cubicBezTo>
                      <a:pt x="8684" y="21146"/>
                      <a:pt x="9238" y="21599"/>
                      <a:pt x="9881" y="21599"/>
                    </a:cubicBezTo>
                    <a:lnTo>
                      <a:pt x="11717" y="21599"/>
                    </a:lnTo>
                    <a:cubicBezTo>
                      <a:pt x="12361" y="21599"/>
                      <a:pt x="12916" y="21146"/>
                      <a:pt x="13041" y="20514"/>
                    </a:cubicBezTo>
                    <a:lnTo>
                      <a:pt x="13456" y="18445"/>
                    </a:lnTo>
                    <a:cubicBezTo>
                      <a:pt x="13755" y="18341"/>
                      <a:pt x="14046" y="18219"/>
                      <a:pt x="14326" y="18083"/>
                    </a:cubicBezTo>
                    <a:lnTo>
                      <a:pt x="16084" y="19254"/>
                    </a:lnTo>
                    <a:cubicBezTo>
                      <a:pt x="16312" y="19406"/>
                      <a:pt x="16573" y="19482"/>
                      <a:pt x="16831" y="19482"/>
                    </a:cubicBezTo>
                    <a:cubicBezTo>
                      <a:pt x="17181" y="19482"/>
                      <a:pt x="17526" y="19346"/>
                      <a:pt x="17787" y="19086"/>
                    </a:cubicBezTo>
                    <a:lnTo>
                      <a:pt x="19085" y="17787"/>
                    </a:lnTo>
                    <a:cubicBezTo>
                      <a:pt x="19540" y="17332"/>
                      <a:pt x="19611" y="16619"/>
                      <a:pt x="19254" y="16083"/>
                    </a:cubicBezTo>
                    <a:lnTo>
                      <a:pt x="18082" y="14326"/>
                    </a:lnTo>
                    <a:cubicBezTo>
                      <a:pt x="18219" y="14045"/>
                      <a:pt x="18341" y="13755"/>
                      <a:pt x="18445" y="13456"/>
                    </a:cubicBezTo>
                    <a:lnTo>
                      <a:pt x="20513" y="13042"/>
                    </a:lnTo>
                    <a:cubicBezTo>
                      <a:pt x="21145" y="12916"/>
                      <a:pt x="21599" y="12361"/>
                      <a:pt x="21599" y="11718"/>
                    </a:cubicBezTo>
                    <a:lnTo>
                      <a:pt x="21599" y="9882"/>
                    </a:lnTo>
                    <a:cubicBezTo>
                      <a:pt x="21599" y="9238"/>
                      <a:pt x="21145" y="8684"/>
                      <a:pt x="20513" y="8558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íślíḋè-Freeform: Shape 29"/>
              <p:cNvSpPr/>
              <p:nvPr/>
            </p:nvSpPr>
            <p:spPr bwMode="auto">
              <a:xfrm>
                <a:off x="4570413" y="2712244"/>
                <a:ext cx="203200" cy="203200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250"/>
                    </a:moveTo>
                    <a:cubicBezTo>
                      <a:pt x="5580" y="20250"/>
                      <a:pt x="1350" y="16017"/>
                      <a:pt x="1350" y="10800"/>
                    </a:cubicBezTo>
                    <a:cubicBezTo>
                      <a:pt x="1350" y="5582"/>
                      <a:pt x="5580" y="1349"/>
                      <a:pt x="10800" y="1349"/>
                    </a:cubicBezTo>
                    <a:cubicBezTo>
                      <a:pt x="16016" y="1349"/>
                      <a:pt x="20250" y="5582"/>
                      <a:pt x="20250" y="10800"/>
                    </a:cubicBezTo>
                    <a:cubicBezTo>
                      <a:pt x="20250" y="16017"/>
                      <a:pt x="16016" y="20250"/>
                      <a:pt x="10800" y="20250"/>
                    </a:cubicBezTo>
                    <a:moveTo>
                      <a:pt x="10800" y="0"/>
                    </a:moveTo>
                    <a:cubicBezTo>
                      <a:pt x="4836" y="0"/>
                      <a:pt x="0" y="4836"/>
                      <a:pt x="0" y="10800"/>
                    </a:cubicBezTo>
                    <a:cubicBezTo>
                      <a:pt x="0" y="16763"/>
                      <a:pt x="4836" y="21600"/>
                      <a:pt x="10800" y="21600"/>
                    </a:cubicBezTo>
                    <a:cubicBezTo>
                      <a:pt x="16763" y="21600"/>
                      <a:pt x="21599" y="16763"/>
                      <a:pt x="21599" y="10800"/>
                    </a:cubicBezTo>
                    <a:cubicBezTo>
                      <a:pt x="21599" y="4836"/>
                      <a:pt x="16763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íślíḋè-Freeform: Shape 30"/>
              <p:cNvSpPr/>
              <p:nvPr/>
            </p:nvSpPr>
            <p:spPr bwMode="auto">
              <a:xfrm>
                <a:off x="4613275" y="2755900"/>
                <a:ext cx="116682" cy="116682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900"/>
                    </a:moveTo>
                    <a:cubicBezTo>
                      <a:pt x="6328" y="18900"/>
                      <a:pt x="2699" y="15271"/>
                      <a:pt x="2699" y="10800"/>
                    </a:cubicBezTo>
                    <a:cubicBezTo>
                      <a:pt x="2699" y="6329"/>
                      <a:pt x="6328" y="2700"/>
                      <a:pt x="10800" y="2700"/>
                    </a:cubicBezTo>
                    <a:cubicBezTo>
                      <a:pt x="15271" y="2700"/>
                      <a:pt x="18899" y="6329"/>
                      <a:pt x="18899" y="10800"/>
                    </a:cubicBezTo>
                    <a:cubicBezTo>
                      <a:pt x="18899" y="15271"/>
                      <a:pt x="15271" y="18900"/>
                      <a:pt x="10800" y="18900"/>
                    </a:cubicBezTo>
                    <a:moveTo>
                      <a:pt x="10800" y="0"/>
                    </a:moveTo>
                    <a:cubicBezTo>
                      <a:pt x="4830" y="0"/>
                      <a:pt x="0" y="4833"/>
                      <a:pt x="0" y="10800"/>
                    </a:cubicBezTo>
                    <a:cubicBezTo>
                      <a:pt x="0" y="16766"/>
                      <a:pt x="4830" y="21599"/>
                      <a:pt x="10800" y="21599"/>
                    </a:cubicBezTo>
                    <a:cubicBezTo>
                      <a:pt x="16764" y="21599"/>
                      <a:pt x="21600" y="16766"/>
                      <a:pt x="21600" y="10800"/>
                    </a:cubicBezTo>
                    <a:cubicBezTo>
                      <a:pt x="21600" y="4833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3" name="íślíḋè-Oval 16"/>
            <p:cNvSpPr/>
            <p:nvPr/>
          </p:nvSpPr>
          <p:spPr>
            <a:xfrm flipH="1">
              <a:off x="2824783" y="1800679"/>
              <a:ext cx="504238" cy="50423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grpSp>
          <p:nvGrpSpPr>
            <p:cNvPr id="14" name="Group 17"/>
            <p:cNvGrpSpPr/>
            <p:nvPr/>
          </p:nvGrpSpPr>
          <p:grpSpPr>
            <a:xfrm flipH="1">
              <a:off x="2988924" y="1924549"/>
              <a:ext cx="175958" cy="256496"/>
              <a:chOff x="3582988" y="3510757"/>
              <a:chExt cx="319088" cy="465138"/>
            </a:xfrm>
            <a:solidFill>
              <a:schemeClr val="bg1">
                <a:lumMod val="95000"/>
              </a:schemeClr>
            </a:solidFill>
          </p:grpSpPr>
          <p:sp>
            <p:nvSpPr>
              <p:cNvPr id="19" name="íślíḋè-Freeform: Shape 22"/>
              <p:cNvSpPr/>
              <p:nvPr/>
            </p:nvSpPr>
            <p:spPr bwMode="auto">
              <a:xfrm>
                <a:off x="3582988" y="3510757"/>
                <a:ext cx="319088" cy="465138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5386" y="14175"/>
                    </a:moveTo>
                    <a:lnTo>
                      <a:pt x="6223" y="14175"/>
                    </a:lnTo>
                    <a:cubicBezTo>
                      <a:pt x="5734" y="13446"/>
                      <a:pt x="5147" y="12716"/>
                      <a:pt x="4568" y="12003"/>
                    </a:cubicBezTo>
                    <a:cubicBezTo>
                      <a:pt x="3287" y="10427"/>
                      <a:pt x="1963" y="8797"/>
                      <a:pt x="1963" y="7425"/>
                    </a:cubicBezTo>
                    <a:cubicBezTo>
                      <a:pt x="1963" y="4075"/>
                      <a:pt x="5927" y="1350"/>
                      <a:pt x="10800" y="1350"/>
                    </a:cubicBezTo>
                    <a:cubicBezTo>
                      <a:pt x="15672" y="1350"/>
                      <a:pt x="19636" y="4075"/>
                      <a:pt x="19636" y="7425"/>
                    </a:cubicBezTo>
                    <a:cubicBezTo>
                      <a:pt x="19636" y="8787"/>
                      <a:pt x="18312" y="10425"/>
                      <a:pt x="17029" y="12011"/>
                    </a:cubicBezTo>
                    <a:cubicBezTo>
                      <a:pt x="16455" y="12723"/>
                      <a:pt x="15873" y="13449"/>
                      <a:pt x="15386" y="14175"/>
                    </a:cubicBezTo>
                    <a:moveTo>
                      <a:pt x="10800" y="20249"/>
                    </a:moveTo>
                    <a:cubicBezTo>
                      <a:pt x="9805" y="20249"/>
                      <a:pt x="9347" y="20171"/>
                      <a:pt x="8839" y="19406"/>
                    </a:cubicBezTo>
                    <a:lnTo>
                      <a:pt x="13000" y="19048"/>
                    </a:lnTo>
                    <a:cubicBezTo>
                      <a:pt x="12398" y="20164"/>
                      <a:pt x="11959" y="20249"/>
                      <a:pt x="10800" y="20249"/>
                    </a:cubicBezTo>
                    <a:moveTo>
                      <a:pt x="7595" y="16813"/>
                    </a:moveTo>
                    <a:cubicBezTo>
                      <a:pt x="7417" y="16407"/>
                      <a:pt x="7215" y="15978"/>
                      <a:pt x="6991" y="15525"/>
                    </a:cubicBezTo>
                    <a:lnTo>
                      <a:pt x="14616" y="15525"/>
                    </a:lnTo>
                    <a:cubicBezTo>
                      <a:pt x="14496" y="15767"/>
                      <a:pt x="14375" y="16010"/>
                      <a:pt x="14270" y="16239"/>
                    </a:cubicBezTo>
                    <a:cubicBezTo>
                      <a:pt x="14270" y="16239"/>
                      <a:pt x="7595" y="16813"/>
                      <a:pt x="7595" y="16813"/>
                    </a:cubicBezTo>
                    <a:close/>
                    <a:moveTo>
                      <a:pt x="13345" y="18343"/>
                    </a:moveTo>
                    <a:lnTo>
                      <a:pt x="8476" y="18762"/>
                    </a:lnTo>
                    <a:cubicBezTo>
                      <a:pt x="8303" y="18416"/>
                      <a:pt x="8116" y="18011"/>
                      <a:pt x="7890" y="17483"/>
                    </a:cubicBezTo>
                    <a:cubicBezTo>
                      <a:pt x="7887" y="17477"/>
                      <a:pt x="7883" y="17469"/>
                      <a:pt x="7881" y="17462"/>
                    </a:cubicBezTo>
                    <a:lnTo>
                      <a:pt x="13957" y="16941"/>
                    </a:lnTo>
                    <a:cubicBezTo>
                      <a:pt x="13871" y="17140"/>
                      <a:pt x="13778" y="17350"/>
                      <a:pt x="13698" y="17537"/>
                    </a:cubicBezTo>
                    <a:cubicBezTo>
                      <a:pt x="13569" y="17841"/>
                      <a:pt x="13453" y="18104"/>
                      <a:pt x="13345" y="18343"/>
                    </a:cubicBezTo>
                    <a:moveTo>
                      <a:pt x="10800" y="0"/>
                    </a:moveTo>
                    <a:cubicBezTo>
                      <a:pt x="4835" y="0"/>
                      <a:pt x="0" y="3324"/>
                      <a:pt x="0" y="7425"/>
                    </a:cubicBezTo>
                    <a:cubicBezTo>
                      <a:pt x="0" y="10146"/>
                      <a:pt x="3621" y="13029"/>
                      <a:pt x="4939" y="15562"/>
                    </a:cubicBezTo>
                    <a:cubicBezTo>
                      <a:pt x="6906" y="19339"/>
                      <a:pt x="6688" y="21599"/>
                      <a:pt x="10800" y="21599"/>
                    </a:cubicBezTo>
                    <a:cubicBezTo>
                      <a:pt x="14972" y="21599"/>
                      <a:pt x="14692" y="19349"/>
                      <a:pt x="16660" y="15577"/>
                    </a:cubicBezTo>
                    <a:cubicBezTo>
                      <a:pt x="17983" y="13039"/>
                      <a:pt x="21600" y="10124"/>
                      <a:pt x="21600" y="7425"/>
                    </a:cubicBezTo>
                    <a:cubicBezTo>
                      <a:pt x="21600" y="3324"/>
                      <a:pt x="16764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íślíḋè-Freeform: Shape 23"/>
              <p:cNvSpPr/>
              <p:nvPr/>
            </p:nvSpPr>
            <p:spPr bwMode="auto">
              <a:xfrm>
                <a:off x="3655219" y="3583782"/>
                <a:ext cx="94456" cy="94456"/>
              </a:xfrm>
              <a:custGeom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938" y="0"/>
                    </a:moveTo>
                    <a:cubicBezTo>
                      <a:pt x="8943" y="0"/>
                      <a:pt x="0" y="8942"/>
                      <a:pt x="0" y="19938"/>
                    </a:cubicBezTo>
                    <a:cubicBezTo>
                      <a:pt x="0" y="20855"/>
                      <a:pt x="743" y="21600"/>
                      <a:pt x="1661" y="21600"/>
                    </a:cubicBezTo>
                    <a:cubicBezTo>
                      <a:pt x="2579" y="21600"/>
                      <a:pt x="3323" y="20855"/>
                      <a:pt x="3323" y="19938"/>
                    </a:cubicBezTo>
                    <a:cubicBezTo>
                      <a:pt x="3323" y="10777"/>
                      <a:pt x="10777" y="3323"/>
                      <a:pt x="19938" y="3323"/>
                    </a:cubicBezTo>
                    <a:cubicBezTo>
                      <a:pt x="20856" y="3323"/>
                      <a:pt x="21600" y="2578"/>
                      <a:pt x="21600" y="1661"/>
                    </a:cubicBezTo>
                    <a:cubicBezTo>
                      <a:pt x="21600" y="744"/>
                      <a:pt x="20856" y="0"/>
                      <a:pt x="19938" y="0"/>
                    </a:cubicBezTo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4" name="组合 53"/>
          <p:cNvGrpSpPr/>
          <p:nvPr/>
        </p:nvGrpSpPr>
        <p:grpSpPr>
          <a:xfrm>
            <a:off x="539550" y="2105954"/>
            <a:ext cx="8064899" cy="1436814"/>
            <a:chOff x="539550" y="1715659"/>
            <a:chExt cx="8064899" cy="1436814"/>
          </a:xfrm>
        </p:grpSpPr>
        <p:grpSp>
          <p:nvGrpSpPr>
            <p:cNvPr id="8" name="Group 11"/>
            <p:cNvGrpSpPr/>
            <p:nvPr/>
          </p:nvGrpSpPr>
          <p:grpSpPr>
            <a:xfrm>
              <a:off x="6367313" y="1715659"/>
              <a:ext cx="2237136" cy="603480"/>
              <a:chOff x="2316564" y="2455555"/>
              <a:chExt cx="3352800" cy="904437"/>
            </a:xfrm>
          </p:grpSpPr>
          <p:sp>
            <p:nvSpPr>
              <p:cNvPr id="28" name="íślíḋè-TextBox 31"/>
              <p:cNvSpPr txBox="1"/>
              <p:nvPr/>
            </p:nvSpPr>
            <p:spPr>
              <a:xfrm>
                <a:off x="2321169" y="2455555"/>
                <a:ext cx="1245417" cy="4151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2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íślíḋè-Rectangle 32"/>
              <p:cNvSpPr/>
              <p:nvPr/>
            </p:nvSpPr>
            <p:spPr>
              <a:xfrm>
                <a:off x="2316564" y="2737283"/>
                <a:ext cx="3352800" cy="622709"/>
              </a:xfrm>
              <a:prstGeom prst="rect">
                <a:avLst/>
              </a:prstGeom>
            </p:spPr>
            <p:txBody>
              <a:bodyPr wrap="square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14"/>
            <p:cNvGrpSpPr/>
            <p:nvPr/>
          </p:nvGrpSpPr>
          <p:grpSpPr>
            <a:xfrm flipH="1">
              <a:off x="539550" y="2548993"/>
              <a:ext cx="2237136" cy="603480"/>
              <a:chOff x="2316564" y="2455555"/>
              <a:chExt cx="3352800" cy="904437"/>
            </a:xfrm>
          </p:grpSpPr>
          <p:sp>
            <p:nvSpPr>
              <p:cNvPr id="23" name="íślíḋè-TextBox 26"/>
              <p:cNvSpPr txBox="1"/>
              <p:nvPr/>
            </p:nvSpPr>
            <p:spPr>
              <a:xfrm>
                <a:off x="2321168" y="2455555"/>
                <a:ext cx="1245417" cy="4151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r"/>
                <a:r>
                  <a:rPr lang="zh-CN" altLang="en-US" sz="1200" b="1">
                    <a:solidFill>
                      <a:schemeClr val="accent5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200" b="1">
                  <a:solidFill>
                    <a:schemeClr val="accent5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íślíḋè-Rectangle 27"/>
              <p:cNvSpPr/>
              <p:nvPr/>
            </p:nvSpPr>
            <p:spPr>
              <a:xfrm>
                <a:off x="2316564" y="2737283"/>
                <a:ext cx="3352800" cy="622709"/>
              </a:xfrm>
              <a:prstGeom prst="rect">
                <a:avLst/>
              </a:prstGeom>
            </p:spPr>
            <p:txBody>
              <a:bodyPr wrap="square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Group 15"/>
            <p:cNvGrpSpPr/>
            <p:nvPr/>
          </p:nvGrpSpPr>
          <p:grpSpPr>
            <a:xfrm>
              <a:off x="6367313" y="2548993"/>
              <a:ext cx="2237136" cy="603480"/>
              <a:chOff x="2316564" y="2455555"/>
              <a:chExt cx="3352800" cy="904437"/>
            </a:xfrm>
          </p:grpSpPr>
          <p:sp>
            <p:nvSpPr>
              <p:cNvPr id="21" name="íślíḋè-TextBox 24"/>
              <p:cNvSpPr txBox="1"/>
              <p:nvPr/>
            </p:nvSpPr>
            <p:spPr>
              <a:xfrm>
                <a:off x="2321169" y="2455555"/>
                <a:ext cx="1245417" cy="4151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r>
                  <a:rPr lang="zh-CN" altLang="en-US" sz="1200" b="1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200" b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íślíḋè-Rectangle 25"/>
              <p:cNvSpPr/>
              <p:nvPr/>
            </p:nvSpPr>
            <p:spPr>
              <a:xfrm>
                <a:off x="2316564" y="2737283"/>
                <a:ext cx="3352800" cy="622709"/>
              </a:xfrm>
              <a:prstGeom prst="rect">
                <a:avLst/>
              </a:prstGeom>
            </p:spPr>
            <p:txBody>
              <a:bodyPr wrap="square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18"/>
            <p:cNvGrpSpPr/>
            <p:nvPr/>
          </p:nvGrpSpPr>
          <p:grpSpPr>
            <a:xfrm flipH="1">
              <a:off x="553944" y="1715659"/>
              <a:ext cx="2237136" cy="615455"/>
              <a:chOff x="2316564" y="2455555"/>
              <a:chExt cx="3352800" cy="922383"/>
            </a:xfrm>
          </p:grpSpPr>
          <p:sp>
            <p:nvSpPr>
              <p:cNvPr id="17" name="íślíḋè-TextBox 20"/>
              <p:cNvSpPr txBox="1"/>
              <p:nvPr/>
            </p:nvSpPr>
            <p:spPr>
              <a:xfrm>
                <a:off x="2321168" y="2455555"/>
                <a:ext cx="1245417" cy="415139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r"/>
                <a:r>
                  <a:rPr lang="zh-CN" altLang="en-US" sz="1200" b="1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200" b="1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íślíḋè-Rectangle 21"/>
              <p:cNvSpPr/>
              <p:nvPr/>
            </p:nvSpPr>
            <p:spPr>
              <a:xfrm>
                <a:off x="2316564" y="2737283"/>
                <a:ext cx="3352800" cy="640655"/>
              </a:xfrm>
              <a:prstGeom prst="rect">
                <a:avLst/>
              </a:prstGeom>
            </p:spPr>
            <p:txBody>
              <a:bodyPr wrap="square">
                <a:normAutofit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</a:t>
                </a:r>
                <a:b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5" name="正五边形 54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执行是个系统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6" name="组合 65"/>
          <p:cNvGrpSpPr/>
          <p:nvPr/>
        </p:nvGrpSpPr>
        <p:grpSpPr>
          <a:xfrm>
            <a:off x="1007604" y="870561"/>
            <a:ext cx="7128792" cy="1958768"/>
            <a:chOff x="1007604" y="870561"/>
            <a:chExt cx="7128792" cy="1958768"/>
          </a:xfrm>
        </p:grpSpPr>
        <p:sp>
          <p:nvSpPr>
            <p:cNvPr id="3" name="íślíḋè-TextBox 6"/>
            <p:cNvSpPr txBox="1"/>
            <p:nvPr/>
          </p:nvSpPr>
          <p:spPr bwMode="auto">
            <a:xfrm>
              <a:off x="4096736" y="1951567"/>
              <a:ext cx="127439" cy="1246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1200" b="1">
                  <a:latin typeface="+mn-lt"/>
                  <a:ea typeface="+mn-ea"/>
                  <a:cs typeface="+mn-ea"/>
                  <a:sym typeface="+mn-lt"/>
                </a:rPr>
                <a:t>30</a:t>
              </a:r>
              <a:endParaRPr lang="en-US" altLang="ko-KR" sz="12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íślíḋè-TextBox 7"/>
            <p:cNvSpPr txBox="1"/>
            <p:nvPr/>
          </p:nvSpPr>
          <p:spPr bwMode="auto">
            <a:xfrm>
              <a:off x="4971541" y="1122547"/>
              <a:ext cx="127439" cy="1246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1200" b="1">
                  <a:latin typeface="+mn-lt"/>
                  <a:ea typeface="+mn-ea"/>
                  <a:cs typeface="+mn-ea"/>
                  <a:sym typeface="+mn-lt"/>
                </a:rPr>
                <a:t>60</a:t>
              </a:r>
              <a:endParaRPr lang="en-US" altLang="ko-KR" sz="12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íślíḋè-TextBox 8"/>
            <p:cNvSpPr txBox="1"/>
            <p:nvPr/>
          </p:nvSpPr>
          <p:spPr bwMode="auto">
            <a:xfrm>
              <a:off x="5850356" y="1607240"/>
              <a:ext cx="127439" cy="1246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1200" b="1">
                  <a:latin typeface="+mn-lt"/>
                  <a:ea typeface="+mn-ea"/>
                  <a:cs typeface="+mn-ea"/>
                  <a:sym typeface="+mn-lt"/>
                </a:rPr>
                <a:t>40</a:t>
              </a:r>
              <a:endParaRPr lang="en-US" altLang="ko-KR" sz="12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íślíḋè-TextBox 9"/>
            <p:cNvSpPr txBox="1"/>
            <p:nvPr/>
          </p:nvSpPr>
          <p:spPr bwMode="auto">
            <a:xfrm>
              <a:off x="3229074" y="1336184"/>
              <a:ext cx="127439" cy="1246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1200" b="1">
                  <a:latin typeface="+mn-lt"/>
                  <a:ea typeface="+mn-ea"/>
                  <a:cs typeface="+mn-ea"/>
                  <a:sym typeface="+mn-lt"/>
                </a:rPr>
                <a:t>50</a:t>
              </a:r>
              <a:endParaRPr lang="en-US" altLang="ko-KR" sz="12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" name="íślíḋè-TextBox 10"/>
            <p:cNvSpPr txBox="1"/>
            <p:nvPr/>
          </p:nvSpPr>
          <p:spPr bwMode="auto">
            <a:xfrm>
              <a:off x="2347125" y="1839142"/>
              <a:ext cx="127439" cy="124649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850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1200" b="1">
                  <a:latin typeface="+mn-lt"/>
                  <a:ea typeface="+mn-ea"/>
                  <a:cs typeface="+mn-ea"/>
                  <a:sym typeface="+mn-lt"/>
                </a:rPr>
                <a:t>35</a:t>
              </a:r>
              <a:endParaRPr lang="en-US" altLang="ko-KR" sz="12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íślíḋè-TextBox 11"/>
            <p:cNvSpPr txBox="1"/>
            <p:nvPr/>
          </p:nvSpPr>
          <p:spPr bwMode="auto">
            <a:xfrm>
              <a:off x="6489116" y="2735841"/>
              <a:ext cx="591508" cy="93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标题文本预设 </a:t>
              </a:r>
              <a:r>
                <a:rPr lang="en-US" altLang="zh-CN" sz="900">
                  <a:latin typeface="+mn-lt"/>
                  <a:ea typeface="+mn-ea"/>
                  <a:cs typeface="+mn-ea"/>
                  <a:sym typeface="+mn-lt"/>
                </a:rPr>
                <a:t>6</a:t>
              </a:r>
              <a:endParaRPr lang="en-US" altLang="zh-CN" sz="9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íślíḋè-TextBox 12"/>
            <p:cNvSpPr txBox="1"/>
            <p:nvPr/>
          </p:nvSpPr>
          <p:spPr bwMode="auto">
            <a:xfrm>
              <a:off x="5613349" y="2735841"/>
              <a:ext cx="591508" cy="93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标题文本预设 </a:t>
              </a:r>
              <a:r>
                <a:rPr lang="en-US" altLang="zh-CN" sz="900">
                  <a:latin typeface="+mn-lt"/>
                  <a:ea typeface="+mn-ea"/>
                  <a:cs typeface="+mn-ea"/>
                  <a:sym typeface="+mn-lt"/>
                </a:rPr>
                <a:t>5</a:t>
              </a:r>
              <a:endParaRPr lang="en-US" altLang="zh-CN" sz="9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íślíḋè-TextBox 13"/>
            <p:cNvSpPr txBox="1"/>
            <p:nvPr/>
          </p:nvSpPr>
          <p:spPr bwMode="auto">
            <a:xfrm>
              <a:off x="4737583" y="2735841"/>
              <a:ext cx="591508" cy="93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标题文本预设 </a:t>
              </a:r>
              <a:r>
                <a:rPr lang="en-US" altLang="zh-CN" sz="900">
                  <a:latin typeface="+mn-lt"/>
                  <a:ea typeface="+mn-ea"/>
                  <a:cs typeface="+mn-ea"/>
                  <a:sym typeface="+mn-lt"/>
                </a:rPr>
                <a:t>4</a:t>
              </a:r>
              <a:endParaRPr lang="en-US" altLang="zh-CN" sz="9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íślíḋè-TextBox 14"/>
            <p:cNvSpPr txBox="1"/>
            <p:nvPr/>
          </p:nvSpPr>
          <p:spPr bwMode="auto">
            <a:xfrm>
              <a:off x="3861817" y="2735841"/>
              <a:ext cx="591508" cy="93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标题文本预设 </a:t>
              </a:r>
              <a:r>
                <a:rPr lang="en-US" altLang="zh-CN" sz="900">
                  <a:latin typeface="+mn-lt"/>
                  <a:ea typeface="+mn-ea"/>
                  <a:cs typeface="+mn-ea"/>
                  <a:sym typeface="+mn-lt"/>
                </a:rPr>
                <a:t>3</a:t>
              </a:r>
              <a:endParaRPr lang="en-US" altLang="zh-CN" sz="9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íślíḋè-TextBox 15"/>
            <p:cNvSpPr txBox="1"/>
            <p:nvPr/>
          </p:nvSpPr>
          <p:spPr bwMode="auto">
            <a:xfrm>
              <a:off x="2110285" y="2735841"/>
              <a:ext cx="591508" cy="93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标题文本预设 </a:t>
              </a:r>
              <a:r>
                <a:rPr lang="en-US" altLang="zh-CN" sz="900">
                  <a:latin typeface="+mn-lt"/>
                  <a:ea typeface="+mn-ea"/>
                  <a:cs typeface="+mn-ea"/>
                  <a:sym typeface="+mn-lt"/>
                </a:rPr>
                <a:t>1</a:t>
              </a:r>
              <a:endParaRPr lang="en-US" altLang="zh-CN" sz="90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íślíḋè-TextBox 16"/>
            <p:cNvSpPr txBox="1"/>
            <p:nvPr/>
          </p:nvSpPr>
          <p:spPr bwMode="auto">
            <a:xfrm>
              <a:off x="2986051" y="2735841"/>
              <a:ext cx="591508" cy="93488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zh-CN" altLang="en-US" sz="900">
                  <a:latin typeface="+mn-lt"/>
                  <a:ea typeface="+mn-ea"/>
                  <a:cs typeface="+mn-ea"/>
                  <a:sym typeface="+mn-lt"/>
                </a:rPr>
                <a:t>标题文本预设 </a:t>
              </a:r>
              <a:r>
                <a:rPr lang="en-US" altLang="zh-CN" sz="900">
                  <a:latin typeface="+mn-lt"/>
                  <a:ea typeface="+mn-ea"/>
                  <a:cs typeface="+mn-ea"/>
                  <a:sym typeface="+mn-lt"/>
                </a:rPr>
                <a:t>2</a:t>
              </a:r>
              <a:endParaRPr lang="en-US" altLang="zh-CN" sz="90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4" name="íślíḋè-Straight Connector 22"/>
            <p:cNvCxnSpPr/>
            <p:nvPr/>
          </p:nvCxnSpPr>
          <p:spPr>
            <a:xfrm>
              <a:off x="1007604" y="2655567"/>
              <a:ext cx="7128792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íślíḋè-Freeform: Shape 60"/>
            <p:cNvSpPr/>
            <p:nvPr/>
          </p:nvSpPr>
          <p:spPr>
            <a:xfrm>
              <a:off x="2411760" y="1961597"/>
              <a:ext cx="543089" cy="697718"/>
            </a:xfrm>
            <a:custGeom>
              <a:gdLst>
                <a:gd name="connsiteX0" fmla="*/ 0 w 724118"/>
                <a:gd name="connsiteY0" fmla="*/ 0 h 930291"/>
                <a:gd name="connsiteX1" fmla="*/ 724118 w 724118"/>
                <a:gd name="connsiteY1" fmla="*/ 930291 h 930291"/>
                <a:gd name="connsiteX2" fmla="*/ 0 w 724118"/>
                <a:gd name="connsiteY2" fmla="*/ 930291 h 930291"/>
                <a:gd name="connsiteX3" fmla="*/ 0 w 724118"/>
                <a:gd name="connsiteY3" fmla="*/ 0 h 9302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4118" h="930291">
                  <a:moveTo>
                    <a:pt x="0" y="0"/>
                  </a:moveTo>
                  <a:lnTo>
                    <a:pt x="724118" y="930291"/>
                  </a:lnTo>
                  <a:lnTo>
                    <a:pt x="0" y="9302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íślíḋè-Freeform: Shape 58"/>
            <p:cNvSpPr/>
            <p:nvPr/>
          </p:nvSpPr>
          <p:spPr>
            <a:xfrm>
              <a:off x="1866843" y="1960422"/>
              <a:ext cx="544918" cy="698893"/>
            </a:xfrm>
            <a:custGeom>
              <a:gdLst>
                <a:gd name="connsiteX0" fmla="*/ 725338 w 726557"/>
                <a:gd name="connsiteY0" fmla="*/ 0 h 931857"/>
                <a:gd name="connsiteX1" fmla="*/ 726557 w 726557"/>
                <a:gd name="connsiteY1" fmla="*/ 1566 h 931857"/>
                <a:gd name="connsiteX2" fmla="*/ 726557 w 726557"/>
                <a:gd name="connsiteY2" fmla="*/ 931857 h 931857"/>
                <a:gd name="connsiteX3" fmla="*/ 0 w 726557"/>
                <a:gd name="connsiteY3" fmla="*/ 931857 h 931857"/>
                <a:gd name="connsiteX4" fmla="*/ 725338 w 726557"/>
                <a:gd name="connsiteY4" fmla="*/ 0 h 93185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6557" h="931857">
                  <a:moveTo>
                    <a:pt x="725338" y="0"/>
                  </a:moveTo>
                  <a:lnTo>
                    <a:pt x="726557" y="1566"/>
                  </a:lnTo>
                  <a:lnTo>
                    <a:pt x="726557" y="931857"/>
                  </a:lnTo>
                  <a:lnTo>
                    <a:pt x="0" y="931857"/>
                  </a:lnTo>
                  <a:lnTo>
                    <a:pt x="7253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7" name="îṣļîḑé-Freeform: Shape 64"/>
            <p:cNvSpPr/>
            <p:nvPr/>
          </p:nvSpPr>
          <p:spPr>
            <a:xfrm>
              <a:off x="3290320" y="1451230"/>
              <a:ext cx="548390" cy="1208084"/>
            </a:xfrm>
            <a:custGeom>
              <a:gdLst>
                <a:gd name="connsiteX0" fmla="*/ 5850 w 731187"/>
                <a:gd name="connsiteY0" fmla="*/ 0 h 1610779"/>
                <a:gd name="connsiteX1" fmla="*/ 731187 w 731187"/>
                <a:gd name="connsiteY1" fmla="*/ 1610779 h 1610779"/>
                <a:gd name="connsiteX2" fmla="*/ 0 w 731187"/>
                <a:gd name="connsiteY2" fmla="*/ 1610779 h 1610779"/>
                <a:gd name="connsiteX3" fmla="*/ 0 w 731187"/>
                <a:gd name="connsiteY3" fmla="*/ 12991 h 1610779"/>
                <a:gd name="connsiteX4" fmla="*/ 5850 w 731187"/>
                <a:gd name="connsiteY4" fmla="*/ 0 h 1610779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187" h="1610779">
                  <a:moveTo>
                    <a:pt x="5850" y="0"/>
                  </a:moveTo>
                  <a:lnTo>
                    <a:pt x="731187" y="1610779"/>
                  </a:lnTo>
                  <a:lnTo>
                    <a:pt x="0" y="1610779"/>
                  </a:lnTo>
                  <a:lnTo>
                    <a:pt x="0" y="12991"/>
                  </a:lnTo>
                  <a:lnTo>
                    <a:pt x="585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8" name="îṣļîḑé-Freeform: Shape 62"/>
            <p:cNvSpPr/>
            <p:nvPr/>
          </p:nvSpPr>
          <p:spPr>
            <a:xfrm>
              <a:off x="2750704" y="1460973"/>
              <a:ext cx="539616" cy="1198341"/>
            </a:xfrm>
            <a:custGeom>
              <a:gdLst>
                <a:gd name="connsiteX0" fmla="*/ 719488 w 719488"/>
                <a:gd name="connsiteY0" fmla="*/ 0 h 1597788"/>
                <a:gd name="connsiteX1" fmla="*/ 719488 w 719488"/>
                <a:gd name="connsiteY1" fmla="*/ 1597788 h 1597788"/>
                <a:gd name="connsiteX2" fmla="*/ 0 w 719488"/>
                <a:gd name="connsiteY2" fmla="*/ 1597788 h 1597788"/>
                <a:gd name="connsiteX3" fmla="*/ 719488 w 719488"/>
                <a:gd name="connsiteY3" fmla="*/ 0 h 159778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488" h="1597788">
                  <a:moveTo>
                    <a:pt x="719488" y="0"/>
                  </a:moveTo>
                  <a:lnTo>
                    <a:pt x="719488" y="1597788"/>
                  </a:lnTo>
                  <a:lnTo>
                    <a:pt x="0" y="1597788"/>
                  </a:lnTo>
                  <a:lnTo>
                    <a:pt x="71948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îṣļîḑé-Freeform: Shape 68"/>
            <p:cNvSpPr/>
            <p:nvPr/>
          </p:nvSpPr>
          <p:spPr>
            <a:xfrm>
              <a:off x="4168879" y="2083235"/>
              <a:ext cx="535580" cy="576080"/>
            </a:xfrm>
            <a:custGeom>
              <a:gdLst>
                <a:gd name="connsiteX0" fmla="*/ 0 w 714107"/>
                <a:gd name="connsiteY0" fmla="*/ 0 h 768106"/>
                <a:gd name="connsiteX1" fmla="*/ 714107 w 714107"/>
                <a:gd name="connsiteY1" fmla="*/ 768106 h 768106"/>
                <a:gd name="connsiteX2" fmla="*/ 0 w 714107"/>
                <a:gd name="connsiteY2" fmla="*/ 768106 h 768106"/>
                <a:gd name="connsiteX3" fmla="*/ 0 w 714107"/>
                <a:gd name="connsiteY3" fmla="*/ 0 h 76810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4107" h="768106">
                  <a:moveTo>
                    <a:pt x="0" y="0"/>
                  </a:moveTo>
                  <a:lnTo>
                    <a:pt x="714107" y="768106"/>
                  </a:lnTo>
                  <a:lnTo>
                    <a:pt x="0" y="7681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0" name="îṣļîḑé-Freeform: Shape 66"/>
            <p:cNvSpPr/>
            <p:nvPr/>
          </p:nvSpPr>
          <p:spPr>
            <a:xfrm>
              <a:off x="3616453" y="2074176"/>
              <a:ext cx="552426" cy="585139"/>
            </a:xfrm>
            <a:custGeom>
              <a:gdLst>
                <a:gd name="connsiteX0" fmla="*/ 725338 w 736568"/>
                <a:gd name="connsiteY0" fmla="*/ 0 h 780185"/>
                <a:gd name="connsiteX1" fmla="*/ 736568 w 736568"/>
                <a:gd name="connsiteY1" fmla="*/ 12079 h 780185"/>
                <a:gd name="connsiteX2" fmla="*/ 736568 w 736568"/>
                <a:gd name="connsiteY2" fmla="*/ 780185 h 780185"/>
                <a:gd name="connsiteX3" fmla="*/ 0 w 736568"/>
                <a:gd name="connsiteY3" fmla="*/ 780185 h 780185"/>
                <a:gd name="connsiteX4" fmla="*/ 725338 w 736568"/>
                <a:gd name="connsiteY4" fmla="*/ 0 h 780185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6568" h="780185">
                  <a:moveTo>
                    <a:pt x="725338" y="0"/>
                  </a:moveTo>
                  <a:lnTo>
                    <a:pt x="736568" y="12079"/>
                  </a:lnTo>
                  <a:lnTo>
                    <a:pt x="736568" y="780185"/>
                  </a:lnTo>
                  <a:lnTo>
                    <a:pt x="0" y="780185"/>
                  </a:lnTo>
                  <a:lnTo>
                    <a:pt x="72533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îṣļîḑé-Freeform: Shape 72"/>
            <p:cNvSpPr/>
            <p:nvPr/>
          </p:nvSpPr>
          <p:spPr>
            <a:xfrm>
              <a:off x="5031052" y="1243026"/>
              <a:ext cx="548213" cy="1416288"/>
            </a:xfrm>
            <a:custGeom>
              <a:gdLst>
                <a:gd name="connsiteX0" fmla="*/ 5614 w 730951"/>
                <a:gd name="connsiteY0" fmla="*/ 0 h 1888384"/>
                <a:gd name="connsiteX1" fmla="*/ 730951 w 730951"/>
                <a:gd name="connsiteY1" fmla="*/ 1888384 h 1888384"/>
                <a:gd name="connsiteX2" fmla="*/ 0 w 730951"/>
                <a:gd name="connsiteY2" fmla="*/ 1888384 h 1888384"/>
                <a:gd name="connsiteX3" fmla="*/ 0 w 730951"/>
                <a:gd name="connsiteY3" fmla="*/ 14616 h 1888384"/>
                <a:gd name="connsiteX4" fmla="*/ 5614 w 730951"/>
                <a:gd name="connsiteY4" fmla="*/ 0 h 188838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0951" h="1888384">
                  <a:moveTo>
                    <a:pt x="5614" y="0"/>
                  </a:moveTo>
                  <a:lnTo>
                    <a:pt x="730951" y="1888384"/>
                  </a:lnTo>
                  <a:lnTo>
                    <a:pt x="0" y="1888384"/>
                  </a:lnTo>
                  <a:lnTo>
                    <a:pt x="0" y="14616"/>
                  </a:lnTo>
                  <a:lnTo>
                    <a:pt x="5614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2" name="îṣļîḑé-Freeform: Shape 70"/>
            <p:cNvSpPr/>
            <p:nvPr/>
          </p:nvSpPr>
          <p:spPr>
            <a:xfrm>
              <a:off x="4491258" y="1253988"/>
              <a:ext cx="539793" cy="1405326"/>
            </a:xfrm>
            <a:custGeom>
              <a:gdLst>
                <a:gd name="connsiteX0" fmla="*/ 719724 w 719724"/>
                <a:gd name="connsiteY0" fmla="*/ 0 h 1873768"/>
                <a:gd name="connsiteX1" fmla="*/ 719724 w 719724"/>
                <a:gd name="connsiteY1" fmla="*/ 1873768 h 1873768"/>
                <a:gd name="connsiteX2" fmla="*/ 0 w 719724"/>
                <a:gd name="connsiteY2" fmla="*/ 1873768 h 1873768"/>
                <a:gd name="connsiteX3" fmla="*/ 719724 w 719724"/>
                <a:gd name="connsiteY3" fmla="*/ 0 h 187376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19724" h="1873767">
                  <a:moveTo>
                    <a:pt x="719724" y="0"/>
                  </a:moveTo>
                  <a:lnTo>
                    <a:pt x="719724" y="1873768"/>
                  </a:lnTo>
                  <a:lnTo>
                    <a:pt x="0" y="1873768"/>
                  </a:lnTo>
                  <a:lnTo>
                    <a:pt x="71972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îṣļîḑé-Freeform: Shape 76"/>
            <p:cNvSpPr/>
            <p:nvPr/>
          </p:nvSpPr>
          <p:spPr>
            <a:xfrm>
              <a:off x="5916755" y="1716728"/>
              <a:ext cx="541325" cy="942587"/>
            </a:xfrm>
            <a:custGeom>
              <a:gdLst>
                <a:gd name="connsiteX0" fmla="*/ 0 w 721767"/>
                <a:gd name="connsiteY0" fmla="*/ 0 h 1256782"/>
                <a:gd name="connsiteX1" fmla="*/ 721767 w 721767"/>
                <a:gd name="connsiteY1" fmla="*/ 1256782 h 1256782"/>
                <a:gd name="connsiteX2" fmla="*/ 0 w 721767"/>
                <a:gd name="connsiteY2" fmla="*/ 1256782 h 1256782"/>
                <a:gd name="connsiteX3" fmla="*/ 0 w 721767"/>
                <a:gd name="connsiteY3" fmla="*/ 0 h 125678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767" h="1256782">
                  <a:moveTo>
                    <a:pt x="0" y="0"/>
                  </a:moveTo>
                  <a:lnTo>
                    <a:pt x="721767" y="1256782"/>
                  </a:lnTo>
                  <a:lnTo>
                    <a:pt x="0" y="12567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îṣļîḑé-Freeform: Shape 74"/>
            <p:cNvSpPr/>
            <p:nvPr/>
          </p:nvSpPr>
          <p:spPr>
            <a:xfrm>
              <a:off x="5370073" y="1712066"/>
              <a:ext cx="546681" cy="947249"/>
            </a:xfrm>
            <a:custGeom>
              <a:gdLst>
                <a:gd name="connsiteX0" fmla="*/ 725338 w 728908"/>
                <a:gd name="connsiteY0" fmla="*/ 0 h 1262998"/>
                <a:gd name="connsiteX1" fmla="*/ 728908 w 728908"/>
                <a:gd name="connsiteY1" fmla="*/ 6216 h 1262998"/>
                <a:gd name="connsiteX2" fmla="*/ 728908 w 728908"/>
                <a:gd name="connsiteY2" fmla="*/ 1262998 h 1262998"/>
                <a:gd name="connsiteX3" fmla="*/ 0 w 728908"/>
                <a:gd name="connsiteY3" fmla="*/ 1262998 h 1262998"/>
                <a:gd name="connsiteX4" fmla="*/ 725338 w 728908"/>
                <a:gd name="connsiteY4" fmla="*/ 0 h 126299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908" h="1262998">
                  <a:moveTo>
                    <a:pt x="725338" y="0"/>
                  </a:moveTo>
                  <a:lnTo>
                    <a:pt x="728908" y="6216"/>
                  </a:lnTo>
                  <a:lnTo>
                    <a:pt x="728908" y="1262998"/>
                  </a:lnTo>
                  <a:lnTo>
                    <a:pt x="0" y="1262998"/>
                  </a:lnTo>
                  <a:lnTo>
                    <a:pt x="72533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5" name="îṣļîḑé-Freeform: Shape 80"/>
            <p:cNvSpPr/>
            <p:nvPr/>
          </p:nvSpPr>
          <p:spPr>
            <a:xfrm>
              <a:off x="6782193" y="1015545"/>
              <a:ext cx="546681" cy="1643770"/>
            </a:xfrm>
            <a:custGeom>
              <a:gdLst>
                <a:gd name="connsiteX0" fmla="*/ 3571 w 728908"/>
                <a:gd name="connsiteY0" fmla="*/ 0 h 2191693"/>
                <a:gd name="connsiteX1" fmla="*/ 728908 w 728908"/>
                <a:gd name="connsiteY1" fmla="*/ 2191693 h 2191693"/>
                <a:gd name="connsiteX2" fmla="*/ 0 w 728908"/>
                <a:gd name="connsiteY2" fmla="*/ 2191693 h 2191693"/>
                <a:gd name="connsiteX3" fmla="*/ 0 w 728908"/>
                <a:gd name="connsiteY3" fmla="*/ 10790 h 2191693"/>
                <a:gd name="connsiteX4" fmla="*/ 3571 w 728908"/>
                <a:gd name="connsiteY4" fmla="*/ 0 h 219169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8908" h="2191693">
                  <a:moveTo>
                    <a:pt x="3571" y="0"/>
                  </a:moveTo>
                  <a:lnTo>
                    <a:pt x="728908" y="2191693"/>
                  </a:lnTo>
                  <a:lnTo>
                    <a:pt x="0" y="2191693"/>
                  </a:lnTo>
                  <a:lnTo>
                    <a:pt x="0" y="10790"/>
                  </a:lnTo>
                  <a:lnTo>
                    <a:pt x="357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îṣļîḑé-Freeform: Shape 78"/>
            <p:cNvSpPr/>
            <p:nvPr/>
          </p:nvSpPr>
          <p:spPr>
            <a:xfrm>
              <a:off x="6240869" y="1023638"/>
              <a:ext cx="541325" cy="1635677"/>
            </a:xfrm>
            <a:custGeom>
              <a:gdLst>
                <a:gd name="connsiteX0" fmla="*/ 721767 w 721767"/>
                <a:gd name="connsiteY0" fmla="*/ 0 h 2180903"/>
                <a:gd name="connsiteX1" fmla="*/ 721767 w 721767"/>
                <a:gd name="connsiteY1" fmla="*/ 2180903 h 2180903"/>
                <a:gd name="connsiteX2" fmla="*/ 0 w 721767"/>
                <a:gd name="connsiteY2" fmla="*/ 2180903 h 2180903"/>
                <a:gd name="connsiteX3" fmla="*/ 721767 w 721767"/>
                <a:gd name="connsiteY3" fmla="*/ 0 h 218090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21767" h="2180903">
                  <a:moveTo>
                    <a:pt x="721767" y="0"/>
                  </a:moveTo>
                  <a:lnTo>
                    <a:pt x="721767" y="2180903"/>
                  </a:lnTo>
                  <a:lnTo>
                    <a:pt x="0" y="2180903"/>
                  </a:lnTo>
                  <a:lnTo>
                    <a:pt x="72176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7" name="îṣļîḑé-TextBox 81"/>
            <p:cNvSpPr txBox="1"/>
            <p:nvPr/>
          </p:nvSpPr>
          <p:spPr bwMode="auto">
            <a:xfrm>
              <a:off x="6710331" y="870561"/>
              <a:ext cx="149079" cy="145424"/>
            </a:xfrm>
            <a:prstGeom prst="rect">
              <a:avLst/>
            </a:prstGeom>
            <a:noFill/>
            <a:scene3d>
              <a:camera prst="orthographicFront">
                <a:rot lat="0" lon="0" rev="0"/>
              </a:camera>
              <a:lightRig rig="threePt" dir="t"/>
            </a:scene3d>
            <a:sp3d prstMaterial="matte">
              <a:bevelT w="1270" h="1270"/>
            </a:sp3d>
          </p:spPr>
          <p:txBody>
            <a:bodyPr wrap="none" lIns="0" tIns="0" rIns="0" bIns="0" anchor="t" anchorCtr="0">
              <a:normAutofit fontScale="77500" lnSpcReduction="20000"/>
            </a:bodyPr>
            <a:lstStyle/>
            <a:p>
              <a:pPr algn="ctr">
                <a:buClr>
                  <a:prstClr val="white"/>
                </a:buClr>
                <a:defRPr/>
              </a:pPr>
              <a:r>
                <a:rPr lang="en-US" altLang="ko-KR" sz="1400" b="1">
                  <a:latin typeface="+mn-lt"/>
                  <a:ea typeface="+mn-ea"/>
                  <a:cs typeface="+mn-ea"/>
                  <a:sym typeface="+mn-lt"/>
                </a:rPr>
                <a:t>70</a:t>
              </a:r>
              <a:endParaRPr lang="en-US" altLang="ko-KR" sz="1400" b="1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115616" y="3280554"/>
            <a:ext cx="7336843" cy="1290071"/>
            <a:chOff x="1115616" y="3280554"/>
            <a:chExt cx="7336843" cy="1290071"/>
          </a:xfrm>
        </p:grpSpPr>
        <p:grpSp>
          <p:nvGrpSpPr>
            <p:cNvPr id="28" name="Group 5"/>
            <p:cNvGrpSpPr/>
            <p:nvPr/>
          </p:nvGrpSpPr>
          <p:grpSpPr>
            <a:xfrm>
              <a:off x="5906916" y="3290517"/>
              <a:ext cx="459051" cy="431547"/>
              <a:chOff x="7875888" y="4387356"/>
              <a:chExt cx="612068" cy="575396"/>
            </a:xfrm>
          </p:grpSpPr>
          <p:sp>
            <p:nvSpPr>
              <p:cNvPr id="62" name="îṣļîḑé-Heptagon 89"/>
              <p:cNvSpPr/>
              <p:nvPr/>
            </p:nvSpPr>
            <p:spPr>
              <a:xfrm>
                <a:off x="7875888" y="4387356"/>
                <a:ext cx="612068" cy="575396"/>
              </a:xfrm>
              <a:prstGeom prst="heptagon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3" name="îṣļîḑé-Freeform: Shape 91"/>
              <p:cNvSpPr/>
              <p:nvPr/>
            </p:nvSpPr>
            <p:spPr bwMode="auto">
              <a:xfrm>
                <a:off x="7969826" y="4478806"/>
                <a:ext cx="424192" cy="424192"/>
              </a:xfrm>
              <a:custGeom>
                <a:gdLst>
                  <a:gd name="T0" fmla="*/ 118 w 236"/>
                  <a:gd name="T1" fmla="*/ 0 h 236"/>
                  <a:gd name="T2" fmla="*/ 0 w 236"/>
                  <a:gd name="T3" fmla="*/ 118 h 236"/>
                  <a:gd name="T4" fmla="*/ 118 w 236"/>
                  <a:gd name="T5" fmla="*/ 236 h 236"/>
                  <a:gd name="T6" fmla="*/ 236 w 236"/>
                  <a:gd name="T7" fmla="*/ 118 h 236"/>
                  <a:gd name="T8" fmla="*/ 118 w 236"/>
                  <a:gd name="T9" fmla="*/ 0 h 236"/>
                  <a:gd name="T10" fmla="*/ 106 w 236"/>
                  <a:gd name="T11" fmla="*/ 171 h 236"/>
                  <a:gd name="T12" fmla="*/ 54 w 236"/>
                  <a:gd name="T13" fmla="*/ 163 h 236"/>
                  <a:gd name="T14" fmla="*/ 54 w 236"/>
                  <a:gd name="T15" fmla="*/ 121 h 236"/>
                  <a:gd name="T16" fmla="*/ 106 w 236"/>
                  <a:gd name="T17" fmla="*/ 121 h 236"/>
                  <a:gd name="T18" fmla="*/ 106 w 236"/>
                  <a:gd name="T19" fmla="*/ 171 h 236"/>
                  <a:gd name="T20" fmla="*/ 106 w 236"/>
                  <a:gd name="T21" fmla="*/ 114 h 236"/>
                  <a:gd name="T22" fmla="*/ 54 w 236"/>
                  <a:gd name="T23" fmla="*/ 114 h 236"/>
                  <a:gd name="T24" fmla="*/ 54 w 236"/>
                  <a:gd name="T25" fmla="*/ 72 h 236"/>
                  <a:gd name="T26" fmla="*/ 106 w 236"/>
                  <a:gd name="T27" fmla="*/ 64 h 236"/>
                  <a:gd name="T28" fmla="*/ 106 w 236"/>
                  <a:gd name="T29" fmla="*/ 114 h 236"/>
                  <a:gd name="T30" fmla="*/ 182 w 236"/>
                  <a:gd name="T31" fmla="*/ 182 h 236"/>
                  <a:gd name="T32" fmla="*/ 113 w 236"/>
                  <a:gd name="T33" fmla="*/ 172 h 236"/>
                  <a:gd name="T34" fmla="*/ 113 w 236"/>
                  <a:gd name="T35" fmla="*/ 121 h 236"/>
                  <a:gd name="T36" fmla="*/ 182 w 236"/>
                  <a:gd name="T37" fmla="*/ 121 h 236"/>
                  <a:gd name="T38" fmla="*/ 182 w 236"/>
                  <a:gd name="T39" fmla="*/ 182 h 236"/>
                  <a:gd name="T40" fmla="*/ 182 w 236"/>
                  <a:gd name="T41" fmla="*/ 114 h 236"/>
                  <a:gd name="T42" fmla="*/ 113 w 236"/>
                  <a:gd name="T43" fmla="*/ 114 h 236"/>
                  <a:gd name="T44" fmla="*/ 113 w 236"/>
                  <a:gd name="T45" fmla="*/ 63 h 236"/>
                  <a:gd name="T46" fmla="*/ 182 w 236"/>
                  <a:gd name="T47" fmla="*/ 53 h 236"/>
                  <a:gd name="T48" fmla="*/ 182 w 236"/>
                  <a:gd name="T49" fmla="*/ 114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6" h="236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06" y="171"/>
                    </a:moveTo>
                    <a:cubicBezTo>
                      <a:pt x="54" y="163"/>
                      <a:pt x="54" y="163"/>
                      <a:pt x="54" y="163"/>
                    </a:cubicBezTo>
                    <a:cubicBezTo>
                      <a:pt x="54" y="121"/>
                      <a:pt x="54" y="121"/>
                      <a:pt x="54" y="121"/>
                    </a:cubicBezTo>
                    <a:cubicBezTo>
                      <a:pt x="106" y="121"/>
                      <a:pt x="106" y="121"/>
                      <a:pt x="106" y="121"/>
                    </a:cubicBezTo>
                    <a:lnTo>
                      <a:pt x="106" y="171"/>
                    </a:lnTo>
                    <a:close/>
                    <a:moveTo>
                      <a:pt x="106" y="114"/>
                    </a:moveTo>
                    <a:cubicBezTo>
                      <a:pt x="54" y="114"/>
                      <a:pt x="54" y="114"/>
                      <a:pt x="54" y="114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106" y="64"/>
                      <a:pt x="106" y="64"/>
                      <a:pt x="106" y="64"/>
                    </a:cubicBezTo>
                    <a:lnTo>
                      <a:pt x="106" y="114"/>
                    </a:lnTo>
                    <a:close/>
                    <a:moveTo>
                      <a:pt x="182" y="182"/>
                    </a:moveTo>
                    <a:cubicBezTo>
                      <a:pt x="113" y="172"/>
                      <a:pt x="113" y="172"/>
                      <a:pt x="113" y="172"/>
                    </a:cubicBezTo>
                    <a:cubicBezTo>
                      <a:pt x="113" y="121"/>
                      <a:pt x="113" y="121"/>
                      <a:pt x="113" y="121"/>
                    </a:cubicBezTo>
                    <a:cubicBezTo>
                      <a:pt x="182" y="121"/>
                      <a:pt x="182" y="121"/>
                      <a:pt x="182" y="121"/>
                    </a:cubicBezTo>
                    <a:lnTo>
                      <a:pt x="182" y="182"/>
                    </a:lnTo>
                    <a:close/>
                    <a:moveTo>
                      <a:pt x="182" y="114"/>
                    </a:moveTo>
                    <a:cubicBezTo>
                      <a:pt x="113" y="114"/>
                      <a:pt x="113" y="114"/>
                      <a:pt x="113" y="114"/>
                    </a:cubicBezTo>
                    <a:cubicBezTo>
                      <a:pt x="113" y="63"/>
                      <a:pt x="113" y="63"/>
                      <a:pt x="113" y="63"/>
                    </a:cubicBezTo>
                    <a:cubicBezTo>
                      <a:pt x="182" y="53"/>
                      <a:pt x="182" y="53"/>
                      <a:pt x="182" y="53"/>
                    </a:cubicBezTo>
                    <a:lnTo>
                      <a:pt x="182" y="11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3"/>
            <p:cNvGrpSpPr/>
            <p:nvPr/>
          </p:nvGrpSpPr>
          <p:grpSpPr>
            <a:xfrm>
              <a:off x="1115616" y="3290517"/>
              <a:ext cx="459051" cy="431547"/>
              <a:chOff x="1487488" y="4387356"/>
              <a:chExt cx="612068" cy="575396"/>
            </a:xfrm>
          </p:grpSpPr>
          <p:sp>
            <p:nvSpPr>
              <p:cNvPr id="60" name="îṣļîḑé-Heptagon 85"/>
              <p:cNvSpPr/>
              <p:nvPr/>
            </p:nvSpPr>
            <p:spPr>
              <a:xfrm>
                <a:off x="1487488" y="4387356"/>
                <a:ext cx="612068" cy="575396"/>
              </a:xfrm>
              <a:prstGeom prst="heptagon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61" name="îṣļîḑé-Freeform: Shape 92"/>
              <p:cNvSpPr/>
              <p:nvPr/>
            </p:nvSpPr>
            <p:spPr bwMode="auto">
              <a:xfrm>
                <a:off x="1581426" y="4476207"/>
                <a:ext cx="424192" cy="424192"/>
              </a:xfrm>
              <a:custGeom>
                <a:gdLst>
                  <a:gd name="T0" fmla="*/ 223 w 228"/>
                  <a:gd name="T1" fmla="*/ 95 h 228"/>
                  <a:gd name="T2" fmla="*/ 196 w 228"/>
                  <a:gd name="T3" fmla="*/ 90 h 228"/>
                  <a:gd name="T4" fmla="*/ 189 w 228"/>
                  <a:gd name="T5" fmla="*/ 74 h 228"/>
                  <a:gd name="T6" fmla="*/ 205 w 228"/>
                  <a:gd name="T7" fmla="*/ 50 h 228"/>
                  <a:gd name="T8" fmla="*/ 205 w 228"/>
                  <a:gd name="T9" fmla="*/ 43 h 228"/>
                  <a:gd name="T10" fmla="*/ 185 w 228"/>
                  <a:gd name="T11" fmla="*/ 24 h 228"/>
                  <a:gd name="T12" fmla="*/ 178 w 228"/>
                  <a:gd name="T13" fmla="*/ 23 h 228"/>
                  <a:gd name="T14" fmla="*/ 155 w 228"/>
                  <a:gd name="T15" fmla="*/ 39 h 228"/>
                  <a:gd name="T16" fmla="*/ 138 w 228"/>
                  <a:gd name="T17" fmla="*/ 32 h 228"/>
                  <a:gd name="T18" fmla="*/ 133 w 228"/>
                  <a:gd name="T19" fmla="*/ 5 h 228"/>
                  <a:gd name="T20" fmla="*/ 127 w 228"/>
                  <a:gd name="T21" fmla="*/ 0 h 228"/>
                  <a:gd name="T22" fmla="*/ 100 w 228"/>
                  <a:gd name="T23" fmla="*/ 0 h 228"/>
                  <a:gd name="T24" fmla="*/ 94 w 228"/>
                  <a:gd name="T25" fmla="*/ 5 h 228"/>
                  <a:gd name="T26" fmla="*/ 89 w 228"/>
                  <a:gd name="T27" fmla="*/ 32 h 228"/>
                  <a:gd name="T28" fmla="*/ 73 w 228"/>
                  <a:gd name="T29" fmla="*/ 39 h 228"/>
                  <a:gd name="T30" fmla="*/ 50 w 228"/>
                  <a:gd name="T31" fmla="*/ 23 h 228"/>
                  <a:gd name="T32" fmla="*/ 43 w 228"/>
                  <a:gd name="T33" fmla="*/ 24 h 228"/>
                  <a:gd name="T34" fmla="*/ 23 w 228"/>
                  <a:gd name="T35" fmla="*/ 43 h 228"/>
                  <a:gd name="T36" fmla="*/ 23 w 228"/>
                  <a:gd name="T37" fmla="*/ 51 h 228"/>
                  <a:gd name="T38" fmla="*/ 39 w 228"/>
                  <a:gd name="T39" fmla="*/ 74 h 228"/>
                  <a:gd name="T40" fmla="*/ 32 w 228"/>
                  <a:gd name="T41" fmla="*/ 90 h 228"/>
                  <a:gd name="T42" fmla="*/ 5 w 228"/>
                  <a:gd name="T43" fmla="*/ 95 h 228"/>
                  <a:gd name="T44" fmla="*/ 0 w 228"/>
                  <a:gd name="T45" fmla="*/ 100 h 228"/>
                  <a:gd name="T46" fmla="*/ 0 w 228"/>
                  <a:gd name="T47" fmla="*/ 128 h 228"/>
                  <a:gd name="T48" fmla="*/ 5 w 228"/>
                  <a:gd name="T49" fmla="*/ 134 h 228"/>
                  <a:gd name="T50" fmla="*/ 32 w 228"/>
                  <a:gd name="T51" fmla="*/ 139 h 228"/>
                  <a:gd name="T52" fmla="*/ 39 w 228"/>
                  <a:gd name="T53" fmla="*/ 155 h 228"/>
                  <a:gd name="T54" fmla="*/ 23 w 228"/>
                  <a:gd name="T55" fmla="*/ 178 h 228"/>
                  <a:gd name="T56" fmla="*/ 24 w 228"/>
                  <a:gd name="T57" fmla="*/ 185 h 228"/>
                  <a:gd name="T58" fmla="*/ 43 w 228"/>
                  <a:gd name="T59" fmla="*/ 204 h 228"/>
                  <a:gd name="T60" fmla="*/ 51 w 228"/>
                  <a:gd name="T61" fmla="*/ 205 h 228"/>
                  <a:gd name="T62" fmla="*/ 73 w 228"/>
                  <a:gd name="T63" fmla="*/ 189 h 228"/>
                  <a:gd name="T64" fmla="*/ 89 w 228"/>
                  <a:gd name="T65" fmla="*/ 196 h 228"/>
                  <a:gd name="T66" fmla="*/ 94 w 228"/>
                  <a:gd name="T67" fmla="*/ 223 h 228"/>
                  <a:gd name="T68" fmla="*/ 100 w 228"/>
                  <a:gd name="T69" fmla="*/ 228 h 228"/>
                  <a:gd name="T70" fmla="*/ 127 w 228"/>
                  <a:gd name="T71" fmla="*/ 228 h 228"/>
                  <a:gd name="T72" fmla="*/ 133 w 228"/>
                  <a:gd name="T73" fmla="*/ 223 h 228"/>
                  <a:gd name="T74" fmla="*/ 138 w 228"/>
                  <a:gd name="T75" fmla="*/ 196 h 228"/>
                  <a:gd name="T76" fmla="*/ 154 w 228"/>
                  <a:gd name="T77" fmla="*/ 190 h 228"/>
                  <a:gd name="T78" fmla="*/ 177 w 228"/>
                  <a:gd name="T79" fmla="*/ 205 h 228"/>
                  <a:gd name="T80" fmla="*/ 185 w 228"/>
                  <a:gd name="T81" fmla="*/ 205 h 228"/>
                  <a:gd name="T82" fmla="*/ 204 w 228"/>
                  <a:gd name="T83" fmla="*/ 185 h 228"/>
                  <a:gd name="T84" fmla="*/ 205 w 228"/>
                  <a:gd name="T85" fmla="*/ 178 h 228"/>
                  <a:gd name="T86" fmla="*/ 189 w 228"/>
                  <a:gd name="T87" fmla="*/ 155 h 228"/>
                  <a:gd name="T88" fmla="*/ 196 w 228"/>
                  <a:gd name="T89" fmla="*/ 139 h 228"/>
                  <a:gd name="T90" fmla="*/ 223 w 228"/>
                  <a:gd name="T91" fmla="*/ 134 h 228"/>
                  <a:gd name="T92" fmla="*/ 228 w 228"/>
                  <a:gd name="T93" fmla="*/ 128 h 228"/>
                  <a:gd name="T94" fmla="*/ 228 w 228"/>
                  <a:gd name="T95" fmla="*/ 100 h 228"/>
                  <a:gd name="T96" fmla="*/ 223 w 228"/>
                  <a:gd name="T97" fmla="*/ 95 h 228"/>
                  <a:gd name="T98" fmla="*/ 114 w 228"/>
                  <a:gd name="T99" fmla="*/ 149 h 228"/>
                  <a:gd name="T100" fmla="*/ 79 w 228"/>
                  <a:gd name="T101" fmla="*/ 114 h 228"/>
                  <a:gd name="T102" fmla="*/ 114 w 228"/>
                  <a:gd name="T103" fmla="*/ 79 h 228"/>
                  <a:gd name="T104" fmla="*/ 149 w 228"/>
                  <a:gd name="T105" fmla="*/ 114 h 228"/>
                  <a:gd name="T106" fmla="*/ 114 w 228"/>
                  <a:gd name="T107" fmla="*/ 149 h 22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28" h="228">
                    <a:moveTo>
                      <a:pt x="223" y="95"/>
                    </a:moveTo>
                    <a:cubicBezTo>
                      <a:pt x="196" y="90"/>
                      <a:pt x="196" y="90"/>
                      <a:pt x="196" y="90"/>
                    </a:cubicBezTo>
                    <a:cubicBezTo>
                      <a:pt x="194" y="84"/>
                      <a:pt x="192" y="79"/>
                      <a:pt x="189" y="74"/>
                    </a:cubicBezTo>
                    <a:cubicBezTo>
                      <a:pt x="205" y="50"/>
                      <a:pt x="205" y="50"/>
                      <a:pt x="205" y="50"/>
                    </a:cubicBezTo>
                    <a:cubicBezTo>
                      <a:pt x="207" y="48"/>
                      <a:pt x="206" y="45"/>
                      <a:pt x="205" y="43"/>
                    </a:cubicBezTo>
                    <a:cubicBezTo>
                      <a:pt x="185" y="24"/>
                      <a:pt x="185" y="24"/>
                      <a:pt x="185" y="24"/>
                    </a:cubicBezTo>
                    <a:cubicBezTo>
                      <a:pt x="183" y="22"/>
                      <a:pt x="180" y="21"/>
                      <a:pt x="178" y="23"/>
                    </a:cubicBezTo>
                    <a:cubicBezTo>
                      <a:pt x="155" y="39"/>
                      <a:pt x="155" y="39"/>
                      <a:pt x="155" y="39"/>
                    </a:cubicBezTo>
                    <a:cubicBezTo>
                      <a:pt x="149" y="36"/>
                      <a:pt x="144" y="34"/>
                      <a:pt x="138" y="32"/>
                    </a:cubicBezTo>
                    <a:cubicBezTo>
                      <a:pt x="133" y="5"/>
                      <a:pt x="133" y="5"/>
                      <a:pt x="133" y="5"/>
                    </a:cubicBezTo>
                    <a:cubicBezTo>
                      <a:pt x="133" y="2"/>
                      <a:pt x="130" y="0"/>
                      <a:pt x="127" y="0"/>
                    </a:cubicBezTo>
                    <a:cubicBezTo>
                      <a:pt x="100" y="0"/>
                      <a:pt x="100" y="0"/>
                      <a:pt x="100" y="0"/>
                    </a:cubicBezTo>
                    <a:cubicBezTo>
                      <a:pt x="97" y="0"/>
                      <a:pt x="95" y="2"/>
                      <a:pt x="94" y="5"/>
                    </a:cubicBezTo>
                    <a:cubicBezTo>
                      <a:pt x="89" y="32"/>
                      <a:pt x="89" y="32"/>
                      <a:pt x="89" y="32"/>
                    </a:cubicBezTo>
                    <a:cubicBezTo>
                      <a:pt x="83" y="34"/>
                      <a:pt x="78" y="36"/>
                      <a:pt x="73" y="39"/>
                    </a:cubicBezTo>
                    <a:cubicBezTo>
                      <a:pt x="50" y="23"/>
                      <a:pt x="50" y="23"/>
                      <a:pt x="50" y="23"/>
                    </a:cubicBezTo>
                    <a:cubicBezTo>
                      <a:pt x="48" y="22"/>
                      <a:pt x="45" y="22"/>
                      <a:pt x="43" y="24"/>
                    </a:cubicBezTo>
                    <a:cubicBezTo>
                      <a:pt x="23" y="43"/>
                      <a:pt x="23" y="43"/>
                      <a:pt x="23" y="43"/>
                    </a:cubicBezTo>
                    <a:cubicBezTo>
                      <a:pt x="22" y="45"/>
                      <a:pt x="21" y="49"/>
                      <a:pt x="23" y="51"/>
                    </a:cubicBezTo>
                    <a:cubicBezTo>
                      <a:pt x="39" y="74"/>
                      <a:pt x="39" y="74"/>
                      <a:pt x="39" y="74"/>
                    </a:cubicBezTo>
                    <a:cubicBezTo>
                      <a:pt x="36" y="79"/>
                      <a:pt x="34" y="84"/>
                      <a:pt x="32" y="90"/>
                    </a:cubicBezTo>
                    <a:cubicBezTo>
                      <a:pt x="5" y="95"/>
                      <a:pt x="5" y="95"/>
                      <a:pt x="5" y="95"/>
                    </a:cubicBezTo>
                    <a:cubicBezTo>
                      <a:pt x="2" y="95"/>
                      <a:pt x="0" y="98"/>
                      <a:pt x="0" y="100"/>
                    </a:cubicBezTo>
                    <a:cubicBezTo>
                      <a:pt x="0" y="128"/>
                      <a:pt x="0" y="128"/>
                      <a:pt x="0" y="128"/>
                    </a:cubicBezTo>
                    <a:cubicBezTo>
                      <a:pt x="0" y="131"/>
                      <a:pt x="2" y="133"/>
                      <a:pt x="5" y="134"/>
                    </a:cubicBezTo>
                    <a:cubicBezTo>
                      <a:pt x="32" y="139"/>
                      <a:pt x="32" y="139"/>
                      <a:pt x="32" y="139"/>
                    </a:cubicBezTo>
                    <a:cubicBezTo>
                      <a:pt x="34" y="144"/>
                      <a:pt x="36" y="150"/>
                      <a:pt x="39" y="155"/>
                    </a:cubicBezTo>
                    <a:cubicBezTo>
                      <a:pt x="23" y="178"/>
                      <a:pt x="23" y="178"/>
                      <a:pt x="23" y="178"/>
                    </a:cubicBezTo>
                    <a:cubicBezTo>
                      <a:pt x="22" y="180"/>
                      <a:pt x="22" y="183"/>
                      <a:pt x="24" y="185"/>
                    </a:cubicBezTo>
                    <a:cubicBezTo>
                      <a:pt x="43" y="204"/>
                      <a:pt x="43" y="204"/>
                      <a:pt x="43" y="204"/>
                    </a:cubicBezTo>
                    <a:cubicBezTo>
                      <a:pt x="45" y="206"/>
                      <a:pt x="48" y="207"/>
                      <a:pt x="51" y="205"/>
                    </a:cubicBezTo>
                    <a:cubicBezTo>
                      <a:pt x="73" y="189"/>
                      <a:pt x="73" y="189"/>
                      <a:pt x="73" y="189"/>
                    </a:cubicBezTo>
                    <a:cubicBezTo>
                      <a:pt x="78" y="192"/>
                      <a:pt x="84" y="194"/>
                      <a:pt x="89" y="196"/>
                    </a:cubicBezTo>
                    <a:cubicBezTo>
                      <a:pt x="94" y="223"/>
                      <a:pt x="94" y="223"/>
                      <a:pt x="94" y="223"/>
                    </a:cubicBezTo>
                    <a:cubicBezTo>
                      <a:pt x="95" y="226"/>
                      <a:pt x="97" y="228"/>
                      <a:pt x="100" y="228"/>
                    </a:cubicBezTo>
                    <a:cubicBezTo>
                      <a:pt x="127" y="228"/>
                      <a:pt x="127" y="228"/>
                      <a:pt x="127" y="228"/>
                    </a:cubicBezTo>
                    <a:cubicBezTo>
                      <a:pt x="130" y="228"/>
                      <a:pt x="133" y="226"/>
                      <a:pt x="133" y="223"/>
                    </a:cubicBezTo>
                    <a:cubicBezTo>
                      <a:pt x="138" y="196"/>
                      <a:pt x="138" y="196"/>
                      <a:pt x="138" y="196"/>
                    </a:cubicBezTo>
                    <a:cubicBezTo>
                      <a:pt x="144" y="194"/>
                      <a:pt x="149" y="192"/>
                      <a:pt x="154" y="190"/>
                    </a:cubicBezTo>
                    <a:cubicBezTo>
                      <a:pt x="177" y="205"/>
                      <a:pt x="177" y="205"/>
                      <a:pt x="177" y="205"/>
                    </a:cubicBezTo>
                    <a:cubicBezTo>
                      <a:pt x="180" y="207"/>
                      <a:pt x="183" y="207"/>
                      <a:pt x="185" y="205"/>
                    </a:cubicBezTo>
                    <a:cubicBezTo>
                      <a:pt x="204" y="185"/>
                      <a:pt x="204" y="185"/>
                      <a:pt x="204" y="185"/>
                    </a:cubicBezTo>
                    <a:cubicBezTo>
                      <a:pt x="206" y="183"/>
                      <a:pt x="206" y="180"/>
                      <a:pt x="205" y="178"/>
                    </a:cubicBezTo>
                    <a:cubicBezTo>
                      <a:pt x="189" y="155"/>
                      <a:pt x="189" y="155"/>
                      <a:pt x="189" y="155"/>
                    </a:cubicBezTo>
                    <a:cubicBezTo>
                      <a:pt x="192" y="150"/>
                      <a:pt x="194" y="144"/>
                      <a:pt x="196" y="139"/>
                    </a:cubicBezTo>
                    <a:cubicBezTo>
                      <a:pt x="223" y="134"/>
                      <a:pt x="223" y="134"/>
                      <a:pt x="223" y="134"/>
                    </a:cubicBezTo>
                    <a:cubicBezTo>
                      <a:pt x="226" y="133"/>
                      <a:pt x="228" y="131"/>
                      <a:pt x="228" y="128"/>
                    </a:cubicBezTo>
                    <a:cubicBezTo>
                      <a:pt x="228" y="100"/>
                      <a:pt x="228" y="100"/>
                      <a:pt x="228" y="100"/>
                    </a:cubicBezTo>
                    <a:cubicBezTo>
                      <a:pt x="228" y="98"/>
                      <a:pt x="226" y="95"/>
                      <a:pt x="223" y="95"/>
                    </a:cubicBezTo>
                    <a:close/>
                    <a:moveTo>
                      <a:pt x="114" y="149"/>
                    </a:moveTo>
                    <a:cubicBezTo>
                      <a:pt x="95" y="149"/>
                      <a:pt x="79" y="133"/>
                      <a:pt x="79" y="114"/>
                    </a:cubicBezTo>
                    <a:cubicBezTo>
                      <a:pt x="79" y="95"/>
                      <a:pt x="95" y="79"/>
                      <a:pt x="114" y="79"/>
                    </a:cubicBezTo>
                    <a:cubicBezTo>
                      <a:pt x="133" y="79"/>
                      <a:pt x="149" y="95"/>
                      <a:pt x="149" y="114"/>
                    </a:cubicBezTo>
                    <a:cubicBezTo>
                      <a:pt x="149" y="133"/>
                      <a:pt x="133" y="149"/>
                      <a:pt x="114" y="14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2"/>
            <p:cNvGrpSpPr/>
            <p:nvPr/>
          </p:nvGrpSpPr>
          <p:grpSpPr>
            <a:xfrm>
              <a:off x="3511266" y="3290517"/>
              <a:ext cx="459051" cy="431547"/>
              <a:chOff x="4681688" y="4387356"/>
              <a:chExt cx="612068" cy="575396"/>
            </a:xfrm>
          </p:grpSpPr>
          <p:sp>
            <p:nvSpPr>
              <p:cNvPr id="58" name="îṣļîḑé-Heptagon 87"/>
              <p:cNvSpPr/>
              <p:nvPr/>
            </p:nvSpPr>
            <p:spPr>
              <a:xfrm>
                <a:off x="4681688" y="4387356"/>
                <a:ext cx="612068" cy="575396"/>
              </a:xfrm>
              <a:prstGeom prst="heptagon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9" name="îṣļîḑé-Freeform: Shape 93"/>
              <p:cNvSpPr/>
              <p:nvPr/>
            </p:nvSpPr>
            <p:spPr bwMode="auto">
              <a:xfrm>
                <a:off x="4775626" y="4469072"/>
                <a:ext cx="424192" cy="424192"/>
              </a:xfrm>
              <a:custGeom>
                <a:gdLst>
                  <a:gd name="T0" fmla="*/ 130 w 236"/>
                  <a:gd name="T1" fmla="*/ 1 h 236"/>
                  <a:gd name="T2" fmla="*/ 118 w 236"/>
                  <a:gd name="T3" fmla="*/ 0 h 236"/>
                  <a:gd name="T4" fmla="*/ 30 w 236"/>
                  <a:gd name="T5" fmla="*/ 40 h 236"/>
                  <a:gd name="T6" fmla="*/ 68 w 236"/>
                  <a:gd name="T7" fmla="*/ 105 h 236"/>
                  <a:gd name="T8" fmla="*/ 130 w 236"/>
                  <a:gd name="T9" fmla="*/ 1 h 236"/>
                  <a:gd name="T10" fmla="*/ 20 w 236"/>
                  <a:gd name="T11" fmla="*/ 52 h 236"/>
                  <a:gd name="T12" fmla="*/ 0 w 236"/>
                  <a:gd name="T13" fmla="*/ 118 h 236"/>
                  <a:gd name="T14" fmla="*/ 5 w 236"/>
                  <a:gd name="T15" fmla="*/ 153 h 236"/>
                  <a:gd name="T16" fmla="*/ 81 w 236"/>
                  <a:gd name="T17" fmla="*/ 153 h 236"/>
                  <a:gd name="T18" fmla="*/ 20 w 236"/>
                  <a:gd name="T19" fmla="*/ 52 h 236"/>
                  <a:gd name="T20" fmla="*/ 225 w 236"/>
                  <a:gd name="T21" fmla="*/ 68 h 236"/>
                  <a:gd name="T22" fmla="*/ 145 w 236"/>
                  <a:gd name="T23" fmla="*/ 3 h 236"/>
                  <a:gd name="T24" fmla="*/ 106 w 236"/>
                  <a:gd name="T25" fmla="*/ 68 h 236"/>
                  <a:gd name="T26" fmla="*/ 225 w 236"/>
                  <a:gd name="T27" fmla="*/ 68 h 236"/>
                  <a:gd name="T28" fmla="*/ 130 w 236"/>
                  <a:gd name="T29" fmla="*/ 167 h 236"/>
                  <a:gd name="T30" fmla="*/ 11 w 236"/>
                  <a:gd name="T31" fmla="*/ 167 h 236"/>
                  <a:gd name="T32" fmla="*/ 96 w 236"/>
                  <a:gd name="T33" fmla="*/ 234 h 236"/>
                  <a:gd name="T34" fmla="*/ 93 w 236"/>
                  <a:gd name="T35" fmla="*/ 232 h 236"/>
                  <a:gd name="T36" fmla="*/ 130 w 236"/>
                  <a:gd name="T37" fmla="*/ 167 h 236"/>
                  <a:gd name="T38" fmla="*/ 230 w 236"/>
                  <a:gd name="T39" fmla="*/ 82 h 236"/>
                  <a:gd name="T40" fmla="*/ 155 w 236"/>
                  <a:gd name="T41" fmla="*/ 82 h 236"/>
                  <a:gd name="T42" fmla="*/ 215 w 236"/>
                  <a:gd name="T43" fmla="*/ 186 h 236"/>
                  <a:gd name="T44" fmla="*/ 236 w 236"/>
                  <a:gd name="T45" fmla="*/ 118 h 236"/>
                  <a:gd name="T46" fmla="*/ 230 w 236"/>
                  <a:gd name="T47" fmla="*/ 82 h 236"/>
                  <a:gd name="T48" fmla="*/ 108 w 236"/>
                  <a:gd name="T49" fmla="*/ 236 h 236"/>
                  <a:gd name="T50" fmla="*/ 118 w 236"/>
                  <a:gd name="T51" fmla="*/ 236 h 236"/>
                  <a:gd name="T52" fmla="*/ 205 w 236"/>
                  <a:gd name="T53" fmla="*/ 198 h 236"/>
                  <a:gd name="T54" fmla="*/ 167 w 236"/>
                  <a:gd name="T55" fmla="*/ 132 h 236"/>
                  <a:gd name="T56" fmla="*/ 108 w 236"/>
                  <a:gd name="T57" fmla="*/ 236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36" h="236">
                    <a:moveTo>
                      <a:pt x="130" y="1"/>
                    </a:moveTo>
                    <a:cubicBezTo>
                      <a:pt x="126" y="0"/>
                      <a:pt x="122" y="0"/>
                      <a:pt x="118" y="0"/>
                    </a:cubicBezTo>
                    <a:cubicBezTo>
                      <a:pt x="83" y="0"/>
                      <a:pt x="51" y="16"/>
                      <a:pt x="30" y="40"/>
                    </a:cubicBezTo>
                    <a:cubicBezTo>
                      <a:pt x="68" y="105"/>
                      <a:pt x="68" y="105"/>
                      <a:pt x="68" y="105"/>
                    </a:cubicBezTo>
                    <a:lnTo>
                      <a:pt x="130" y="1"/>
                    </a:lnTo>
                    <a:close/>
                    <a:moveTo>
                      <a:pt x="20" y="52"/>
                    </a:moveTo>
                    <a:cubicBezTo>
                      <a:pt x="7" y="71"/>
                      <a:pt x="0" y="94"/>
                      <a:pt x="0" y="118"/>
                    </a:cubicBezTo>
                    <a:cubicBezTo>
                      <a:pt x="0" y="130"/>
                      <a:pt x="2" y="142"/>
                      <a:pt x="5" y="153"/>
                    </a:cubicBezTo>
                    <a:cubicBezTo>
                      <a:pt x="81" y="153"/>
                      <a:pt x="81" y="153"/>
                      <a:pt x="81" y="153"/>
                    </a:cubicBezTo>
                    <a:lnTo>
                      <a:pt x="20" y="52"/>
                    </a:lnTo>
                    <a:close/>
                    <a:moveTo>
                      <a:pt x="225" y="68"/>
                    </a:moveTo>
                    <a:cubicBezTo>
                      <a:pt x="210" y="36"/>
                      <a:pt x="180" y="11"/>
                      <a:pt x="145" y="3"/>
                    </a:cubicBezTo>
                    <a:cubicBezTo>
                      <a:pt x="106" y="68"/>
                      <a:pt x="106" y="68"/>
                      <a:pt x="106" y="68"/>
                    </a:cubicBezTo>
                    <a:lnTo>
                      <a:pt x="225" y="68"/>
                    </a:lnTo>
                    <a:close/>
                    <a:moveTo>
                      <a:pt x="130" y="167"/>
                    </a:moveTo>
                    <a:cubicBezTo>
                      <a:pt x="11" y="167"/>
                      <a:pt x="11" y="167"/>
                      <a:pt x="11" y="167"/>
                    </a:cubicBezTo>
                    <a:cubicBezTo>
                      <a:pt x="26" y="201"/>
                      <a:pt x="58" y="227"/>
                      <a:pt x="96" y="234"/>
                    </a:cubicBezTo>
                    <a:cubicBezTo>
                      <a:pt x="93" y="232"/>
                      <a:pt x="93" y="232"/>
                      <a:pt x="93" y="232"/>
                    </a:cubicBezTo>
                    <a:lnTo>
                      <a:pt x="130" y="167"/>
                    </a:lnTo>
                    <a:close/>
                    <a:moveTo>
                      <a:pt x="230" y="82"/>
                    </a:moveTo>
                    <a:cubicBezTo>
                      <a:pt x="155" y="82"/>
                      <a:pt x="155" y="82"/>
                      <a:pt x="155" y="82"/>
                    </a:cubicBezTo>
                    <a:cubicBezTo>
                      <a:pt x="215" y="186"/>
                      <a:pt x="215" y="186"/>
                      <a:pt x="215" y="186"/>
                    </a:cubicBezTo>
                    <a:cubicBezTo>
                      <a:pt x="228" y="167"/>
                      <a:pt x="236" y="143"/>
                      <a:pt x="236" y="118"/>
                    </a:cubicBezTo>
                    <a:cubicBezTo>
                      <a:pt x="236" y="106"/>
                      <a:pt x="234" y="94"/>
                      <a:pt x="230" y="82"/>
                    </a:cubicBezTo>
                    <a:close/>
                    <a:moveTo>
                      <a:pt x="108" y="236"/>
                    </a:moveTo>
                    <a:cubicBezTo>
                      <a:pt x="111" y="236"/>
                      <a:pt x="115" y="236"/>
                      <a:pt x="118" y="236"/>
                    </a:cubicBezTo>
                    <a:cubicBezTo>
                      <a:pt x="152" y="236"/>
                      <a:pt x="183" y="221"/>
                      <a:pt x="205" y="198"/>
                    </a:cubicBezTo>
                    <a:cubicBezTo>
                      <a:pt x="167" y="132"/>
                      <a:pt x="167" y="132"/>
                      <a:pt x="167" y="132"/>
                    </a:cubicBezTo>
                    <a:lnTo>
                      <a:pt x="108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4"/>
            <p:cNvGrpSpPr/>
            <p:nvPr/>
          </p:nvGrpSpPr>
          <p:grpSpPr>
            <a:xfrm>
              <a:off x="1115616" y="4057416"/>
              <a:ext cx="459051" cy="431547"/>
              <a:chOff x="1487488" y="5409888"/>
              <a:chExt cx="612068" cy="575396"/>
            </a:xfrm>
          </p:grpSpPr>
          <p:sp>
            <p:nvSpPr>
              <p:cNvPr id="56" name="îṣļîḑé-Heptagon 86"/>
              <p:cNvSpPr/>
              <p:nvPr/>
            </p:nvSpPr>
            <p:spPr>
              <a:xfrm>
                <a:off x="1487488" y="5409888"/>
                <a:ext cx="612068" cy="575396"/>
              </a:xfrm>
              <a:prstGeom prst="heptagon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7" name="îṣļîḑé-Freeform: Shape 95"/>
              <p:cNvSpPr/>
              <p:nvPr/>
            </p:nvSpPr>
            <p:spPr bwMode="auto">
              <a:xfrm>
                <a:off x="1581426" y="5503528"/>
                <a:ext cx="424192" cy="424192"/>
              </a:xfrm>
              <a:custGeom>
                <a:gdLst>
                  <a:gd name="T0" fmla="*/ 116 w 232"/>
                  <a:gd name="T1" fmla="*/ 0 h 232"/>
                  <a:gd name="T2" fmla="*/ 0 w 232"/>
                  <a:gd name="T3" fmla="*/ 116 h 232"/>
                  <a:gd name="T4" fmla="*/ 116 w 232"/>
                  <a:gd name="T5" fmla="*/ 232 h 232"/>
                  <a:gd name="T6" fmla="*/ 232 w 232"/>
                  <a:gd name="T7" fmla="*/ 116 h 232"/>
                  <a:gd name="T8" fmla="*/ 116 w 232"/>
                  <a:gd name="T9" fmla="*/ 0 h 232"/>
                  <a:gd name="T10" fmla="*/ 129 w 232"/>
                  <a:gd name="T11" fmla="*/ 208 h 232"/>
                  <a:gd name="T12" fmla="*/ 129 w 232"/>
                  <a:gd name="T13" fmla="*/ 190 h 232"/>
                  <a:gd name="T14" fmla="*/ 117 w 232"/>
                  <a:gd name="T15" fmla="*/ 178 h 232"/>
                  <a:gd name="T16" fmla="*/ 105 w 232"/>
                  <a:gd name="T17" fmla="*/ 190 h 232"/>
                  <a:gd name="T18" fmla="*/ 105 w 232"/>
                  <a:gd name="T19" fmla="*/ 208 h 232"/>
                  <a:gd name="T20" fmla="*/ 25 w 232"/>
                  <a:gd name="T21" fmla="*/ 129 h 232"/>
                  <a:gd name="T22" fmla="*/ 42 w 232"/>
                  <a:gd name="T23" fmla="*/ 129 h 232"/>
                  <a:gd name="T24" fmla="*/ 53 w 232"/>
                  <a:gd name="T25" fmla="*/ 117 h 232"/>
                  <a:gd name="T26" fmla="*/ 42 w 232"/>
                  <a:gd name="T27" fmla="*/ 105 h 232"/>
                  <a:gd name="T28" fmla="*/ 24 w 232"/>
                  <a:gd name="T29" fmla="*/ 105 h 232"/>
                  <a:gd name="T30" fmla="*/ 104 w 232"/>
                  <a:gd name="T31" fmla="*/ 25 h 232"/>
                  <a:gd name="T32" fmla="*/ 104 w 232"/>
                  <a:gd name="T33" fmla="*/ 41 h 232"/>
                  <a:gd name="T34" fmla="*/ 116 w 232"/>
                  <a:gd name="T35" fmla="*/ 53 h 232"/>
                  <a:gd name="T36" fmla="*/ 128 w 232"/>
                  <a:gd name="T37" fmla="*/ 41 h 232"/>
                  <a:gd name="T38" fmla="*/ 128 w 232"/>
                  <a:gd name="T39" fmla="*/ 25 h 232"/>
                  <a:gd name="T40" fmla="*/ 208 w 232"/>
                  <a:gd name="T41" fmla="*/ 104 h 232"/>
                  <a:gd name="T42" fmla="*/ 190 w 232"/>
                  <a:gd name="T43" fmla="*/ 104 h 232"/>
                  <a:gd name="T44" fmla="*/ 179 w 232"/>
                  <a:gd name="T45" fmla="*/ 116 h 232"/>
                  <a:gd name="T46" fmla="*/ 190 w 232"/>
                  <a:gd name="T47" fmla="*/ 128 h 232"/>
                  <a:gd name="T48" fmla="*/ 208 w 232"/>
                  <a:gd name="T49" fmla="*/ 128 h 232"/>
                  <a:gd name="T50" fmla="*/ 129 w 232"/>
                  <a:gd name="T51" fmla="*/ 208 h 232"/>
                  <a:gd name="T52" fmla="*/ 124 w 232"/>
                  <a:gd name="T53" fmla="*/ 94 h 232"/>
                  <a:gd name="T54" fmla="*/ 70 w 232"/>
                  <a:gd name="T55" fmla="*/ 69 h 232"/>
                  <a:gd name="T56" fmla="*/ 94 w 232"/>
                  <a:gd name="T57" fmla="*/ 124 h 232"/>
                  <a:gd name="T58" fmla="*/ 109 w 232"/>
                  <a:gd name="T59" fmla="*/ 138 h 232"/>
                  <a:gd name="T60" fmla="*/ 163 w 232"/>
                  <a:gd name="T61" fmla="*/ 163 h 232"/>
                  <a:gd name="T62" fmla="*/ 138 w 232"/>
                  <a:gd name="T63" fmla="*/ 108 h 232"/>
                  <a:gd name="T64" fmla="*/ 124 w 232"/>
                  <a:gd name="T65" fmla="*/ 94 h 232"/>
                  <a:gd name="T66" fmla="*/ 123 w 232"/>
                  <a:gd name="T67" fmla="*/ 123 h 232"/>
                  <a:gd name="T68" fmla="*/ 110 w 232"/>
                  <a:gd name="T69" fmla="*/ 123 h 232"/>
                  <a:gd name="T70" fmla="*/ 110 w 232"/>
                  <a:gd name="T71" fmla="*/ 109 h 232"/>
                  <a:gd name="T72" fmla="*/ 123 w 232"/>
                  <a:gd name="T73" fmla="*/ 109 h 232"/>
                  <a:gd name="T74" fmla="*/ 123 w 232"/>
                  <a:gd name="T75" fmla="*/ 123 h 23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31" h="231">
                    <a:moveTo>
                      <a:pt x="116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2"/>
                      <a:pt x="116" y="232"/>
                    </a:cubicBezTo>
                    <a:cubicBezTo>
                      <a:pt x="180" y="232"/>
                      <a:pt x="232" y="180"/>
                      <a:pt x="232" y="116"/>
                    </a:cubicBezTo>
                    <a:cubicBezTo>
                      <a:pt x="232" y="52"/>
                      <a:pt x="180" y="0"/>
                      <a:pt x="116" y="0"/>
                    </a:cubicBezTo>
                    <a:close/>
                    <a:moveTo>
                      <a:pt x="129" y="208"/>
                    </a:moveTo>
                    <a:cubicBezTo>
                      <a:pt x="129" y="190"/>
                      <a:pt x="129" y="190"/>
                      <a:pt x="129" y="190"/>
                    </a:cubicBezTo>
                    <a:cubicBezTo>
                      <a:pt x="129" y="183"/>
                      <a:pt x="123" y="178"/>
                      <a:pt x="117" y="178"/>
                    </a:cubicBezTo>
                    <a:cubicBezTo>
                      <a:pt x="110" y="178"/>
                      <a:pt x="105" y="183"/>
                      <a:pt x="105" y="190"/>
                    </a:cubicBezTo>
                    <a:cubicBezTo>
                      <a:pt x="105" y="208"/>
                      <a:pt x="105" y="208"/>
                      <a:pt x="105" y="208"/>
                    </a:cubicBezTo>
                    <a:cubicBezTo>
                      <a:pt x="63" y="203"/>
                      <a:pt x="30" y="170"/>
                      <a:pt x="25" y="129"/>
                    </a:cubicBezTo>
                    <a:cubicBezTo>
                      <a:pt x="42" y="129"/>
                      <a:pt x="42" y="129"/>
                      <a:pt x="42" y="129"/>
                    </a:cubicBezTo>
                    <a:cubicBezTo>
                      <a:pt x="48" y="129"/>
                      <a:pt x="53" y="123"/>
                      <a:pt x="53" y="117"/>
                    </a:cubicBezTo>
                    <a:cubicBezTo>
                      <a:pt x="53" y="110"/>
                      <a:pt x="48" y="105"/>
                      <a:pt x="42" y="105"/>
                    </a:cubicBezTo>
                    <a:cubicBezTo>
                      <a:pt x="24" y="105"/>
                      <a:pt x="24" y="105"/>
                      <a:pt x="24" y="105"/>
                    </a:cubicBezTo>
                    <a:cubicBezTo>
                      <a:pt x="29" y="63"/>
                      <a:pt x="63" y="30"/>
                      <a:pt x="104" y="25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7"/>
                      <a:pt x="109" y="53"/>
                      <a:pt x="116" y="53"/>
                    </a:cubicBezTo>
                    <a:cubicBezTo>
                      <a:pt x="122" y="53"/>
                      <a:pt x="128" y="47"/>
                      <a:pt x="128" y="41"/>
                    </a:cubicBezTo>
                    <a:cubicBezTo>
                      <a:pt x="128" y="25"/>
                      <a:pt x="128" y="25"/>
                      <a:pt x="128" y="25"/>
                    </a:cubicBezTo>
                    <a:cubicBezTo>
                      <a:pt x="169" y="30"/>
                      <a:pt x="202" y="63"/>
                      <a:pt x="208" y="104"/>
                    </a:cubicBezTo>
                    <a:cubicBezTo>
                      <a:pt x="190" y="104"/>
                      <a:pt x="190" y="104"/>
                      <a:pt x="190" y="104"/>
                    </a:cubicBezTo>
                    <a:cubicBezTo>
                      <a:pt x="184" y="104"/>
                      <a:pt x="179" y="109"/>
                      <a:pt x="179" y="116"/>
                    </a:cubicBezTo>
                    <a:cubicBezTo>
                      <a:pt x="179" y="122"/>
                      <a:pt x="184" y="128"/>
                      <a:pt x="190" y="128"/>
                    </a:cubicBezTo>
                    <a:cubicBezTo>
                      <a:pt x="208" y="128"/>
                      <a:pt x="208" y="128"/>
                      <a:pt x="208" y="128"/>
                    </a:cubicBezTo>
                    <a:cubicBezTo>
                      <a:pt x="203" y="169"/>
                      <a:pt x="170" y="202"/>
                      <a:pt x="129" y="208"/>
                    </a:cubicBezTo>
                    <a:close/>
                    <a:moveTo>
                      <a:pt x="124" y="94"/>
                    </a:moveTo>
                    <a:cubicBezTo>
                      <a:pt x="70" y="69"/>
                      <a:pt x="70" y="69"/>
                      <a:pt x="70" y="69"/>
                    </a:cubicBezTo>
                    <a:cubicBezTo>
                      <a:pt x="94" y="124"/>
                      <a:pt x="94" y="124"/>
                      <a:pt x="94" y="124"/>
                    </a:cubicBezTo>
                    <a:cubicBezTo>
                      <a:pt x="97" y="129"/>
                      <a:pt x="103" y="136"/>
                      <a:pt x="109" y="138"/>
                    </a:cubicBezTo>
                    <a:cubicBezTo>
                      <a:pt x="163" y="163"/>
                      <a:pt x="163" y="163"/>
                      <a:pt x="163" y="163"/>
                    </a:cubicBezTo>
                    <a:cubicBezTo>
                      <a:pt x="138" y="108"/>
                      <a:pt x="138" y="108"/>
                      <a:pt x="138" y="108"/>
                    </a:cubicBezTo>
                    <a:cubicBezTo>
                      <a:pt x="136" y="103"/>
                      <a:pt x="130" y="96"/>
                      <a:pt x="124" y="94"/>
                    </a:cubicBezTo>
                    <a:close/>
                    <a:moveTo>
                      <a:pt x="123" y="123"/>
                    </a:moveTo>
                    <a:cubicBezTo>
                      <a:pt x="119" y="126"/>
                      <a:pt x="113" y="126"/>
                      <a:pt x="110" y="123"/>
                    </a:cubicBezTo>
                    <a:cubicBezTo>
                      <a:pt x="106" y="119"/>
                      <a:pt x="106" y="113"/>
                      <a:pt x="110" y="109"/>
                    </a:cubicBezTo>
                    <a:cubicBezTo>
                      <a:pt x="113" y="106"/>
                      <a:pt x="119" y="106"/>
                      <a:pt x="123" y="109"/>
                    </a:cubicBezTo>
                    <a:cubicBezTo>
                      <a:pt x="127" y="113"/>
                      <a:pt x="127" y="119"/>
                      <a:pt x="123" y="1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1"/>
            <p:cNvGrpSpPr/>
            <p:nvPr/>
          </p:nvGrpSpPr>
          <p:grpSpPr>
            <a:xfrm>
              <a:off x="3511266" y="4057416"/>
              <a:ext cx="459051" cy="431547"/>
              <a:chOff x="4681688" y="5409888"/>
              <a:chExt cx="612068" cy="575396"/>
            </a:xfrm>
          </p:grpSpPr>
          <p:sp>
            <p:nvSpPr>
              <p:cNvPr id="54" name="îṣļîḑé-Heptagon 88"/>
              <p:cNvSpPr/>
              <p:nvPr/>
            </p:nvSpPr>
            <p:spPr>
              <a:xfrm>
                <a:off x="4681688" y="5409888"/>
                <a:ext cx="612068" cy="575396"/>
              </a:xfrm>
              <a:prstGeom prst="heptagon">
                <a:avLst/>
              </a:prstGeom>
              <a:solidFill>
                <a:schemeClr val="accent5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5" name="îṣļîḑé-Freeform: Shape 96"/>
              <p:cNvSpPr/>
              <p:nvPr/>
            </p:nvSpPr>
            <p:spPr bwMode="auto">
              <a:xfrm>
                <a:off x="4775626" y="5503528"/>
                <a:ext cx="424192" cy="424192"/>
              </a:xfrm>
              <a:custGeom>
                <a:gdLst>
                  <a:gd name="T0" fmla="*/ 182 w 236"/>
                  <a:gd name="T1" fmla="*/ 109 h 236"/>
                  <a:gd name="T2" fmla="*/ 157 w 236"/>
                  <a:gd name="T3" fmla="*/ 103 h 236"/>
                  <a:gd name="T4" fmla="*/ 134 w 236"/>
                  <a:gd name="T5" fmla="*/ 102 h 236"/>
                  <a:gd name="T6" fmla="*/ 120 w 236"/>
                  <a:gd name="T7" fmla="*/ 114 h 236"/>
                  <a:gd name="T8" fmla="*/ 118 w 236"/>
                  <a:gd name="T9" fmla="*/ 129 h 236"/>
                  <a:gd name="T10" fmla="*/ 122 w 236"/>
                  <a:gd name="T11" fmla="*/ 141 h 236"/>
                  <a:gd name="T12" fmla="*/ 135 w 236"/>
                  <a:gd name="T13" fmla="*/ 156 h 236"/>
                  <a:gd name="T14" fmla="*/ 139 w 236"/>
                  <a:gd name="T15" fmla="*/ 185 h 236"/>
                  <a:gd name="T16" fmla="*/ 152 w 236"/>
                  <a:gd name="T17" fmla="*/ 198 h 236"/>
                  <a:gd name="T18" fmla="*/ 169 w 236"/>
                  <a:gd name="T19" fmla="*/ 180 h 236"/>
                  <a:gd name="T20" fmla="*/ 187 w 236"/>
                  <a:gd name="T21" fmla="*/ 150 h 236"/>
                  <a:gd name="T22" fmla="*/ 200 w 236"/>
                  <a:gd name="T23" fmla="*/ 122 h 236"/>
                  <a:gd name="T24" fmla="*/ 182 w 236"/>
                  <a:gd name="T25" fmla="*/ 109 h 236"/>
                  <a:gd name="T26" fmla="*/ 118 w 236"/>
                  <a:gd name="T27" fmla="*/ 0 h 236"/>
                  <a:gd name="T28" fmla="*/ 0 w 236"/>
                  <a:gd name="T29" fmla="*/ 118 h 236"/>
                  <a:gd name="T30" fmla="*/ 118 w 236"/>
                  <a:gd name="T31" fmla="*/ 236 h 236"/>
                  <a:gd name="T32" fmla="*/ 236 w 236"/>
                  <a:gd name="T33" fmla="*/ 118 h 236"/>
                  <a:gd name="T34" fmla="*/ 118 w 236"/>
                  <a:gd name="T35" fmla="*/ 0 h 236"/>
                  <a:gd name="T36" fmla="*/ 126 w 236"/>
                  <a:gd name="T37" fmla="*/ 212 h 236"/>
                  <a:gd name="T38" fmla="*/ 128 w 236"/>
                  <a:gd name="T39" fmla="*/ 208 h 236"/>
                  <a:gd name="T40" fmla="*/ 125 w 236"/>
                  <a:gd name="T41" fmla="*/ 186 h 236"/>
                  <a:gd name="T42" fmla="*/ 105 w 236"/>
                  <a:gd name="T43" fmla="*/ 186 h 236"/>
                  <a:gd name="T44" fmla="*/ 98 w 236"/>
                  <a:gd name="T45" fmla="*/ 207 h 236"/>
                  <a:gd name="T46" fmla="*/ 102 w 236"/>
                  <a:gd name="T47" fmla="*/ 211 h 236"/>
                  <a:gd name="T48" fmla="*/ 34 w 236"/>
                  <a:gd name="T49" fmla="*/ 161 h 236"/>
                  <a:gd name="T50" fmla="*/ 44 w 236"/>
                  <a:gd name="T51" fmla="*/ 157 h 236"/>
                  <a:gd name="T52" fmla="*/ 44 w 236"/>
                  <a:gd name="T53" fmla="*/ 157 h 236"/>
                  <a:gd name="T54" fmla="*/ 81 w 236"/>
                  <a:gd name="T55" fmla="*/ 142 h 236"/>
                  <a:gd name="T56" fmla="*/ 81 w 236"/>
                  <a:gd name="T57" fmla="*/ 118 h 236"/>
                  <a:gd name="T58" fmla="*/ 55 w 236"/>
                  <a:gd name="T59" fmla="*/ 94 h 236"/>
                  <a:gd name="T60" fmla="*/ 28 w 236"/>
                  <a:gd name="T61" fmla="*/ 90 h 236"/>
                  <a:gd name="T62" fmla="*/ 84 w 236"/>
                  <a:gd name="T63" fmla="*/ 30 h 236"/>
                  <a:gd name="T64" fmla="*/ 84 w 236"/>
                  <a:gd name="T65" fmla="*/ 31 h 236"/>
                  <a:gd name="T66" fmla="*/ 102 w 236"/>
                  <a:gd name="T67" fmla="*/ 56 h 236"/>
                  <a:gd name="T68" fmla="*/ 120 w 236"/>
                  <a:gd name="T69" fmla="*/ 79 h 236"/>
                  <a:gd name="T70" fmla="*/ 131 w 236"/>
                  <a:gd name="T71" fmla="*/ 97 h 236"/>
                  <a:gd name="T72" fmla="*/ 146 w 236"/>
                  <a:gd name="T73" fmla="*/ 88 h 236"/>
                  <a:gd name="T74" fmla="*/ 177 w 236"/>
                  <a:gd name="T75" fmla="*/ 66 h 236"/>
                  <a:gd name="T76" fmla="*/ 190 w 236"/>
                  <a:gd name="T77" fmla="*/ 57 h 236"/>
                  <a:gd name="T78" fmla="*/ 212 w 236"/>
                  <a:gd name="T79" fmla="*/ 118 h 236"/>
                  <a:gd name="T80" fmla="*/ 126 w 236"/>
                  <a:gd name="T81" fmla="*/ 212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36" h="236">
                    <a:moveTo>
                      <a:pt x="182" y="109"/>
                    </a:moveTo>
                    <a:cubicBezTo>
                      <a:pt x="172" y="107"/>
                      <a:pt x="161" y="105"/>
                      <a:pt x="157" y="103"/>
                    </a:cubicBezTo>
                    <a:cubicBezTo>
                      <a:pt x="153" y="102"/>
                      <a:pt x="143" y="101"/>
                      <a:pt x="134" y="102"/>
                    </a:cubicBezTo>
                    <a:cubicBezTo>
                      <a:pt x="125" y="103"/>
                      <a:pt x="119" y="109"/>
                      <a:pt x="120" y="114"/>
                    </a:cubicBezTo>
                    <a:cubicBezTo>
                      <a:pt x="121" y="119"/>
                      <a:pt x="120" y="126"/>
                      <a:pt x="118" y="129"/>
                    </a:cubicBezTo>
                    <a:cubicBezTo>
                      <a:pt x="117" y="132"/>
                      <a:pt x="118" y="138"/>
                      <a:pt x="122" y="141"/>
                    </a:cubicBezTo>
                    <a:cubicBezTo>
                      <a:pt x="127" y="144"/>
                      <a:pt x="132" y="151"/>
                      <a:pt x="135" y="156"/>
                    </a:cubicBezTo>
                    <a:cubicBezTo>
                      <a:pt x="138" y="162"/>
                      <a:pt x="140" y="175"/>
                      <a:pt x="139" y="185"/>
                    </a:cubicBezTo>
                    <a:cubicBezTo>
                      <a:pt x="139" y="195"/>
                      <a:pt x="145" y="201"/>
                      <a:pt x="152" y="198"/>
                    </a:cubicBezTo>
                    <a:cubicBezTo>
                      <a:pt x="160" y="195"/>
                      <a:pt x="167" y="187"/>
                      <a:pt x="169" y="180"/>
                    </a:cubicBezTo>
                    <a:cubicBezTo>
                      <a:pt x="171" y="174"/>
                      <a:pt x="179" y="160"/>
                      <a:pt x="187" y="150"/>
                    </a:cubicBezTo>
                    <a:cubicBezTo>
                      <a:pt x="195" y="140"/>
                      <a:pt x="201" y="127"/>
                      <a:pt x="200" y="122"/>
                    </a:cubicBezTo>
                    <a:cubicBezTo>
                      <a:pt x="200" y="116"/>
                      <a:pt x="191" y="111"/>
                      <a:pt x="182" y="109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26" y="212"/>
                    </a:moveTo>
                    <a:cubicBezTo>
                      <a:pt x="127" y="211"/>
                      <a:pt x="128" y="209"/>
                      <a:pt x="128" y="208"/>
                    </a:cubicBezTo>
                    <a:cubicBezTo>
                      <a:pt x="130" y="201"/>
                      <a:pt x="128" y="191"/>
                      <a:pt x="125" y="186"/>
                    </a:cubicBezTo>
                    <a:cubicBezTo>
                      <a:pt x="121" y="181"/>
                      <a:pt x="112" y="181"/>
                      <a:pt x="105" y="186"/>
                    </a:cubicBezTo>
                    <a:cubicBezTo>
                      <a:pt x="97" y="191"/>
                      <a:pt x="94" y="200"/>
                      <a:pt x="98" y="207"/>
                    </a:cubicBezTo>
                    <a:cubicBezTo>
                      <a:pt x="99" y="208"/>
                      <a:pt x="100" y="210"/>
                      <a:pt x="102" y="211"/>
                    </a:cubicBezTo>
                    <a:cubicBezTo>
                      <a:pt x="72" y="206"/>
                      <a:pt x="47" y="187"/>
                      <a:pt x="34" y="161"/>
                    </a:cubicBezTo>
                    <a:cubicBezTo>
                      <a:pt x="37" y="161"/>
                      <a:pt x="40" y="159"/>
                      <a:pt x="44" y="157"/>
                    </a:cubicBezTo>
                    <a:cubicBezTo>
                      <a:pt x="44" y="157"/>
                      <a:pt x="44" y="157"/>
                      <a:pt x="44" y="157"/>
                    </a:cubicBezTo>
                    <a:cubicBezTo>
                      <a:pt x="57" y="148"/>
                      <a:pt x="74" y="141"/>
                      <a:pt x="81" y="142"/>
                    </a:cubicBezTo>
                    <a:cubicBezTo>
                      <a:pt x="89" y="142"/>
                      <a:pt x="89" y="131"/>
                      <a:pt x="81" y="118"/>
                    </a:cubicBezTo>
                    <a:cubicBezTo>
                      <a:pt x="74" y="105"/>
                      <a:pt x="62" y="94"/>
                      <a:pt x="55" y="94"/>
                    </a:cubicBezTo>
                    <a:cubicBezTo>
                      <a:pt x="48" y="94"/>
                      <a:pt x="36" y="92"/>
                      <a:pt x="28" y="90"/>
                    </a:cubicBezTo>
                    <a:cubicBezTo>
                      <a:pt x="37" y="62"/>
                      <a:pt x="58" y="41"/>
                      <a:pt x="84" y="30"/>
                    </a:cubicBezTo>
                    <a:cubicBezTo>
                      <a:pt x="84" y="31"/>
                      <a:pt x="84" y="31"/>
                      <a:pt x="84" y="31"/>
                    </a:cubicBezTo>
                    <a:cubicBezTo>
                      <a:pt x="86" y="39"/>
                      <a:pt x="95" y="50"/>
                      <a:pt x="102" y="56"/>
                    </a:cubicBezTo>
                    <a:cubicBezTo>
                      <a:pt x="110" y="62"/>
                      <a:pt x="118" y="72"/>
                      <a:pt x="120" y="79"/>
                    </a:cubicBezTo>
                    <a:cubicBezTo>
                      <a:pt x="122" y="85"/>
                      <a:pt x="127" y="93"/>
                      <a:pt x="131" y="97"/>
                    </a:cubicBezTo>
                    <a:cubicBezTo>
                      <a:pt x="136" y="100"/>
                      <a:pt x="142" y="96"/>
                      <a:pt x="146" y="88"/>
                    </a:cubicBezTo>
                    <a:cubicBezTo>
                      <a:pt x="150" y="80"/>
                      <a:pt x="164" y="70"/>
                      <a:pt x="177" y="66"/>
                    </a:cubicBezTo>
                    <a:cubicBezTo>
                      <a:pt x="183" y="64"/>
                      <a:pt x="187" y="61"/>
                      <a:pt x="190" y="57"/>
                    </a:cubicBezTo>
                    <a:cubicBezTo>
                      <a:pt x="204" y="74"/>
                      <a:pt x="212" y="95"/>
                      <a:pt x="212" y="118"/>
                    </a:cubicBezTo>
                    <a:cubicBezTo>
                      <a:pt x="212" y="168"/>
                      <a:pt x="174" y="208"/>
                      <a:pt x="126" y="2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17"/>
            <p:cNvGrpSpPr/>
            <p:nvPr/>
          </p:nvGrpSpPr>
          <p:grpSpPr>
            <a:xfrm>
              <a:off x="5906916" y="4057416"/>
              <a:ext cx="459051" cy="431547"/>
              <a:chOff x="7875888" y="5409888"/>
              <a:chExt cx="612068" cy="575396"/>
            </a:xfrm>
          </p:grpSpPr>
          <p:sp>
            <p:nvSpPr>
              <p:cNvPr id="52" name="îṣļîḑé-Heptagon 90"/>
              <p:cNvSpPr/>
              <p:nvPr/>
            </p:nvSpPr>
            <p:spPr>
              <a:xfrm>
                <a:off x="7875888" y="5409888"/>
                <a:ext cx="612068" cy="575396"/>
              </a:xfrm>
              <a:prstGeom prst="heptagon">
                <a:avLst/>
              </a:prstGeom>
              <a:solidFill>
                <a:schemeClr val="accent6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53" name="îṣļîḑé-Freeform: Shape 97"/>
              <p:cNvSpPr/>
              <p:nvPr/>
            </p:nvSpPr>
            <p:spPr bwMode="auto">
              <a:xfrm>
                <a:off x="7950253" y="5483954"/>
                <a:ext cx="463339" cy="463339"/>
              </a:xfrm>
              <a:custGeom>
                <a:gdLst>
                  <a:gd name="T0" fmla="*/ 74 w 236"/>
                  <a:gd name="T1" fmla="*/ 160 h 236"/>
                  <a:gd name="T2" fmla="*/ 93 w 236"/>
                  <a:gd name="T3" fmla="*/ 160 h 236"/>
                  <a:gd name="T4" fmla="*/ 93 w 236"/>
                  <a:gd name="T5" fmla="*/ 103 h 236"/>
                  <a:gd name="T6" fmla="*/ 74 w 236"/>
                  <a:gd name="T7" fmla="*/ 103 h 236"/>
                  <a:gd name="T8" fmla="*/ 74 w 236"/>
                  <a:gd name="T9" fmla="*/ 160 h 236"/>
                  <a:gd name="T10" fmla="*/ 140 w 236"/>
                  <a:gd name="T11" fmla="*/ 102 h 236"/>
                  <a:gd name="T12" fmla="*/ 122 w 236"/>
                  <a:gd name="T13" fmla="*/ 111 h 236"/>
                  <a:gd name="T14" fmla="*/ 122 w 236"/>
                  <a:gd name="T15" fmla="*/ 103 h 236"/>
                  <a:gd name="T16" fmla="*/ 103 w 236"/>
                  <a:gd name="T17" fmla="*/ 103 h 236"/>
                  <a:gd name="T18" fmla="*/ 103 w 236"/>
                  <a:gd name="T19" fmla="*/ 160 h 236"/>
                  <a:gd name="T20" fmla="*/ 122 w 236"/>
                  <a:gd name="T21" fmla="*/ 160 h 236"/>
                  <a:gd name="T22" fmla="*/ 122 w 236"/>
                  <a:gd name="T23" fmla="*/ 128 h 236"/>
                  <a:gd name="T24" fmla="*/ 123 w 236"/>
                  <a:gd name="T25" fmla="*/ 124 h 236"/>
                  <a:gd name="T26" fmla="*/ 133 w 236"/>
                  <a:gd name="T27" fmla="*/ 117 h 236"/>
                  <a:gd name="T28" fmla="*/ 142 w 236"/>
                  <a:gd name="T29" fmla="*/ 130 h 236"/>
                  <a:gd name="T30" fmla="*/ 142 w 236"/>
                  <a:gd name="T31" fmla="*/ 160 h 236"/>
                  <a:gd name="T32" fmla="*/ 161 w 236"/>
                  <a:gd name="T33" fmla="*/ 160 h 236"/>
                  <a:gd name="T34" fmla="*/ 161 w 236"/>
                  <a:gd name="T35" fmla="*/ 160 h 236"/>
                  <a:gd name="T36" fmla="*/ 161 w 236"/>
                  <a:gd name="T37" fmla="*/ 127 h 236"/>
                  <a:gd name="T38" fmla="*/ 140 w 236"/>
                  <a:gd name="T39" fmla="*/ 102 h 236"/>
                  <a:gd name="T40" fmla="*/ 122 w 236"/>
                  <a:gd name="T41" fmla="*/ 111 h 236"/>
                  <a:gd name="T42" fmla="*/ 122 w 236"/>
                  <a:gd name="T43" fmla="*/ 111 h 236"/>
                  <a:gd name="T44" fmla="*/ 122 w 236"/>
                  <a:gd name="T45" fmla="*/ 111 h 236"/>
                  <a:gd name="T46" fmla="*/ 83 w 236"/>
                  <a:gd name="T47" fmla="*/ 75 h 236"/>
                  <a:gd name="T48" fmla="*/ 73 w 236"/>
                  <a:gd name="T49" fmla="*/ 85 h 236"/>
                  <a:gd name="T50" fmla="*/ 83 w 236"/>
                  <a:gd name="T51" fmla="*/ 95 h 236"/>
                  <a:gd name="T52" fmla="*/ 83 w 236"/>
                  <a:gd name="T53" fmla="*/ 95 h 236"/>
                  <a:gd name="T54" fmla="*/ 94 w 236"/>
                  <a:gd name="T55" fmla="*/ 85 h 236"/>
                  <a:gd name="T56" fmla="*/ 83 w 236"/>
                  <a:gd name="T57" fmla="*/ 75 h 236"/>
                  <a:gd name="T58" fmla="*/ 118 w 236"/>
                  <a:gd name="T59" fmla="*/ 0 h 236"/>
                  <a:gd name="T60" fmla="*/ 0 w 236"/>
                  <a:gd name="T61" fmla="*/ 118 h 236"/>
                  <a:gd name="T62" fmla="*/ 118 w 236"/>
                  <a:gd name="T63" fmla="*/ 236 h 236"/>
                  <a:gd name="T64" fmla="*/ 236 w 236"/>
                  <a:gd name="T65" fmla="*/ 118 h 236"/>
                  <a:gd name="T66" fmla="*/ 118 w 236"/>
                  <a:gd name="T67" fmla="*/ 0 h 236"/>
                  <a:gd name="T68" fmla="*/ 181 w 236"/>
                  <a:gd name="T69" fmla="*/ 172 h 236"/>
                  <a:gd name="T70" fmla="*/ 171 w 236"/>
                  <a:gd name="T71" fmla="*/ 181 h 236"/>
                  <a:gd name="T72" fmla="*/ 64 w 236"/>
                  <a:gd name="T73" fmla="*/ 181 h 236"/>
                  <a:gd name="T74" fmla="*/ 55 w 236"/>
                  <a:gd name="T75" fmla="*/ 172 h 236"/>
                  <a:gd name="T76" fmla="*/ 55 w 236"/>
                  <a:gd name="T77" fmla="*/ 63 h 236"/>
                  <a:gd name="T78" fmla="*/ 64 w 236"/>
                  <a:gd name="T79" fmla="*/ 54 h 236"/>
                  <a:gd name="T80" fmla="*/ 171 w 236"/>
                  <a:gd name="T81" fmla="*/ 54 h 236"/>
                  <a:gd name="T82" fmla="*/ 181 w 236"/>
                  <a:gd name="T83" fmla="*/ 63 h 236"/>
                  <a:gd name="T84" fmla="*/ 181 w 236"/>
                  <a:gd name="T85" fmla="*/ 172 h 236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6" h="236">
                    <a:moveTo>
                      <a:pt x="74" y="160"/>
                    </a:moveTo>
                    <a:cubicBezTo>
                      <a:pt x="93" y="160"/>
                      <a:pt x="93" y="160"/>
                      <a:pt x="93" y="160"/>
                    </a:cubicBezTo>
                    <a:cubicBezTo>
                      <a:pt x="93" y="103"/>
                      <a:pt x="93" y="103"/>
                      <a:pt x="93" y="103"/>
                    </a:cubicBezTo>
                    <a:cubicBezTo>
                      <a:pt x="74" y="103"/>
                      <a:pt x="74" y="103"/>
                      <a:pt x="74" y="103"/>
                    </a:cubicBezTo>
                    <a:lnTo>
                      <a:pt x="74" y="160"/>
                    </a:lnTo>
                    <a:close/>
                    <a:moveTo>
                      <a:pt x="140" y="102"/>
                    </a:moveTo>
                    <a:cubicBezTo>
                      <a:pt x="129" y="102"/>
                      <a:pt x="125" y="107"/>
                      <a:pt x="122" y="111"/>
                    </a:cubicBezTo>
                    <a:cubicBezTo>
                      <a:pt x="122" y="103"/>
                      <a:pt x="122" y="103"/>
                      <a:pt x="122" y="103"/>
                    </a:cubicBezTo>
                    <a:cubicBezTo>
                      <a:pt x="103" y="103"/>
                      <a:pt x="103" y="103"/>
                      <a:pt x="103" y="103"/>
                    </a:cubicBezTo>
                    <a:cubicBezTo>
                      <a:pt x="104" y="108"/>
                      <a:pt x="103" y="160"/>
                      <a:pt x="103" y="160"/>
                    </a:cubicBezTo>
                    <a:cubicBezTo>
                      <a:pt x="122" y="160"/>
                      <a:pt x="122" y="160"/>
                      <a:pt x="122" y="160"/>
                    </a:cubicBezTo>
                    <a:cubicBezTo>
                      <a:pt x="122" y="128"/>
                      <a:pt x="122" y="128"/>
                      <a:pt x="122" y="128"/>
                    </a:cubicBezTo>
                    <a:cubicBezTo>
                      <a:pt x="122" y="127"/>
                      <a:pt x="123" y="125"/>
                      <a:pt x="123" y="124"/>
                    </a:cubicBezTo>
                    <a:cubicBezTo>
                      <a:pt x="124" y="120"/>
                      <a:pt x="128" y="117"/>
                      <a:pt x="133" y="117"/>
                    </a:cubicBezTo>
                    <a:cubicBezTo>
                      <a:pt x="140" y="117"/>
                      <a:pt x="142" y="122"/>
                      <a:pt x="142" y="130"/>
                    </a:cubicBezTo>
                    <a:cubicBezTo>
                      <a:pt x="142" y="160"/>
                      <a:pt x="142" y="160"/>
                      <a:pt x="142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60"/>
                      <a:pt x="161" y="160"/>
                      <a:pt x="161" y="160"/>
                    </a:cubicBezTo>
                    <a:cubicBezTo>
                      <a:pt x="161" y="127"/>
                      <a:pt x="161" y="127"/>
                      <a:pt x="161" y="127"/>
                    </a:cubicBezTo>
                    <a:cubicBezTo>
                      <a:pt x="161" y="110"/>
                      <a:pt x="152" y="102"/>
                      <a:pt x="140" y="102"/>
                    </a:cubicBezTo>
                    <a:close/>
                    <a:moveTo>
                      <a:pt x="122" y="111"/>
                    </a:moveTo>
                    <a:cubicBezTo>
                      <a:pt x="122" y="111"/>
                      <a:pt x="122" y="111"/>
                      <a:pt x="122" y="111"/>
                    </a:cubicBezTo>
                    <a:cubicBezTo>
                      <a:pt x="122" y="111"/>
                      <a:pt x="122" y="111"/>
                      <a:pt x="122" y="111"/>
                    </a:cubicBezTo>
                    <a:close/>
                    <a:moveTo>
                      <a:pt x="83" y="75"/>
                    </a:moveTo>
                    <a:cubicBezTo>
                      <a:pt x="77" y="75"/>
                      <a:pt x="73" y="80"/>
                      <a:pt x="73" y="85"/>
                    </a:cubicBezTo>
                    <a:cubicBezTo>
                      <a:pt x="73" y="91"/>
                      <a:pt x="77" y="95"/>
                      <a:pt x="83" y="95"/>
                    </a:cubicBezTo>
                    <a:cubicBezTo>
                      <a:pt x="83" y="95"/>
                      <a:pt x="83" y="95"/>
                      <a:pt x="83" y="95"/>
                    </a:cubicBezTo>
                    <a:cubicBezTo>
                      <a:pt x="90" y="95"/>
                      <a:pt x="94" y="91"/>
                      <a:pt x="94" y="85"/>
                    </a:cubicBezTo>
                    <a:cubicBezTo>
                      <a:pt x="94" y="80"/>
                      <a:pt x="90" y="75"/>
                      <a:pt x="83" y="75"/>
                    </a:cubicBezTo>
                    <a:close/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cubicBezTo>
                      <a:pt x="0" y="183"/>
                      <a:pt x="53" y="236"/>
                      <a:pt x="118" y="236"/>
                    </a:cubicBezTo>
                    <a:cubicBezTo>
                      <a:pt x="183" y="236"/>
                      <a:pt x="236" y="183"/>
                      <a:pt x="236" y="118"/>
                    </a:cubicBezTo>
                    <a:cubicBezTo>
                      <a:pt x="236" y="53"/>
                      <a:pt x="183" y="0"/>
                      <a:pt x="118" y="0"/>
                    </a:cubicBezTo>
                    <a:close/>
                    <a:moveTo>
                      <a:pt x="181" y="172"/>
                    </a:moveTo>
                    <a:cubicBezTo>
                      <a:pt x="181" y="177"/>
                      <a:pt x="176" y="181"/>
                      <a:pt x="171" y="181"/>
                    </a:cubicBezTo>
                    <a:cubicBezTo>
                      <a:pt x="64" y="181"/>
                      <a:pt x="64" y="181"/>
                      <a:pt x="64" y="181"/>
                    </a:cubicBezTo>
                    <a:cubicBezTo>
                      <a:pt x="59" y="181"/>
                      <a:pt x="55" y="177"/>
                      <a:pt x="55" y="172"/>
                    </a:cubicBezTo>
                    <a:cubicBezTo>
                      <a:pt x="55" y="63"/>
                      <a:pt x="55" y="63"/>
                      <a:pt x="55" y="63"/>
                    </a:cubicBezTo>
                    <a:cubicBezTo>
                      <a:pt x="55" y="58"/>
                      <a:pt x="59" y="54"/>
                      <a:pt x="64" y="54"/>
                    </a:cubicBezTo>
                    <a:cubicBezTo>
                      <a:pt x="171" y="54"/>
                      <a:pt x="171" y="54"/>
                      <a:pt x="171" y="54"/>
                    </a:cubicBezTo>
                    <a:cubicBezTo>
                      <a:pt x="176" y="54"/>
                      <a:pt x="181" y="58"/>
                      <a:pt x="181" y="63"/>
                    </a:cubicBezTo>
                    <a:cubicBezTo>
                      <a:pt x="181" y="172"/>
                      <a:pt x="181" y="172"/>
                      <a:pt x="181" y="1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4" name="Group 52"/>
            <p:cNvGrpSpPr/>
            <p:nvPr/>
          </p:nvGrpSpPr>
          <p:grpSpPr>
            <a:xfrm>
              <a:off x="6365967" y="3280554"/>
              <a:ext cx="2086492" cy="523172"/>
              <a:chOff x="8436262" y="1808820"/>
              <a:chExt cx="2781989" cy="697563"/>
            </a:xfrm>
          </p:grpSpPr>
          <p:sp>
            <p:nvSpPr>
              <p:cNvPr id="50" name="îṣļîḑé-TextBox 53"/>
              <p:cNvSpPr txBox="1"/>
              <p:nvPr/>
            </p:nvSpPr>
            <p:spPr bwMode="auto">
              <a:xfrm>
                <a:off x="8436262" y="1808820"/>
                <a:ext cx="1675807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88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b="1">
                    <a:solidFill>
                      <a:schemeClr val="accent3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îṣļîḑé-TextBox 54"/>
              <p:cNvSpPr txBox="1"/>
              <p:nvPr/>
            </p:nvSpPr>
            <p:spPr bwMode="auto">
              <a:xfrm>
                <a:off x="8436262" y="2137051"/>
                <a:ext cx="2781989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88000" tIns="0" rIns="0" bIns="0" anchor="t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8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5" name="Group 56"/>
            <p:cNvGrpSpPr/>
            <p:nvPr/>
          </p:nvGrpSpPr>
          <p:grpSpPr>
            <a:xfrm>
              <a:off x="6365967" y="4047453"/>
              <a:ext cx="2086492" cy="523172"/>
              <a:chOff x="8436262" y="1808820"/>
              <a:chExt cx="2781989" cy="697563"/>
            </a:xfrm>
          </p:grpSpPr>
          <p:sp>
            <p:nvSpPr>
              <p:cNvPr id="48" name="îṣļîḑé-TextBox 57"/>
              <p:cNvSpPr txBox="1"/>
              <p:nvPr/>
            </p:nvSpPr>
            <p:spPr bwMode="auto">
              <a:xfrm>
                <a:off x="8436262" y="1808820"/>
                <a:ext cx="1675807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88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b="1">
                    <a:solidFill>
                      <a:schemeClr val="accent6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6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îṣļîḑé-TextBox 59"/>
              <p:cNvSpPr txBox="1"/>
              <p:nvPr/>
            </p:nvSpPr>
            <p:spPr bwMode="auto">
              <a:xfrm>
                <a:off x="8436262" y="2137051"/>
                <a:ext cx="2781989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88000" tIns="0" rIns="0" bIns="0" anchor="t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8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61"/>
            <p:cNvGrpSpPr/>
            <p:nvPr/>
          </p:nvGrpSpPr>
          <p:grpSpPr>
            <a:xfrm>
              <a:off x="3970315" y="3280554"/>
              <a:ext cx="1804603" cy="523172"/>
              <a:chOff x="8436262" y="1808820"/>
              <a:chExt cx="2781989" cy="697563"/>
            </a:xfrm>
          </p:grpSpPr>
          <p:sp>
            <p:nvSpPr>
              <p:cNvPr id="46" name="îṣļîḑé-TextBox 63"/>
              <p:cNvSpPr txBox="1"/>
              <p:nvPr/>
            </p:nvSpPr>
            <p:spPr bwMode="auto">
              <a:xfrm>
                <a:off x="8436262" y="1808820"/>
                <a:ext cx="1937577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88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b="1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îṣļîḑé-TextBox 65"/>
              <p:cNvSpPr txBox="1"/>
              <p:nvPr/>
            </p:nvSpPr>
            <p:spPr bwMode="auto">
              <a:xfrm>
                <a:off x="8436262" y="2137051"/>
                <a:ext cx="2781989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88000" tIns="0" rIns="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8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7" name="Group 67"/>
            <p:cNvGrpSpPr/>
            <p:nvPr/>
          </p:nvGrpSpPr>
          <p:grpSpPr>
            <a:xfrm>
              <a:off x="3970315" y="4047453"/>
              <a:ext cx="1804603" cy="523172"/>
              <a:chOff x="8436262" y="1808820"/>
              <a:chExt cx="2781989" cy="697563"/>
            </a:xfrm>
          </p:grpSpPr>
          <p:sp>
            <p:nvSpPr>
              <p:cNvPr id="44" name="îṣļîḑé-TextBox 69"/>
              <p:cNvSpPr txBox="1"/>
              <p:nvPr/>
            </p:nvSpPr>
            <p:spPr bwMode="auto">
              <a:xfrm>
                <a:off x="8436262" y="1808820"/>
                <a:ext cx="1937577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88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b="1">
                    <a:solidFill>
                      <a:schemeClr val="accent5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5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îṣļîḑé-TextBox 71"/>
              <p:cNvSpPr txBox="1"/>
              <p:nvPr/>
            </p:nvSpPr>
            <p:spPr bwMode="auto">
              <a:xfrm>
                <a:off x="8436262" y="2137051"/>
                <a:ext cx="2781989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88000" tIns="0" rIns="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8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Group 73"/>
            <p:cNvGrpSpPr/>
            <p:nvPr/>
          </p:nvGrpSpPr>
          <p:grpSpPr>
            <a:xfrm>
              <a:off x="1574670" y="3280554"/>
              <a:ext cx="1785431" cy="523172"/>
              <a:chOff x="8436262" y="1808820"/>
              <a:chExt cx="2781989" cy="697563"/>
            </a:xfrm>
          </p:grpSpPr>
          <p:sp>
            <p:nvSpPr>
              <p:cNvPr id="42" name="îṣļîḑé-TextBox 75"/>
              <p:cNvSpPr txBox="1"/>
              <p:nvPr/>
            </p:nvSpPr>
            <p:spPr bwMode="auto">
              <a:xfrm>
                <a:off x="8436262" y="1808820"/>
                <a:ext cx="1958383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88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b="1">
                    <a:solidFill>
                      <a:schemeClr val="accent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îṣļîḑé-TextBox 77"/>
              <p:cNvSpPr txBox="1"/>
              <p:nvPr/>
            </p:nvSpPr>
            <p:spPr bwMode="auto">
              <a:xfrm>
                <a:off x="8436262" y="2137051"/>
                <a:ext cx="2781989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88000" tIns="0" rIns="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8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Group 79"/>
            <p:cNvGrpSpPr/>
            <p:nvPr/>
          </p:nvGrpSpPr>
          <p:grpSpPr>
            <a:xfrm>
              <a:off x="1574671" y="4047453"/>
              <a:ext cx="1785431" cy="523172"/>
              <a:chOff x="8436262" y="1808820"/>
              <a:chExt cx="2781989" cy="697563"/>
            </a:xfrm>
          </p:grpSpPr>
          <p:sp>
            <p:nvSpPr>
              <p:cNvPr id="40" name="îṣļîḑé-TextBox 82"/>
              <p:cNvSpPr txBox="1"/>
              <p:nvPr/>
            </p:nvSpPr>
            <p:spPr bwMode="auto">
              <a:xfrm>
                <a:off x="8436262" y="1808820"/>
                <a:ext cx="1958383" cy="276999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 lIns="288000" tIns="0" rIns="0" bIns="0" anchor="t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zh-CN" altLang="en-US" b="1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b="1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îṣļîḑé-TextBox 83"/>
              <p:cNvSpPr txBox="1"/>
              <p:nvPr/>
            </p:nvSpPr>
            <p:spPr bwMode="auto">
              <a:xfrm>
                <a:off x="8436262" y="2137051"/>
                <a:ext cx="2781989" cy="369332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square" lIns="288000" tIns="0" rIns="0" bIns="0" anchor="t" anchorCtr="0">
                <a:normAutofit fontScale="925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此部分内容作为文字排版占位显示 </a:t>
                </a:r>
                <a:b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r>
                  <a:rPr lang="zh-CN" altLang="en-US" sz="80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（建议使用主题字体）</a:t>
                </a:r>
                <a:endParaRPr lang="zh-CN" altLang="en-US" sz="80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8" name="正五边形 67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执行是个系统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199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131840" y="756432"/>
            <a:ext cx="2880320" cy="2880320"/>
            <a:chOff x="1195042" y="1306425"/>
            <a:chExt cx="1792328" cy="1792328"/>
          </a:xfrm>
        </p:grpSpPr>
        <p:sp>
          <p:nvSpPr>
            <p:cNvPr id="16" name="椭圆 15"/>
            <p:cNvSpPr/>
            <p:nvPr/>
          </p:nvSpPr>
          <p:spPr>
            <a:xfrm>
              <a:off x="1195042" y="1306425"/>
              <a:ext cx="1792328" cy="1792328"/>
            </a:xfrm>
            <a:prstGeom prst="ellipse">
              <a:avLst/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278322" y="1389705"/>
              <a:ext cx="1625768" cy="162576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249742" y="3828405"/>
            <a:ext cx="464451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执行失败的五大原因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30055" y="1203598"/>
            <a:ext cx="24482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800" spc="30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ea"/>
                <a:sym typeface="+mn-lt"/>
              </a:rPr>
              <a:t>04</a:t>
            </a:r>
            <a:endParaRPr lang="zh-CN" altLang="en-US" sz="13800" spc="300">
              <a:solidFill>
                <a:schemeClr val="bg1"/>
              </a:solidFill>
              <a:latin typeface="Adobe Gothic Std B" panose="020b0800000000000000" pitchFamily="34" charset="-128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85"/>
          <p:cNvGrpSpPr/>
          <p:nvPr/>
        </p:nvGrpSpPr>
        <p:grpSpPr>
          <a:xfrm>
            <a:off x="3818323" y="2544748"/>
            <a:ext cx="1821888" cy="1724857"/>
            <a:chOff x="3567113" y="2686050"/>
            <a:chExt cx="1997075" cy="1890713"/>
          </a:xfrm>
          <a:effectLst/>
        </p:grpSpPr>
        <p:sp>
          <p:nvSpPr>
            <p:cNvPr id="62" name="îṣļîḑé-Freeform: Shape 86"/>
            <p:cNvSpPr/>
            <p:nvPr/>
          </p:nvSpPr>
          <p:spPr bwMode="auto">
            <a:xfrm>
              <a:off x="3567113" y="3463925"/>
              <a:ext cx="1003300" cy="1112838"/>
            </a:xfrm>
            <a:custGeom>
              <a:cxnLst>
                <a:cxn ang="0">
                  <a:pos x="632" y="504"/>
                </a:cxn>
                <a:cxn ang="0">
                  <a:pos x="0" y="0"/>
                </a:cxn>
                <a:cxn ang="0">
                  <a:pos x="632" y="701"/>
                </a:cxn>
                <a:cxn ang="0">
                  <a:pos x="632" y="504"/>
                </a:cxn>
                <a:cxn ang="0">
                  <a:pos x="632" y="504"/>
                </a:cxn>
                <a:cxn ang="0">
                  <a:pos x="632" y="504"/>
                </a:cxn>
              </a:cxnLst>
              <a:rect l="0" t="0" r="r" b="b"/>
              <a:pathLst>
                <a:path w="632" h="701">
                  <a:moveTo>
                    <a:pt x="632" y="504"/>
                  </a:moveTo>
                  <a:lnTo>
                    <a:pt x="0" y="0"/>
                  </a:lnTo>
                  <a:lnTo>
                    <a:pt x="632" y="701"/>
                  </a:lnTo>
                  <a:lnTo>
                    <a:pt x="632" y="504"/>
                  </a:lnTo>
                  <a:lnTo>
                    <a:pt x="632" y="504"/>
                  </a:lnTo>
                  <a:lnTo>
                    <a:pt x="632" y="50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îṣļîḑé-Freeform: Shape 87"/>
            <p:cNvSpPr/>
            <p:nvPr/>
          </p:nvSpPr>
          <p:spPr bwMode="auto">
            <a:xfrm>
              <a:off x="4570413" y="3473450"/>
              <a:ext cx="993775" cy="1103313"/>
            </a:xfrm>
            <a:custGeom>
              <a:cxnLst>
                <a:cxn ang="0">
                  <a:pos x="0" y="498"/>
                </a:cxn>
                <a:cxn ang="0">
                  <a:pos x="626" y="0"/>
                </a:cxn>
                <a:cxn ang="0">
                  <a:pos x="0" y="695"/>
                </a:cxn>
                <a:cxn ang="0">
                  <a:pos x="0" y="498"/>
                </a:cxn>
                <a:cxn ang="0">
                  <a:pos x="0" y="498"/>
                </a:cxn>
                <a:cxn ang="0">
                  <a:pos x="0" y="498"/>
                </a:cxn>
              </a:cxnLst>
              <a:rect l="0" t="0" r="r" b="b"/>
              <a:pathLst>
                <a:path w="626" h="695">
                  <a:moveTo>
                    <a:pt x="0" y="498"/>
                  </a:moveTo>
                  <a:lnTo>
                    <a:pt x="626" y="0"/>
                  </a:lnTo>
                  <a:lnTo>
                    <a:pt x="0" y="695"/>
                  </a:lnTo>
                  <a:lnTo>
                    <a:pt x="0" y="498"/>
                  </a:lnTo>
                  <a:lnTo>
                    <a:pt x="0" y="498"/>
                  </a:lnTo>
                  <a:lnTo>
                    <a:pt x="0" y="49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îṣļîḑé-Freeform: Shape 88"/>
            <p:cNvSpPr/>
            <p:nvPr/>
          </p:nvSpPr>
          <p:spPr bwMode="auto">
            <a:xfrm>
              <a:off x="3567113" y="2686050"/>
              <a:ext cx="1997075" cy="1577975"/>
            </a:xfrm>
            <a:custGeom>
              <a:cxnLst>
                <a:cxn ang="0">
                  <a:pos x="0" y="490"/>
                </a:cxn>
                <a:cxn ang="0">
                  <a:pos x="632" y="0"/>
                </a:cxn>
                <a:cxn ang="0">
                  <a:pos x="1258" y="496"/>
                </a:cxn>
                <a:cxn ang="0">
                  <a:pos x="632" y="994"/>
                </a:cxn>
                <a:cxn ang="0">
                  <a:pos x="33" y="518"/>
                </a:cxn>
                <a:cxn ang="0">
                  <a:pos x="0" y="490"/>
                </a:cxn>
              </a:cxnLst>
              <a:rect l="0" t="0" r="r" b="b"/>
              <a:pathLst>
                <a:path w="1258" h="994">
                  <a:moveTo>
                    <a:pt x="0" y="490"/>
                  </a:moveTo>
                  <a:lnTo>
                    <a:pt x="632" y="0"/>
                  </a:lnTo>
                  <a:lnTo>
                    <a:pt x="1258" y="496"/>
                  </a:lnTo>
                  <a:lnTo>
                    <a:pt x="632" y="994"/>
                  </a:lnTo>
                  <a:lnTo>
                    <a:pt x="33" y="518"/>
                  </a:lnTo>
                  <a:lnTo>
                    <a:pt x="0" y="49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89"/>
          <p:cNvGrpSpPr/>
          <p:nvPr/>
        </p:nvGrpSpPr>
        <p:grpSpPr>
          <a:xfrm>
            <a:off x="3653224" y="2558954"/>
            <a:ext cx="2160776" cy="1345416"/>
            <a:chOff x="3386138" y="2730500"/>
            <a:chExt cx="2368550" cy="1474788"/>
          </a:xfrm>
          <a:effectLst/>
        </p:grpSpPr>
        <p:sp>
          <p:nvSpPr>
            <p:cNvPr id="59" name="îṣļîḑé-Freeform: Shape 90"/>
            <p:cNvSpPr/>
            <p:nvPr/>
          </p:nvSpPr>
          <p:spPr bwMode="auto">
            <a:xfrm>
              <a:off x="3386138" y="2730500"/>
              <a:ext cx="2368550" cy="1135063"/>
            </a:xfrm>
            <a:custGeom>
              <a:cxnLst>
                <a:cxn ang="0">
                  <a:pos x="1492" y="214"/>
                </a:cxn>
                <a:cxn ang="0">
                  <a:pos x="745" y="0"/>
                </a:cxn>
                <a:cxn ang="0">
                  <a:pos x="0" y="215"/>
                </a:cxn>
                <a:cxn ang="0">
                  <a:pos x="746" y="715"/>
                </a:cxn>
                <a:cxn ang="0">
                  <a:pos x="1492" y="214"/>
                </a:cxn>
                <a:cxn ang="0">
                  <a:pos x="1492" y="214"/>
                </a:cxn>
                <a:cxn ang="0">
                  <a:pos x="1492" y="214"/>
                </a:cxn>
              </a:cxnLst>
              <a:rect l="0" t="0" r="r" b="b"/>
              <a:pathLst>
                <a:path w="1492" h="715">
                  <a:moveTo>
                    <a:pt x="1492" y="214"/>
                  </a:moveTo>
                  <a:lnTo>
                    <a:pt x="745" y="0"/>
                  </a:lnTo>
                  <a:lnTo>
                    <a:pt x="0" y="215"/>
                  </a:lnTo>
                  <a:lnTo>
                    <a:pt x="746" y="715"/>
                  </a:lnTo>
                  <a:lnTo>
                    <a:pt x="1492" y="214"/>
                  </a:lnTo>
                  <a:lnTo>
                    <a:pt x="1492" y="214"/>
                  </a:lnTo>
                  <a:lnTo>
                    <a:pt x="1492" y="21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îṣļîḑé-Freeform: Shape 91"/>
            <p:cNvSpPr/>
            <p:nvPr/>
          </p:nvSpPr>
          <p:spPr bwMode="auto">
            <a:xfrm>
              <a:off x="3386138" y="3071813"/>
              <a:ext cx="1195388" cy="1133475"/>
            </a:xfrm>
            <a:custGeom>
              <a:cxnLst>
                <a:cxn ang="0">
                  <a:pos x="746" y="714"/>
                </a:cxn>
                <a:cxn ang="0">
                  <a:pos x="753" y="451"/>
                </a:cxn>
                <a:cxn ang="0">
                  <a:pos x="0" y="0"/>
                </a:cxn>
                <a:cxn ang="0">
                  <a:pos x="101" y="201"/>
                </a:cxn>
                <a:cxn ang="0">
                  <a:pos x="746" y="714"/>
                </a:cxn>
                <a:cxn ang="0">
                  <a:pos x="746" y="714"/>
                </a:cxn>
                <a:cxn ang="0">
                  <a:pos x="746" y="714"/>
                </a:cxn>
              </a:cxnLst>
              <a:rect l="0" t="0" r="r" b="b"/>
              <a:pathLst>
                <a:path w="753" h="714">
                  <a:moveTo>
                    <a:pt x="746" y="714"/>
                  </a:moveTo>
                  <a:lnTo>
                    <a:pt x="753" y="451"/>
                  </a:lnTo>
                  <a:lnTo>
                    <a:pt x="0" y="0"/>
                  </a:lnTo>
                  <a:lnTo>
                    <a:pt x="101" y="201"/>
                  </a:lnTo>
                  <a:lnTo>
                    <a:pt x="746" y="714"/>
                  </a:lnTo>
                  <a:lnTo>
                    <a:pt x="746" y="714"/>
                  </a:lnTo>
                  <a:lnTo>
                    <a:pt x="746" y="714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îṣļîḑé-Freeform: Shape 92"/>
            <p:cNvSpPr/>
            <p:nvPr/>
          </p:nvSpPr>
          <p:spPr bwMode="auto">
            <a:xfrm>
              <a:off x="4570413" y="3071813"/>
              <a:ext cx="1184275" cy="1133475"/>
            </a:xfrm>
            <a:custGeom>
              <a:cxnLst>
                <a:cxn ang="0">
                  <a:pos x="0" y="714"/>
                </a:cxn>
                <a:cxn ang="0">
                  <a:pos x="7" y="451"/>
                </a:cxn>
                <a:cxn ang="0">
                  <a:pos x="746" y="0"/>
                </a:cxn>
                <a:cxn ang="0">
                  <a:pos x="644" y="195"/>
                </a:cxn>
                <a:cxn ang="0">
                  <a:pos x="0" y="714"/>
                </a:cxn>
                <a:cxn ang="0">
                  <a:pos x="0" y="714"/>
                </a:cxn>
                <a:cxn ang="0">
                  <a:pos x="0" y="714"/>
                </a:cxn>
              </a:cxnLst>
              <a:rect l="0" t="0" r="r" b="b"/>
              <a:pathLst>
                <a:path w="746" h="714">
                  <a:moveTo>
                    <a:pt x="0" y="714"/>
                  </a:moveTo>
                  <a:lnTo>
                    <a:pt x="7" y="451"/>
                  </a:lnTo>
                  <a:lnTo>
                    <a:pt x="746" y="0"/>
                  </a:lnTo>
                  <a:lnTo>
                    <a:pt x="644" y="195"/>
                  </a:lnTo>
                  <a:lnTo>
                    <a:pt x="0" y="714"/>
                  </a:lnTo>
                  <a:lnTo>
                    <a:pt x="0" y="714"/>
                  </a:lnTo>
                  <a:lnTo>
                    <a:pt x="0" y="71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93"/>
          <p:cNvGrpSpPr/>
          <p:nvPr/>
        </p:nvGrpSpPr>
        <p:grpSpPr>
          <a:xfrm>
            <a:off x="3653224" y="2028898"/>
            <a:ext cx="2160777" cy="1354105"/>
            <a:chOff x="3386138" y="2149475"/>
            <a:chExt cx="2368550" cy="1484313"/>
          </a:xfrm>
          <a:effectLst/>
        </p:grpSpPr>
        <p:sp>
          <p:nvSpPr>
            <p:cNvPr id="56" name="îṣļîḑé-Freeform: Shape 94"/>
            <p:cNvSpPr/>
            <p:nvPr/>
          </p:nvSpPr>
          <p:spPr bwMode="auto">
            <a:xfrm>
              <a:off x="3386138" y="2579688"/>
              <a:ext cx="1184275" cy="1054100"/>
            </a:xfrm>
            <a:custGeom>
              <a:cxnLst>
                <a:cxn ang="0">
                  <a:pos x="746" y="266"/>
                </a:cxn>
                <a:cxn ang="0">
                  <a:pos x="743" y="664"/>
                </a:cxn>
                <a:cxn ang="0">
                  <a:pos x="0" y="266"/>
                </a:cxn>
                <a:cxn ang="0">
                  <a:pos x="190" y="0"/>
                </a:cxn>
                <a:cxn ang="0">
                  <a:pos x="746" y="266"/>
                </a:cxn>
                <a:cxn ang="0">
                  <a:pos x="746" y="266"/>
                </a:cxn>
                <a:cxn ang="0">
                  <a:pos x="746" y="266"/>
                </a:cxn>
              </a:cxnLst>
              <a:rect l="0" t="0" r="r" b="b"/>
              <a:pathLst>
                <a:path w="746" h="664">
                  <a:moveTo>
                    <a:pt x="746" y="266"/>
                  </a:moveTo>
                  <a:lnTo>
                    <a:pt x="743" y="664"/>
                  </a:lnTo>
                  <a:lnTo>
                    <a:pt x="0" y="266"/>
                  </a:lnTo>
                  <a:lnTo>
                    <a:pt x="190" y="0"/>
                  </a:lnTo>
                  <a:lnTo>
                    <a:pt x="746" y="266"/>
                  </a:lnTo>
                  <a:lnTo>
                    <a:pt x="746" y="266"/>
                  </a:lnTo>
                  <a:lnTo>
                    <a:pt x="746" y="266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îṣļîḑé-Freeform: Shape 95"/>
            <p:cNvSpPr/>
            <p:nvPr/>
          </p:nvSpPr>
          <p:spPr bwMode="auto">
            <a:xfrm>
              <a:off x="4570413" y="2579688"/>
              <a:ext cx="1184275" cy="1054100"/>
            </a:xfrm>
            <a:custGeom>
              <a:cxnLst>
                <a:cxn ang="0">
                  <a:pos x="3" y="266"/>
                </a:cxn>
                <a:cxn ang="0">
                  <a:pos x="0" y="664"/>
                </a:cxn>
                <a:cxn ang="0">
                  <a:pos x="746" y="266"/>
                </a:cxn>
                <a:cxn ang="0">
                  <a:pos x="555" y="0"/>
                </a:cxn>
                <a:cxn ang="0">
                  <a:pos x="3" y="266"/>
                </a:cxn>
                <a:cxn ang="0">
                  <a:pos x="3" y="266"/>
                </a:cxn>
                <a:cxn ang="0">
                  <a:pos x="3" y="266"/>
                </a:cxn>
              </a:cxnLst>
              <a:rect l="0" t="0" r="r" b="b"/>
              <a:pathLst>
                <a:path w="746" h="664">
                  <a:moveTo>
                    <a:pt x="3" y="266"/>
                  </a:moveTo>
                  <a:lnTo>
                    <a:pt x="0" y="664"/>
                  </a:lnTo>
                  <a:lnTo>
                    <a:pt x="746" y="266"/>
                  </a:lnTo>
                  <a:lnTo>
                    <a:pt x="555" y="0"/>
                  </a:lnTo>
                  <a:lnTo>
                    <a:pt x="3" y="266"/>
                  </a:lnTo>
                  <a:lnTo>
                    <a:pt x="3" y="266"/>
                  </a:lnTo>
                  <a:lnTo>
                    <a:pt x="3" y="266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îṣļîḑé-Freeform: Shape 96"/>
            <p:cNvSpPr/>
            <p:nvPr/>
          </p:nvSpPr>
          <p:spPr bwMode="auto">
            <a:xfrm>
              <a:off x="3687763" y="2149475"/>
              <a:ext cx="1766888" cy="852488"/>
            </a:xfrm>
            <a:custGeom>
              <a:cxnLst>
                <a:cxn ang="0">
                  <a:pos x="0" y="268"/>
                </a:cxn>
                <a:cxn ang="0">
                  <a:pos x="556" y="0"/>
                </a:cxn>
                <a:cxn ang="0">
                  <a:pos x="1113" y="268"/>
                </a:cxn>
                <a:cxn ang="0">
                  <a:pos x="556" y="537"/>
                </a:cxn>
                <a:cxn ang="0">
                  <a:pos x="0" y="268"/>
                </a:cxn>
                <a:cxn ang="0">
                  <a:pos x="0" y="268"/>
                </a:cxn>
              </a:cxnLst>
              <a:rect l="0" t="0" r="r" b="b"/>
              <a:pathLst>
                <a:path w="1113" h="537">
                  <a:moveTo>
                    <a:pt x="0" y="268"/>
                  </a:moveTo>
                  <a:lnTo>
                    <a:pt x="556" y="0"/>
                  </a:lnTo>
                  <a:lnTo>
                    <a:pt x="1113" y="268"/>
                  </a:lnTo>
                  <a:lnTo>
                    <a:pt x="556" y="537"/>
                  </a:lnTo>
                  <a:lnTo>
                    <a:pt x="0" y="268"/>
                  </a:lnTo>
                  <a:lnTo>
                    <a:pt x="0" y="268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97"/>
          <p:cNvGrpSpPr/>
          <p:nvPr/>
        </p:nvGrpSpPr>
        <p:grpSpPr>
          <a:xfrm>
            <a:off x="4000801" y="1406155"/>
            <a:ext cx="1465622" cy="1235350"/>
            <a:chOff x="3767138" y="1466850"/>
            <a:chExt cx="1606551" cy="1354138"/>
          </a:xfrm>
          <a:effectLst/>
        </p:grpSpPr>
        <p:sp>
          <p:nvSpPr>
            <p:cNvPr id="54" name="îṣļîḑé-Freeform: Shape 98"/>
            <p:cNvSpPr/>
            <p:nvPr/>
          </p:nvSpPr>
          <p:spPr bwMode="auto">
            <a:xfrm>
              <a:off x="3767138" y="1466850"/>
              <a:ext cx="823913" cy="1354138"/>
            </a:xfrm>
            <a:custGeom>
              <a:cxnLst>
                <a:cxn ang="0">
                  <a:pos x="519" y="853"/>
                </a:cxn>
                <a:cxn ang="0">
                  <a:pos x="0" y="621"/>
                </a:cxn>
                <a:cxn ang="0">
                  <a:pos x="516" y="0"/>
                </a:cxn>
                <a:cxn ang="0">
                  <a:pos x="519" y="853"/>
                </a:cxn>
                <a:cxn ang="0">
                  <a:pos x="519" y="853"/>
                </a:cxn>
                <a:cxn ang="0">
                  <a:pos x="519" y="853"/>
                </a:cxn>
              </a:cxnLst>
              <a:rect l="0" t="0" r="r" b="b"/>
              <a:pathLst>
                <a:path w="519" h="853">
                  <a:moveTo>
                    <a:pt x="519" y="853"/>
                  </a:moveTo>
                  <a:lnTo>
                    <a:pt x="0" y="621"/>
                  </a:lnTo>
                  <a:lnTo>
                    <a:pt x="516" y="0"/>
                  </a:lnTo>
                  <a:lnTo>
                    <a:pt x="519" y="853"/>
                  </a:lnTo>
                  <a:lnTo>
                    <a:pt x="519" y="853"/>
                  </a:lnTo>
                  <a:lnTo>
                    <a:pt x="519" y="853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îṣļîḑé-Freeform: Shape 99"/>
            <p:cNvSpPr/>
            <p:nvPr/>
          </p:nvSpPr>
          <p:spPr bwMode="auto">
            <a:xfrm>
              <a:off x="4581526" y="1466850"/>
              <a:ext cx="792163" cy="1354138"/>
            </a:xfrm>
            <a:custGeom>
              <a:cxnLst>
                <a:cxn ang="0">
                  <a:pos x="1" y="853"/>
                </a:cxn>
                <a:cxn ang="0">
                  <a:pos x="499" y="632"/>
                </a:cxn>
                <a:cxn ang="0">
                  <a:pos x="0" y="0"/>
                </a:cxn>
                <a:cxn ang="0">
                  <a:pos x="1" y="853"/>
                </a:cxn>
                <a:cxn ang="0">
                  <a:pos x="1" y="853"/>
                </a:cxn>
                <a:cxn ang="0">
                  <a:pos x="1" y="853"/>
                </a:cxn>
              </a:cxnLst>
              <a:rect l="0" t="0" r="r" b="b"/>
              <a:pathLst>
                <a:path w="499" h="853">
                  <a:moveTo>
                    <a:pt x="1" y="853"/>
                  </a:moveTo>
                  <a:lnTo>
                    <a:pt x="499" y="632"/>
                  </a:lnTo>
                  <a:lnTo>
                    <a:pt x="0" y="0"/>
                  </a:lnTo>
                  <a:lnTo>
                    <a:pt x="1" y="853"/>
                  </a:lnTo>
                  <a:lnTo>
                    <a:pt x="1" y="853"/>
                  </a:lnTo>
                  <a:lnTo>
                    <a:pt x="1" y="853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170959" y="1307686"/>
            <a:ext cx="3264952" cy="2934954"/>
            <a:chOff x="3170959" y="1307686"/>
            <a:chExt cx="3264952" cy="2934954"/>
          </a:xfrm>
        </p:grpSpPr>
        <p:cxnSp>
          <p:nvCxnSpPr>
            <p:cNvPr id="7" name="îṣļîḑé-Straight Arrow Connector 100"/>
            <p:cNvCxnSpPr/>
            <p:nvPr/>
          </p:nvCxnSpPr>
          <p:spPr>
            <a:xfrm rot="10800000" flipV="1">
              <a:off x="5152153" y="1606286"/>
              <a:ext cx="259043" cy="224643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101"/>
            <p:cNvGrpSpPr/>
            <p:nvPr/>
          </p:nvGrpSpPr>
          <p:grpSpPr>
            <a:xfrm>
              <a:off x="3170959" y="2122699"/>
              <a:ext cx="246689" cy="379522"/>
              <a:chOff x="6486526" y="4619625"/>
              <a:chExt cx="103188" cy="158750"/>
            </a:xfrm>
            <a:solidFill>
              <a:schemeClr val="accent3"/>
            </a:solidFill>
          </p:grpSpPr>
          <p:sp>
            <p:nvSpPr>
              <p:cNvPr id="51" name="îṣļîḑé-Freeform: Shape 102"/>
              <p:cNvSpPr/>
              <p:nvPr/>
            </p:nvSpPr>
            <p:spPr bwMode="auto">
              <a:xfrm>
                <a:off x="6508751" y="4756150"/>
                <a:ext cx="58738" cy="22225"/>
              </a:xfrm>
              <a:custGeom>
                <a:cxnLst>
                  <a:cxn ang="0">
                    <a:pos x="18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10" y="8"/>
                  </a:cxn>
                  <a:cxn ang="0">
                    <a:pos x="15" y="4"/>
                  </a:cxn>
                  <a:cxn ang="0">
                    <a:pos x="15" y="4"/>
                  </a:cxn>
                  <a:cxn ang="0">
                    <a:pos x="18" y="4"/>
                  </a:cxn>
                  <a:cxn ang="0">
                    <a:pos x="20" y="2"/>
                  </a:cxn>
                  <a:cxn ang="0">
                    <a:pos x="18" y="0"/>
                  </a:cxn>
                </a:cxnLst>
                <a:rect l="0" t="0" r="r" b="b"/>
                <a:pathLst>
                  <a:path w="20" h="8">
                    <a:moveTo>
                      <a:pt x="1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6"/>
                      <a:pt x="7" y="8"/>
                      <a:pt x="10" y="8"/>
                    </a:cubicBezTo>
                    <a:cubicBezTo>
                      <a:pt x="13" y="8"/>
                      <a:pt x="15" y="6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20" y="3"/>
                      <a:pt x="20" y="2"/>
                    </a:cubicBezTo>
                    <a:cubicBezTo>
                      <a:pt x="20" y="1"/>
                      <a:pt x="19" y="0"/>
                      <a:pt x="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îṣļîḑé-Freeform: Shape 103"/>
              <p:cNvSpPr/>
              <p:nvPr/>
            </p:nvSpPr>
            <p:spPr bwMode="auto">
              <a:xfrm>
                <a:off x="6486526" y="4619625"/>
                <a:ext cx="103188" cy="115887"/>
              </a:xfrm>
              <a:custGeom>
                <a:cxnLst>
                  <a:cxn ang="0">
                    <a:pos x="36" y="18"/>
                  </a:cxn>
                  <a:cxn ang="0">
                    <a:pos x="18" y="0"/>
                  </a:cxn>
                  <a:cxn ang="0">
                    <a:pos x="0" y="18"/>
                  </a:cxn>
                  <a:cxn ang="0">
                    <a:pos x="8" y="40"/>
                  </a:cxn>
                  <a:cxn ang="0">
                    <a:pos x="29" y="40"/>
                  </a:cxn>
                  <a:cxn ang="0">
                    <a:pos x="36" y="18"/>
                  </a:cxn>
                  <a:cxn ang="0">
                    <a:pos x="18" y="4"/>
                  </a:cxn>
                  <a:cxn ang="0">
                    <a:pos x="22" y="8"/>
                  </a:cxn>
                  <a:cxn ang="0">
                    <a:pos x="18" y="11"/>
                  </a:cxn>
                  <a:cxn ang="0">
                    <a:pos x="14" y="8"/>
                  </a:cxn>
                  <a:cxn ang="0">
                    <a:pos x="18" y="4"/>
                  </a:cxn>
                  <a:cxn ang="0">
                    <a:pos x="25" y="23"/>
                  </a:cxn>
                  <a:cxn ang="0">
                    <a:pos x="22" y="26"/>
                  </a:cxn>
                  <a:cxn ang="0">
                    <a:pos x="22" y="26"/>
                  </a:cxn>
                  <a:cxn ang="0">
                    <a:pos x="22" y="26"/>
                  </a:cxn>
                  <a:cxn ang="0">
                    <a:pos x="22" y="37"/>
                  </a:cxn>
                  <a:cxn ang="0">
                    <a:pos x="20" y="39"/>
                  </a:cxn>
                  <a:cxn ang="0">
                    <a:pos x="18" y="37"/>
                  </a:cxn>
                  <a:cxn ang="0">
                    <a:pos x="16" y="39"/>
                  </a:cxn>
                  <a:cxn ang="0">
                    <a:pos x="14" y="37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4" y="26"/>
                  </a:cxn>
                  <a:cxn ang="0">
                    <a:pos x="11" y="23"/>
                  </a:cxn>
                  <a:cxn ang="0">
                    <a:pos x="11" y="16"/>
                  </a:cxn>
                  <a:cxn ang="0">
                    <a:pos x="14" y="13"/>
                  </a:cxn>
                  <a:cxn ang="0">
                    <a:pos x="15" y="13"/>
                  </a:cxn>
                  <a:cxn ang="0">
                    <a:pos x="18" y="16"/>
                  </a:cxn>
                  <a:cxn ang="0">
                    <a:pos x="21" y="13"/>
                  </a:cxn>
                  <a:cxn ang="0">
                    <a:pos x="22" y="13"/>
                  </a:cxn>
                  <a:cxn ang="0">
                    <a:pos x="25" y="16"/>
                  </a:cxn>
                  <a:cxn ang="0">
                    <a:pos x="25" y="23"/>
                  </a:cxn>
                </a:cxnLst>
                <a:rect l="0" t="0" r="r" b="b"/>
                <a:pathLst>
                  <a:path w="36" h="40">
                    <a:moveTo>
                      <a:pt x="36" y="18"/>
                    </a:moveTo>
                    <a:cubicBezTo>
                      <a:pt x="36" y="8"/>
                      <a:pt x="2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27"/>
                      <a:pt x="8" y="31"/>
                      <a:pt x="8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31"/>
                      <a:pt x="36" y="27"/>
                      <a:pt x="36" y="18"/>
                    </a:cubicBezTo>
                    <a:close/>
                    <a:moveTo>
                      <a:pt x="18" y="4"/>
                    </a:moveTo>
                    <a:cubicBezTo>
                      <a:pt x="20" y="4"/>
                      <a:pt x="22" y="6"/>
                      <a:pt x="22" y="8"/>
                    </a:cubicBezTo>
                    <a:cubicBezTo>
                      <a:pt x="22" y="10"/>
                      <a:pt x="20" y="11"/>
                      <a:pt x="18" y="11"/>
                    </a:cubicBezTo>
                    <a:cubicBezTo>
                      <a:pt x="16" y="11"/>
                      <a:pt x="14" y="10"/>
                      <a:pt x="14" y="8"/>
                    </a:cubicBezTo>
                    <a:cubicBezTo>
                      <a:pt x="14" y="6"/>
                      <a:pt x="16" y="4"/>
                      <a:pt x="18" y="4"/>
                    </a:cubicBezTo>
                    <a:close/>
                    <a:moveTo>
                      <a:pt x="25" y="23"/>
                    </a:moveTo>
                    <a:cubicBezTo>
                      <a:pt x="25" y="24"/>
                      <a:pt x="24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8"/>
                      <a:pt x="21" y="39"/>
                      <a:pt x="20" y="39"/>
                    </a:cubicBezTo>
                    <a:cubicBezTo>
                      <a:pt x="19" y="39"/>
                      <a:pt x="18" y="38"/>
                      <a:pt x="18" y="37"/>
                    </a:cubicBezTo>
                    <a:cubicBezTo>
                      <a:pt x="18" y="38"/>
                      <a:pt x="17" y="39"/>
                      <a:pt x="16" y="39"/>
                    </a:cubicBezTo>
                    <a:cubicBezTo>
                      <a:pt x="15" y="39"/>
                      <a:pt x="14" y="38"/>
                      <a:pt x="14" y="37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2" y="26"/>
                      <a:pt x="11" y="24"/>
                      <a:pt x="11" y="23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1" y="14"/>
                      <a:pt x="12" y="13"/>
                      <a:pt x="14" y="13"/>
                    </a:cubicBezTo>
                    <a:cubicBezTo>
                      <a:pt x="15" y="13"/>
                      <a:pt x="15" y="13"/>
                      <a:pt x="15" y="13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4" y="13"/>
                      <a:pt x="25" y="14"/>
                      <a:pt x="25" y="16"/>
                    </a:cubicBezTo>
                    <a:lnTo>
                      <a:pt x="25" y="23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îṣļîḑé-Freeform: Shape 104"/>
              <p:cNvSpPr/>
              <p:nvPr/>
            </p:nvSpPr>
            <p:spPr bwMode="auto">
              <a:xfrm>
                <a:off x="6508751" y="4741863"/>
                <a:ext cx="58738" cy="7937"/>
              </a:xfrm>
              <a:custGeom>
                <a:cxnLst>
                  <a:cxn ang="0">
                    <a:pos x="20" y="2"/>
                  </a:cxn>
                  <a:cxn ang="0">
                    <a:pos x="19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9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3">
                    <a:moveTo>
                      <a:pt x="20" y="2"/>
                    </a:moveTo>
                    <a:cubicBezTo>
                      <a:pt x="20" y="2"/>
                      <a:pt x="20" y="3"/>
                      <a:pt x="19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0" y="1"/>
                      <a:pt x="20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105"/>
            <p:cNvGrpSpPr/>
            <p:nvPr/>
          </p:nvGrpSpPr>
          <p:grpSpPr>
            <a:xfrm>
              <a:off x="6090549" y="3217306"/>
              <a:ext cx="345362" cy="455419"/>
              <a:chOff x="6221413" y="4573588"/>
              <a:chExt cx="144463" cy="190499"/>
            </a:xfrm>
            <a:solidFill>
              <a:schemeClr val="accent2"/>
            </a:solidFill>
          </p:grpSpPr>
          <p:sp>
            <p:nvSpPr>
              <p:cNvPr id="43" name="îṣļîḑé-Oval 106"/>
              <p:cNvSpPr/>
              <p:nvPr/>
            </p:nvSpPr>
            <p:spPr bwMode="auto">
              <a:xfrm>
                <a:off x="6232526" y="4683125"/>
                <a:ext cx="34925" cy="349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îṣļîḑé-Freeform: Shape 107"/>
              <p:cNvSpPr/>
              <p:nvPr/>
            </p:nvSpPr>
            <p:spPr bwMode="auto">
              <a:xfrm>
                <a:off x="6221413" y="4718050"/>
                <a:ext cx="57150" cy="46037"/>
              </a:xfrm>
              <a:custGeom>
                <a:cxnLst>
                  <a:cxn ang="0">
                    <a:pos x="15" y="0"/>
                  </a:cxn>
                  <a:cxn ang="0">
                    <a:pos x="10" y="6"/>
                  </a:cxn>
                  <a:cxn ang="0">
                    <a:pos x="5" y="0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10" y="16"/>
                  </a:cxn>
                  <a:cxn ang="0">
                    <a:pos x="20" y="15"/>
                  </a:cxn>
                  <a:cxn ang="0">
                    <a:pos x="20" y="11"/>
                  </a:cxn>
                  <a:cxn ang="0">
                    <a:pos x="15" y="0"/>
                  </a:cxn>
                </a:cxnLst>
                <a:rect l="0" t="0" r="r" b="b"/>
                <a:pathLst>
                  <a:path w="20" h="16">
                    <a:moveTo>
                      <a:pt x="15" y="0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2"/>
                      <a:pt x="0" y="6"/>
                      <a:pt x="0" y="11"/>
                    </a:cubicBezTo>
                    <a:cubicBezTo>
                      <a:pt x="0" y="12"/>
                      <a:pt x="0" y="13"/>
                      <a:pt x="0" y="15"/>
                    </a:cubicBezTo>
                    <a:cubicBezTo>
                      <a:pt x="3" y="15"/>
                      <a:pt x="7" y="16"/>
                      <a:pt x="10" y="16"/>
                    </a:cubicBezTo>
                    <a:cubicBezTo>
                      <a:pt x="14" y="16"/>
                      <a:pt x="17" y="15"/>
                      <a:pt x="20" y="15"/>
                    </a:cubicBezTo>
                    <a:cubicBezTo>
                      <a:pt x="20" y="13"/>
                      <a:pt x="20" y="12"/>
                      <a:pt x="20" y="11"/>
                    </a:cubicBezTo>
                    <a:cubicBezTo>
                      <a:pt x="20" y="6"/>
                      <a:pt x="18" y="2"/>
                      <a:pt x="15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îṣļîḑé-Oval 108"/>
              <p:cNvSpPr/>
              <p:nvPr/>
            </p:nvSpPr>
            <p:spPr bwMode="auto">
              <a:xfrm>
                <a:off x="6319838" y="4683125"/>
                <a:ext cx="31750" cy="349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îṣļîḑé-Freeform: Shape 109"/>
              <p:cNvSpPr/>
              <p:nvPr/>
            </p:nvSpPr>
            <p:spPr bwMode="auto">
              <a:xfrm>
                <a:off x="6305551" y="4718050"/>
                <a:ext cx="60325" cy="46037"/>
              </a:xfrm>
              <a:custGeom>
                <a:cxnLst>
                  <a:cxn ang="0">
                    <a:pos x="16" y="0"/>
                  </a:cxn>
                  <a:cxn ang="0">
                    <a:pos x="11" y="6"/>
                  </a:cxn>
                  <a:cxn ang="0">
                    <a:pos x="5" y="0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11" y="16"/>
                  </a:cxn>
                  <a:cxn ang="0">
                    <a:pos x="20" y="15"/>
                  </a:cxn>
                  <a:cxn ang="0">
                    <a:pos x="21" y="11"/>
                  </a:cxn>
                  <a:cxn ang="0">
                    <a:pos x="16" y="0"/>
                  </a:cxn>
                </a:cxnLst>
                <a:rect l="0" t="0" r="r" b="b"/>
                <a:pathLst>
                  <a:path w="21" h="16">
                    <a:moveTo>
                      <a:pt x="16" y="0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2"/>
                      <a:pt x="0" y="6"/>
                      <a:pt x="0" y="11"/>
                    </a:cubicBezTo>
                    <a:cubicBezTo>
                      <a:pt x="0" y="12"/>
                      <a:pt x="0" y="13"/>
                      <a:pt x="1" y="15"/>
                    </a:cubicBezTo>
                    <a:cubicBezTo>
                      <a:pt x="4" y="15"/>
                      <a:pt x="7" y="16"/>
                      <a:pt x="11" y="16"/>
                    </a:cubicBezTo>
                    <a:cubicBezTo>
                      <a:pt x="14" y="16"/>
                      <a:pt x="17" y="15"/>
                      <a:pt x="20" y="15"/>
                    </a:cubicBezTo>
                    <a:cubicBezTo>
                      <a:pt x="21" y="13"/>
                      <a:pt x="21" y="12"/>
                      <a:pt x="21" y="11"/>
                    </a:cubicBezTo>
                    <a:cubicBezTo>
                      <a:pt x="21" y="6"/>
                      <a:pt x="19" y="2"/>
                      <a:pt x="16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îṣļîḑé-Freeform: Shape 110"/>
              <p:cNvSpPr/>
              <p:nvPr/>
            </p:nvSpPr>
            <p:spPr bwMode="auto">
              <a:xfrm>
                <a:off x="6264276" y="4605338"/>
                <a:ext cx="60325" cy="6350"/>
              </a:xfrm>
              <a:custGeom>
                <a:cxnLst>
                  <a:cxn ang="0">
                    <a:pos x="21" y="1"/>
                  </a:cxn>
                  <a:cxn ang="0">
                    <a:pos x="19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9" y="0"/>
                  </a:cxn>
                  <a:cxn ang="0">
                    <a:pos x="21" y="1"/>
                  </a:cxn>
                </a:cxnLst>
                <a:rect l="0" t="0" r="r" b="b"/>
                <a:pathLst>
                  <a:path w="21" h="2">
                    <a:moveTo>
                      <a:pt x="21" y="1"/>
                    </a:moveTo>
                    <a:cubicBezTo>
                      <a:pt x="21" y="2"/>
                      <a:pt x="20" y="2"/>
                      <a:pt x="19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1"/>
                      <a:pt x="2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îṣļîḑé-Freeform: Shape 111"/>
              <p:cNvSpPr/>
              <p:nvPr/>
            </p:nvSpPr>
            <p:spPr bwMode="auto">
              <a:xfrm>
                <a:off x="6264276" y="4619625"/>
                <a:ext cx="60325" cy="6350"/>
              </a:xfrm>
              <a:custGeom>
                <a:cxnLst>
                  <a:cxn ang="0">
                    <a:pos x="21" y="1"/>
                  </a:cxn>
                  <a:cxn ang="0">
                    <a:pos x="19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9" y="0"/>
                  </a:cxn>
                  <a:cxn ang="0">
                    <a:pos x="21" y="1"/>
                  </a:cxn>
                </a:cxnLst>
                <a:rect l="0" t="0" r="r" b="b"/>
                <a:pathLst>
                  <a:path w="21" h="2">
                    <a:moveTo>
                      <a:pt x="21" y="1"/>
                    </a:moveTo>
                    <a:cubicBezTo>
                      <a:pt x="21" y="2"/>
                      <a:pt x="20" y="2"/>
                      <a:pt x="19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1"/>
                      <a:pt x="2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îṣļîḑé-Freeform: Shape 112"/>
              <p:cNvSpPr/>
              <p:nvPr/>
            </p:nvSpPr>
            <p:spPr bwMode="auto">
              <a:xfrm>
                <a:off x="6264276" y="4633913"/>
                <a:ext cx="60325" cy="6350"/>
              </a:xfrm>
              <a:custGeom>
                <a:cxnLst>
                  <a:cxn ang="0">
                    <a:pos x="21" y="1"/>
                  </a:cxn>
                  <a:cxn ang="0">
                    <a:pos x="19" y="2"/>
                  </a:cxn>
                  <a:cxn ang="0">
                    <a:pos x="1" y="2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19" y="0"/>
                  </a:cxn>
                  <a:cxn ang="0">
                    <a:pos x="21" y="1"/>
                  </a:cxn>
                </a:cxnLst>
                <a:rect l="0" t="0" r="r" b="b"/>
                <a:pathLst>
                  <a:path w="21" h="2">
                    <a:moveTo>
                      <a:pt x="21" y="1"/>
                    </a:moveTo>
                    <a:cubicBezTo>
                      <a:pt x="21" y="2"/>
                      <a:pt x="20" y="2"/>
                      <a:pt x="19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1"/>
                      <a:pt x="21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îṣļîḑé-Freeform: Shape 113"/>
              <p:cNvSpPr/>
              <p:nvPr/>
            </p:nvSpPr>
            <p:spPr bwMode="auto">
              <a:xfrm>
                <a:off x="6235701" y="4573588"/>
                <a:ext cx="115888" cy="130175"/>
              </a:xfrm>
              <a:custGeom>
                <a:cxnLst>
                  <a:cxn ang="0">
                    <a:pos x="20" y="45"/>
                  </a:cxn>
                  <a:cxn ang="0">
                    <a:pos x="15" y="33"/>
                  </a:cxn>
                  <a:cxn ang="0">
                    <a:pos x="0" y="17"/>
                  </a:cxn>
                  <a:cxn ang="0">
                    <a:pos x="20" y="0"/>
                  </a:cxn>
                  <a:cxn ang="0">
                    <a:pos x="40" y="17"/>
                  </a:cxn>
                  <a:cxn ang="0">
                    <a:pos x="25" y="33"/>
                  </a:cxn>
                  <a:cxn ang="0">
                    <a:pos x="20" y="45"/>
                  </a:cxn>
                  <a:cxn ang="0">
                    <a:pos x="20" y="4"/>
                  </a:cxn>
                  <a:cxn ang="0">
                    <a:pos x="3" y="17"/>
                  </a:cxn>
                  <a:cxn ang="0">
                    <a:pos x="17" y="30"/>
                  </a:cxn>
                  <a:cxn ang="0">
                    <a:pos x="18" y="30"/>
                  </a:cxn>
                  <a:cxn ang="0">
                    <a:pos x="20" y="36"/>
                  </a:cxn>
                  <a:cxn ang="0">
                    <a:pos x="22" y="30"/>
                  </a:cxn>
                  <a:cxn ang="0">
                    <a:pos x="23" y="30"/>
                  </a:cxn>
                  <a:cxn ang="0">
                    <a:pos x="36" y="17"/>
                  </a:cxn>
                  <a:cxn ang="0">
                    <a:pos x="20" y="4"/>
                  </a:cxn>
                </a:cxnLst>
                <a:rect l="0" t="0" r="r" b="b"/>
                <a:pathLst>
                  <a:path w="40" h="45">
                    <a:moveTo>
                      <a:pt x="20" y="45"/>
                    </a:moveTo>
                    <a:cubicBezTo>
                      <a:pt x="15" y="33"/>
                      <a:pt x="15" y="33"/>
                      <a:pt x="15" y="33"/>
                    </a:cubicBezTo>
                    <a:cubicBezTo>
                      <a:pt x="6" y="31"/>
                      <a:pt x="0" y="24"/>
                      <a:pt x="0" y="17"/>
                    </a:cubicBezTo>
                    <a:cubicBezTo>
                      <a:pt x="0" y="8"/>
                      <a:pt x="9" y="0"/>
                      <a:pt x="20" y="0"/>
                    </a:cubicBezTo>
                    <a:cubicBezTo>
                      <a:pt x="31" y="0"/>
                      <a:pt x="40" y="8"/>
                      <a:pt x="40" y="17"/>
                    </a:cubicBezTo>
                    <a:cubicBezTo>
                      <a:pt x="40" y="24"/>
                      <a:pt x="34" y="31"/>
                      <a:pt x="25" y="33"/>
                    </a:cubicBezTo>
                    <a:lnTo>
                      <a:pt x="20" y="45"/>
                    </a:lnTo>
                    <a:close/>
                    <a:moveTo>
                      <a:pt x="20" y="4"/>
                    </a:moveTo>
                    <a:cubicBezTo>
                      <a:pt x="11" y="4"/>
                      <a:pt x="3" y="9"/>
                      <a:pt x="3" y="17"/>
                    </a:cubicBezTo>
                    <a:cubicBezTo>
                      <a:pt x="3" y="23"/>
                      <a:pt x="9" y="28"/>
                      <a:pt x="17" y="30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20" y="36"/>
                      <a:pt x="20" y="36"/>
                      <a:pt x="20" y="36"/>
                    </a:cubicBezTo>
                    <a:cubicBezTo>
                      <a:pt x="22" y="30"/>
                      <a:pt x="22" y="30"/>
                      <a:pt x="22" y="30"/>
                    </a:cubicBezTo>
                    <a:cubicBezTo>
                      <a:pt x="23" y="30"/>
                      <a:pt x="23" y="30"/>
                      <a:pt x="23" y="30"/>
                    </a:cubicBezTo>
                    <a:cubicBezTo>
                      <a:pt x="31" y="28"/>
                      <a:pt x="36" y="23"/>
                      <a:pt x="36" y="17"/>
                    </a:cubicBezTo>
                    <a:cubicBezTo>
                      <a:pt x="36" y="9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114"/>
            <p:cNvGrpSpPr/>
            <p:nvPr/>
          </p:nvGrpSpPr>
          <p:grpSpPr>
            <a:xfrm>
              <a:off x="5441899" y="1307686"/>
              <a:ext cx="440245" cy="417470"/>
              <a:chOff x="5937251" y="4586288"/>
              <a:chExt cx="184150" cy="174624"/>
            </a:xfrm>
            <a:solidFill>
              <a:schemeClr val="accent4"/>
            </a:solidFill>
          </p:grpSpPr>
          <p:sp>
            <p:nvSpPr>
              <p:cNvPr id="32" name="îṣļîḑé-Freeform: Shape 115"/>
              <p:cNvSpPr/>
              <p:nvPr/>
            </p:nvSpPr>
            <p:spPr bwMode="auto">
              <a:xfrm>
                <a:off x="6054726" y="4597400"/>
                <a:ext cx="52388" cy="53975"/>
              </a:xfrm>
              <a:custGeom>
                <a:cxnLst>
                  <a:cxn ang="0">
                    <a:pos x="18" y="18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9"/>
                  </a:cxn>
                  <a:cxn ang="0">
                    <a:pos x="18" y="19"/>
                  </a:cxn>
                  <a:cxn ang="0">
                    <a:pos x="18" y="18"/>
                  </a:cxn>
                </a:cxnLst>
                <a:rect l="0" t="0" r="r" b="b"/>
                <a:pathLst>
                  <a:path w="18" h="19">
                    <a:moveTo>
                      <a:pt x="18" y="18"/>
                    </a:moveTo>
                    <a:cubicBezTo>
                      <a:pt x="18" y="8"/>
                      <a:pt x="1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8" y="18"/>
                      <a:pt x="18" y="1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îṣļîḑé-Freeform: Shape 116"/>
              <p:cNvSpPr/>
              <p:nvPr/>
            </p:nvSpPr>
            <p:spPr bwMode="auto">
              <a:xfrm>
                <a:off x="6045201" y="4654550"/>
                <a:ext cx="61913" cy="3175"/>
              </a:xfrm>
              <a:custGeom>
                <a:cxnLst>
                  <a:cxn ang="0">
                    <a:pos x="0" y="1"/>
                  </a:cxn>
                  <a:cxn ang="0">
                    <a:pos x="21" y="1"/>
                  </a:cxn>
                  <a:cxn ang="0">
                    <a:pos x="21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1" h="1">
                    <a:moveTo>
                      <a:pt x="0" y="1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21" y="1"/>
                      <a:pt x="21" y="1"/>
                      <a:pt x="21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îṣļîḑé-Freeform: Shape 117"/>
              <p:cNvSpPr/>
              <p:nvPr/>
            </p:nvSpPr>
            <p:spPr bwMode="auto">
              <a:xfrm>
                <a:off x="6037263" y="4664075"/>
                <a:ext cx="69850" cy="1587"/>
              </a:xfrm>
              <a:custGeom>
                <a:cxnLst>
                  <a:cxn ang="0">
                    <a:pos x="0" y="1"/>
                  </a:cxn>
                  <a:cxn ang="0">
                    <a:pos x="23" y="1"/>
                  </a:cxn>
                  <a:cxn ang="0">
                    <a:pos x="24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4" h="1">
                    <a:moveTo>
                      <a:pt x="0" y="1"/>
                    </a:moveTo>
                    <a:cubicBezTo>
                      <a:pt x="23" y="1"/>
                      <a:pt x="23" y="1"/>
                      <a:pt x="23" y="1"/>
                    </a:cubicBezTo>
                    <a:cubicBezTo>
                      <a:pt x="23" y="1"/>
                      <a:pt x="24" y="0"/>
                      <a:pt x="24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îṣļîḑé-Freeform: Shape 118"/>
              <p:cNvSpPr/>
              <p:nvPr/>
            </p:nvSpPr>
            <p:spPr bwMode="auto">
              <a:xfrm>
                <a:off x="6029326" y="4668838"/>
                <a:ext cx="74613" cy="3175"/>
              </a:xfrm>
              <a:custGeom>
                <a:cxnLst>
                  <a:cxn ang="0">
                    <a:pos x="0" y="1"/>
                  </a:cxn>
                  <a:cxn ang="0">
                    <a:pos x="25" y="1"/>
                  </a:cxn>
                  <a:cxn ang="0">
                    <a:pos x="26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6" h="1">
                    <a:moveTo>
                      <a:pt x="0" y="1"/>
                    </a:moveTo>
                    <a:cubicBezTo>
                      <a:pt x="25" y="1"/>
                      <a:pt x="25" y="1"/>
                      <a:pt x="25" y="1"/>
                    </a:cubicBezTo>
                    <a:cubicBezTo>
                      <a:pt x="25" y="1"/>
                      <a:pt x="26" y="1"/>
                      <a:pt x="26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îṣļîḑé-Freeform: Shape 119"/>
              <p:cNvSpPr/>
              <p:nvPr/>
            </p:nvSpPr>
            <p:spPr bwMode="auto">
              <a:xfrm>
                <a:off x="6019801" y="4678363"/>
                <a:ext cx="77788" cy="1587"/>
              </a:xfrm>
              <a:custGeom>
                <a:cxnLst>
                  <a:cxn ang="0">
                    <a:pos x="0" y="1"/>
                  </a:cxn>
                  <a:cxn ang="0">
                    <a:pos x="27" y="1"/>
                  </a:cxn>
                  <a:cxn ang="0">
                    <a:pos x="27" y="0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7" h="1">
                    <a:moveTo>
                      <a:pt x="0" y="1"/>
                    </a:move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0"/>
                      <a:pt x="27" y="0"/>
                    </a:cubicBezTo>
                    <a:cubicBezTo>
                      <a:pt x="2" y="0"/>
                      <a:pt x="2" y="0"/>
                      <a:pt x="2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îṣļîḑé-Freeform: Shape 120"/>
              <p:cNvSpPr/>
              <p:nvPr/>
            </p:nvSpPr>
            <p:spPr bwMode="auto">
              <a:xfrm>
                <a:off x="6022976" y="4692650"/>
                <a:ext cx="63500" cy="3175"/>
              </a:xfrm>
              <a:custGeom>
                <a:cxnLst>
                  <a:cxn ang="0">
                    <a:pos x="22" y="0"/>
                  </a:cxn>
                  <a:cxn ang="0">
                    <a:pos x="0" y="0"/>
                  </a:cxn>
                  <a:cxn ang="0">
                    <a:pos x="2" y="1"/>
                  </a:cxn>
                  <a:cxn ang="0">
                    <a:pos x="20" y="1"/>
                  </a:cxn>
                  <a:cxn ang="0">
                    <a:pos x="22" y="0"/>
                  </a:cxn>
                </a:cxnLst>
                <a:rect l="0" t="0" r="r" b="b"/>
                <a:pathLst>
                  <a:path w="22" h="1">
                    <a:moveTo>
                      <a:pt x="2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20" y="1"/>
                      <a:pt x="20" y="1"/>
                      <a:pt x="20" y="1"/>
                    </a:cubicBezTo>
                    <a:cubicBezTo>
                      <a:pt x="21" y="1"/>
                      <a:pt x="21" y="0"/>
                      <a:pt x="2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îṣļîḑé-Freeform: Shape 121"/>
              <p:cNvSpPr/>
              <p:nvPr/>
            </p:nvSpPr>
            <p:spPr bwMode="auto">
              <a:xfrm>
                <a:off x="6016626" y="4683125"/>
                <a:ext cx="74613" cy="6350"/>
              </a:xfrm>
              <a:custGeom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25" y="2"/>
                  </a:cxn>
                  <a:cxn ang="0">
                    <a:pos x="26" y="0"/>
                  </a:cxn>
                  <a:cxn ang="0">
                    <a:pos x="0" y="0"/>
                  </a:cxn>
                </a:cxnLst>
                <a:rect l="0" t="0" r="r" b="b"/>
                <a:pathLst>
                  <a:path w="26" h="2">
                    <a:moveTo>
                      <a:pt x="0" y="0"/>
                    </a:moveTo>
                    <a:cubicBezTo>
                      <a:pt x="0" y="1"/>
                      <a:pt x="0" y="1"/>
                      <a:pt x="1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6" y="1"/>
                      <a:pt x="26" y="1"/>
                      <a:pt x="26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îṣļîḑé-Freeform: Shape 122"/>
              <p:cNvSpPr/>
              <p:nvPr/>
            </p:nvSpPr>
            <p:spPr bwMode="auto">
              <a:xfrm>
                <a:off x="6037263" y="4700588"/>
                <a:ext cx="34925" cy="3175"/>
              </a:xfrm>
              <a:custGeom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5" y="1"/>
                  </a:cxn>
                  <a:cxn ang="0">
                    <a:pos x="12" y="0"/>
                  </a:cxn>
                </a:cxnLst>
                <a:rect l="0" t="0" r="r" b="b"/>
                <a:pathLst>
                  <a:path w="12" h="1">
                    <a:moveTo>
                      <a:pt x="12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4" y="0"/>
                      <a:pt x="5" y="1"/>
                    </a:cubicBezTo>
                    <a:cubicBezTo>
                      <a:pt x="8" y="1"/>
                      <a:pt x="10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îṣļîḑé-Freeform: Shape 200"/>
              <p:cNvSpPr/>
              <p:nvPr/>
            </p:nvSpPr>
            <p:spPr bwMode="auto">
              <a:xfrm>
                <a:off x="5988051" y="4586288"/>
                <a:ext cx="133350" cy="128587"/>
              </a:xfrm>
              <a:custGeom>
                <a:cxnLst>
                  <a:cxn ang="0">
                    <a:pos x="23" y="0"/>
                  </a:cxn>
                  <a:cxn ang="0">
                    <a:pos x="0" y="22"/>
                  </a:cxn>
                  <a:cxn ang="0">
                    <a:pos x="1" y="28"/>
                  </a:cxn>
                  <a:cxn ang="0">
                    <a:pos x="4" y="27"/>
                  </a:cxn>
                  <a:cxn ang="0">
                    <a:pos x="3" y="22"/>
                  </a:cxn>
                  <a:cxn ang="0">
                    <a:pos x="23" y="3"/>
                  </a:cxn>
                  <a:cxn ang="0">
                    <a:pos x="43" y="22"/>
                  </a:cxn>
                  <a:cxn ang="0">
                    <a:pos x="23" y="42"/>
                  </a:cxn>
                  <a:cxn ang="0">
                    <a:pos x="7" y="34"/>
                  </a:cxn>
                  <a:cxn ang="0">
                    <a:pos x="4" y="35"/>
                  </a:cxn>
                  <a:cxn ang="0">
                    <a:pos x="23" y="45"/>
                  </a:cxn>
                  <a:cxn ang="0">
                    <a:pos x="46" y="22"/>
                  </a:cxn>
                  <a:cxn ang="0">
                    <a:pos x="23" y="0"/>
                  </a:cxn>
                </a:cxnLst>
                <a:rect l="0" t="0" r="r" b="b"/>
                <a:pathLst>
                  <a:path w="46" h="45">
                    <a:moveTo>
                      <a:pt x="23" y="0"/>
                    </a:moveTo>
                    <a:cubicBezTo>
                      <a:pt x="11" y="0"/>
                      <a:pt x="0" y="10"/>
                      <a:pt x="0" y="22"/>
                    </a:cubicBezTo>
                    <a:cubicBezTo>
                      <a:pt x="0" y="24"/>
                      <a:pt x="1" y="26"/>
                      <a:pt x="1" y="28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6"/>
                      <a:pt x="3" y="24"/>
                      <a:pt x="3" y="22"/>
                    </a:cubicBezTo>
                    <a:cubicBezTo>
                      <a:pt x="3" y="12"/>
                      <a:pt x="12" y="3"/>
                      <a:pt x="23" y="3"/>
                    </a:cubicBezTo>
                    <a:cubicBezTo>
                      <a:pt x="34" y="3"/>
                      <a:pt x="43" y="12"/>
                      <a:pt x="43" y="22"/>
                    </a:cubicBezTo>
                    <a:cubicBezTo>
                      <a:pt x="43" y="33"/>
                      <a:pt x="34" y="42"/>
                      <a:pt x="23" y="42"/>
                    </a:cubicBezTo>
                    <a:cubicBezTo>
                      <a:pt x="17" y="42"/>
                      <a:pt x="11" y="39"/>
                      <a:pt x="7" y="34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8" y="41"/>
                      <a:pt x="15" y="45"/>
                      <a:pt x="23" y="45"/>
                    </a:cubicBezTo>
                    <a:cubicBezTo>
                      <a:pt x="36" y="45"/>
                      <a:pt x="46" y="35"/>
                      <a:pt x="46" y="22"/>
                    </a:cubicBezTo>
                    <a:cubicBezTo>
                      <a:pt x="46" y="10"/>
                      <a:pt x="36" y="0"/>
                      <a:pt x="23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îṣļîḑé-Oval 201"/>
              <p:cNvSpPr/>
              <p:nvPr/>
            </p:nvSpPr>
            <p:spPr bwMode="auto">
              <a:xfrm>
                <a:off x="5948363" y="4637088"/>
                <a:ext cx="25400" cy="26987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îṣļîḑè-Freeform: Shape 202"/>
              <p:cNvSpPr/>
              <p:nvPr/>
            </p:nvSpPr>
            <p:spPr bwMode="auto">
              <a:xfrm>
                <a:off x="5937251" y="4657725"/>
                <a:ext cx="76200" cy="103187"/>
              </a:xfrm>
              <a:custGeom>
                <a:cxnLst>
                  <a:cxn ang="0">
                    <a:pos x="27" y="3"/>
                  </a:cxn>
                  <a:cxn ang="0">
                    <a:pos x="23" y="1"/>
                  </a:cxn>
                  <a:cxn ang="0">
                    <a:pos x="13" y="4"/>
                  </a:cxn>
                  <a:cxn ang="0">
                    <a:pos x="12" y="4"/>
                  </a:cxn>
                  <a:cxn ang="0">
                    <a:pos x="9" y="7"/>
                  </a:cxn>
                  <a:cxn ang="0">
                    <a:pos x="9" y="7"/>
                  </a:cxn>
                  <a:cxn ang="0">
                    <a:pos x="5" y="4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4" y="19"/>
                  </a:cxn>
                  <a:cxn ang="0">
                    <a:pos x="4" y="20"/>
                  </a:cxn>
                  <a:cxn ang="0">
                    <a:pos x="4" y="33"/>
                  </a:cxn>
                  <a:cxn ang="0">
                    <a:pos x="6" y="36"/>
                  </a:cxn>
                  <a:cxn ang="0">
                    <a:pos x="9" y="33"/>
                  </a:cxn>
                  <a:cxn ang="0">
                    <a:pos x="12" y="36"/>
                  </a:cxn>
                  <a:cxn ang="0">
                    <a:pos x="14" y="33"/>
                  </a:cxn>
                  <a:cxn ang="0">
                    <a:pos x="14" y="9"/>
                  </a:cxn>
                  <a:cxn ang="0">
                    <a:pos x="24" y="6"/>
                  </a:cxn>
                  <a:cxn ang="0">
                    <a:pos x="27" y="3"/>
                  </a:cxn>
                </a:cxnLst>
                <a:rect l="0" t="0" r="r" b="b"/>
                <a:pathLst>
                  <a:path w="27" h="36">
                    <a:moveTo>
                      <a:pt x="27" y="3"/>
                    </a:moveTo>
                    <a:cubicBezTo>
                      <a:pt x="26" y="1"/>
                      <a:pt x="25" y="0"/>
                      <a:pt x="23" y="1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2" y="4"/>
                      <a:pt x="0" y="5"/>
                      <a:pt x="0" y="7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7"/>
                      <a:pt x="2" y="19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9"/>
                      <a:pt x="4" y="20"/>
                      <a:pt x="4" y="20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5"/>
                      <a:pt x="5" y="36"/>
                      <a:pt x="6" y="36"/>
                    </a:cubicBezTo>
                    <a:cubicBezTo>
                      <a:pt x="8" y="36"/>
                      <a:pt x="9" y="35"/>
                      <a:pt x="9" y="33"/>
                    </a:cubicBezTo>
                    <a:cubicBezTo>
                      <a:pt x="9" y="35"/>
                      <a:pt x="10" y="36"/>
                      <a:pt x="12" y="36"/>
                    </a:cubicBezTo>
                    <a:cubicBezTo>
                      <a:pt x="13" y="36"/>
                      <a:pt x="14" y="35"/>
                      <a:pt x="14" y="33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6" y="6"/>
                      <a:pt x="27" y="4"/>
                      <a:pt x="27" y="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203"/>
            <p:cNvGrpSpPr/>
            <p:nvPr/>
          </p:nvGrpSpPr>
          <p:grpSpPr>
            <a:xfrm>
              <a:off x="3483779" y="3954208"/>
              <a:ext cx="455422" cy="288432"/>
              <a:chOff x="5613401" y="4637088"/>
              <a:chExt cx="190500" cy="120649"/>
            </a:xfrm>
            <a:solidFill>
              <a:schemeClr val="accent1"/>
            </a:solidFill>
          </p:grpSpPr>
          <p:sp>
            <p:nvSpPr>
              <p:cNvPr id="27" name="íṩľíḍè-Freeform: Shape 204"/>
              <p:cNvSpPr/>
              <p:nvPr/>
            </p:nvSpPr>
            <p:spPr bwMode="auto">
              <a:xfrm>
                <a:off x="5613401" y="4664075"/>
                <a:ext cx="98425" cy="93662"/>
              </a:xfrm>
              <a:custGeom>
                <a:cxnLst>
                  <a:cxn ang="0">
                    <a:pos x="14" y="10"/>
                  </a:cxn>
                  <a:cxn ang="0">
                    <a:pos x="17" y="0"/>
                  </a:cxn>
                  <a:cxn ang="0">
                    <a:pos x="1" y="15"/>
                  </a:cxn>
                  <a:cxn ang="0">
                    <a:pos x="4" y="24"/>
                  </a:cxn>
                  <a:cxn ang="0">
                    <a:pos x="0" y="33"/>
                  </a:cxn>
                  <a:cxn ang="0">
                    <a:pos x="13" y="30"/>
                  </a:cxn>
                  <a:cxn ang="0">
                    <a:pos x="22" y="32"/>
                  </a:cxn>
                  <a:cxn ang="0">
                    <a:pos x="34" y="29"/>
                  </a:cxn>
                  <a:cxn ang="0">
                    <a:pos x="14" y="10"/>
                  </a:cxn>
                </a:cxnLst>
                <a:rect l="0" t="0" r="r" b="b"/>
                <a:pathLst>
                  <a:path w="34" h="33">
                    <a:moveTo>
                      <a:pt x="14" y="10"/>
                    </a:moveTo>
                    <a:cubicBezTo>
                      <a:pt x="14" y="6"/>
                      <a:pt x="15" y="3"/>
                      <a:pt x="17" y="0"/>
                    </a:cubicBezTo>
                    <a:cubicBezTo>
                      <a:pt x="8" y="1"/>
                      <a:pt x="1" y="8"/>
                      <a:pt x="1" y="15"/>
                    </a:cubicBezTo>
                    <a:cubicBezTo>
                      <a:pt x="1" y="18"/>
                      <a:pt x="2" y="21"/>
                      <a:pt x="4" y="24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3" y="30"/>
                      <a:pt x="13" y="30"/>
                      <a:pt x="13" y="30"/>
                    </a:cubicBezTo>
                    <a:cubicBezTo>
                      <a:pt x="16" y="31"/>
                      <a:pt x="19" y="32"/>
                      <a:pt x="22" y="32"/>
                    </a:cubicBezTo>
                    <a:cubicBezTo>
                      <a:pt x="27" y="32"/>
                      <a:pt x="31" y="31"/>
                      <a:pt x="34" y="29"/>
                    </a:cubicBezTo>
                    <a:cubicBezTo>
                      <a:pt x="22" y="28"/>
                      <a:pt x="14" y="20"/>
                      <a:pt x="14" y="1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íṩľíḍè-Freeform: Shape 205"/>
              <p:cNvSpPr/>
              <p:nvPr/>
            </p:nvSpPr>
            <p:spPr bwMode="auto">
              <a:xfrm>
                <a:off x="5662613" y="4637088"/>
                <a:ext cx="141288" cy="109537"/>
              </a:xfrm>
              <a:custGeom>
                <a:cxnLst>
                  <a:cxn ang="0">
                    <a:pos x="49" y="38"/>
                  </a:cxn>
                  <a:cxn ang="0">
                    <a:pos x="33" y="35"/>
                  </a:cxn>
                  <a:cxn ang="0">
                    <a:pos x="23" y="37"/>
                  </a:cxn>
                  <a:cxn ang="0">
                    <a:pos x="0" y="18"/>
                  </a:cxn>
                  <a:cxn ang="0">
                    <a:pos x="23" y="0"/>
                  </a:cxn>
                  <a:cxn ang="0">
                    <a:pos x="46" y="18"/>
                  </a:cxn>
                  <a:cxn ang="0">
                    <a:pos x="44" y="27"/>
                  </a:cxn>
                  <a:cxn ang="0">
                    <a:pos x="49" y="38"/>
                  </a:cxn>
                  <a:cxn ang="0">
                    <a:pos x="33" y="31"/>
                  </a:cxn>
                  <a:cxn ang="0">
                    <a:pos x="43" y="33"/>
                  </a:cxn>
                  <a:cxn ang="0">
                    <a:pos x="40" y="26"/>
                  </a:cxn>
                  <a:cxn ang="0">
                    <a:pos x="40" y="25"/>
                  </a:cxn>
                  <a:cxn ang="0">
                    <a:pos x="43" y="18"/>
                  </a:cxn>
                  <a:cxn ang="0">
                    <a:pos x="23" y="4"/>
                  </a:cxn>
                  <a:cxn ang="0">
                    <a:pos x="4" y="18"/>
                  </a:cxn>
                  <a:cxn ang="0">
                    <a:pos x="23" y="33"/>
                  </a:cxn>
                  <a:cxn ang="0">
                    <a:pos x="32" y="31"/>
                  </a:cxn>
                  <a:cxn ang="0">
                    <a:pos x="33" y="31"/>
                  </a:cxn>
                </a:cxnLst>
                <a:rect l="0" t="0" r="r" b="b"/>
                <a:pathLst>
                  <a:path w="49" h="38">
                    <a:moveTo>
                      <a:pt x="49" y="38"/>
                    </a:moveTo>
                    <a:cubicBezTo>
                      <a:pt x="33" y="35"/>
                      <a:pt x="33" y="35"/>
                      <a:pt x="33" y="35"/>
                    </a:cubicBezTo>
                    <a:cubicBezTo>
                      <a:pt x="30" y="36"/>
                      <a:pt x="27" y="37"/>
                      <a:pt x="23" y="37"/>
                    </a:cubicBezTo>
                    <a:cubicBezTo>
                      <a:pt x="10" y="37"/>
                      <a:pt x="0" y="28"/>
                      <a:pt x="0" y="18"/>
                    </a:cubicBezTo>
                    <a:cubicBezTo>
                      <a:pt x="0" y="8"/>
                      <a:pt x="10" y="0"/>
                      <a:pt x="23" y="0"/>
                    </a:cubicBezTo>
                    <a:cubicBezTo>
                      <a:pt x="36" y="0"/>
                      <a:pt x="46" y="8"/>
                      <a:pt x="46" y="18"/>
                    </a:cubicBezTo>
                    <a:cubicBezTo>
                      <a:pt x="46" y="21"/>
                      <a:pt x="46" y="24"/>
                      <a:pt x="44" y="27"/>
                    </a:cubicBezTo>
                    <a:lnTo>
                      <a:pt x="49" y="38"/>
                    </a:lnTo>
                    <a:close/>
                    <a:moveTo>
                      <a:pt x="33" y="31"/>
                    </a:moveTo>
                    <a:cubicBezTo>
                      <a:pt x="43" y="33"/>
                      <a:pt x="43" y="33"/>
                      <a:pt x="43" y="33"/>
                    </a:cubicBezTo>
                    <a:cubicBezTo>
                      <a:pt x="40" y="26"/>
                      <a:pt x="40" y="26"/>
                      <a:pt x="40" y="26"/>
                    </a:cubicBezTo>
                    <a:cubicBezTo>
                      <a:pt x="40" y="25"/>
                      <a:pt x="40" y="25"/>
                      <a:pt x="40" y="25"/>
                    </a:cubicBezTo>
                    <a:cubicBezTo>
                      <a:pt x="42" y="23"/>
                      <a:pt x="43" y="21"/>
                      <a:pt x="43" y="18"/>
                    </a:cubicBezTo>
                    <a:cubicBezTo>
                      <a:pt x="43" y="10"/>
                      <a:pt x="34" y="4"/>
                      <a:pt x="23" y="4"/>
                    </a:cubicBezTo>
                    <a:cubicBezTo>
                      <a:pt x="12" y="4"/>
                      <a:pt x="4" y="10"/>
                      <a:pt x="4" y="18"/>
                    </a:cubicBezTo>
                    <a:cubicBezTo>
                      <a:pt x="4" y="26"/>
                      <a:pt x="12" y="33"/>
                      <a:pt x="23" y="33"/>
                    </a:cubicBezTo>
                    <a:cubicBezTo>
                      <a:pt x="26" y="33"/>
                      <a:pt x="30" y="32"/>
                      <a:pt x="32" y="31"/>
                    </a:cubicBezTo>
                    <a:lnTo>
                      <a:pt x="33" y="3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íṩľíḍè-Freeform: Shape 206"/>
              <p:cNvSpPr/>
              <p:nvPr/>
            </p:nvSpPr>
            <p:spPr bwMode="auto">
              <a:xfrm>
                <a:off x="5694363" y="4665663"/>
                <a:ext cx="69850" cy="9525"/>
              </a:xfrm>
              <a:custGeom>
                <a:cxnLst>
                  <a:cxn ang="0">
                    <a:pos x="24" y="2"/>
                  </a:cxn>
                  <a:cxn ang="0">
                    <a:pos x="2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3" y="0"/>
                  </a:cxn>
                  <a:cxn ang="0">
                    <a:pos x="24" y="2"/>
                  </a:cxn>
                </a:cxnLst>
                <a:rect l="0" t="0" r="r" b="b"/>
                <a:pathLst>
                  <a:path w="24" h="3">
                    <a:moveTo>
                      <a:pt x="24" y="2"/>
                    </a:moveTo>
                    <a:cubicBezTo>
                      <a:pt x="24" y="3"/>
                      <a:pt x="23" y="3"/>
                      <a:pt x="23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4" y="1"/>
                      <a:pt x="24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íṩľíḍè-Freeform: Shape 207"/>
              <p:cNvSpPr/>
              <p:nvPr/>
            </p:nvSpPr>
            <p:spPr bwMode="auto">
              <a:xfrm>
                <a:off x="5694363" y="4683125"/>
                <a:ext cx="69850" cy="9525"/>
              </a:xfrm>
              <a:custGeom>
                <a:cxnLst>
                  <a:cxn ang="0">
                    <a:pos x="24" y="2"/>
                  </a:cxn>
                  <a:cxn ang="0">
                    <a:pos x="2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3" y="0"/>
                  </a:cxn>
                  <a:cxn ang="0">
                    <a:pos x="24" y="2"/>
                  </a:cxn>
                </a:cxnLst>
                <a:rect l="0" t="0" r="r" b="b"/>
                <a:pathLst>
                  <a:path w="24" h="3">
                    <a:moveTo>
                      <a:pt x="24" y="2"/>
                    </a:moveTo>
                    <a:cubicBezTo>
                      <a:pt x="24" y="2"/>
                      <a:pt x="23" y="3"/>
                      <a:pt x="23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4" y="1"/>
                      <a:pt x="24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íṩľíḍè-Freeform: Shape 208"/>
              <p:cNvSpPr/>
              <p:nvPr/>
            </p:nvSpPr>
            <p:spPr bwMode="auto">
              <a:xfrm>
                <a:off x="5694363" y="4700588"/>
                <a:ext cx="69850" cy="9525"/>
              </a:xfrm>
              <a:custGeom>
                <a:cxnLst>
                  <a:cxn ang="0">
                    <a:pos x="24" y="2"/>
                  </a:cxn>
                  <a:cxn ang="0">
                    <a:pos x="23" y="3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23" y="0"/>
                  </a:cxn>
                  <a:cxn ang="0">
                    <a:pos x="24" y="2"/>
                  </a:cxn>
                </a:cxnLst>
                <a:rect l="0" t="0" r="r" b="b"/>
                <a:pathLst>
                  <a:path w="24" h="3">
                    <a:moveTo>
                      <a:pt x="24" y="2"/>
                    </a:moveTo>
                    <a:cubicBezTo>
                      <a:pt x="24" y="2"/>
                      <a:pt x="23" y="3"/>
                      <a:pt x="23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4" y="1"/>
                      <a:pt x="24" y="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cxnSp>
          <p:nvCxnSpPr>
            <p:cNvPr id="12" name="íṩľíḍè-Straight Arrow Connector 209"/>
            <p:cNvCxnSpPr/>
            <p:nvPr/>
          </p:nvCxnSpPr>
          <p:spPr>
            <a:xfrm rot="10800000" flipH="1" flipV="1">
              <a:off x="3495365" y="2359372"/>
              <a:ext cx="259043" cy="224643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íṩľíḍè-Straight Arrow Connector 210"/>
            <p:cNvCxnSpPr/>
            <p:nvPr/>
          </p:nvCxnSpPr>
          <p:spPr>
            <a:xfrm rot="10800000">
              <a:off x="5777794" y="3066114"/>
              <a:ext cx="259043" cy="224643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íṩľíḍè-Straight Arrow Connector 211"/>
            <p:cNvCxnSpPr/>
            <p:nvPr/>
          </p:nvCxnSpPr>
          <p:spPr>
            <a:xfrm rot="10800000" flipH="1">
              <a:off x="3935630" y="3720719"/>
              <a:ext cx="259043" cy="224643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组合 67"/>
          <p:cNvGrpSpPr/>
          <p:nvPr/>
        </p:nvGrpSpPr>
        <p:grpSpPr>
          <a:xfrm>
            <a:off x="1096202" y="1191579"/>
            <a:ext cx="7499451" cy="3231617"/>
            <a:chOff x="1096202" y="1191579"/>
            <a:chExt cx="7499451" cy="3231617"/>
          </a:xfrm>
        </p:grpSpPr>
        <p:grpSp>
          <p:nvGrpSpPr>
            <p:cNvPr id="15" name="Group 65"/>
            <p:cNvGrpSpPr/>
            <p:nvPr/>
          </p:nvGrpSpPr>
          <p:grpSpPr>
            <a:xfrm>
              <a:off x="6435976" y="3120233"/>
              <a:ext cx="2159677" cy="649603"/>
              <a:chOff x="8601584" y="1451933"/>
              <a:chExt cx="2196245" cy="866137"/>
            </a:xfrm>
          </p:grpSpPr>
          <p:sp>
            <p:nvSpPr>
              <p:cNvPr id="25" name="íṩľíḍè-TextBox 66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288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íṩľíḍè-TextBox 72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16000" tIns="0" rIns="28800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3"/>
            <p:cNvGrpSpPr/>
            <p:nvPr/>
          </p:nvGrpSpPr>
          <p:grpSpPr>
            <a:xfrm>
              <a:off x="1409023" y="3773593"/>
              <a:ext cx="2074757" cy="649603"/>
              <a:chOff x="1410832" y="5175632"/>
              <a:chExt cx="2766342" cy="866137"/>
            </a:xfrm>
          </p:grpSpPr>
          <p:sp>
            <p:nvSpPr>
              <p:cNvPr id="23" name="íṩľíḍè-TextBox 74"/>
              <p:cNvSpPr txBox="1"/>
              <p:nvPr/>
            </p:nvSpPr>
            <p:spPr bwMode="auto">
              <a:xfrm>
                <a:off x="1410832" y="5175632"/>
                <a:ext cx="2766342" cy="309958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íṩľíḍè-TextBox 75"/>
              <p:cNvSpPr txBox="1"/>
              <p:nvPr/>
            </p:nvSpPr>
            <p:spPr bwMode="auto">
              <a:xfrm>
                <a:off x="1410832" y="5485590"/>
                <a:ext cx="2766342" cy="556179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76"/>
            <p:cNvGrpSpPr/>
            <p:nvPr/>
          </p:nvGrpSpPr>
          <p:grpSpPr>
            <a:xfrm>
              <a:off x="5882043" y="1191579"/>
              <a:ext cx="2159677" cy="649603"/>
              <a:chOff x="8601584" y="1451933"/>
              <a:chExt cx="2196245" cy="866137"/>
            </a:xfrm>
          </p:grpSpPr>
          <p:sp>
            <p:nvSpPr>
              <p:cNvPr id="21" name="íṩľíḍè-TextBox 77"/>
              <p:cNvSpPr txBox="1"/>
              <p:nvPr/>
            </p:nvSpPr>
            <p:spPr bwMode="auto">
              <a:xfrm>
                <a:off x="8601584" y="1451933"/>
                <a:ext cx="2196244" cy="309958"/>
              </a:xfrm>
              <a:prstGeom prst="rect">
                <a:avLst/>
              </a:prstGeom>
              <a:noFill/>
            </p:spPr>
            <p:txBody>
              <a:bodyPr wrap="none" lIns="216000" tIns="0" rIns="288000" bIns="0" anchor="ctr" anchorCtr="0">
                <a:normAutofit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íṩľíḍè-TextBox 78"/>
              <p:cNvSpPr txBox="1"/>
              <p:nvPr/>
            </p:nvSpPr>
            <p:spPr bwMode="auto">
              <a:xfrm>
                <a:off x="8601585" y="1761891"/>
                <a:ext cx="2196244" cy="556179"/>
              </a:xfrm>
              <a:prstGeom prst="rect">
                <a:avLst/>
              </a:prstGeom>
              <a:noFill/>
            </p:spPr>
            <p:txBody>
              <a:bodyPr wrap="square" lIns="216000" tIns="0" rIns="288000" bIns="0"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8" name="Group 79"/>
            <p:cNvGrpSpPr/>
            <p:nvPr/>
          </p:nvGrpSpPr>
          <p:grpSpPr>
            <a:xfrm>
              <a:off x="1096202" y="1987569"/>
              <a:ext cx="2074757" cy="649603"/>
              <a:chOff x="1410832" y="5175632"/>
              <a:chExt cx="2766342" cy="866137"/>
            </a:xfrm>
          </p:grpSpPr>
          <p:sp>
            <p:nvSpPr>
              <p:cNvPr id="19" name="íṩľíḍè-TextBox 80"/>
              <p:cNvSpPr txBox="1"/>
              <p:nvPr/>
            </p:nvSpPr>
            <p:spPr bwMode="auto">
              <a:xfrm>
                <a:off x="1410832" y="5175632"/>
                <a:ext cx="2766342" cy="309958"/>
              </a:xfrm>
              <a:prstGeom prst="rect">
                <a:avLst/>
              </a:prstGeom>
              <a:noFill/>
            </p:spPr>
            <p:txBody>
              <a:bodyPr wrap="none" lIns="288000" tIns="0" rIns="288000" bIns="0" anchor="ctr" anchorCtr="0">
                <a:normAutofit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íṩľíḍè-TextBox 81"/>
              <p:cNvSpPr txBox="1"/>
              <p:nvPr/>
            </p:nvSpPr>
            <p:spPr bwMode="auto">
              <a:xfrm>
                <a:off x="1410832" y="5485590"/>
                <a:ext cx="2766342" cy="556179"/>
              </a:xfrm>
              <a:prstGeom prst="rect">
                <a:avLst/>
              </a:prstGeom>
              <a:noFill/>
            </p:spPr>
            <p:txBody>
              <a:bodyPr wrap="square" lIns="288000" tIns="0" rIns="288000" bIns="0" anchor="t" anchorCtr="0">
                <a:normAutofit fontScale="92500" lnSpcReduction="2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正五边形 68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执行失败的五大原因</a:t>
            </a:r>
            <a:endParaRPr lang="zh-CN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" name="正五边形 38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执行失败的五大原因</a:t>
            </a:r>
            <a:endParaRPr lang="zh-CN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55184" y="2841780"/>
            <a:ext cx="8013260" cy="0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ïšļïḋe"/>
          <p:cNvSpPr/>
          <p:nvPr/>
        </p:nvSpPr>
        <p:spPr>
          <a:xfrm>
            <a:off x="1030208" y="1264919"/>
            <a:ext cx="1242138" cy="124213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43" name="ïṥḷïďé"/>
          <p:cNvGrpSpPr/>
          <p:nvPr/>
        </p:nvGrpSpPr>
        <p:grpSpPr>
          <a:xfrm>
            <a:off x="1411289" y="2608808"/>
            <a:ext cx="465945" cy="465943"/>
            <a:chOff x="-43408" y="-43406"/>
            <a:chExt cx="1242518" cy="1242514"/>
          </a:xfrm>
        </p:grpSpPr>
        <p:sp>
          <p:nvSpPr>
            <p:cNvPr id="44" name="îş1ïḓé"/>
            <p:cNvSpPr/>
            <p:nvPr/>
          </p:nvSpPr>
          <p:spPr>
            <a:xfrm>
              <a:off x="-43408" y="-43406"/>
              <a:ext cx="1242518" cy="1242514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defRPr sz="3200"/>
              </a:pPr>
              <a:endParaRPr sz="1600">
                <a:ea typeface="微软雅黑" panose="020b0503020204020204" pitchFamily="34" charset="-122"/>
              </a:endParaRPr>
            </a:p>
          </p:txBody>
        </p:sp>
        <p:sp>
          <p:nvSpPr>
            <p:cNvPr id="45" name="iṥḻïdê"/>
            <p:cNvSpPr/>
            <p:nvPr/>
          </p:nvSpPr>
          <p:spPr>
            <a:xfrm>
              <a:off x="210400" y="295251"/>
              <a:ext cx="772314" cy="542708"/>
            </a:xfrm>
            <a:custGeom>
              <a:gdLst>
                <a:gd name="connsiteX0" fmla="*/ 450100 w 607639"/>
                <a:gd name="connsiteY0" fmla="*/ 313203 h 426991"/>
                <a:gd name="connsiteX1" fmla="*/ 450100 w 607639"/>
                <a:gd name="connsiteY1" fmla="*/ 403167 h 426991"/>
                <a:gd name="connsiteX2" fmla="*/ 585744 w 607639"/>
                <a:gd name="connsiteY2" fmla="*/ 403167 h 426991"/>
                <a:gd name="connsiteX3" fmla="*/ 586100 w 607639"/>
                <a:gd name="connsiteY3" fmla="*/ 313203 h 426991"/>
                <a:gd name="connsiteX4" fmla="*/ 530294 w 607639"/>
                <a:gd name="connsiteY4" fmla="*/ 313203 h 426991"/>
                <a:gd name="connsiteX5" fmla="*/ 530116 w 607639"/>
                <a:gd name="connsiteY5" fmla="*/ 313203 h 426991"/>
                <a:gd name="connsiteX6" fmla="*/ 529760 w 607639"/>
                <a:gd name="connsiteY6" fmla="*/ 313203 h 426991"/>
                <a:gd name="connsiteX7" fmla="*/ 450901 w 607639"/>
                <a:gd name="connsiteY7" fmla="*/ 313203 h 426991"/>
                <a:gd name="connsiteX8" fmla="*/ 236309 w 607639"/>
                <a:gd name="connsiteY8" fmla="*/ 313203 h 426991"/>
                <a:gd name="connsiteX9" fmla="*/ 236309 w 607639"/>
                <a:gd name="connsiteY9" fmla="*/ 403167 h 426991"/>
                <a:gd name="connsiteX10" fmla="*/ 371953 w 607639"/>
                <a:gd name="connsiteY10" fmla="*/ 403167 h 426991"/>
                <a:gd name="connsiteX11" fmla="*/ 372754 w 607639"/>
                <a:gd name="connsiteY11" fmla="*/ 313203 h 426991"/>
                <a:gd name="connsiteX12" fmla="*/ 237110 w 607639"/>
                <a:gd name="connsiteY12" fmla="*/ 313203 h 426991"/>
                <a:gd name="connsiteX13" fmla="*/ 22519 w 607639"/>
                <a:gd name="connsiteY13" fmla="*/ 313203 h 426991"/>
                <a:gd name="connsiteX14" fmla="*/ 22519 w 607639"/>
                <a:gd name="connsiteY14" fmla="*/ 403167 h 426991"/>
                <a:gd name="connsiteX15" fmla="*/ 158163 w 607639"/>
                <a:gd name="connsiteY15" fmla="*/ 403167 h 426991"/>
                <a:gd name="connsiteX16" fmla="*/ 158964 w 607639"/>
                <a:gd name="connsiteY16" fmla="*/ 313203 h 426991"/>
                <a:gd name="connsiteX17" fmla="*/ 91498 w 607639"/>
                <a:gd name="connsiteY17" fmla="*/ 313203 h 426991"/>
                <a:gd name="connsiteX18" fmla="*/ 91231 w 607639"/>
                <a:gd name="connsiteY18" fmla="*/ 313203 h 426991"/>
                <a:gd name="connsiteX19" fmla="*/ 90964 w 607639"/>
                <a:gd name="connsiteY19" fmla="*/ 313203 h 426991"/>
                <a:gd name="connsiteX20" fmla="*/ 23320 w 607639"/>
                <a:gd name="connsiteY20" fmla="*/ 313203 h 426991"/>
                <a:gd name="connsiteX21" fmla="*/ 91409 w 607639"/>
                <a:gd name="connsiteY21" fmla="*/ 224751 h 426991"/>
                <a:gd name="connsiteX22" fmla="*/ 530294 w 607639"/>
                <a:gd name="connsiteY22" fmla="*/ 224751 h 426991"/>
                <a:gd name="connsiteX23" fmla="*/ 540084 w 607639"/>
                <a:gd name="connsiteY23" fmla="*/ 234530 h 426991"/>
                <a:gd name="connsiteX24" fmla="*/ 540084 w 607639"/>
                <a:gd name="connsiteY24" fmla="*/ 292135 h 426991"/>
                <a:gd name="connsiteX25" fmla="*/ 586456 w 607639"/>
                <a:gd name="connsiteY25" fmla="*/ 292135 h 426991"/>
                <a:gd name="connsiteX26" fmla="*/ 607639 w 607639"/>
                <a:gd name="connsiteY26" fmla="*/ 313203 h 426991"/>
                <a:gd name="connsiteX27" fmla="*/ 607639 w 607639"/>
                <a:gd name="connsiteY27" fmla="*/ 403167 h 426991"/>
                <a:gd name="connsiteX28" fmla="*/ 586456 w 607639"/>
                <a:gd name="connsiteY28" fmla="*/ 426991 h 426991"/>
                <a:gd name="connsiteX29" fmla="*/ 451524 w 607639"/>
                <a:gd name="connsiteY29" fmla="*/ 426991 h 426991"/>
                <a:gd name="connsiteX30" fmla="*/ 427582 w 607639"/>
                <a:gd name="connsiteY30" fmla="*/ 403167 h 426991"/>
                <a:gd name="connsiteX31" fmla="*/ 427582 w 607639"/>
                <a:gd name="connsiteY31" fmla="*/ 313203 h 426991"/>
                <a:gd name="connsiteX32" fmla="*/ 451524 w 607639"/>
                <a:gd name="connsiteY32" fmla="*/ 292135 h 426991"/>
                <a:gd name="connsiteX33" fmla="*/ 517566 w 607639"/>
                <a:gd name="connsiteY33" fmla="*/ 292135 h 426991"/>
                <a:gd name="connsiteX34" fmla="*/ 517566 w 607639"/>
                <a:gd name="connsiteY34" fmla="*/ 247242 h 426991"/>
                <a:gd name="connsiteX35" fmla="*/ 315079 w 607639"/>
                <a:gd name="connsiteY35" fmla="*/ 247242 h 426991"/>
                <a:gd name="connsiteX36" fmla="*/ 315079 w 607639"/>
                <a:gd name="connsiteY36" fmla="*/ 292135 h 426991"/>
                <a:gd name="connsiteX37" fmla="*/ 372665 w 607639"/>
                <a:gd name="connsiteY37" fmla="*/ 292135 h 426991"/>
                <a:gd name="connsiteX38" fmla="*/ 393849 w 607639"/>
                <a:gd name="connsiteY38" fmla="*/ 313203 h 426991"/>
                <a:gd name="connsiteX39" fmla="*/ 393849 w 607639"/>
                <a:gd name="connsiteY39" fmla="*/ 403167 h 426991"/>
                <a:gd name="connsiteX40" fmla="*/ 372665 w 607639"/>
                <a:gd name="connsiteY40" fmla="*/ 426991 h 426991"/>
                <a:gd name="connsiteX41" fmla="*/ 237733 w 607639"/>
                <a:gd name="connsiteY41" fmla="*/ 426991 h 426991"/>
                <a:gd name="connsiteX42" fmla="*/ 213791 w 607639"/>
                <a:gd name="connsiteY42" fmla="*/ 403167 h 426991"/>
                <a:gd name="connsiteX43" fmla="*/ 213791 w 607639"/>
                <a:gd name="connsiteY43" fmla="*/ 313203 h 426991"/>
                <a:gd name="connsiteX44" fmla="*/ 237733 w 607639"/>
                <a:gd name="connsiteY44" fmla="*/ 292135 h 426991"/>
                <a:gd name="connsiteX45" fmla="*/ 292561 w 607639"/>
                <a:gd name="connsiteY45" fmla="*/ 292135 h 426991"/>
                <a:gd name="connsiteX46" fmla="*/ 292561 w 607639"/>
                <a:gd name="connsiteY46" fmla="*/ 247242 h 426991"/>
                <a:gd name="connsiteX47" fmla="*/ 101288 w 607639"/>
                <a:gd name="connsiteY47" fmla="*/ 247242 h 426991"/>
                <a:gd name="connsiteX48" fmla="*/ 101288 w 607639"/>
                <a:gd name="connsiteY48" fmla="*/ 292135 h 426991"/>
                <a:gd name="connsiteX49" fmla="*/ 158875 w 607639"/>
                <a:gd name="connsiteY49" fmla="*/ 292135 h 426991"/>
                <a:gd name="connsiteX50" fmla="*/ 180058 w 607639"/>
                <a:gd name="connsiteY50" fmla="*/ 313203 h 426991"/>
                <a:gd name="connsiteX51" fmla="*/ 180058 w 607639"/>
                <a:gd name="connsiteY51" fmla="*/ 403167 h 426991"/>
                <a:gd name="connsiteX52" fmla="*/ 158875 w 607639"/>
                <a:gd name="connsiteY52" fmla="*/ 426991 h 426991"/>
                <a:gd name="connsiteX53" fmla="*/ 24032 w 607639"/>
                <a:gd name="connsiteY53" fmla="*/ 426991 h 426991"/>
                <a:gd name="connsiteX54" fmla="*/ 0 w 607639"/>
                <a:gd name="connsiteY54" fmla="*/ 403167 h 426991"/>
                <a:gd name="connsiteX55" fmla="*/ 0 w 607639"/>
                <a:gd name="connsiteY55" fmla="*/ 313203 h 426991"/>
                <a:gd name="connsiteX56" fmla="*/ 24032 w 607639"/>
                <a:gd name="connsiteY56" fmla="*/ 292135 h 426991"/>
                <a:gd name="connsiteX57" fmla="*/ 78770 w 607639"/>
                <a:gd name="connsiteY57" fmla="*/ 292135 h 426991"/>
                <a:gd name="connsiteX58" fmla="*/ 78770 w 607639"/>
                <a:gd name="connsiteY58" fmla="*/ 234530 h 426991"/>
                <a:gd name="connsiteX59" fmla="*/ 91409 w 607639"/>
                <a:gd name="connsiteY59" fmla="*/ 224751 h 426991"/>
                <a:gd name="connsiteX60" fmla="*/ 236326 w 607639"/>
                <a:gd name="connsiteY60" fmla="*/ 21066 h 426991"/>
                <a:gd name="connsiteX61" fmla="*/ 236326 w 607639"/>
                <a:gd name="connsiteY61" fmla="*/ 111021 h 426991"/>
                <a:gd name="connsiteX62" fmla="*/ 371758 w 607639"/>
                <a:gd name="connsiteY62" fmla="*/ 111021 h 426991"/>
                <a:gd name="connsiteX63" fmla="*/ 372380 w 607639"/>
                <a:gd name="connsiteY63" fmla="*/ 21066 h 426991"/>
                <a:gd name="connsiteX64" fmla="*/ 237127 w 607639"/>
                <a:gd name="connsiteY64" fmla="*/ 21066 h 426991"/>
                <a:gd name="connsiteX65" fmla="*/ 237750 w 607639"/>
                <a:gd name="connsiteY65" fmla="*/ 0 h 426991"/>
                <a:gd name="connsiteX66" fmla="*/ 372647 w 607639"/>
                <a:gd name="connsiteY66" fmla="*/ 0 h 426991"/>
                <a:gd name="connsiteX67" fmla="*/ 393825 w 607639"/>
                <a:gd name="connsiteY67" fmla="*/ 21066 h 426991"/>
                <a:gd name="connsiteX68" fmla="*/ 393825 w 607639"/>
                <a:gd name="connsiteY68" fmla="*/ 111021 h 426991"/>
                <a:gd name="connsiteX69" fmla="*/ 372647 w 607639"/>
                <a:gd name="connsiteY69" fmla="*/ 134843 h 426991"/>
                <a:gd name="connsiteX70" fmla="*/ 315076 w 607639"/>
                <a:gd name="connsiteY70" fmla="*/ 134843 h 426991"/>
                <a:gd name="connsiteX71" fmla="*/ 315076 w 607639"/>
                <a:gd name="connsiteY71" fmla="*/ 191020 h 426991"/>
                <a:gd name="connsiteX72" fmla="*/ 292563 w 607639"/>
                <a:gd name="connsiteY72" fmla="*/ 191020 h 426991"/>
                <a:gd name="connsiteX73" fmla="*/ 292563 w 607639"/>
                <a:gd name="connsiteY73" fmla="*/ 134843 h 426991"/>
                <a:gd name="connsiteX74" fmla="*/ 237750 w 607639"/>
                <a:gd name="connsiteY74" fmla="*/ 134843 h 426991"/>
                <a:gd name="connsiteX75" fmla="*/ 213813 w 607639"/>
                <a:gd name="connsiteY75" fmla="*/ 111021 h 426991"/>
                <a:gd name="connsiteX76" fmla="*/ 213813 w 607639"/>
                <a:gd name="connsiteY76" fmla="*/ 21066 h 426991"/>
                <a:gd name="connsiteX77" fmla="*/ 237750 w 607639"/>
                <a:gd name="connsiteY77" fmla="*/ 0 h 4269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426991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ïś1íḋè"/>
          <p:cNvSpPr/>
          <p:nvPr/>
        </p:nvSpPr>
        <p:spPr bwMode="auto">
          <a:xfrm>
            <a:off x="583759" y="1239071"/>
            <a:ext cx="549301" cy="540059"/>
          </a:xfrm>
          <a:prstGeom prst="wedgeEllipseCallout">
            <a:avLst>
              <a:gd name="adj1" fmla="val 50935"/>
              <a:gd name="adj2" fmla="val 46143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ea typeface="微软雅黑" panose="020b0503020204020204" pitchFamily="34" charset="-122"/>
              </a:rPr>
              <a:t>关键词</a:t>
            </a:r>
            <a:endParaRPr lang="zh-CN" altLang="en-US" sz="14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47" name="ïṣḻiḍe"/>
          <p:cNvGrpSpPr/>
          <p:nvPr/>
        </p:nvGrpSpPr>
        <p:grpSpPr>
          <a:xfrm>
            <a:off x="555184" y="3201749"/>
            <a:ext cx="2178156" cy="1245451"/>
            <a:chOff x="1687706" y="1268760"/>
            <a:chExt cx="2904208" cy="1660602"/>
          </a:xfrm>
        </p:grpSpPr>
        <p:sp>
          <p:nvSpPr>
            <p:cNvPr id="48" name="îṥliḋê"/>
            <p:cNvSpPr/>
            <p:nvPr/>
          </p:nvSpPr>
          <p:spPr>
            <a:xfrm>
              <a:off x="1687706" y="1800988"/>
              <a:ext cx="2904208" cy="112837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0000" tIns="46800" rIns="90000" bIns="46800" anchor="t">
              <a:normAutofit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  <a:defRPr/>
              </a:pPr>
              <a:r>
                <a:rPr lang="zh-CN" altLang="en-US" sz="1000"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1000">
                <a:ea typeface="微软雅黑" panose="020b0503020204020204" pitchFamily="34" charset="-122"/>
              </a:endParaRPr>
            </a:p>
          </p:txBody>
        </p:sp>
        <p:sp>
          <p:nvSpPr>
            <p:cNvPr id="49" name="ïsḷîḋé"/>
            <p:cNvSpPr txBox="1"/>
            <p:nvPr/>
          </p:nvSpPr>
          <p:spPr bwMode="auto">
            <a:xfrm>
              <a:off x="1687706" y="1268760"/>
              <a:ext cx="2904208" cy="51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b="1">
                  <a:solidFill>
                    <a:schemeClr val="accent1"/>
                  </a:solidFill>
                  <a:ea typeface="微软雅黑" panose="020b0503020204020204" pitchFamily="34" charset="-122"/>
                </a:rPr>
                <a:t>请替换文字内容 </a:t>
              </a:r>
              <a:endParaRPr lang="en-US" altLang="zh-CN" b="1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íṧlîḍé"/>
          <p:cNvSpPr/>
          <p:nvPr/>
        </p:nvSpPr>
        <p:spPr>
          <a:xfrm>
            <a:off x="3696874" y="1264919"/>
            <a:ext cx="1242138" cy="1242138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51" name="ïSḻîḑè"/>
          <p:cNvGrpSpPr/>
          <p:nvPr/>
        </p:nvGrpSpPr>
        <p:grpSpPr>
          <a:xfrm>
            <a:off x="4077956" y="2608808"/>
            <a:ext cx="465945" cy="465943"/>
            <a:chOff x="-43408" y="-43406"/>
            <a:chExt cx="1242518" cy="1242514"/>
          </a:xfrm>
        </p:grpSpPr>
        <p:sp>
          <p:nvSpPr>
            <p:cNvPr id="52" name="ïṩ1ïḓê"/>
            <p:cNvSpPr/>
            <p:nvPr/>
          </p:nvSpPr>
          <p:spPr>
            <a:xfrm>
              <a:off x="-43408" y="-43406"/>
              <a:ext cx="1242518" cy="1242514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defRPr sz="3200"/>
              </a:pPr>
              <a:endParaRPr sz="1600">
                <a:ea typeface="微软雅黑" panose="020b0503020204020204" pitchFamily="34" charset="-122"/>
              </a:endParaRPr>
            </a:p>
          </p:txBody>
        </p:sp>
        <p:sp>
          <p:nvSpPr>
            <p:cNvPr id="53" name="ïṣliḍê"/>
            <p:cNvSpPr/>
            <p:nvPr/>
          </p:nvSpPr>
          <p:spPr>
            <a:xfrm>
              <a:off x="210400" y="287940"/>
              <a:ext cx="772314" cy="557329"/>
            </a:xfrm>
            <a:custGeom>
              <a:gdLst>
                <a:gd name="connsiteX0" fmla="*/ 91000 w 605879"/>
                <a:gd name="connsiteY0" fmla="*/ 173662 h 437224"/>
                <a:gd name="connsiteX1" fmla="*/ 331193 w 605879"/>
                <a:gd name="connsiteY1" fmla="*/ 173662 h 437224"/>
                <a:gd name="connsiteX2" fmla="*/ 342454 w 605879"/>
                <a:gd name="connsiteY2" fmla="*/ 184882 h 437224"/>
                <a:gd name="connsiteX3" fmla="*/ 331193 w 605879"/>
                <a:gd name="connsiteY3" fmla="*/ 196102 h 437224"/>
                <a:gd name="connsiteX4" fmla="*/ 91000 w 605879"/>
                <a:gd name="connsiteY4" fmla="*/ 196102 h 437224"/>
                <a:gd name="connsiteX5" fmla="*/ 79739 w 605879"/>
                <a:gd name="connsiteY5" fmla="*/ 184882 h 437224"/>
                <a:gd name="connsiteX6" fmla="*/ 91000 w 605879"/>
                <a:gd name="connsiteY6" fmla="*/ 173662 h 437224"/>
                <a:gd name="connsiteX7" fmla="*/ 421630 w 605879"/>
                <a:gd name="connsiteY7" fmla="*/ 131441 h 437224"/>
                <a:gd name="connsiteX8" fmla="*/ 423552 w 605879"/>
                <a:gd name="connsiteY8" fmla="*/ 152274 h 437224"/>
                <a:gd name="connsiteX9" fmla="*/ 275961 w 605879"/>
                <a:gd name="connsiteY9" fmla="*/ 300986 h 437224"/>
                <a:gd name="connsiteX10" fmla="*/ 408175 w 605879"/>
                <a:gd name="connsiteY10" fmla="*/ 358277 h 437224"/>
                <a:gd name="connsiteX11" fmla="*/ 418060 w 605879"/>
                <a:gd name="connsiteY11" fmla="*/ 365267 h 437224"/>
                <a:gd name="connsiteX12" fmla="*/ 488218 w 605879"/>
                <a:gd name="connsiteY12" fmla="*/ 410360 h 437224"/>
                <a:gd name="connsiteX13" fmla="*/ 474214 w 605879"/>
                <a:gd name="connsiteY13" fmla="*/ 363348 h 437224"/>
                <a:gd name="connsiteX14" fmla="*/ 482039 w 605879"/>
                <a:gd name="connsiteY14" fmla="*/ 349916 h 437224"/>
                <a:gd name="connsiteX15" fmla="*/ 583363 w 605879"/>
                <a:gd name="connsiteY15" fmla="*/ 244928 h 437224"/>
                <a:gd name="connsiteX16" fmla="*/ 421630 w 605879"/>
                <a:gd name="connsiteY16" fmla="*/ 131441 h 437224"/>
                <a:gd name="connsiteX17" fmla="*/ 75898 w 605879"/>
                <a:gd name="connsiteY17" fmla="*/ 120173 h 437224"/>
                <a:gd name="connsiteX18" fmla="*/ 340509 w 605879"/>
                <a:gd name="connsiteY18" fmla="*/ 120173 h 437224"/>
                <a:gd name="connsiteX19" fmla="*/ 351769 w 605879"/>
                <a:gd name="connsiteY19" fmla="*/ 131428 h 437224"/>
                <a:gd name="connsiteX20" fmla="*/ 340509 w 605879"/>
                <a:gd name="connsiteY20" fmla="*/ 142683 h 437224"/>
                <a:gd name="connsiteX21" fmla="*/ 75898 w 605879"/>
                <a:gd name="connsiteY21" fmla="*/ 142683 h 437224"/>
                <a:gd name="connsiteX22" fmla="*/ 64638 w 605879"/>
                <a:gd name="connsiteY22" fmla="*/ 131428 h 437224"/>
                <a:gd name="connsiteX23" fmla="*/ 75898 w 605879"/>
                <a:gd name="connsiteY23" fmla="*/ 120173 h 437224"/>
                <a:gd name="connsiteX24" fmla="*/ 210609 w 605879"/>
                <a:gd name="connsiteY24" fmla="*/ 22478 h 437224"/>
                <a:gd name="connsiteX25" fmla="*/ 22516 w 605879"/>
                <a:gd name="connsiteY25" fmla="*/ 153508 h 437224"/>
                <a:gd name="connsiteX26" fmla="*/ 139216 w 605879"/>
                <a:gd name="connsiteY26" fmla="*/ 274807 h 437224"/>
                <a:gd name="connsiteX27" fmla="*/ 147042 w 605879"/>
                <a:gd name="connsiteY27" fmla="*/ 288102 h 437224"/>
                <a:gd name="connsiteX28" fmla="*/ 130017 w 605879"/>
                <a:gd name="connsiteY28" fmla="*/ 344297 h 437224"/>
                <a:gd name="connsiteX29" fmla="*/ 214041 w 605879"/>
                <a:gd name="connsiteY29" fmla="*/ 291254 h 437224"/>
                <a:gd name="connsiteX30" fmla="*/ 223927 w 605879"/>
                <a:gd name="connsiteY30" fmla="*/ 284264 h 437224"/>
                <a:gd name="connsiteX31" fmla="*/ 398839 w 605879"/>
                <a:gd name="connsiteY31" fmla="*/ 152960 h 437224"/>
                <a:gd name="connsiteX32" fmla="*/ 369596 w 605879"/>
                <a:gd name="connsiteY32" fmla="*/ 80592 h 437224"/>
                <a:gd name="connsiteX33" fmla="*/ 210609 w 605879"/>
                <a:gd name="connsiteY33" fmla="*/ 22478 h 437224"/>
                <a:gd name="connsiteX34" fmla="*/ 210609 w 605879"/>
                <a:gd name="connsiteY34" fmla="*/ 0 h 437224"/>
                <a:gd name="connsiteX35" fmla="*/ 385796 w 605879"/>
                <a:gd name="connsiteY35" fmla="*/ 64967 h 437224"/>
                <a:gd name="connsiteX36" fmla="*/ 414079 w 605879"/>
                <a:gd name="connsiteY36" fmla="*/ 109100 h 437224"/>
                <a:gd name="connsiteX37" fmla="*/ 419845 w 605879"/>
                <a:gd name="connsiteY37" fmla="*/ 108963 h 437224"/>
                <a:gd name="connsiteX38" fmla="*/ 605879 w 605879"/>
                <a:gd name="connsiteY38" fmla="*/ 244928 h 437224"/>
                <a:gd name="connsiteX39" fmla="*/ 498515 w 605879"/>
                <a:gd name="connsiteY39" fmla="*/ 368420 h 437224"/>
                <a:gd name="connsiteX40" fmla="*/ 516088 w 605879"/>
                <a:gd name="connsiteY40" fmla="*/ 414609 h 437224"/>
                <a:gd name="connsiteX41" fmla="*/ 522953 w 605879"/>
                <a:gd name="connsiteY41" fmla="*/ 428178 h 437224"/>
                <a:gd name="connsiteX42" fmla="*/ 510185 w 605879"/>
                <a:gd name="connsiteY42" fmla="*/ 437224 h 437224"/>
                <a:gd name="connsiteX43" fmla="*/ 400487 w 605879"/>
                <a:gd name="connsiteY43" fmla="*/ 380344 h 437224"/>
                <a:gd name="connsiteX44" fmla="*/ 250836 w 605879"/>
                <a:gd name="connsiteY44" fmla="*/ 304275 h 437224"/>
                <a:gd name="connsiteX45" fmla="*/ 231752 w 605879"/>
                <a:gd name="connsiteY45" fmla="*/ 306331 h 437224"/>
                <a:gd name="connsiteX46" fmla="*/ 107639 w 605879"/>
                <a:gd name="connsiteY46" fmla="*/ 371161 h 437224"/>
                <a:gd name="connsiteX47" fmla="*/ 94596 w 605879"/>
                <a:gd name="connsiteY47" fmla="*/ 361978 h 437224"/>
                <a:gd name="connsiteX48" fmla="*/ 102009 w 605879"/>
                <a:gd name="connsiteY48" fmla="*/ 348135 h 437224"/>
                <a:gd name="connsiteX49" fmla="*/ 122741 w 605879"/>
                <a:gd name="connsiteY49" fmla="*/ 293173 h 437224"/>
                <a:gd name="connsiteX50" fmla="*/ 0 w 605879"/>
                <a:gd name="connsiteY50" fmla="*/ 153508 h 437224"/>
                <a:gd name="connsiteX51" fmla="*/ 210609 w 605879"/>
                <a:gd name="connsiteY51" fmla="*/ 0 h 43722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05879" h="437224">
                  <a:moveTo>
                    <a:pt x="91000" y="173662"/>
                  </a:moveTo>
                  <a:lnTo>
                    <a:pt x="331193" y="173662"/>
                  </a:lnTo>
                  <a:cubicBezTo>
                    <a:pt x="337373" y="173662"/>
                    <a:pt x="342454" y="178725"/>
                    <a:pt x="342454" y="184882"/>
                  </a:cubicBezTo>
                  <a:cubicBezTo>
                    <a:pt x="342454" y="191040"/>
                    <a:pt x="337373" y="196102"/>
                    <a:pt x="331193" y="196102"/>
                  </a:cubicBezTo>
                  <a:lnTo>
                    <a:pt x="91000" y="196102"/>
                  </a:lnTo>
                  <a:cubicBezTo>
                    <a:pt x="84683" y="196102"/>
                    <a:pt x="79739" y="191040"/>
                    <a:pt x="79739" y="184882"/>
                  </a:cubicBezTo>
                  <a:cubicBezTo>
                    <a:pt x="79739" y="178725"/>
                    <a:pt x="84683" y="173662"/>
                    <a:pt x="91000" y="173662"/>
                  </a:cubicBezTo>
                  <a:close/>
                  <a:moveTo>
                    <a:pt x="421630" y="131441"/>
                  </a:moveTo>
                  <a:cubicBezTo>
                    <a:pt x="423003" y="138294"/>
                    <a:pt x="423552" y="145284"/>
                    <a:pt x="423552" y="152274"/>
                  </a:cubicBezTo>
                  <a:cubicBezTo>
                    <a:pt x="423552" y="220668"/>
                    <a:pt x="362456" y="281249"/>
                    <a:pt x="275961" y="300986"/>
                  </a:cubicBezTo>
                  <a:cubicBezTo>
                    <a:pt x="302047" y="334017"/>
                    <a:pt x="350924" y="355536"/>
                    <a:pt x="408175" y="358277"/>
                  </a:cubicBezTo>
                  <a:cubicBezTo>
                    <a:pt x="412569" y="358551"/>
                    <a:pt x="416413" y="361293"/>
                    <a:pt x="418060" y="365267"/>
                  </a:cubicBezTo>
                  <a:cubicBezTo>
                    <a:pt x="427259" y="388019"/>
                    <a:pt x="463505" y="403370"/>
                    <a:pt x="488218" y="410360"/>
                  </a:cubicBezTo>
                  <a:cubicBezTo>
                    <a:pt x="483962" y="399944"/>
                    <a:pt x="479156" y="385004"/>
                    <a:pt x="474214" y="363348"/>
                  </a:cubicBezTo>
                  <a:cubicBezTo>
                    <a:pt x="472841" y="357455"/>
                    <a:pt x="476273" y="351698"/>
                    <a:pt x="482039" y="349916"/>
                  </a:cubicBezTo>
                  <a:cubicBezTo>
                    <a:pt x="543685" y="332236"/>
                    <a:pt x="583500" y="290980"/>
                    <a:pt x="583363" y="244928"/>
                  </a:cubicBezTo>
                  <a:cubicBezTo>
                    <a:pt x="583363" y="182839"/>
                    <a:pt x="511009" y="132126"/>
                    <a:pt x="421630" y="131441"/>
                  </a:cubicBezTo>
                  <a:close/>
                  <a:moveTo>
                    <a:pt x="75898" y="120173"/>
                  </a:moveTo>
                  <a:lnTo>
                    <a:pt x="340509" y="120173"/>
                  </a:lnTo>
                  <a:cubicBezTo>
                    <a:pt x="346826" y="120173"/>
                    <a:pt x="351769" y="125114"/>
                    <a:pt x="351769" y="131428"/>
                  </a:cubicBezTo>
                  <a:cubicBezTo>
                    <a:pt x="351769" y="137604"/>
                    <a:pt x="346826" y="142683"/>
                    <a:pt x="340509" y="142683"/>
                  </a:cubicBezTo>
                  <a:lnTo>
                    <a:pt x="75898" y="142683"/>
                  </a:lnTo>
                  <a:cubicBezTo>
                    <a:pt x="69719" y="142683"/>
                    <a:pt x="64638" y="137604"/>
                    <a:pt x="64638" y="131428"/>
                  </a:cubicBezTo>
                  <a:cubicBezTo>
                    <a:pt x="64638" y="125114"/>
                    <a:pt x="69719" y="120173"/>
                    <a:pt x="75898" y="120173"/>
                  </a:cubicBezTo>
                  <a:close/>
                  <a:moveTo>
                    <a:pt x="210609" y="22478"/>
                  </a:moveTo>
                  <a:cubicBezTo>
                    <a:pt x="106952" y="22478"/>
                    <a:pt x="22516" y="81277"/>
                    <a:pt x="22516" y="153508"/>
                  </a:cubicBezTo>
                  <a:cubicBezTo>
                    <a:pt x="22516" y="206688"/>
                    <a:pt x="68372" y="254385"/>
                    <a:pt x="139216" y="274807"/>
                  </a:cubicBezTo>
                  <a:cubicBezTo>
                    <a:pt x="144983" y="276452"/>
                    <a:pt x="148415" y="282208"/>
                    <a:pt x="147042" y="288102"/>
                  </a:cubicBezTo>
                  <a:cubicBezTo>
                    <a:pt x="140864" y="314966"/>
                    <a:pt x="135097" y="332647"/>
                    <a:pt x="130017" y="344297"/>
                  </a:cubicBezTo>
                  <a:cubicBezTo>
                    <a:pt x="158437" y="336622"/>
                    <a:pt x="203058" y="318667"/>
                    <a:pt x="214041" y="291254"/>
                  </a:cubicBezTo>
                  <a:cubicBezTo>
                    <a:pt x="215689" y="287280"/>
                    <a:pt x="219533" y="284538"/>
                    <a:pt x="223927" y="284264"/>
                  </a:cubicBezTo>
                  <a:cubicBezTo>
                    <a:pt x="320170" y="279604"/>
                    <a:pt x="395407" y="223135"/>
                    <a:pt x="398839" y="152960"/>
                  </a:cubicBezTo>
                  <a:cubicBezTo>
                    <a:pt x="400075" y="126918"/>
                    <a:pt x="389915" y="101836"/>
                    <a:pt x="369596" y="80592"/>
                  </a:cubicBezTo>
                  <a:cubicBezTo>
                    <a:pt x="334860" y="44133"/>
                    <a:pt x="275412" y="22478"/>
                    <a:pt x="210609" y="22478"/>
                  </a:cubicBezTo>
                  <a:close/>
                  <a:moveTo>
                    <a:pt x="210609" y="0"/>
                  </a:moveTo>
                  <a:cubicBezTo>
                    <a:pt x="281453" y="0"/>
                    <a:pt x="346942" y="24260"/>
                    <a:pt x="385796" y="64967"/>
                  </a:cubicBezTo>
                  <a:cubicBezTo>
                    <a:pt x="398702" y="78536"/>
                    <a:pt x="408175" y="93338"/>
                    <a:pt x="414079" y="109100"/>
                  </a:cubicBezTo>
                  <a:cubicBezTo>
                    <a:pt x="416001" y="108963"/>
                    <a:pt x="417923" y="108963"/>
                    <a:pt x="419845" y="108963"/>
                  </a:cubicBezTo>
                  <a:cubicBezTo>
                    <a:pt x="522404" y="108963"/>
                    <a:pt x="606016" y="169955"/>
                    <a:pt x="605879" y="244928"/>
                  </a:cubicBezTo>
                  <a:cubicBezTo>
                    <a:pt x="605879" y="298519"/>
                    <a:pt x="564141" y="346079"/>
                    <a:pt x="498515" y="368420"/>
                  </a:cubicBezTo>
                  <a:cubicBezTo>
                    <a:pt x="506066" y="398025"/>
                    <a:pt x="512931" y="412279"/>
                    <a:pt x="516088" y="414609"/>
                  </a:cubicBezTo>
                  <a:cubicBezTo>
                    <a:pt x="524601" y="418858"/>
                    <a:pt x="523228" y="426671"/>
                    <a:pt x="522953" y="428178"/>
                  </a:cubicBezTo>
                  <a:cubicBezTo>
                    <a:pt x="522541" y="429686"/>
                    <a:pt x="520207" y="437224"/>
                    <a:pt x="510185" y="437224"/>
                  </a:cubicBezTo>
                  <a:cubicBezTo>
                    <a:pt x="497828" y="437224"/>
                    <a:pt x="423689" y="421325"/>
                    <a:pt x="400487" y="380344"/>
                  </a:cubicBezTo>
                  <a:cubicBezTo>
                    <a:pt x="333899" y="375410"/>
                    <a:pt x="277746" y="346764"/>
                    <a:pt x="250836" y="304275"/>
                  </a:cubicBezTo>
                  <a:cubicBezTo>
                    <a:pt x="244521" y="305098"/>
                    <a:pt x="238205" y="305783"/>
                    <a:pt x="231752" y="306331"/>
                  </a:cubicBezTo>
                  <a:cubicBezTo>
                    <a:pt x="206216" y="353069"/>
                    <a:pt x="121643" y="371161"/>
                    <a:pt x="107639" y="371161"/>
                  </a:cubicBezTo>
                  <a:cubicBezTo>
                    <a:pt x="97616" y="371161"/>
                    <a:pt x="95145" y="364171"/>
                    <a:pt x="94596" y="361978"/>
                  </a:cubicBezTo>
                  <a:cubicBezTo>
                    <a:pt x="94184" y="360470"/>
                    <a:pt x="92948" y="352658"/>
                    <a:pt x="102009" y="348135"/>
                  </a:cubicBezTo>
                  <a:cubicBezTo>
                    <a:pt x="105030" y="345942"/>
                    <a:pt x="113130" y="331550"/>
                    <a:pt x="122741" y="293173"/>
                  </a:cubicBezTo>
                  <a:cubicBezTo>
                    <a:pt x="47778" y="268228"/>
                    <a:pt x="0" y="214226"/>
                    <a:pt x="0" y="153508"/>
                  </a:cubicBezTo>
                  <a:cubicBezTo>
                    <a:pt x="0" y="68804"/>
                    <a:pt x="94458" y="0"/>
                    <a:pt x="210609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ea typeface="微软雅黑" panose="020b0503020204020204" pitchFamily="34" charset="-122"/>
              </a:endParaRPr>
            </a:p>
          </p:txBody>
        </p:sp>
      </p:grpSp>
      <p:sp>
        <p:nvSpPr>
          <p:cNvPr id="54" name="ïṩļiḍé"/>
          <p:cNvSpPr/>
          <p:nvPr/>
        </p:nvSpPr>
        <p:spPr bwMode="auto">
          <a:xfrm>
            <a:off x="4043292" y="814906"/>
            <a:ext cx="549301" cy="540059"/>
          </a:xfrm>
          <a:prstGeom prst="wedgeEllipseCallout">
            <a:avLst>
              <a:gd name="adj1" fmla="val 2816"/>
              <a:gd name="adj2" fmla="val 63339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ea typeface="微软雅黑" panose="020b0503020204020204" pitchFamily="34" charset="-122"/>
              </a:rPr>
              <a:t>关键词</a:t>
            </a:r>
            <a:endParaRPr lang="zh-CN" altLang="en-US" sz="14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55" name="ïSļïḑê"/>
          <p:cNvGrpSpPr/>
          <p:nvPr/>
        </p:nvGrpSpPr>
        <p:grpSpPr>
          <a:xfrm>
            <a:off x="3221850" y="3201749"/>
            <a:ext cx="2178156" cy="1245451"/>
            <a:chOff x="1687706" y="1268760"/>
            <a:chExt cx="2904208" cy="1660602"/>
          </a:xfrm>
        </p:grpSpPr>
        <p:sp>
          <p:nvSpPr>
            <p:cNvPr id="56" name="ïśḷiďé"/>
            <p:cNvSpPr/>
            <p:nvPr/>
          </p:nvSpPr>
          <p:spPr>
            <a:xfrm>
              <a:off x="1687706" y="1800988"/>
              <a:ext cx="2904208" cy="112837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  <a:defRPr/>
              </a:pPr>
              <a:r>
                <a:rPr lang="zh-CN" altLang="en-US" sz="1000"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1000">
                <a:ea typeface="微软雅黑" panose="020b0503020204020204" pitchFamily="34" charset="-122"/>
              </a:endParaRPr>
            </a:p>
          </p:txBody>
        </p:sp>
        <p:sp>
          <p:nvSpPr>
            <p:cNvPr id="57" name="ïṥlíḑè"/>
            <p:cNvSpPr txBox="1"/>
            <p:nvPr/>
          </p:nvSpPr>
          <p:spPr bwMode="auto">
            <a:xfrm>
              <a:off x="1687706" y="1268760"/>
              <a:ext cx="2904208" cy="51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b="1">
                  <a:solidFill>
                    <a:schemeClr val="accent2"/>
                  </a:solidFill>
                  <a:ea typeface="微软雅黑" panose="020b0503020204020204" pitchFamily="34" charset="-122"/>
                </a:rPr>
                <a:t>请替换文字内容 </a:t>
              </a:r>
              <a:endParaRPr lang="en-US" altLang="zh-CN" b="1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58" name="îṡḻíḓê"/>
          <p:cNvSpPr/>
          <p:nvPr/>
        </p:nvSpPr>
        <p:spPr>
          <a:xfrm>
            <a:off x="6506315" y="1264919"/>
            <a:ext cx="1242138" cy="1242138"/>
          </a:xfrm>
          <a:prstGeom prst="ellipse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ea typeface="微软雅黑" panose="020b0503020204020204" pitchFamily="34" charset="-122"/>
            </a:endParaRPr>
          </a:p>
        </p:txBody>
      </p:sp>
      <p:grpSp>
        <p:nvGrpSpPr>
          <p:cNvPr id="59" name="iṧļîḑê" title="AKBPQNi0F2iDzwm"/>
          <p:cNvGrpSpPr/>
          <p:nvPr/>
        </p:nvGrpSpPr>
        <p:grpSpPr>
          <a:xfrm>
            <a:off x="6887396" y="2608808"/>
            <a:ext cx="465945" cy="465943"/>
            <a:chOff x="-43408" y="-43406"/>
            <a:chExt cx="1242518" cy="1242514"/>
          </a:xfrm>
        </p:grpSpPr>
        <p:sp>
          <p:nvSpPr>
            <p:cNvPr id="60" name="iṣḷiḋé"/>
            <p:cNvSpPr/>
            <p:nvPr/>
          </p:nvSpPr>
          <p:spPr>
            <a:xfrm>
              <a:off x="-43408" y="-43406"/>
              <a:ext cx="1242518" cy="1242514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 w="28575" cap="flat">
              <a:solidFill>
                <a:schemeClr val="bg1"/>
              </a:solidFill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lvl="0">
                <a:defRPr sz="3200"/>
              </a:pPr>
              <a:endParaRPr sz="1600">
                <a:ea typeface="微软雅黑" panose="020b0503020204020204" pitchFamily="34" charset="-122"/>
              </a:endParaRPr>
            </a:p>
          </p:txBody>
        </p:sp>
        <p:sp>
          <p:nvSpPr>
            <p:cNvPr id="61" name="îṧḷïḑê" title="poDdJDbght1AtAR"/>
            <p:cNvSpPr/>
            <p:nvPr/>
          </p:nvSpPr>
          <p:spPr>
            <a:xfrm>
              <a:off x="210400" y="295251"/>
              <a:ext cx="772314" cy="542708"/>
            </a:xfrm>
            <a:custGeom>
              <a:gdLst>
                <a:gd name="connsiteX0" fmla="*/ 450100 w 607639"/>
                <a:gd name="connsiteY0" fmla="*/ 313203 h 426991"/>
                <a:gd name="connsiteX1" fmla="*/ 450100 w 607639"/>
                <a:gd name="connsiteY1" fmla="*/ 403167 h 426991"/>
                <a:gd name="connsiteX2" fmla="*/ 585744 w 607639"/>
                <a:gd name="connsiteY2" fmla="*/ 403167 h 426991"/>
                <a:gd name="connsiteX3" fmla="*/ 586100 w 607639"/>
                <a:gd name="connsiteY3" fmla="*/ 313203 h 426991"/>
                <a:gd name="connsiteX4" fmla="*/ 530294 w 607639"/>
                <a:gd name="connsiteY4" fmla="*/ 313203 h 426991"/>
                <a:gd name="connsiteX5" fmla="*/ 530116 w 607639"/>
                <a:gd name="connsiteY5" fmla="*/ 313203 h 426991"/>
                <a:gd name="connsiteX6" fmla="*/ 529760 w 607639"/>
                <a:gd name="connsiteY6" fmla="*/ 313203 h 426991"/>
                <a:gd name="connsiteX7" fmla="*/ 450901 w 607639"/>
                <a:gd name="connsiteY7" fmla="*/ 313203 h 426991"/>
                <a:gd name="connsiteX8" fmla="*/ 236309 w 607639"/>
                <a:gd name="connsiteY8" fmla="*/ 313203 h 426991"/>
                <a:gd name="connsiteX9" fmla="*/ 236309 w 607639"/>
                <a:gd name="connsiteY9" fmla="*/ 403167 h 426991"/>
                <a:gd name="connsiteX10" fmla="*/ 371953 w 607639"/>
                <a:gd name="connsiteY10" fmla="*/ 403167 h 426991"/>
                <a:gd name="connsiteX11" fmla="*/ 372754 w 607639"/>
                <a:gd name="connsiteY11" fmla="*/ 313203 h 426991"/>
                <a:gd name="connsiteX12" fmla="*/ 237110 w 607639"/>
                <a:gd name="connsiteY12" fmla="*/ 313203 h 426991"/>
                <a:gd name="connsiteX13" fmla="*/ 22519 w 607639"/>
                <a:gd name="connsiteY13" fmla="*/ 313203 h 426991"/>
                <a:gd name="connsiteX14" fmla="*/ 22519 w 607639"/>
                <a:gd name="connsiteY14" fmla="*/ 403167 h 426991"/>
                <a:gd name="connsiteX15" fmla="*/ 158163 w 607639"/>
                <a:gd name="connsiteY15" fmla="*/ 403167 h 426991"/>
                <a:gd name="connsiteX16" fmla="*/ 158964 w 607639"/>
                <a:gd name="connsiteY16" fmla="*/ 313203 h 426991"/>
                <a:gd name="connsiteX17" fmla="*/ 91498 w 607639"/>
                <a:gd name="connsiteY17" fmla="*/ 313203 h 426991"/>
                <a:gd name="connsiteX18" fmla="*/ 91231 w 607639"/>
                <a:gd name="connsiteY18" fmla="*/ 313203 h 426991"/>
                <a:gd name="connsiteX19" fmla="*/ 90964 w 607639"/>
                <a:gd name="connsiteY19" fmla="*/ 313203 h 426991"/>
                <a:gd name="connsiteX20" fmla="*/ 23320 w 607639"/>
                <a:gd name="connsiteY20" fmla="*/ 313203 h 426991"/>
                <a:gd name="connsiteX21" fmla="*/ 91409 w 607639"/>
                <a:gd name="connsiteY21" fmla="*/ 224751 h 426991"/>
                <a:gd name="connsiteX22" fmla="*/ 530294 w 607639"/>
                <a:gd name="connsiteY22" fmla="*/ 224751 h 426991"/>
                <a:gd name="connsiteX23" fmla="*/ 540084 w 607639"/>
                <a:gd name="connsiteY23" fmla="*/ 234530 h 426991"/>
                <a:gd name="connsiteX24" fmla="*/ 540084 w 607639"/>
                <a:gd name="connsiteY24" fmla="*/ 292135 h 426991"/>
                <a:gd name="connsiteX25" fmla="*/ 586456 w 607639"/>
                <a:gd name="connsiteY25" fmla="*/ 292135 h 426991"/>
                <a:gd name="connsiteX26" fmla="*/ 607639 w 607639"/>
                <a:gd name="connsiteY26" fmla="*/ 313203 h 426991"/>
                <a:gd name="connsiteX27" fmla="*/ 607639 w 607639"/>
                <a:gd name="connsiteY27" fmla="*/ 403167 h 426991"/>
                <a:gd name="connsiteX28" fmla="*/ 586456 w 607639"/>
                <a:gd name="connsiteY28" fmla="*/ 426991 h 426991"/>
                <a:gd name="connsiteX29" fmla="*/ 451524 w 607639"/>
                <a:gd name="connsiteY29" fmla="*/ 426991 h 426991"/>
                <a:gd name="connsiteX30" fmla="*/ 427582 w 607639"/>
                <a:gd name="connsiteY30" fmla="*/ 403167 h 426991"/>
                <a:gd name="connsiteX31" fmla="*/ 427582 w 607639"/>
                <a:gd name="connsiteY31" fmla="*/ 313203 h 426991"/>
                <a:gd name="connsiteX32" fmla="*/ 451524 w 607639"/>
                <a:gd name="connsiteY32" fmla="*/ 292135 h 426991"/>
                <a:gd name="connsiteX33" fmla="*/ 517566 w 607639"/>
                <a:gd name="connsiteY33" fmla="*/ 292135 h 426991"/>
                <a:gd name="connsiteX34" fmla="*/ 517566 w 607639"/>
                <a:gd name="connsiteY34" fmla="*/ 247242 h 426991"/>
                <a:gd name="connsiteX35" fmla="*/ 315079 w 607639"/>
                <a:gd name="connsiteY35" fmla="*/ 247242 h 426991"/>
                <a:gd name="connsiteX36" fmla="*/ 315079 w 607639"/>
                <a:gd name="connsiteY36" fmla="*/ 292135 h 426991"/>
                <a:gd name="connsiteX37" fmla="*/ 372665 w 607639"/>
                <a:gd name="connsiteY37" fmla="*/ 292135 h 426991"/>
                <a:gd name="connsiteX38" fmla="*/ 393849 w 607639"/>
                <a:gd name="connsiteY38" fmla="*/ 313203 h 426991"/>
                <a:gd name="connsiteX39" fmla="*/ 393849 w 607639"/>
                <a:gd name="connsiteY39" fmla="*/ 403167 h 426991"/>
                <a:gd name="connsiteX40" fmla="*/ 372665 w 607639"/>
                <a:gd name="connsiteY40" fmla="*/ 426991 h 426991"/>
                <a:gd name="connsiteX41" fmla="*/ 237733 w 607639"/>
                <a:gd name="connsiteY41" fmla="*/ 426991 h 426991"/>
                <a:gd name="connsiteX42" fmla="*/ 213791 w 607639"/>
                <a:gd name="connsiteY42" fmla="*/ 403167 h 426991"/>
                <a:gd name="connsiteX43" fmla="*/ 213791 w 607639"/>
                <a:gd name="connsiteY43" fmla="*/ 313203 h 426991"/>
                <a:gd name="connsiteX44" fmla="*/ 237733 w 607639"/>
                <a:gd name="connsiteY44" fmla="*/ 292135 h 426991"/>
                <a:gd name="connsiteX45" fmla="*/ 292561 w 607639"/>
                <a:gd name="connsiteY45" fmla="*/ 292135 h 426991"/>
                <a:gd name="connsiteX46" fmla="*/ 292561 w 607639"/>
                <a:gd name="connsiteY46" fmla="*/ 247242 h 426991"/>
                <a:gd name="connsiteX47" fmla="*/ 101288 w 607639"/>
                <a:gd name="connsiteY47" fmla="*/ 247242 h 426991"/>
                <a:gd name="connsiteX48" fmla="*/ 101288 w 607639"/>
                <a:gd name="connsiteY48" fmla="*/ 292135 h 426991"/>
                <a:gd name="connsiteX49" fmla="*/ 158875 w 607639"/>
                <a:gd name="connsiteY49" fmla="*/ 292135 h 426991"/>
                <a:gd name="connsiteX50" fmla="*/ 180058 w 607639"/>
                <a:gd name="connsiteY50" fmla="*/ 313203 h 426991"/>
                <a:gd name="connsiteX51" fmla="*/ 180058 w 607639"/>
                <a:gd name="connsiteY51" fmla="*/ 403167 h 426991"/>
                <a:gd name="connsiteX52" fmla="*/ 158875 w 607639"/>
                <a:gd name="connsiteY52" fmla="*/ 426991 h 426991"/>
                <a:gd name="connsiteX53" fmla="*/ 24032 w 607639"/>
                <a:gd name="connsiteY53" fmla="*/ 426991 h 426991"/>
                <a:gd name="connsiteX54" fmla="*/ 0 w 607639"/>
                <a:gd name="connsiteY54" fmla="*/ 403167 h 426991"/>
                <a:gd name="connsiteX55" fmla="*/ 0 w 607639"/>
                <a:gd name="connsiteY55" fmla="*/ 313203 h 426991"/>
                <a:gd name="connsiteX56" fmla="*/ 24032 w 607639"/>
                <a:gd name="connsiteY56" fmla="*/ 292135 h 426991"/>
                <a:gd name="connsiteX57" fmla="*/ 78770 w 607639"/>
                <a:gd name="connsiteY57" fmla="*/ 292135 h 426991"/>
                <a:gd name="connsiteX58" fmla="*/ 78770 w 607639"/>
                <a:gd name="connsiteY58" fmla="*/ 234530 h 426991"/>
                <a:gd name="connsiteX59" fmla="*/ 91409 w 607639"/>
                <a:gd name="connsiteY59" fmla="*/ 224751 h 426991"/>
                <a:gd name="connsiteX60" fmla="*/ 236326 w 607639"/>
                <a:gd name="connsiteY60" fmla="*/ 21066 h 426991"/>
                <a:gd name="connsiteX61" fmla="*/ 236326 w 607639"/>
                <a:gd name="connsiteY61" fmla="*/ 111021 h 426991"/>
                <a:gd name="connsiteX62" fmla="*/ 371758 w 607639"/>
                <a:gd name="connsiteY62" fmla="*/ 111021 h 426991"/>
                <a:gd name="connsiteX63" fmla="*/ 372380 w 607639"/>
                <a:gd name="connsiteY63" fmla="*/ 21066 h 426991"/>
                <a:gd name="connsiteX64" fmla="*/ 237127 w 607639"/>
                <a:gd name="connsiteY64" fmla="*/ 21066 h 426991"/>
                <a:gd name="connsiteX65" fmla="*/ 237750 w 607639"/>
                <a:gd name="connsiteY65" fmla="*/ 0 h 426991"/>
                <a:gd name="connsiteX66" fmla="*/ 372647 w 607639"/>
                <a:gd name="connsiteY66" fmla="*/ 0 h 426991"/>
                <a:gd name="connsiteX67" fmla="*/ 393825 w 607639"/>
                <a:gd name="connsiteY67" fmla="*/ 21066 h 426991"/>
                <a:gd name="connsiteX68" fmla="*/ 393825 w 607639"/>
                <a:gd name="connsiteY68" fmla="*/ 111021 h 426991"/>
                <a:gd name="connsiteX69" fmla="*/ 372647 w 607639"/>
                <a:gd name="connsiteY69" fmla="*/ 134843 h 426991"/>
                <a:gd name="connsiteX70" fmla="*/ 315076 w 607639"/>
                <a:gd name="connsiteY70" fmla="*/ 134843 h 426991"/>
                <a:gd name="connsiteX71" fmla="*/ 315076 w 607639"/>
                <a:gd name="connsiteY71" fmla="*/ 191020 h 426991"/>
                <a:gd name="connsiteX72" fmla="*/ 292563 w 607639"/>
                <a:gd name="connsiteY72" fmla="*/ 191020 h 426991"/>
                <a:gd name="connsiteX73" fmla="*/ 292563 w 607639"/>
                <a:gd name="connsiteY73" fmla="*/ 134843 h 426991"/>
                <a:gd name="connsiteX74" fmla="*/ 237750 w 607639"/>
                <a:gd name="connsiteY74" fmla="*/ 134843 h 426991"/>
                <a:gd name="connsiteX75" fmla="*/ 213813 w 607639"/>
                <a:gd name="connsiteY75" fmla="*/ 111021 h 426991"/>
                <a:gd name="connsiteX76" fmla="*/ 213813 w 607639"/>
                <a:gd name="connsiteY76" fmla="*/ 21066 h 426991"/>
                <a:gd name="connsiteX77" fmla="*/ 237750 w 607639"/>
                <a:gd name="connsiteY77" fmla="*/ 0 h 426991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607639" h="426991">
                  <a:moveTo>
                    <a:pt x="450100" y="313203"/>
                  </a:moveTo>
                  <a:lnTo>
                    <a:pt x="450100" y="403167"/>
                  </a:lnTo>
                  <a:lnTo>
                    <a:pt x="585744" y="403167"/>
                  </a:lnTo>
                  <a:lnTo>
                    <a:pt x="586100" y="313203"/>
                  </a:lnTo>
                  <a:lnTo>
                    <a:pt x="530294" y="313203"/>
                  </a:lnTo>
                  <a:cubicBezTo>
                    <a:pt x="530294" y="313203"/>
                    <a:pt x="530116" y="313203"/>
                    <a:pt x="530116" y="313203"/>
                  </a:cubicBezTo>
                  <a:cubicBezTo>
                    <a:pt x="530027" y="313203"/>
                    <a:pt x="529849" y="313203"/>
                    <a:pt x="529760" y="313203"/>
                  </a:cubicBezTo>
                  <a:lnTo>
                    <a:pt x="450901" y="313203"/>
                  </a:lnTo>
                  <a:close/>
                  <a:moveTo>
                    <a:pt x="236309" y="313203"/>
                  </a:moveTo>
                  <a:lnTo>
                    <a:pt x="236309" y="403167"/>
                  </a:lnTo>
                  <a:lnTo>
                    <a:pt x="371953" y="403167"/>
                  </a:lnTo>
                  <a:lnTo>
                    <a:pt x="372754" y="313203"/>
                  </a:lnTo>
                  <a:lnTo>
                    <a:pt x="237110" y="313203"/>
                  </a:lnTo>
                  <a:close/>
                  <a:moveTo>
                    <a:pt x="22519" y="313203"/>
                  </a:moveTo>
                  <a:lnTo>
                    <a:pt x="22519" y="403167"/>
                  </a:lnTo>
                  <a:lnTo>
                    <a:pt x="158163" y="403167"/>
                  </a:lnTo>
                  <a:lnTo>
                    <a:pt x="158964" y="313203"/>
                  </a:lnTo>
                  <a:lnTo>
                    <a:pt x="91498" y="313203"/>
                  </a:lnTo>
                  <a:cubicBezTo>
                    <a:pt x="91409" y="313203"/>
                    <a:pt x="91320" y="313203"/>
                    <a:pt x="91231" y="313203"/>
                  </a:cubicBezTo>
                  <a:cubicBezTo>
                    <a:pt x="91231" y="313203"/>
                    <a:pt x="90964" y="313203"/>
                    <a:pt x="90964" y="313203"/>
                  </a:cubicBezTo>
                  <a:lnTo>
                    <a:pt x="23320" y="313203"/>
                  </a:lnTo>
                  <a:close/>
                  <a:moveTo>
                    <a:pt x="91409" y="224751"/>
                  </a:moveTo>
                  <a:lnTo>
                    <a:pt x="530294" y="224751"/>
                  </a:lnTo>
                  <a:cubicBezTo>
                    <a:pt x="536435" y="224751"/>
                    <a:pt x="540084" y="228396"/>
                    <a:pt x="540084" y="234530"/>
                  </a:cubicBezTo>
                  <a:lnTo>
                    <a:pt x="540084" y="292135"/>
                  </a:lnTo>
                  <a:lnTo>
                    <a:pt x="586456" y="292135"/>
                  </a:lnTo>
                  <a:cubicBezTo>
                    <a:pt x="598917" y="292135"/>
                    <a:pt x="607639" y="300847"/>
                    <a:pt x="607639" y="313203"/>
                  </a:cubicBezTo>
                  <a:lnTo>
                    <a:pt x="607639" y="403167"/>
                  </a:lnTo>
                  <a:cubicBezTo>
                    <a:pt x="607639" y="415524"/>
                    <a:pt x="598917" y="426991"/>
                    <a:pt x="586456" y="426991"/>
                  </a:cubicBezTo>
                  <a:lnTo>
                    <a:pt x="451524" y="426991"/>
                  </a:lnTo>
                  <a:cubicBezTo>
                    <a:pt x="439152" y="426991"/>
                    <a:pt x="427582" y="415524"/>
                    <a:pt x="427582" y="403167"/>
                  </a:cubicBezTo>
                  <a:lnTo>
                    <a:pt x="427582" y="313203"/>
                  </a:lnTo>
                  <a:cubicBezTo>
                    <a:pt x="427582" y="300847"/>
                    <a:pt x="439152" y="292135"/>
                    <a:pt x="451524" y="292135"/>
                  </a:cubicBezTo>
                  <a:lnTo>
                    <a:pt x="517566" y="292135"/>
                  </a:lnTo>
                  <a:lnTo>
                    <a:pt x="517566" y="247242"/>
                  </a:lnTo>
                  <a:lnTo>
                    <a:pt x="315079" y="247242"/>
                  </a:lnTo>
                  <a:lnTo>
                    <a:pt x="315079" y="292135"/>
                  </a:lnTo>
                  <a:lnTo>
                    <a:pt x="372665" y="292135"/>
                  </a:lnTo>
                  <a:cubicBezTo>
                    <a:pt x="385126" y="292135"/>
                    <a:pt x="393849" y="300847"/>
                    <a:pt x="393849" y="313203"/>
                  </a:cubicBezTo>
                  <a:lnTo>
                    <a:pt x="393849" y="403167"/>
                  </a:lnTo>
                  <a:cubicBezTo>
                    <a:pt x="393849" y="415524"/>
                    <a:pt x="385126" y="426991"/>
                    <a:pt x="372665" y="426991"/>
                  </a:cubicBezTo>
                  <a:lnTo>
                    <a:pt x="237733" y="426991"/>
                  </a:lnTo>
                  <a:cubicBezTo>
                    <a:pt x="225362" y="426991"/>
                    <a:pt x="213791" y="415524"/>
                    <a:pt x="213791" y="403167"/>
                  </a:cubicBezTo>
                  <a:lnTo>
                    <a:pt x="213791" y="313203"/>
                  </a:lnTo>
                  <a:cubicBezTo>
                    <a:pt x="213791" y="300847"/>
                    <a:pt x="225362" y="292135"/>
                    <a:pt x="237733" y="292135"/>
                  </a:cubicBezTo>
                  <a:lnTo>
                    <a:pt x="292561" y="292135"/>
                  </a:lnTo>
                  <a:lnTo>
                    <a:pt x="292561" y="247242"/>
                  </a:lnTo>
                  <a:lnTo>
                    <a:pt x="101288" y="247242"/>
                  </a:lnTo>
                  <a:lnTo>
                    <a:pt x="101288" y="292135"/>
                  </a:lnTo>
                  <a:lnTo>
                    <a:pt x="158875" y="292135"/>
                  </a:lnTo>
                  <a:cubicBezTo>
                    <a:pt x="171335" y="292135"/>
                    <a:pt x="180058" y="300847"/>
                    <a:pt x="180058" y="313203"/>
                  </a:cubicBezTo>
                  <a:lnTo>
                    <a:pt x="180058" y="403167"/>
                  </a:lnTo>
                  <a:cubicBezTo>
                    <a:pt x="180058" y="415524"/>
                    <a:pt x="171335" y="426991"/>
                    <a:pt x="158875" y="426991"/>
                  </a:cubicBezTo>
                  <a:lnTo>
                    <a:pt x="24032" y="426991"/>
                  </a:lnTo>
                  <a:cubicBezTo>
                    <a:pt x="11571" y="426991"/>
                    <a:pt x="0" y="415524"/>
                    <a:pt x="0" y="403167"/>
                  </a:cubicBezTo>
                  <a:lnTo>
                    <a:pt x="0" y="313203"/>
                  </a:lnTo>
                  <a:cubicBezTo>
                    <a:pt x="0" y="300847"/>
                    <a:pt x="11571" y="292135"/>
                    <a:pt x="24032" y="292135"/>
                  </a:cubicBezTo>
                  <a:lnTo>
                    <a:pt x="78770" y="292135"/>
                  </a:lnTo>
                  <a:lnTo>
                    <a:pt x="78770" y="234530"/>
                  </a:lnTo>
                  <a:cubicBezTo>
                    <a:pt x="78770" y="228396"/>
                    <a:pt x="85178" y="224751"/>
                    <a:pt x="91409" y="224751"/>
                  </a:cubicBezTo>
                  <a:close/>
                  <a:moveTo>
                    <a:pt x="236326" y="21066"/>
                  </a:moveTo>
                  <a:lnTo>
                    <a:pt x="236326" y="111021"/>
                  </a:lnTo>
                  <a:lnTo>
                    <a:pt x="371758" y="111021"/>
                  </a:lnTo>
                  <a:lnTo>
                    <a:pt x="372380" y="21066"/>
                  </a:lnTo>
                  <a:lnTo>
                    <a:pt x="237127" y="21066"/>
                  </a:lnTo>
                  <a:close/>
                  <a:moveTo>
                    <a:pt x="237750" y="0"/>
                  </a:moveTo>
                  <a:lnTo>
                    <a:pt x="372647" y="0"/>
                  </a:lnTo>
                  <a:cubicBezTo>
                    <a:pt x="385105" y="0"/>
                    <a:pt x="393825" y="8711"/>
                    <a:pt x="393825" y="21066"/>
                  </a:cubicBezTo>
                  <a:lnTo>
                    <a:pt x="393825" y="111021"/>
                  </a:lnTo>
                  <a:cubicBezTo>
                    <a:pt x="393825" y="123376"/>
                    <a:pt x="385105" y="134843"/>
                    <a:pt x="372647" y="134843"/>
                  </a:cubicBezTo>
                  <a:lnTo>
                    <a:pt x="315076" y="134843"/>
                  </a:lnTo>
                  <a:lnTo>
                    <a:pt x="315076" y="191020"/>
                  </a:lnTo>
                  <a:lnTo>
                    <a:pt x="292563" y="191020"/>
                  </a:lnTo>
                  <a:lnTo>
                    <a:pt x="292563" y="134843"/>
                  </a:lnTo>
                  <a:lnTo>
                    <a:pt x="237750" y="134843"/>
                  </a:lnTo>
                  <a:cubicBezTo>
                    <a:pt x="225381" y="134843"/>
                    <a:pt x="213813" y="123376"/>
                    <a:pt x="213813" y="111021"/>
                  </a:cubicBezTo>
                  <a:lnTo>
                    <a:pt x="213813" y="21066"/>
                  </a:lnTo>
                  <a:cubicBezTo>
                    <a:pt x="213813" y="8711"/>
                    <a:pt x="225381" y="0"/>
                    <a:pt x="237750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19050" tIns="19050" rIns="19050" bIns="19050" numCol="1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defTabSz="2286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500">
                <a:ea typeface="微软雅黑" panose="020b0503020204020204" pitchFamily="34" charset="-122"/>
              </a:endParaRPr>
            </a:p>
          </p:txBody>
        </p:sp>
      </p:grpSp>
      <p:sp>
        <p:nvSpPr>
          <p:cNvPr id="62" name="ïsľîḓe"/>
          <p:cNvSpPr/>
          <p:nvPr/>
        </p:nvSpPr>
        <p:spPr bwMode="auto">
          <a:xfrm>
            <a:off x="7623821" y="1239071"/>
            <a:ext cx="549301" cy="540059"/>
          </a:xfrm>
          <a:prstGeom prst="wedgeEllipseCallout">
            <a:avLst>
              <a:gd name="adj1" fmla="val -46604"/>
              <a:gd name="adj2" fmla="val 51434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 anchorCtr="1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ea typeface="微软雅黑" panose="020b0503020204020204" pitchFamily="34" charset="-122"/>
              </a:rPr>
              <a:t>关键词</a:t>
            </a:r>
            <a:endParaRPr lang="zh-CN" altLang="en-US" sz="1400" b="1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63" name="îṣlîďe"/>
          <p:cNvGrpSpPr/>
          <p:nvPr/>
        </p:nvGrpSpPr>
        <p:grpSpPr>
          <a:xfrm>
            <a:off x="6031291" y="3201749"/>
            <a:ext cx="2178156" cy="1245451"/>
            <a:chOff x="1687706" y="1268760"/>
            <a:chExt cx="2904208" cy="1660602"/>
          </a:xfrm>
        </p:grpSpPr>
        <p:sp>
          <p:nvSpPr>
            <p:cNvPr id="64" name="ïŝļíde"/>
            <p:cNvSpPr/>
            <p:nvPr/>
          </p:nvSpPr>
          <p:spPr>
            <a:xfrm>
              <a:off x="1687706" y="1800988"/>
              <a:ext cx="2904208" cy="1128374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anchor="t">
              <a:normAutofit/>
            </a:bodyPr>
            <a:lstStyle/>
            <a:p>
              <a:pPr marL="228600" indent="-22860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7965"/>
                </a:tabLst>
                <a:defRPr/>
              </a:pPr>
              <a:r>
                <a:rPr lang="zh-CN" altLang="en-US" sz="1000">
                  <a:ea typeface="微软雅黑" panose="020b0503020204020204" pitchFamily="34" charset="-122"/>
                </a:rPr>
                <a:t>您的内容打在这里，或者通过复制您的文本后，在此框中选择粘贴，并选择只保留文字</a:t>
              </a:r>
              <a:endParaRPr lang="en-US" altLang="zh-CN" sz="1000">
                <a:ea typeface="微软雅黑" panose="020b0503020204020204" pitchFamily="34" charset="-122"/>
              </a:endParaRPr>
            </a:p>
          </p:txBody>
        </p:sp>
        <p:sp>
          <p:nvSpPr>
            <p:cNvPr id="65" name="îṩ1iḑe"/>
            <p:cNvSpPr txBox="1"/>
            <p:nvPr/>
          </p:nvSpPr>
          <p:spPr bwMode="auto">
            <a:xfrm>
              <a:off x="1687706" y="1268760"/>
              <a:ext cx="2904208" cy="51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zh-CN" altLang="en-US" b="1">
                  <a:solidFill>
                    <a:schemeClr val="accent3"/>
                  </a:solidFill>
                  <a:ea typeface="微软雅黑" panose="020b0503020204020204" pitchFamily="34" charset="-122"/>
                </a:rPr>
                <a:t>请替换文字内容 </a:t>
              </a:r>
              <a:endParaRPr lang="en-US" altLang="zh-CN" b="1">
                <a:solidFill>
                  <a:schemeClr val="accent3"/>
                </a:solidFill>
                <a:ea typeface="微软雅黑" panose="020b0503020204020204" pitchFamily="34" charset="-122"/>
              </a:endParaRPr>
            </a:p>
          </p:txBody>
        </p:sp>
      </p:grpSp>
    </p:spTree>
    <p:custDataLst>
      <p:tags r:id="rId8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6" grpId="0" animBg="1"/>
      <p:bldP spid="50" grpId="0" animBg="1"/>
      <p:bldP spid="54" grpId="0" animBg="1"/>
      <p:bldP spid="58" grpId="0" animBg="1"/>
      <p:bldP spid="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1" name="组合 50"/>
          <p:cNvGrpSpPr/>
          <p:nvPr/>
        </p:nvGrpSpPr>
        <p:grpSpPr>
          <a:xfrm>
            <a:off x="3529991" y="1518634"/>
            <a:ext cx="2045494" cy="1958411"/>
            <a:chOff x="3529991" y="1518634"/>
            <a:chExt cx="2045494" cy="1958411"/>
          </a:xfrm>
        </p:grpSpPr>
        <p:grpSp>
          <p:nvGrpSpPr>
            <p:cNvPr id="3" name="Group 32"/>
            <p:cNvGrpSpPr/>
            <p:nvPr/>
          </p:nvGrpSpPr>
          <p:grpSpPr>
            <a:xfrm>
              <a:off x="4018626" y="2765863"/>
              <a:ext cx="1080803" cy="711182"/>
              <a:chOff x="3851913" y="3203753"/>
              <a:chExt cx="1441071" cy="948243"/>
            </a:xfrm>
          </p:grpSpPr>
          <p:sp>
            <p:nvSpPr>
              <p:cNvPr id="45" name="íṡľíḍè-Rectangle 7"/>
              <p:cNvSpPr/>
              <p:nvPr/>
            </p:nvSpPr>
            <p:spPr bwMode="auto">
              <a:xfrm>
                <a:off x="4129290" y="3433395"/>
                <a:ext cx="859224" cy="7186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íṡľíḍè-Freeform: Shape 8"/>
              <p:cNvSpPr/>
              <p:nvPr/>
            </p:nvSpPr>
            <p:spPr bwMode="auto">
              <a:xfrm>
                <a:off x="4988514" y="3433395"/>
                <a:ext cx="304470" cy="718601"/>
              </a:xfrm>
              <a:custGeom>
                <a:gdLst>
                  <a:gd name="T0" fmla="*/ 0 w 236"/>
                  <a:gd name="T1" fmla="*/ 0 h 557"/>
                  <a:gd name="T2" fmla="*/ 0 w 236"/>
                  <a:gd name="T3" fmla="*/ 557 h 557"/>
                  <a:gd name="T4" fmla="*/ 236 w 236"/>
                  <a:gd name="T5" fmla="*/ 297 h 557"/>
                  <a:gd name="T6" fmla="*/ 0 w 236"/>
                  <a:gd name="T7" fmla="*/ 0 h 5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6" h="557">
                    <a:moveTo>
                      <a:pt x="0" y="0"/>
                    </a:moveTo>
                    <a:lnTo>
                      <a:pt x="0" y="557"/>
                    </a:lnTo>
                    <a:lnTo>
                      <a:pt x="236" y="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íṡľíḍè-Freeform: Shape 9"/>
              <p:cNvSpPr/>
              <p:nvPr/>
            </p:nvSpPr>
            <p:spPr bwMode="auto">
              <a:xfrm>
                <a:off x="3851913" y="3433395"/>
                <a:ext cx="277377" cy="718601"/>
              </a:xfrm>
              <a:custGeom>
                <a:gdLst>
                  <a:gd name="T0" fmla="*/ 215 w 215"/>
                  <a:gd name="T1" fmla="*/ 0 h 557"/>
                  <a:gd name="T2" fmla="*/ 215 w 215"/>
                  <a:gd name="T3" fmla="*/ 557 h 557"/>
                  <a:gd name="T4" fmla="*/ 0 w 215"/>
                  <a:gd name="T5" fmla="*/ 312 h 557"/>
                  <a:gd name="T6" fmla="*/ 215 w 215"/>
                  <a:gd name="T7" fmla="*/ 0 h 55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5" h="557">
                    <a:moveTo>
                      <a:pt x="215" y="0"/>
                    </a:moveTo>
                    <a:lnTo>
                      <a:pt x="215" y="557"/>
                    </a:lnTo>
                    <a:lnTo>
                      <a:pt x="0" y="312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íṡľíḍè-Freeform: Shape 10"/>
              <p:cNvSpPr/>
              <p:nvPr/>
            </p:nvSpPr>
            <p:spPr bwMode="auto">
              <a:xfrm>
                <a:off x="4129290" y="3203753"/>
                <a:ext cx="859224" cy="229643"/>
              </a:xfrm>
              <a:custGeom>
                <a:gdLst>
                  <a:gd name="T0" fmla="*/ 0 w 666"/>
                  <a:gd name="T1" fmla="*/ 178 h 178"/>
                  <a:gd name="T2" fmla="*/ 329 w 666"/>
                  <a:gd name="T3" fmla="*/ 0 h 178"/>
                  <a:gd name="T4" fmla="*/ 666 w 666"/>
                  <a:gd name="T5" fmla="*/ 178 h 178"/>
                  <a:gd name="T6" fmla="*/ 0 w 666"/>
                  <a:gd name="T7" fmla="*/ 178 h 17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6" h="178">
                    <a:moveTo>
                      <a:pt x="0" y="178"/>
                    </a:moveTo>
                    <a:lnTo>
                      <a:pt x="329" y="0"/>
                    </a:lnTo>
                    <a:lnTo>
                      <a:pt x="666" y="178"/>
                    </a:lnTo>
                    <a:lnTo>
                      <a:pt x="0" y="178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4" name="Group 31"/>
            <p:cNvGrpSpPr/>
            <p:nvPr/>
          </p:nvGrpSpPr>
          <p:grpSpPr>
            <a:xfrm>
              <a:off x="4802377" y="2221108"/>
              <a:ext cx="773108" cy="1004363"/>
              <a:chOff x="4896916" y="2477412"/>
              <a:chExt cx="1030810" cy="1339151"/>
            </a:xfrm>
          </p:grpSpPr>
          <p:sp>
            <p:nvSpPr>
              <p:cNvPr id="41" name="ïṧḷïḓê-Freeform: Shape 11"/>
              <p:cNvSpPr/>
              <p:nvPr/>
            </p:nvSpPr>
            <p:spPr bwMode="auto">
              <a:xfrm>
                <a:off x="4988514" y="3433395"/>
                <a:ext cx="681187" cy="383168"/>
              </a:xfrm>
              <a:custGeom>
                <a:gdLst>
                  <a:gd name="T0" fmla="*/ 0 w 528"/>
                  <a:gd name="T1" fmla="*/ 0 h 297"/>
                  <a:gd name="T2" fmla="*/ 528 w 528"/>
                  <a:gd name="T3" fmla="*/ 168 h 297"/>
                  <a:gd name="T4" fmla="*/ 236 w 528"/>
                  <a:gd name="T5" fmla="*/ 297 h 297"/>
                  <a:gd name="T6" fmla="*/ 0 w 528"/>
                  <a:gd name="T7" fmla="*/ 0 h 2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297">
                    <a:moveTo>
                      <a:pt x="0" y="0"/>
                    </a:moveTo>
                    <a:lnTo>
                      <a:pt x="528" y="168"/>
                    </a:lnTo>
                    <a:lnTo>
                      <a:pt x="236" y="29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ïṧḷïḓê-Freeform: Shape 12"/>
              <p:cNvSpPr/>
              <p:nvPr/>
            </p:nvSpPr>
            <p:spPr bwMode="auto">
              <a:xfrm>
                <a:off x="4988514" y="2621906"/>
                <a:ext cx="939212" cy="1028231"/>
              </a:xfrm>
              <a:custGeom>
                <a:gdLst>
                  <a:gd name="T0" fmla="*/ 528 w 728"/>
                  <a:gd name="T1" fmla="*/ 797 h 797"/>
                  <a:gd name="T2" fmla="*/ 0 w 728"/>
                  <a:gd name="T3" fmla="*/ 629 h 797"/>
                  <a:gd name="T4" fmla="*/ 199 w 728"/>
                  <a:gd name="T5" fmla="*/ 0 h 797"/>
                  <a:gd name="T6" fmla="*/ 728 w 728"/>
                  <a:gd name="T7" fmla="*/ 168 h 797"/>
                  <a:gd name="T8" fmla="*/ 528 w 728"/>
                  <a:gd name="T9" fmla="*/ 797 h 7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8" h="797">
                    <a:moveTo>
                      <a:pt x="528" y="797"/>
                    </a:moveTo>
                    <a:lnTo>
                      <a:pt x="0" y="629"/>
                    </a:lnTo>
                    <a:lnTo>
                      <a:pt x="199" y="0"/>
                    </a:lnTo>
                    <a:lnTo>
                      <a:pt x="728" y="168"/>
                    </a:lnTo>
                    <a:lnTo>
                      <a:pt x="528" y="79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ïṧḷïḓê-Freeform: Shape 13"/>
              <p:cNvSpPr/>
              <p:nvPr/>
            </p:nvSpPr>
            <p:spPr bwMode="auto">
              <a:xfrm>
                <a:off x="4896916" y="2621906"/>
                <a:ext cx="348334" cy="811490"/>
              </a:xfrm>
              <a:custGeom>
                <a:gdLst>
                  <a:gd name="T0" fmla="*/ 270 w 270"/>
                  <a:gd name="T1" fmla="*/ 0 h 629"/>
                  <a:gd name="T2" fmla="*/ 71 w 270"/>
                  <a:gd name="T3" fmla="*/ 629 h 629"/>
                  <a:gd name="T4" fmla="*/ 0 w 270"/>
                  <a:gd name="T5" fmla="*/ 256 h 629"/>
                  <a:gd name="T6" fmla="*/ 270 w 270"/>
                  <a:gd name="T7" fmla="*/ 0 h 6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0" h="629">
                    <a:moveTo>
                      <a:pt x="270" y="0"/>
                    </a:moveTo>
                    <a:lnTo>
                      <a:pt x="71" y="629"/>
                    </a:lnTo>
                    <a:lnTo>
                      <a:pt x="0" y="256"/>
                    </a:lnTo>
                    <a:lnTo>
                      <a:pt x="270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ïṧḷïḓê-Freeform: Shape 14"/>
              <p:cNvSpPr/>
              <p:nvPr/>
            </p:nvSpPr>
            <p:spPr bwMode="auto">
              <a:xfrm>
                <a:off x="5245250" y="2477412"/>
                <a:ext cx="682476" cy="361235"/>
              </a:xfrm>
              <a:custGeom>
                <a:gdLst>
                  <a:gd name="T0" fmla="*/ 529 w 529"/>
                  <a:gd name="T1" fmla="*/ 280 h 280"/>
                  <a:gd name="T2" fmla="*/ 0 w 529"/>
                  <a:gd name="T3" fmla="*/ 112 h 280"/>
                  <a:gd name="T4" fmla="*/ 362 w 529"/>
                  <a:gd name="T5" fmla="*/ 0 h 280"/>
                  <a:gd name="T6" fmla="*/ 529 w 529"/>
                  <a:gd name="T7" fmla="*/ 280 h 2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9" h="280">
                    <a:moveTo>
                      <a:pt x="529" y="280"/>
                    </a:moveTo>
                    <a:lnTo>
                      <a:pt x="0" y="112"/>
                    </a:lnTo>
                    <a:lnTo>
                      <a:pt x="362" y="0"/>
                    </a:lnTo>
                    <a:lnTo>
                      <a:pt x="529" y="28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29"/>
            <p:cNvGrpSpPr/>
            <p:nvPr/>
          </p:nvGrpSpPr>
          <p:grpSpPr>
            <a:xfrm>
              <a:off x="4544994" y="1518634"/>
              <a:ext cx="868901" cy="810846"/>
              <a:chOff x="4553742" y="1540780"/>
              <a:chExt cx="1158534" cy="1081126"/>
            </a:xfrm>
          </p:grpSpPr>
          <p:sp>
            <p:nvSpPr>
              <p:cNvPr id="36" name="ïṧḷïḓê-Freeform: Shape 15"/>
              <p:cNvSpPr/>
              <p:nvPr/>
            </p:nvSpPr>
            <p:spPr bwMode="auto">
              <a:xfrm>
                <a:off x="5245250" y="2047799"/>
                <a:ext cx="467026" cy="574107"/>
              </a:xfrm>
              <a:custGeom>
                <a:gdLst>
                  <a:gd name="T0" fmla="*/ 362 w 362"/>
                  <a:gd name="T1" fmla="*/ 333 h 445"/>
                  <a:gd name="T2" fmla="*/ 0 w 362"/>
                  <a:gd name="T3" fmla="*/ 445 h 445"/>
                  <a:gd name="T4" fmla="*/ 329 w 362"/>
                  <a:gd name="T5" fmla="*/ 0 h 445"/>
                  <a:gd name="T6" fmla="*/ 362 w 362"/>
                  <a:gd name="T7" fmla="*/ 333 h 4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2" h="445">
                    <a:moveTo>
                      <a:pt x="362" y="333"/>
                    </a:moveTo>
                    <a:lnTo>
                      <a:pt x="0" y="445"/>
                    </a:lnTo>
                    <a:lnTo>
                      <a:pt x="329" y="0"/>
                    </a:lnTo>
                    <a:lnTo>
                      <a:pt x="362" y="333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ïṧḷïḓê-Freeform: Shape 16"/>
              <p:cNvSpPr/>
              <p:nvPr/>
            </p:nvSpPr>
            <p:spPr bwMode="auto">
              <a:xfrm>
                <a:off x="4564063" y="1540780"/>
                <a:ext cx="1105638" cy="1081126"/>
              </a:xfrm>
              <a:custGeom>
                <a:gdLst>
                  <a:gd name="T0" fmla="*/ 857 w 857"/>
                  <a:gd name="T1" fmla="*/ 393 h 838"/>
                  <a:gd name="T2" fmla="*/ 329 w 857"/>
                  <a:gd name="T3" fmla="*/ 0 h 838"/>
                  <a:gd name="T4" fmla="*/ 0 w 857"/>
                  <a:gd name="T5" fmla="*/ 441 h 838"/>
                  <a:gd name="T6" fmla="*/ 528 w 857"/>
                  <a:gd name="T7" fmla="*/ 838 h 838"/>
                  <a:gd name="T8" fmla="*/ 857 w 857"/>
                  <a:gd name="T9" fmla="*/ 393 h 8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7" h="838">
                    <a:moveTo>
                      <a:pt x="857" y="393"/>
                    </a:moveTo>
                    <a:lnTo>
                      <a:pt x="329" y="0"/>
                    </a:lnTo>
                    <a:lnTo>
                      <a:pt x="0" y="441"/>
                    </a:lnTo>
                    <a:lnTo>
                      <a:pt x="528" y="838"/>
                    </a:lnTo>
                    <a:lnTo>
                      <a:pt x="857" y="39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ïṧḷïḓê-Freeform: Shape 17"/>
              <p:cNvSpPr/>
              <p:nvPr/>
            </p:nvSpPr>
            <p:spPr bwMode="auto">
              <a:xfrm>
                <a:off x="4564063" y="1540780"/>
                <a:ext cx="1105638" cy="1081126"/>
              </a:xfrm>
              <a:custGeom>
                <a:gdLst>
                  <a:gd name="T0" fmla="*/ 857 w 857"/>
                  <a:gd name="T1" fmla="*/ 393 h 838"/>
                  <a:gd name="T2" fmla="*/ 329 w 857"/>
                  <a:gd name="T3" fmla="*/ 0 h 838"/>
                  <a:gd name="T4" fmla="*/ 0 w 857"/>
                  <a:gd name="T5" fmla="*/ 441 h 838"/>
                  <a:gd name="T6" fmla="*/ 528 w 857"/>
                  <a:gd name="T7" fmla="*/ 838 h 8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7" h="838">
                    <a:moveTo>
                      <a:pt x="857" y="393"/>
                    </a:moveTo>
                    <a:lnTo>
                      <a:pt x="329" y="0"/>
                    </a:lnTo>
                    <a:lnTo>
                      <a:pt x="0" y="441"/>
                    </a:lnTo>
                    <a:lnTo>
                      <a:pt x="528" y="83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ïṧḷïḓê-Freeform: Shape 18"/>
              <p:cNvSpPr/>
              <p:nvPr/>
            </p:nvSpPr>
            <p:spPr bwMode="auto">
              <a:xfrm>
                <a:off x="4553742" y="1540780"/>
                <a:ext cx="434772" cy="568946"/>
              </a:xfrm>
              <a:custGeom>
                <a:gdLst>
                  <a:gd name="T0" fmla="*/ 337 w 337"/>
                  <a:gd name="T1" fmla="*/ 0 h 441"/>
                  <a:gd name="T2" fmla="*/ 8 w 337"/>
                  <a:gd name="T3" fmla="*/ 441 h 441"/>
                  <a:gd name="T4" fmla="*/ 0 w 337"/>
                  <a:gd name="T5" fmla="*/ 62 h 441"/>
                  <a:gd name="T6" fmla="*/ 337 w 337"/>
                  <a:gd name="T7" fmla="*/ 0 h 4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7" h="441">
                    <a:moveTo>
                      <a:pt x="337" y="0"/>
                    </a:moveTo>
                    <a:lnTo>
                      <a:pt x="8" y="441"/>
                    </a:lnTo>
                    <a:lnTo>
                      <a:pt x="0" y="62"/>
                    </a:lnTo>
                    <a:lnTo>
                      <a:pt x="337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ïṧḷïḓê-Freeform: Shape 19"/>
              <p:cNvSpPr/>
              <p:nvPr/>
            </p:nvSpPr>
            <p:spPr bwMode="auto">
              <a:xfrm>
                <a:off x="4564063" y="2109725"/>
                <a:ext cx="681187" cy="512181"/>
              </a:xfrm>
              <a:custGeom>
                <a:gdLst>
                  <a:gd name="T0" fmla="*/ 0 w 528"/>
                  <a:gd name="T1" fmla="*/ 0 h 397"/>
                  <a:gd name="T2" fmla="*/ 528 w 528"/>
                  <a:gd name="T3" fmla="*/ 397 h 397"/>
                  <a:gd name="T4" fmla="*/ 161 w 528"/>
                  <a:gd name="T5" fmla="*/ 339 h 397"/>
                  <a:gd name="T6" fmla="*/ 0 w 528"/>
                  <a:gd name="T7" fmla="*/ 0 h 3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397">
                    <a:moveTo>
                      <a:pt x="0" y="0"/>
                    </a:moveTo>
                    <a:lnTo>
                      <a:pt x="528" y="397"/>
                    </a:lnTo>
                    <a:lnTo>
                      <a:pt x="161" y="33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33"/>
            <p:cNvGrpSpPr/>
            <p:nvPr/>
          </p:nvGrpSpPr>
          <p:grpSpPr>
            <a:xfrm>
              <a:off x="3529991" y="2221105"/>
              <a:ext cx="769237" cy="1018877"/>
              <a:chOff x="3200400" y="2477412"/>
              <a:chExt cx="1025649" cy="1358502"/>
            </a:xfrm>
          </p:grpSpPr>
          <p:sp>
            <p:nvSpPr>
              <p:cNvPr id="32" name="ïṧḷïḓê-Freeform: Shape 20"/>
              <p:cNvSpPr/>
              <p:nvPr/>
            </p:nvSpPr>
            <p:spPr bwMode="auto">
              <a:xfrm>
                <a:off x="3454554" y="3433395"/>
                <a:ext cx="674736" cy="402519"/>
              </a:xfrm>
              <a:custGeom>
                <a:gdLst>
                  <a:gd name="T0" fmla="*/ 523 w 523"/>
                  <a:gd name="T1" fmla="*/ 0 h 312"/>
                  <a:gd name="T2" fmla="*/ 308 w 523"/>
                  <a:gd name="T3" fmla="*/ 312 h 312"/>
                  <a:gd name="T4" fmla="*/ 0 w 523"/>
                  <a:gd name="T5" fmla="*/ 168 h 312"/>
                  <a:gd name="T6" fmla="*/ 523 w 523"/>
                  <a:gd name="T7" fmla="*/ 0 h 312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3" h="312">
                    <a:moveTo>
                      <a:pt x="523" y="0"/>
                    </a:moveTo>
                    <a:lnTo>
                      <a:pt x="308" y="312"/>
                    </a:lnTo>
                    <a:lnTo>
                      <a:pt x="0" y="168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ïṧḷïḓê-Freeform: Shape 21"/>
              <p:cNvSpPr/>
              <p:nvPr/>
            </p:nvSpPr>
            <p:spPr bwMode="auto">
              <a:xfrm>
                <a:off x="3200400" y="2621906"/>
                <a:ext cx="928891" cy="1028231"/>
              </a:xfrm>
              <a:custGeom>
                <a:gdLst>
                  <a:gd name="T0" fmla="*/ 720 w 720"/>
                  <a:gd name="T1" fmla="*/ 629 h 797"/>
                  <a:gd name="T2" fmla="*/ 197 w 720"/>
                  <a:gd name="T3" fmla="*/ 797 h 797"/>
                  <a:gd name="T4" fmla="*/ 0 w 720"/>
                  <a:gd name="T5" fmla="*/ 168 h 797"/>
                  <a:gd name="T6" fmla="*/ 528 w 720"/>
                  <a:gd name="T7" fmla="*/ 0 h 797"/>
                  <a:gd name="T8" fmla="*/ 720 w 720"/>
                  <a:gd name="T9" fmla="*/ 629 h 7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0" h="797">
                    <a:moveTo>
                      <a:pt x="720" y="629"/>
                    </a:moveTo>
                    <a:lnTo>
                      <a:pt x="197" y="797"/>
                    </a:lnTo>
                    <a:lnTo>
                      <a:pt x="0" y="168"/>
                    </a:lnTo>
                    <a:lnTo>
                      <a:pt x="528" y="0"/>
                    </a:lnTo>
                    <a:lnTo>
                      <a:pt x="720" y="62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ïṧḷïḓê-Freeform: Shape 22"/>
              <p:cNvSpPr/>
              <p:nvPr/>
            </p:nvSpPr>
            <p:spPr bwMode="auto">
              <a:xfrm>
                <a:off x="3200400" y="2477412"/>
                <a:ext cx="681187" cy="361235"/>
              </a:xfrm>
              <a:custGeom>
                <a:gdLst>
                  <a:gd name="T0" fmla="*/ 0 w 528"/>
                  <a:gd name="T1" fmla="*/ 280 h 280"/>
                  <a:gd name="T2" fmla="*/ 528 w 528"/>
                  <a:gd name="T3" fmla="*/ 112 h 280"/>
                  <a:gd name="T4" fmla="*/ 163 w 528"/>
                  <a:gd name="T5" fmla="*/ 0 h 280"/>
                  <a:gd name="T6" fmla="*/ 0 w 528"/>
                  <a:gd name="T7" fmla="*/ 280 h 280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8" h="280">
                    <a:moveTo>
                      <a:pt x="0" y="280"/>
                    </a:moveTo>
                    <a:lnTo>
                      <a:pt x="528" y="112"/>
                    </a:lnTo>
                    <a:lnTo>
                      <a:pt x="163" y="0"/>
                    </a:lnTo>
                    <a:lnTo>
                      <a:pt x="0" y="28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ïṧḷïḓê-Freeform: Shape 23"/>
              <p:cNvSpPr/>
              <p:nvPr/>
            </p:nvSpPr>
            <p:spPr bwMode="auto">
              <a:xfrm>
                <a:off x="3881586" y="2621906"/>
                <a:ext cx="344463" cy="811490"/>
              </a:xfrm>
              <a:custGeom>
                <a:gdLst>
                  <a:gd name="T0" fmla="*/ 192 w 267"/>
                  <a:gd name="T1" fmla="*/ 629 h 629"/>
                  <a:gd name="T2" fmla="*/ 0 w 267"/>
                  <a:gd name="T3" fmla="*/ 0 h 629"/>
                  <a:gd name="T4" fmla="*/ 267 w 267"/>
                  <a:gd name="T5" fmla="*/ 262 h 629"/>
                  <a:gd name="T6" fmla="*/ 192 w 267"/>
                  <a:gd name="T7" fmla="*/ 629 h 6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7" h="629">
                    <a:moveTo>
                      <a:pt x="192" y="629"/>
                    </a:moveTo>
                    <a:lnTo>
                      <a:pt x="0" y="0"/>
                    </a:lnTo>
                    <a:lnTo>
                      <a:pt x="267" y="262"/>
                    </a:lnTo>
                    <a:lnTo>
                      <a:pt x="192" y="629"/>
                    </a:ln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30"/>
            <p:cNvGrpSpPr/>
            <p:nvPr/>
          </p:nvGrpSpPr>
          <p:grpSpPr>
            <a:xfrm>
              <a:off x="3687708" y="1518634"/>
              <a:ext cx="865030" cy="810846"/>
              <a:chOff x="3410690" y="1540780"/>
              <a:chExt cx="1153373" cy="1081126"/>
            </a:xfrm>
          </p:grpSpPr>
          <p:sp>
            <p:nvSpPr>
              <p:cNvPr id="28" name="ïṧḷïḓê-Freeform: Shape 24"/>
              <p:cNvSpPr/>
              <p:nvPr/>
            </p:nvSpPr>
            <p:spPr bwMode="auto">
              <a:xfrm>
                <a:off x="4129290" y="1540780"/>
                <a:ext cx="434772" cy="568946"/>
              </a:xfrm>
              <a:custGeom>
                <a:gdLst>
                  <a:gd name="T0" fmla="*/ 329 w 337"/>
                  <a:gd name="T1" fmla="*/ 62 h 441"/>
                  <a:gd name="T2" fmla="*/ 337 w 337"/>
                  <a:gd name="T3" fmla="*/ 441 h 441"/>
                  <a:gd name="T4" fmla="*/ 0 w 337"/>
                  <a:gd name="T5" fmla="*/ 0 h 441"/>
                  <a:gd name="T6" fmla="*/ 329 w 337"/>
                  <a:gd name="T7" fmla="*/ 62 h 4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7" h="441">
                    <a:moveTo>
                      <a:pt x="329" y="62"/>
                    </a:moveTo>
                    <a:lnTo>
                      <a:pt x="337" y="441"/>
                    </a:lnTo>
                    <a:lnTo>
                      <a:pt x="0" y="0"/>
                    </a:lnTo>
                    <a:lnTo>
                      <a:pt x="329" y="62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ïṧḷïḓê-Freeform: Shape 25"/>
              <p:cNvSpPr/>
              <p:nvPr/>
            </p:nvSpPr>
            <p:spPr bwMode="auto">
              <a:xfrm>
                <a:off x="3410690" y="2047799"/>
                <a:ext cx="470896" cy="574107"/>
              </a:xfrm>
              <a:custGeom>
                <a:gdLst>
                  <a:gd name="T0" fmla="*/ 365 w 365"/>
                  <a:gd name="T1" fmla="*/ 445 h 445"/>
                  <a:gd name="T2" fmla="*/ 0 w 365"/>
                  <a:gd name="T3" fmla="*/ 333 h 445"/>
                  <a:gd name="T4" fmla="*/ 34 w 365"/>
                  <a:gd name="T5" fmla="*/ 0 h 445"/>
                  <a:gd name="T6" fmla="*/ 365 w 365"/>
                  <a:gd name="T7" fmla="*/ 445 h 4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5" h="445">
                    <a:moveTo>
                      <a:pt x="365" y="445"/>
                    </a:moveTo>
                    <a:lnTo>
                      <a:pt x="0" y="333"/>
                    </a:lnTo>
                    <a:lnTo>
                      <a:pt x="34" y="0"/>
                    </a:lnTo>
                    <a:lnTo>
                      <a:pt x="365" y="44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ïṧḷïḓê-Freeform: Shape 26"/>
              <p:cNvSpPr/>
              <p:nvPr/>
            </p:nvSpPr>
            <p:spPr bwMode="auto">
              <a:xfrm>
                <a:off x="3454554" y="1540780"/>
                <a:ext cx="1109509" cy="1081126"/>
              </a:xfrm>
              <a:custGeom>
                <a:gdLst>
                  <a:gd name="T0" fmla="*/ 523 w 860"/>
                  <a:gd name="T1" fmla="*/ 0 h 838"/>
                  <a:gd name="T2" fmla="*/ 0 w 860"/>
                  <a:gd name="T3" fmla="*/ 393 h 838"/>
                  <a:gd name="T4" fmla="*/ 331 w 860"/>
                  <a:gd name="T5" fmla="*/ 838 h 838"/>
                  <a:gd name="T6" fmla="*/ 860 w 860"/>
                  <a:gd name="T7" fmla="*/ 441 h 838"/>
                  <a:gd name="T8" fmla="*/ 523 w 860"/>
                  <a:gd name="T9" fmla="*/ 0 h 838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0" h="838">
                    <a:moveTo>
                      <a:pt x="523" y="0"/>
                    </a:moveTo>
                    <a:lnTo>
                      <a:pt x="0" y="393"/>
                    </a:lnTo>
                    <a:lnTo>
                      <a:pt x="331" y="838"/>
                    </a:lnTo>
                    <a:lnTo>
                      <a:pt x="860" y="441"/>
                    </a:lnTo>
                    <a:lnTo>
                      <a:pt x="52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ïṧḷïḓê-Freeform: Shape 27"/>
              <p:cNvSpPr/>
              <p:nvPr/>
            </p:nvSpPr>
            <p:spPr bwMode="auto">
              <a:xfrm>
                <a:off x="3881586" y="2109725"/>
                <a:ext cx="682476" cy="512181"/>
              </a:xfrm>
              <a:custGeom>
                <a:gdLst>
                  <a:gd name="T0" fmla="*/ 529 w 529"/>
                  <a:gd name="T1" fmla="*/ 0 h 397"/>
                  <a:gd name="T2" fmla="*/ 369 w 529"/>
                  <a:gd name="T3" fmla="*/ 338 h 397"/>
                  <a:gd name="T4" fmla="*/ 0 w 529"/>
                  <a:gd name="T5" fmla="*/ 397 h 397"/>
                  <a:gd name="T6" fmla="*/ 529 w 529"/>
                  <a:gd name="T7" fmla="*/ 0 h 39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9" h="397">
                    <a:moveTo>
                      <a:pt x="529" y="0"/>
                    </a:moveTo>
                    <a:lnTo>
                      <a:pt x="369" y="338"/>
                    </a:lnTo>
                    <a:lnTo>
                      <a:pt x="0" y="397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8" name="ïṧḷïḓê-Freeform: Shape 42"/>
            <p:cNvSpPr/>
            <p:nvPr/>
          </p:nvSpPr>
          <p:spPr bwMode="auto">
            <a:xfrm>
              <a:off x="4409169" y="3031434"/>
              <a:ext cx="330924" cy="330924"/>
            </a:xfrm>
            <a:custGeom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ïṧḷïḓê-Freeform: Shape 45"/>
            <p:cNvSpPr/>
            <p:nvPr/>
          </p:nvSpPr>
          <p:spPr bwMode="auto">
            <a:xfrm>
              <a:off x="4802377" y="1761493"/>
              <a:ext cx="330924" cy="330924"/>
            </a:xfrm>
            <a:custGeom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ïṧḷïḓê-Freeform: Shape 46"/>
            <p:cNvSpPr/>
            <p:nvPr/>
          </p:nvSpPr>
          <p:spPr bwMode="auto">
            <a:xfrm>
              <a:off x="3954774" y="1761493"/>
              <a:ext cx="330924" cy="330924"/>
            </a:xfrm>
            <a:custGeom>
              <a:gdLst>
                <a:gd name="T0" fmla="*/ 0 w 236"/>
                <a:gd name="T1" fmla="*/ 118 h 236"/>
                <a:gd name="T2" fmla="*/ 236 w 236"/>
                <a:gd name="T3" fmla="*/ 118 h 236"/>
                <a:gd name="T4" fmla="*/ 150 w 236"/>
                <a:gd name="T5" fmla="*/ 168 h 236"/>
                <a:gd name="T6" fmla="*/ 128 w 236"/>
                <a:gd name="T7" fmla="*/ 196 h 236"/>
                <a:gd name="T8" fmla="*/ 125 w 236"/>
                <a:gd name="T9" fmla="*/ 199 h 236"/>
                <a:gd name="T10" fmla="*/ 111 w 236"/>
                <a:gd name="T11" fmla="*/ 198 h 236"/>
                <a:gd name="T12" fmla="*/ 110 w 236"/>
                <a:gd name="T13" fmla="*/ 180 h 236"/>
                <a:gd name="T14" fmla="*/ 90 w 236"/>
                <a:gd name="T15" fmla="*/ 173 h 236"/>
                <a:gd name="T16" fmla="*/ 79 w 236"/>
                <a:gd name="T17" fmla="*/ 166 h 236"/>
                <a:gd name="T18" fmla="*/ 78 w 236"/>
                <a:gd name="T19" fmla="*/ 160 h 236"/>
                <a:gd name="T20" fmla="*/ 89 w 236"/>
                <a:gd name="T21" fmla="*/ 147 h 236"/>
                <a:gd name="T22" fmla="*/ 91 w 236"/>
                <a:gd name="T23" fmla="*/ 148 h 236"/>
                <a:gd name="T24" fmla="*/ 119 w 236"/>
                <a:gd name="T25" fmla="*/ 160 h 236"/>
                <a:gd name="T26" fmla="*/ 137 w 236"/>
                <a:gd name="T27" fmla="*/ 145 h 236"/>
                <a:gd name="T28" fmla="*/ 133 w 236"/>
                <a:gd name="T29" fmla="*/ 137 h 236"/>
                <a:gd name="T30" fmla="*/ 122 w 236"/>
                <a:gd name="T31" fmla="*/ 130 h 236"/>
                <a:gd name="T32" fmla="*/ 109 w 236"/>
                <a:gd name="T33" fmla="*/ 125 h 236"/>
                <a:gd name="T34" fmla="*/ 98 w 236"/>
                <a:gd name="T35" fmla="*/ 120 h 236"/>
                <a:gd name="T36" fmla="*/ 89 w 236"/>
                <a:gd name="T37" fmla="*/ 113 h 236"/>
                <a:gd name="T38" fmla="*/ 82 w 236"/>
                <a:gd name="T39" fmla="*/ 103 h 236"/>
                <a:gd name="T40" fmla="*/ 79 w 236"/>
                <a:gd name="T41" fmla="*/ 90 h 236"/>
                <a:gd name="T42" fmla="*/ 110 w 236"/>
                <a:gd name="T43" fmla="*/ 57 h 236"/>
                <a:gd name="T44" fmla="*/ 111 w 236"/>
                <a:gd name="T45" fmla="*/ 38 h 236"/>
                <a:gd name="T46" fmla="*/ 125 w 236"/>
                <a:gd name="T47" fmla="*/ 37 h 236"/>
                <a:gd name="T48" fmla="*/ 128 w 236"/>
                <a:gd name="T49" fmla="*/ 40 h 236"/>
                <a:gd name="T50" fmla="*/ 137 w 236"/>
                <a:gd name="T51" fmla="*/ 58 h 236"/>
                <a:gd name="T52" fmla="*/ 151 w 236"/>
                <a:gd name="T53" fmla="*/ 65 h 236"/>
                <a:gd name="T54" fmla="*/ 155 w 236"/>
                <a:gd name="T55" fmla="*/ 69 h 236"/>
                <a:gd name="T56" fmla="*/ 149 w 236"/>
                <a:gd name="T57" fmla="*/ 85 h 236"/>
                <a:gd name="T58" fmla="*/ 144 w 236"/>
                <a:gd name="T59" fmla="*/ 86 h 236"/>
                <a:gd name="T60" fmla="*/ 140 w 236"/>
                <a:gd name="T61" fmla="*/ 82 h 236"/>
                <a:gd name="T62" fmla="*/ 128 w 236"/>
                <a:gd name="T63" fmla="*/ 77 h 236"/>
                <a:gd name="T64" fmla="*/ 107 w 236"/>
                <a:gd name="T65" fmla="*/ 80 h 236"/>
                <a:gd name="T66" fmla="*/ 102 w 236"/>
                <a:gd name="T67" fmla="*/ 94 h 236"/>
                <a:gd name="T68" fmla="*/ 108 w 236"/>
                <a:gd name="T69" fmla="*/ 101 h 236"/>
                <a:gd name="T70" fmla="*/ 118 w 236"/>
                <a:gd name="T71" fmla="*/ 106 h 236"/>
                <a:gd name="T72" fmla="*/ 132 w 236"/>
                <a:gd name="T73" fmla="*/ 112 h 236"/>
                <a:gd name="T74" fmla="*/ 145 w 236"/>
                <a:gd name="T75" fmla="*/ 119 h 236"/>
                <a:gd name="T76" fmla="*/ 155 w 236"/>
                <a:gd name="T77" fmla="*/ 129 h 236"/>
                <a:gd name="T78" fmla="*/ 159 w 236"/>
                <a:gd name="T79" fmla="*/ 144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moveTo>
                    <a:pt x="150" y="168"/>
                  </a:moveTo>
                  <a:cubicBezTo>
                    <a:pt x="145" y="175"/>
                    <a:pt x="137" y="179"/>
                    <a:pt x="128" y="180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7"/>
                    <a:pt x="127" y="198"/>
                    <a:pt x="127" y="198"/>
                  </a:cubicBezTo>
                  <a:cubicBezTo>
                    <a:pt x="126" y="199"/>
                    <a:pt x="126" y="199"/>
                    <a:pt x="125" y="19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12" y="199"/>
                    <a:pt x="111" y="199"/>
                    <a:pt x="111" y="198"/>
                  </a:cubicBezTo>
                  <a:cubicBezTo>
                    <a:pt x="110" y="197"/>
                    <a:pt x="110" y="197"/>
                    <a:pt x="110" y="196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06" y="180"/>
                    <a:pt x="102" y="179"/>
                    <a:pt x="99" y="177"/>
                  </a:cubicBezTo>
                  <a:cubicBezTo>
                    <a:pt x="95" y="176"/>
                    <a:pt x="92" y="175"/>
                    <a:pt x="90" y="173"/>
                  </a:cubicBezTo>
                  <a:cubicBezTo>
                    <a:pt x="88" y="172"/>
                    <a:pt x="85" y="171"/>
                    <a:pt x="83" y="169"/>
                  </a:cubicBezTo>
                  <a:cubicBezTo>
                    <a:pt x="81" y="168"/>
                    <a:pt x="80" y="166"/>
                    <a:pt x="79" y="166"/>
                  </a:cubicBezTo>
                  <a:cubicBezTo>
                    <a:pt x="79" y="165"/>
                    <a:pt x="78" y="164"/>
                    <a:pt x="78" y="164"/>
                  </a:cubicBezTo>
                  <a:cubicBezTo>
                    <a:pt x="77" y="163"/>
                    <a:pt x="77" y="162"/>
                    <a:pt x="78" y="160"/>
                  </a:cubicBezTo>
                  <a:cubicBezTo>
                    <a:pt x="87" y="148"/>
                    <a:pt x="87" y="148"/>
                    <a:pt x="87" y="148"/>
                  </a:cubicBezTo>
                  <a:cubicBezTo>
                    <a:pt x="87" y="148"/>
                    <a:pt x="88" y="147"/>
                    <a:pt x="89" y="147"/>
                  </a:cubicBezTo>
                  <a:cubicBezTo>
                    <a:pt x="90" y="147"/>
                    <a:pt x="90" y="147"/>
                    <a:pt x="91" y="148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98" y="154"/>
                    <a:pt x="105" y="158"/>
                    <a:pt x="112" y="159"/>
                  </a:cubicBezTo>
                  <a:cubicBezTo>
                    <a:pt x="115" y="160"/>
                    <a:pt x="117" y="160"/>
                    <a:pt x="119" y="160"/>
                  </a:cubicBezTo>
                  <a:cubicBezTo>
                    <a:pt x="124" y="160"/>
                    <a:pt x="128" y="159"/>
                    <a:pt x="131" y="156"/>
                  </a:cubicBezTo>
                  <a:cubicBezTo>
                    <a:pt x="135" y="154"/>
                    <a:pt x="137" y="150"/>
                    <a:pt x="137" y="145"/>
                  </a:cubicBezTo>
                  <a:cubicBezTo>
                    <a:pt x="137" y="144"/>
                    <a:pt x="136" y="142"/>
                    <a:pt x="136" y="140"/>
                  </a:cubicBezTo>
                  <a:cubicBezTo>
                    <a:pt x="135" y="139"/>
                    <a:pt x="134" y="138"/>
                    <a:pt x="133" y="137"/>
                  </a:cubicBezTo>
                  <a:cubicBezTo>
                    <a:pt x="132" y="136"/>
                    <a:pt x="130" y="135"/>
                    <a:pt x="127" y="133"/>
                  </a:cubicBezTo>
                  <a:cubicBezTo>
                    <a:pt x="125" y="132"/>
                    <a:pt x="123" y="131"/>
                    <a:pt x="122" y="130"/>
                  </a:cubicBezTo>
                  <a:cubicBezTo>
                    <a:pt x="120" y="130"/>
                    <a:pt x="118" y="129"/>
                    <a:pt x="115" y="128"/>
                  </a:cubicBezTo>
                  <a:cubicBezTo>
                    <a:pt x="112" y="127"/>
                    <a:pt x="110" y="126"/>
                    <a:pt x="109" y="125"/>
                  </a:cubicBezTo>
                  <a:cubicBezTo>
                    <a:pt x="108" y="125"/>
                    <a:pt x="106" y="124"/>
                    <a:pt x="104" y="123"/>
                  </a:cubicBezTo>
                  <a:cubicBezTo>
                    <a:pt x="101" y="122"/>
                    <a:pt x="100" y="121"/>
                    <a:pt x="98" y="120"/>
                  </a:cubicBezTo>
                  <a:cubicBezTo>
                    <a:pt x="97" y="119"/>
                    <a:pt x="95" y="118"/>
                    <a:pt x="93" y="117"/>
                  </a:cubicBezTo>
                  <a:cubicBezTo>
                    <a:pt x="91" y="116"/>
                    <a:pt x="90" y="114"/>
                    <a:pt x="89" y="113"/>
                  </a:cubicBezTo>
                  <a:cubicBezTo>
                    <a:pt x="87" y="112"/>
                    <a:pt x="86" y="110"/>
                    <a:pt x="85" y="109"/>
                  </a:cubicBezTo>
                  <a:cubicBezTo>
                    <a:pt x="83" y="107"/>
                    <a:pt x="82" y="105"/>
                    <a:pt x="82" y="103"/>
                  </a:cubicBezTo>
                  <a:cubicBezTo>
                    <a:pt x="81" y="102"/>
                    <a:pt x="80" y="100"/>
                    <a:pt x="80" y="97"/>
                  </a:cubicBezTo>
                  <a:cubicBezTo>
                    <a:pt x="79" y="95"/>
                    <a:pt x="79" y="93"/>
                    <a:pt x="79" y="90"/>
                  </a:cubicBezTo>
                  <a:cubicBezTo>
                    <a:pt x="79" y="82"/>
                    <a:pt x="82" y="75"/>
                    <a:pt x="88" y="69"/>
                  </a:cubicBezTo>
                  <a:cubicBezTo>
                    <a:pt x="93" y="62"/>
                    <a:pt x="101" y="58"/>
                    <a:pt x="110" y="57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110" y="40"/>
                    <a:pt x="110" y="39"/>
                    <a:pt x="111" y="38"/>
                  </a:cubicBezTo>
                  <a:cubicBezTo>
                    <a:pt x="111" y="38"/>
                    <a:pt x="112" y="37"/>
                    <a:pt x="113" y="37"/>
                  </a:cubicBezTo>
                  <a:cubicBezTo>
                    <a:pt x="125" y="37"/>
                    <a:pt x="125" y="37"/>
                    <a:pt x="125" y="37"/>
                  </a:cubicBezTo>
                  <a:cubicBezTo>
                    <a:pt x="126" y="37"/>
                    <a:pt x="126" y="38"/>
                    <a:pt x="127" y="38"/>
                  </a:cubicBezTo>
                  <a:cubicBezTo>
                    <a:pt x="127" y="39"/>
                    <a:pt x="128" y="39"/>
                    <a:pt x="128" y="40"/>
                  </a:cubicBezTo>
                  <a:cubicBezTo>
                    <a:pt x="128" y="56"/>
                    <a:pt x="128" y="56"/>
                    <a:pt x="128" y="56"/>
                  </a:cubicBezTo>
                  <a:cubicBezTo>
                    <a:pt x="131" y="57"/>
                    <a:pt x="134" y="57"/>
                    <a:pt x="137" y="58"/>
                  </a:cubicBezTo>
                  <a:cubicBezTo>
                    <a:pt x="140" y="59"/>
                    <a:pt x="143" y="60"/>
                    <a:pt x="145" y="61"/>
                  </a:cubicBezTo>
                  <a:cubicBezTo>
                    <a:pt x="147" y="62"/>
                    <a:pt x="149" y="63"/>
                    <a:pt x="151" y="65"/>
                  </a:cubicBezTo>
                  <a:cubicBezTo>
                    <a:pt x="152" y="66"/>
                    <a:pt x="153" y="67"/>
                    <a:pt x="154" y="67"/>
                  </a:cubicBezTo>
                  <a:cubicBezTo>
                    <a:pt x="155" y="68"/>
                    <a:pt x="155" y="68"/>
                    <a:pt x="155" y="69"/>
                  </a:cubicBezTo>
                  <a:cubicBezTo>
                    <a:pt x="156" y="70"/>
                    <a:pt x="156" y="71"/>
                    <a:pt x="156" y="72"/>
                  </a:cubicBezTo>
                  <a:cubicBezTo>
                    <a:pt x="149" y="85"/>
                    <a:pt x="149" y="85"/>
                    <a:pt x="149" y="85"/>
                  </a:cubicBezTo>
                  <a:cubicBezTo>
                    <a:pt x="148" y="86"/>
                    <a:pt x="148" y="86"/>
                    <a:pt x="147" y="87"/>
                  </a:cubicBezTo>
                  <a:cubicBezTo>
                    <a:pt x="146" y="87"/>
                    <a:pt x="145" y="86"/>
                    <a:pt x="144" y="86"/>
                  </a:cubicBezTo>
                  <a:cubicBezTo>
                    <a:pt x="144" y="86"/>
                    <a:pt x="144" y="85"/>
                    <a:pt x="143" y="85"/>
                  </a:cubicBezTo>
                  <a:cubicBezTo>
                    <a:pt x="142" y="84"/>
                    <a:pt x="141" y="83"/>
                    <a:pt x="140" y="82"/>
                  </a:cubicBezTo>
                  <a:cubicBezTo>
                    <a:pt x="138" y="81"/>
                    <a:pt x="136" y="80"/>
                    <a:pt x="134" y="80"/>
                  </a:cubicBezTo>
                  <a:cubicBezTo>
                    <a:pt x="133" y="79"/>
                    <a:pt x="130" y="78"/>
                    <a:pt x="128" y="77"/>
                  </a:cubicBezTo>
                  <a:cubicBezTo>
                    <a:pt x="125" y="77"/>
                    <a:pt x="123" y="76"/>
                    <a:pt x="120" y="76"/>
                  </a:cubicBezTo>
                  <a:cubicBezTo>
                    <a:pt x="115" y="76"/>
                    <a:pt x="110" y="77"/>
                    <a:pt x="107" y="80"/>
                  </a:cubicBezTo>
                  <a:cubicBezTo>
                    <a:pt x="103" y="83"/>
                    <a:pt x="101" y="86"/>
                    <a:pt x="101" y="90"/>
                  </a:cubicBezTo>
                  <a:cubicBezTo>
                    <a:pt x="101" y="92"/>
                    <a:pt x="102" y="93"/>
                    <a:pt x="102" y="94"/>
                  </a:cubicBezTo>
                  <a:cubicBezTo>
                    <a:pt x="103" y="96"/>
                    <a:pt x="103" y="97"/>
                    <a:pt x="105" y="98"/>
                  </a:cubicBezTo>
                  <a:cubicBezTo>
                    <a:pt x="106" y="99"/>
                    <a:pt x="107" y="100"/>
                    <a:pt x="108" y="101"/>
                  </a:cubicBezTo>
                  <a:cubicBezTo>
                    <a:pt x="109" y="102"/>
                    <a:pt x="111" y="103"/>
                    <a:pt x="113" y="104"/>
                  </a:cubicBezTo>
                  <a:cubicBezTo>
                    <a:pt x="115" y="105"/>
                    <a:pt x="117" y="106"/>
                    <a:pt x="118" y="106"/>
                  </a:cubicBezTo>
                  <a:cubicBezTo>
                    <a:pt x="120" y="107"/>
                    <a:pt x="122" y="108"/>
                    <a:pt x="125" y="109"/>
                  </a:cubicBezTo>
                  <a:cubicBezTo>
                    <a:pt x="128" y="110"/>
                    <a:pt x="130" y="111"/>
                    <a:pt x="132" y="112"/>
                  </a:cubicBezTo>
                  <a:cubicBezTo>
                    <a:pt x="133" y="112"/>
                    <a:pt x="136" y="113"/>
                    <a:pt x="138" y="115"/>
                  </a:cubicBezTo>
                  <a:cubicBezTo>
                    <a:pt x="141" y="116"/>
                    <a:pt x="143" y="117"/>
                    <a:pt x="145" y="119"/>
                  </a:cubicBezTo>
                  <a:cubicBezTo>
                    <a:pt x="147" y="120"/>
                    <a:pt x="149" y="121"/>
                    <a:pt x="151" y="123"/>
                  </a:cubicBezTo>
                  <a:cubicBezTo>
                    <a:pt x="153" y="125"/>
                    <a:pt x="154" y="127"/>
                    <a:pt x="155" y="129"/>
                  </a:cubicBezTo>
                  <a:cubicBezTo>
                    <a:pt x="156" y="131"/>
                    <a:pt x="157" y="133"/>
                    <a:pt x="158" y="136"/>
                  </a:cubicBezTo>
                  <a:cubicBezTo>
                    <a:pt x="159" y="138"/>
                    <a:pt x="159" y="141"/>
                    <a:pt x="159" y="144"/>
                  </a:cubicBezTo>
                  <a:cubicBezTo>
                    <a:pt x="159" y="153"/>
                    <a:pt x="156" y="161"/>
                    <a:pt x="150" y="168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ïṧḷïḓê-Freeform: Shape 47"/>
            <p:cNvSpPr/>
            <p:nvPr/>
          </p:nvSpPr>
          <p:spPr bwMode="auto">
            <a:xfrm>
              <a:off x="3703815" y="2535570"/>
              <a:ext cx="330924" cy="330924"/>
            </a:xfrm>
            <a:custGeom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1" h="231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ïṧḷïḓê-Freeform: Shape 48"/>
            <p:cNvSpPr/>
            <p:nvPr/>
          </p:nvSpPr>
          <p:spPr bwMode="auto">
            <a:xfrm>
              <a:off x="5051042" y="2535570"/>
              <a:ext cx="330924" cy="330924"/>
            </a:xfrm>
            <a:custGeom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1442045" y="1496180"/>
            <a:ext cx="6222512" cy="2746455"/>
            <a:chOff x="1442045" y="1496180"/>
            <a:chExt cx="6222512" cy="2746455"/>
          </a:xfrm>
        </p:grpSpPr>
        <p:grpSp>
          <p:nvGrpSpPr>
            <p:cNvPr id="13" name="Group 5"/>
            <p:cNvGrpSpPr/>
            <p:nvPr/>
          </p:nvGrpSpPr>
          <p:grpSpPr>
            <a:xfrm>
              <a:off x="5574519" y="1496180"/>
              <a:ext cx="1962522" cy="649603"/>
              <a:chOff x="7432692" y="1994907"/>
              <a:chExt cx="2616696" cy="866137"/>
            </a:xfrm>
          </p:grpSpPr>
          <p:sp>
            <p:nvSpPr>
              <p:cNvPr id="26" name="ïṧḷïḓê-TextBox 49"/>
              <p:cNvSpPr txBox="1"/>
              <p:nvPr/>
            </p:nvSpPr>
            <p:spPr bwMode="auto">
              <a:xfrm>
                <a:off x="7432692" y="1994907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2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2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ïṧḷïḓê-TextBox 50"/>
              <p:cNvSpPr txBox="1"/>
              <p:nvPr/>
            </p:nvSpPr>
            <p:spPr bwMode="auto">
              <a:xfrm>
                <a:off x="7432692" y="2304865"/>
                <a:ext cx="2616696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  <a:endPara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4" name="Group 6"/>
            <p:cNvGrpSpPr/>
            <p:nvPr/>
          </p:nvGrpSpPr>
          <p:grpSpPr>
            <a:xfrm>
              <a:off x="5702035" y="2533394"/>
              <a:ext cx="1962522" cy="649603"/>
              <a:chOff x="7602713" y="3377859"/>
              <a:chExt cx="2616696" cy="866137"/>
            </a:xfrm>
          </p:grpSpPr>
          <p:sp>
            <p:nvSpPr>
              <p:cNvPr id="24" name="ïṧḷïḓê-TextBox 51"/>
              <p:cNvSpPr txBox="1"/>
              <p:nvPr/>
            </p:nvSpPr>
            <p:spPr bwMode="auto">
              <a:xfrm>
                <a:off x="7602713" y="3377859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l" latinLnBrk="0"/>
                <a:r>
                  <a:rPr lang="zh-CN" altLang="en-US" sz="1400">
                    <a:solidFill>
                      <a:schemeClr val="accent3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3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ïṧḷïḓê-TextBox 52"/>
              <p:cNvSpPr txBox="1"/>
              <p:nvPr/>
            </p:nvSpPr>
            <p:spPr bwMode="auto">
              <a:xfrm>
                <a:off x="7602713" y="3687817"/>
                <a:ext cx="2616696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  <a:endPara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Group 2"/>
            <p:cNvGrpSpPr/>
            <p:nvPr/>
          </p:nvGrpSpPr>
          <p:grpSpPr>
            <a:xfrm>
              <a:off x="1528644" y="1496180"/>
              <a:ext cx="1962522" cy="649603"/>
              <a:chOff x="2038192" y="1994907"/>
              <a:chExt cx="2616696" cy="866137"/>
            </a:xfrm>
          </p:grpSpPr>
          <p:sp>
            <p:nvSpPr>
              <p:cNvPr id="22" name="ïṧḷïḓê-TextBox 53"/>
              <p:cNvSpPr txBox="1"/>
              <p:nvPr/>
            </p:nvSpPr>
            <p:spPr bwMode="auto">
              <a:xfrm>
                <a:off x="3395912" y="1994907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ïṧḷïḓê-TextBox 54"/>
              <p:cNvSpPr txBox="1"/>
              <p:nvPr/>
            </p:nvSpPr>
            <p:spPr bwMode="auto">
              <a:xfrm>
                <a:off x="2038192" y="2304865"/>
                <a:ext cx="2616696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  <a:endPara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3"/>
            <p:cNvGrpSpPr/>
            <p:nvPr/>
          </p:nvGrpSpPr>
          <p:grpSpPr>
            <a:xfrm>
              <a:off x="1442045" y="2533394"/>
              <a:ext cx="1962522" cy="649603"/>
              <a:chOff x="1922727" y="3377859"/>
              <a:chExt cx="2616696" cy="866137"/>
            </a:xfrm>
          </p:grpSpPr>
          <p:sp>
            <p:nvSpPr>
              <p:cNvPr id="20" name="ïṧḷïḓê-TextBox 55"/>
              <p:cNvSpPr txBox="1"/>
              <p:nvPr/>
            </p:nvSpPr>
            <p:spPr bwMode="auto">
              <a:xfrm>
                <a:off x="3280447" y="3377859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algn="r" latinLnBrk="0"/>
                <a:r>
                  <a:rPr lang="zh-CN" altLang="en-US" sz="1400">
                    <a:solidFill>
                      <a:schemeClr val="accent5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5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ïṧḷïḓê-TextBox 56"/>
              <p:cNvSpPr txBox="1"/>
              <p:nvPr/>
            </p:nvSpPr>
            <p:spPr bwMode="auto">
              <a:xfrm>
                <a:off x="1922727" y="3687817"/>
                <a:ext cx="2616696" cy="556179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algn="r" latinLnBrk="0"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  <a:endPara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7" name="Group 4"/>
            <p:cNvGrpSpPr/>
            <p:nvPr/>
          </p:nvGrpSpPr>
          <p:grpSpPr>
            <a:xfrm>
              <a:off x="4034740" y="3593032"/>
              <a:ext cx="1531652" cy="649603"/>
              <a:chOff x="5379651" y="4790710"/>
              <a:chExt cx="2042202" cy="866137"/>
            </a:xfrm>
          </p:grpSpPr>
          <p:sp>
            <p:nvSpPr>
              <p:cNvPr id="18" name="ïṧḷïḓê-TextBox 57"/>
              <p:cNvSpPr txBox="1"/>
              <p:nvPr/>
            </p:nvSpPr>
            <p:spPr bwMode="auto">
              <a:xfrm>
                <a:off x="5484017" y="4790710"/>
                <a:ext cx="1258976" cy="309958"/>
              </a:xfrm>
              <a:prstGeom prst="rect">
                <a:avLst/>
              </a:prstGeom>
              <a:noFill/>
            </p:spPr>
            <p:txBody>
              <a:bodyPr wrap="none" lIns="90000" tIns="46800" rIns="90000" bIns="46800">
                <a:normAutofit fontScale="77500" lnSpcReduction="20000"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4"/>
                    </a:solidFill>
                    <a:effectLst/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400">
                  <a:solidFill>
                    <a:schemeClr val="accent4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ïṧḷïḓê-TextBox 58"/>
              <p:cNvSpPr txBox="1"/>
              <p:nvPr/>
            </p:nvSpPr>
            <p:spPr bwMode="auto">
              <a:xfrm>
                <a:off x="5379651" y="5100669"/>
                <a:ext cx="2042202" cy="556178"/>
              </a:xfrm>
              <a:prstGeom prst="rect">
                <a:avLst/>
              </a:prstGeom>
              <a:noFill/>
            </p:spPr>
            <p:txBody>
              <a:bodyPr wrap="square" lIns="90000" tIns="46800" rIns="90000" bIns="46800">
                <a:normAutofit fontScale="92500" lnSpcReduction="1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  <a:p>
                <a:pPr latinLnBrk="0">
                  <a:lnSpc>
                    <a:spcPct val="120000"/>
                  </a:lnSpc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点击输入替换内容</a:t>
                </a:r>
                <a:endParaRPr lang="zh-CN" altLang="en-US" sz="1000" b="0">
                  <a:solidFill>
                    <a:schemeClr val="tx1"/>
                  </a:solidFill>
                  <a:effectLst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3" name="正五边形 52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执行失败的五大原因</a:t>
            </a:r>
            <a:endParaRPr lang="zh-CN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3"/>
          <p:cNvGrpSpPr/>
          <p:nvPr/>
        </p:nvGrpSpPr>
        <p:grpSpPr>
          <a:xfrm>
            <a:off x="1194836" y="1650039"/>
            <a:ext cx="1355725" cy="1709739"/>
            <a:chOff x="1194835" y="1650038"/>
            <a:chExt cx="1355725" cy="1709738"/>
          </a:xfrm>
        </p:grpSpPr>
        <p:sp>
          <p:nvSpPr>
            <p:cNvPr id="40" name="íṩľíḍè-Freeform: Shape 4"/>
            <p:cNvSpPr/>
            <p:nvPr/>
          </p:nvSpPr>
          <p:spPr bwMode="auto">
            <a:xfrm>
              <a:off x="1194835" y="1650038"/>
              <a:ext cx="1355725" cy="944563"/>
            </a:xfrm>
            <a:custGeom>
              <a:cxnLst>
                <a:cxn ang="0">
                  <a:pos x="854" y="300"/>
                </a:cxn>
                <a:cxn ang="0">
                  <a:pos x="426" y="595"/>
                </a:cxn>
                <a:cxn ang="0">
                  <a:pos x="0" y="305"/>
                </a:cxn>
                <a:cxn ang="0">
                  <a:pos x="426" y="0"/>
                </a:cxn>
                <a:cxn ang="0">
                  <a:pos x="854" y="300"/>
                </a:cxn>
                <a:cxn ang="0">
                  <a:pos x="854" y="300"/>
                </a:cxn>
              </a:cxnLst>
              <a:rect l="0" t="0" r="r" b="b"/>
              <a:pathLst>
                <a:path w="854" h="595">
                  <a:moveTo>
                    <a:pt x="854" y="300"/>
                  </a:moveTo>
                  <a:lnTo>
                    <a:pt x="426" y="595"/>
                  </a:lnTo>
                  <a:lnTo>
                    <a:pt x="0" y="305"/>
                  </a:lnTo>
                  <a:lnTo>
                    <a:pt x="426" y="0"/>
                  </a:lnTo>
                  <a:lnTo>
                    <a:pt x="854" y="300"/>
                  </a:lnTo>
                  <a:lnTo>
                    <a:pt x="854" y="30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íṩľíḍè-Freeform: Shape 5"/>
            <p:cNvSpPr/>
            <p:nvPr/>
          </p:nvSpPr>
          <p:spPr bwMode="auto">
            <a:xfrm>
              <a:off x="1194835" y="2134226"/>
              <a:ext cx="676275" cy="1225550"/>
            </a:xfrm>
            <a:custGeom>
              <a:cxnLst>
                <a:cxn ang="0">
                  <a:pos x="426" y="290"/>
                </a:cxn>
                <a:cxn ang="0">
                  <a:pos x="426" y="772"/>
                </a:cxn>
                <a:cxn ang="0">
                  <a:pos x="0" y="463"/>
                </a:cxn>
                <a:cxn ang="0">
                  <a:pos x="0" y="0"/>
                </a:cxn>
                <a:cxn ang="0">
                  <a:pos x="426" y="290"/>
                </a:cxn>
              </a:cxnLst>
              <a:rect l="0" t="0" r="r" b="b"/>
              <a:pathLst>
                <a:path w="426" h="772">
                  <a:moveTo>
                    <a:pt x="426" y="290"/>
                  </a:moveTo>
                  <a:lnTo>
                    <a:pt x="426" y="772"/>
                  </a:lnTo>
                  <a:lnTo>
                    <a:pt x="0" y="463"/>
                  </a:lnTo>
                  <a:lnTo>
                    <a:pt x="0" y="0"/>
                  </a:lnTo>
                  <a:lnTo>
                    <a:pt x="426" y="29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íṩľíḍè-Freeform: Shape 6"/>
            <p:cNvSpPr/>
            <p:nvPr/>
          </p:nvSpPr>
          <p:spPr bwMode="auto">
            <a:xfrm>
              <a:off x="1871110" y="2126288"/>
              <a:ext cx="679450" cy="1233488"/>
            </a:xfrm>
            <a:custGeom>
              <a:cxnLst>
                <a:cxn ang="0">
                  <a:pos x="0" y="777"/>
                </a:cxn>
                <a:cxn ang="0">
                  <a:pos x="0" y="295"/>
                </a:cxn>
                <a:cxn ang="0">
                  <a:pos x="428" y="0"/>
                </a:cxn>
                <a:cxn ang="0">
                  <a:pos x="426" y="478"/>
                </a:cxn>
                <a:cxn ang="0">
                  <a:pos x="0" y="777"/>
                </a:cxn>
              </a:cxnLst>
              <a:rect l="0" t="0" r="r" b="b"/>
              <a:pathLst>
                <a:path w="428" h="777">
                  <a:moveTo>
                    <a:pt x="0" y="777"/>
                  </a:moveTo>
                  <a:lnTo>
                    <a:pt x="0" y="295"/>
                  </a:lnTo>
                  <a:lnTo>
                    <a:pt x="428" y="0"/>
                  </a:lnTo>
                  <a:lnTo>
                    <a:pt x="426" y="478"/>
                  </a:lnTo>
                  <a:lnTo>
                    <a:pt x="0" y="777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7"/>
          <p:cNvGrpSpPr/>
          <p:nvPr/>
        </p:nvGrpSpPr>
        <p:grpSpPr>
          <a:xfrm>
            <a:off x="2995662" y="1650039"/>
            <a:ext cx="1355725" cy="1709739"/>
            <a:chOff x="2995661" y="1650038"/>
            <a:chExt cx="1355725" cy="1709738"/>
          </a:xfrm>
        </p:grpSpPr>
        <p:sp>
          <p:nvSpPr>
            <p:cNvPr id="37" name="íṩľíḍè-Freeform: Shape 8"/>
            <p:cNvSpPr/>
            <p:nvPr/>
          </p:nvSpPr>
          <p:spPr bwMode="auto">
            <a:xfrm>
              <a:off x="2995661" y="1650038"/>
              <a:ext cx="1355725" cy="944563"/>
            </a:xfrm>
            <a:custGeom>
              <a:cxnLst>
                <a:cxn ang="0">
                  <a:pos x="854" y="300"/>
                </a:cxn>
                <a:cxn ang="0">
                  <a:pos x="426" y="595"/>
                </a:cxn>
                <a:cxn ang="0">
                  <a:pos x="0" y="305"/>
                </a:cxn>
                <a:cxn ang="0">
                  <a:pos x="426" y="0"/>
                </a:cxn>
                <a:cxn ang="0">
                  <a:pos x="854" y="300"/>
                </a:cxn>
                <a:cxn ang="0">
                  <a:pos x="854" y="300"/>
                </a:cxn>
              </a:cxnLst>
              <a:rect l="0" t="0" r="r" b="b"/>
              <a:pathLst>
                <a:path w="854" h="595">
                  <a:moveTo>
                    <a:pt x="854" y="300"/>
                  </a:moveTo>
                  <a:lnTo>
                    <a:pt x="426" y="595"/>
                  </a:lnTo>
                  <a:lnTo>
                    <a:pt x="0" y="305"/>
                  </a:lnTo>
                  <a:lnTo>
                    <a:pt x="426" y="0"/>
                  </a:lnTo>
                  <a:lnTo>
                    <a:pt x="854" y="300"/>
                  </a:lnTo>
                  <a:lnTo>
                    <a:pt x="854" y="30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íṩľíḍè-Freeform: Shape 9"/>
            <p:cNvSpPr/>
            <p:nvPr/>
          </p:nvSpPr>
          <p:spPr bwMode="auto">
            <a:xfrm>
              <a:off x="2995661" y="2134226"/>
              <a:ext cx="676275" cy="1225550"/>
            </a:xfrm>
            <a:custGeom>
              <a:cxnLst>
                <a:cxn ang="0">
                  <a:pos x="426" y="290"/>
                </a:cxn>
                <a:cxn ang="0">
                  <a:pos x="426" y="772"/>
                </a:cxn>
                <a:cxn ang="0">
                  <a:pos x="0" y="463"/>
                </a:cxn>
                <a:cxn ang="0">
                  <a:pos x="0" y="0"/>
                </a:cxn>
                <a:cxn ang="0">
                  <a:pos x="426" y="290"/>
                </a:cxn>
              </a:cxnLst>
              <a:rect l="0" t="0" r="r" b="b"/>
              <a:pathLst>
                <a:path w="426" h="772">
                  <a:moveTo>
                    <a:pt x="426" y="290"/>
                  </a:moveTo>
                  <a:lnTo>
                    <a:pt x="426" y="772"/>
                  </a:lnTo>
                  <a:lnTo>
                    <a:pt x="0" y="463"/>
                  </a:lnTo>
                  <a:lnTo>
                    <a:pt x="0" y="0"/>
                  </a:lnTo>
                  <a:lnTo>
                    <a:pt x="426" y="29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íṩľíḍè-Freeform: Shape 10"/>
            <p:cNvSpPr/>
            <p:nvPr/>
          </p:nvSpPr>
          <p:spPr bwMode="auto">
            <a:xfrm>
              <a:off x="3671936" y="2126288"/>
              <a:ext cx="679450" cy="1233488"/>
            </a:xfrm>
            <a:custGeom>
              <a:cxnLst>
                <a:cxn ang="0">
                  <a:pos x="0" y="777"/>
                </a:cxn>
                <a:cxn ang="0">
                  <a:pos x="0" y="295"/>
                </a:cxn>
                <a:cxn ang="0">
                  <a:pos x="428" y="0"/>
                </a:cxn>
                <a:cxn ang="0">
                  <a:pos x="426" y="478"/>
                </a:cxn>
                <a:cxn ang="0">
                  <a:pos x="0" y="777"/>
                </a:cxn>
              </a:cxnLst>
              <a:rect l="0" t="0" r="r" b="b"/>
              <a:pathLst>
                <a:path w="428" h="777">
                  <a:moveTo>
                    <a:pt x="0" y="777"/>
                  </a:moveTo>
                  <a:lnTo>
                    <a:pt x="0" y="295"/>
                  </a:lnTo>
                  <a:lnTo>
                    <a:pt x="428" y="0"/>
                  </a:lnTo>
                  <a:lnTo>
                    <a:pt x="426" y="478"/>
                  </a:lnTo>
                  <a:lnTo>
                    <a:pt x="0" y="777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11"/>
          <p:cNvGrpSpPr/>
          <p:nvPr/>
        </p:nvGrpSpPr>
        <p:grpSpPr>
          <a:xfrm>
            <a:off x="4839086" y="1650039"/>
            <a:ext cx="1355725" cy="1709739"/>
            <a:chOff x="4839085" y="1650038"/>
            <a:chExt cx="1355725" cy="1709738"/>
          </a:xfrm>
        </p:grpSpPr>
        <p:sp>
          <p:nvSpPr>
            <p:cNvPr id="34" name="íṩľíḍè-Freeform: Shape 12"/>
            <p:cNvSpPr/>
            <p:nvPr/>
          </p:nvSpPr>
          <p:spPr bwMode="auto">
            <a:xfrm>
              <a:off x="4839085" y="1650038"/>
              <a:ext cx="1355725" cy="944563"/>
            </a:xfrm>
            <a:custGeom>
              <a:cxnLst>
                <a:cxn ang="0">
                  <a:pos x="854" y="300"/>
                </a:cxn>
                <a:cxn ang="0">
                  <a:pos x="426" y="595"/>
                </a:cxn>
                <a:cxn ang="0">
                  <a:pos x="0" y="305"/>
                </a:cxn>
                <a:cxn ang="0">
                  <a:pos x="426" y="0"/>
                </a:cxn>
                <a:cxn ang="0">
                  <a:pos x="854" y="300"/>
                </a:cxn>
                <a:cxn ang="0">
                  <a:pos x="854" y="300"/>
                </a:cxn>
              </a:cxnLst>
              <a:rect l="0" t="0" r="r" b="b"/>
              <a:pathLst>
                <a:path w="854" h="595">
                  <a:moveTo>
                    <a:pt x="854" y="300"/>
                  </a:moveTo>
                  <a:lnTo>
                    <a:pt x="426" y="595"/>
                  </a:lnTo>
                  <a:lnTo>
                    <a:pt x="0" y="305"/>
                  </a:lnTo>
                  <a:lnTo>
                    <a:pt x="426" y="0"/>
                  </a:lnTo>
                  <a:lnTo>
                    <a:pt x="854" y="300"/>
                  </a:lnTo>
                  <a:lnTo>
                    <a:pt x="854" y="30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íślíḋè-Freeform: Shape 13"/>
            <p:cNvSpPr/>
            <p:nvPr/>
          </p:nvSpPr>
          <p:spPr bwMode="auto">
            <a:xfrm>
              <a:off x="4839085" y="2134226"/>
              <a:ext cx="676275" cy="1225550"/>
            </a:xfrm>
            <a:custGeom>
              <a:cxnLst>
                <a:cxn ang="0">
                  <a:pos x="426" y="290"/>
                </a:cxn>
                <a:cxn ang="0">
                  <a:pos x="426" y="772"/>
                </a:cxn>
                <a:cxn ang="0">
                  <a:pos x="0" y="463"/>
                </a:cxn>
                <a:cxn ang="0">
                  <a:pos x="0" y="0"/>
                </a:cxn>
                <a:cxn ang="0">
                  <a:pos x="426" y="290"/>
                </a:cxn>
              </a:cxnLst>
              <a:rect l="0" t="0" r="r" b="b"/>
              <a:pathLst>
                <a:path w="426" h="772">
                  <a:moveTo>
                    <a:pt x="426" y="290"/>
                  </a:moveTo>
                  <a:lnTo>
                    <a:pt x="426" y="772"/>
                  </a:lnTo>
                  <a:lnTo>
                    <a:pt x="0" y="463"/>
                  </a:lnTo>
                  <a:lnTo>
                    <a:pt x="0" y="0"/>
                  </a:lnTo>
                  <a:lnTo>
                    <a:pt x="426" y="29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íślíḋè-Freeform: Shape 14"/>
            <p:cNvSpPr/>
            <p:nvPr/>
          </p:nvSpPr>
          <p:spPr bwMode="auto">
            <a:xfrm>
              <a:off x="5515360" y="2126288"/>
              <a:ext cx="679450" cy="1233488"/>
            </a:xfrm>
            <a:custGeom>
              <a:cxnLst>
                <a:cxn ang="0">
                  <a:pos x="0" y="777"/>
                </a:cxn>
                <a:cxn ang="0">
                  <a:pos x="0" y="295"/>
                </a:cxn>
                <a:cxn ang="0">
                  <a:pos x="428" y="0"/>
                </a:cxn>
                <a:cxn ang="0">
                  <a:pos x="426" y="478"/>
                </a:cxn>
                <a:cxn ang="0">
                  <a:pos x="0" y="777"/>
                </a:cxn>
              </a:cxnLst>
              <a:rect l="0" t="0" r="r" b="b"/>
              <a:pathLst>
                <a:path w="428" h="777">
                  <a:moveTo>
                    <a:pt x="0" y="777"/>
                  </a:moveTo>
                  <a:lnTo>
                    <a:pt x="0" y="295"/>
                  </a:lnTo>
                  <a:lnTo>
                    <a:pt x="428" y="0"/>
                  </a:lnTo>
                  <a:lnTo>
                    <a:pt x="426" y="478"/>
                  </a:lnTo>
                  <a:lnTo>
                    <a:pt x="0" y="777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6593442" y="1650039"/>
            <a:ext cx="1355725" cy="1709739"/>
            <a:chOff x="6593441" y="1650038"/>
            <a:chExt cx="1355725" cy="1709738"/>
          </a:xfrm>
        </p:grpSpPr>
        <p:sp>
          <p:nvSpPr>
            <p:cNvPr id="31" name="íślíḋè-Freeform: Shape 16"/>
            <p:cNvSpPr/>
            <p:nvPr/>
          </p:nvSpPr>
          <p:spPr bwMode="auto">
            <a:xfrm>
              <a:off x="6593441" y="1650038"/>
              <a:ext cx="1355725" cy="944563"/>
            </a:xfrm>
            <a:custGeom>
              <a:cxnLst>
                <a:cxn ang="0">
                  <a:pos x="854" y="300"/>
                </a:cxn>
                <a:cxn ang="0">
                  <a:pos x="426" y="595"/>
                </a:cxn>
                <a:cxn ang="0">
                  <a:pos x="0" y="305"/>
                </a:cxn>
                <a:cxn ang="0">
                  <a:pos x="426" y="0"/>
                </a:cxn>
                <a:cxn ang="0">
                  <a:pos x="854" y="300"/>
                </a:cxn>
                <a:cxn ang="0">
                  <a:pos x="854" y="300"/>
                </a:cxn>
              </a:cxnLst>
              <a:rect l="0" t="0" r="r" b="b"/>
              <a:pathLst>
                <a:path w="854" h="595">
                  <a:moveTo>
                    <a:pt x="854" y="300"/>
                  </a:moveTo>
                  <a:lnTo>
                    <a:pt x="426" y="595"/>
                  </a:lnTo>
                  <a:lnTo>
                    <a:pt x="0" y="305"/>
                  </a:lnTo>
                  <a:lnTo>
                    <a:pt x="426" y="0"/>
                  </a:lnTo>
                  <a:lnTo>
                    <a:pt x="854" y="300"/>
                  </a:lnTo>
                  <a:lnTo>
                    <a:pt x="854" y="30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íślíḋè-Freeform: Shape 17"/>
            <p:cNvSpPr/>
            <p:nvPr/>
          </p:nvSpPr>
          <p:spPr bwMode="auto">
            <a:xfrm>
              <a:off x="6593441" y="2134226"/>
              <a:ext cx="676275" cy="1225550"/>
            </a:xfrm>
            <a:custGeom>
              <a:cxnLst>
                <a:cxn ang="0">
                  <a:pos x="426" y="290"/>
                </a:cxn>
                <a:cxn ang="0">
                  <a:pos x="426" y="772"/>
                </a:cxn>
                <a:cxn ang="0">
                  <a:pos x="0" y="463"/>
                </a:cxn>
                <a:cxn ang="0">
                  <a:pos x="0" y="0"/>
                </a:cxn>
                <a:cxn ang="0">
                  <a:pos x="426" y="290"/>
                </a:cxn>
              </a:cxnLst>
              <a:rect l="0" t="0" r="r" b="b"/>
              <a:pathLst>
                <a:path w="426" h="772">
                  <a:moveTo>
                    <a:pt x="426" y="290"/>
                  </a:moveTo>
                  <a:lnTo>
                    <a:pt x="426" y="772"/>
                  </a:lnTo>
                  <a:lnTo>
                    <a:pt x="0" y="463"/>
                  </a:lnTo>
                  <a:lnTo>
                    <a:pt x="0" y="0"/>
                  </a:lnTo>
                  <a:lnTo>
                    <a:pt x="426" y="29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íślíḋè-Freeform: Shape 18"/>
            <p:cNvSpPr/>
            <p:nvPr/>
          </p:nvSpPr>
          <p:spPr bwMode="auto">
            <a:xfrm>
              <a:off x="7269716" y="2126288"/>
              <a:ext cx="679450" cy="1233488"/>
            </a:xfrm>
            <a:custGeom>
              <a:cxnLst>
                <a:cxn ang="0">
                  <a:pos x="0" y="777"/>
                </a:cxn>
                <a:cxn ang="0">
                  <a:pos x="0" y="295"/>
                </a:cxn>
                <a:cxn ang="0">
                  <a:pos x="428" y="0"/>
                </a:cxn>
                <a:cxn ang="0">
                  <a:pos x="426" y="478"/>
                </a:cxn>
                <a:cxn ang="0">
                  <a:pos x="0" y="777"/>
                </a:cxn>
              </a:cxnLst>
              <a:rect l="0" t="0" r="r" b="b"/>
              <a:pathLst>
                <a:path w="428" h="777">
                  <a:moveTo>
                    <a:pt x="0" y="777"/>
                  </a:moveTo>
                  <a:lnTo>
                    <a:pt x="0" y="295"/>
                  </a:lnTo>
                  <a:lnTo>
                    <a:pt x="428" y="0"/>
                  </a:lnTo>
                  <a:lnTo>
                    <a:pt x="426" y="478"/>
                  </a:lnTo>
                  <a:lnTo>
                    <a:pt x="0" y="777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Group 23"/>
          <p:cNvGrpSpPr/>
          <p:nvPr/>
        </p:nvGrpSpPr>
        <p:grpSpPr>
          <a:xfrm>
            <a:off x="1479698" y="1246790"/>
            <a:ext cx="785998" cy="785992"/>
            <a:chOff x="846989" y="1401020"/>
            <a:chExt cx="877416" cy="877416"/>
          </a:xfrm>
          <a:effectLst/>
        </p:grpSpPr>
        <p:sp>
          <p:nvSpPr>
            <p:cNvPr id="29" name="íślíḋè-Teardrop 24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0" name="íślíḋè-Oval 25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5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90%</a:t>
              </a:r>
              <a:endParaRPr lang="en-US" sz="1465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Group 26"/>
          <p:cNvGrpSpPr/>
          <p:nvPr/>
        </p:nvGrpSpPr>
        <p:grpSpPr>
          <a:xfrm>
            <a:off x="3280524" y="1246790"/>
            <a:ext cx="785998" cy="785992"/>
            <a:chOff x="846989" y="1401020"/>
            <a:chExt cx="877416" cy="877416"/>
          </a:xfrm>
          <a:effectLst/>
        </p:grpSpPr>
        <p:sp>
          <p:nvSpPr>
            <p:cNvPr id="27" name="íślíḋè-Teardrop 2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8" name="íślíḋè-Oval 28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5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80%</a:t>
              </a:r>
              <a:endParaRPr lang="en-US" sz="1465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29"/>
          <p:cNvGrpSpPr/>
          <p:nvPr/>
        </p:nvGrpSpPr>
        <p:grpSpPr>
          <a:xfrm>
            <a:off x="5123948" y="1246790"/>
            <a:ext cx="785998" cy="785992"/>
            <a:chOff x="846989" y="1401020"/>
            <a:chExt cx="877416" cy="877416"/>
          </a:xfrm>
          <a:effectLst/>
        </p:grpSpPr>
        <p:sp>
          <p:nvSpPr>
            <p:cNvPr id="25" name="íślíḋè-Teardrop 3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6" name="íślíḋè-Oval 3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5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70%</a:t>
              </a:r>
              <a:endParaRPr lang="en-US" sz="1465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32"/>
          <p:cNvGrpSpPr/>
          <p:nvPr/>
        </p:nvGrpSpPr>
        <p:grpSpPr>
          <a:xfrm>
            <a:off x="6878304" y="1246790"/>
            <a:ext cx="785998" cy="785992"/>
            <a:chOff x="846989" y="1401020"/>
            <a:chExt cx="877416" cy="877416"/>
          </a:xfrm>
          <a:effectLst/>
        </p:grpSpPr>
        <p:sp>
          <p:nvSpPr>
            <p:cNvPr id="23" name="íślíḋè-Teardrop 3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4" name="íślíḋè-Oval 3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5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95%</a:t>
              </a:r>
              <a:endParaRPr lang="en-US" sz="1465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21"/>
          <p:cNvGrpSpPr/>
          <p:nvPr/>
        </p:nvGrpSpPr>
        <p:grpSpPr>
          <a:xfrm>
            <a:off x="965932" y="3513618"/>
            <a:ext cx="1799295" cy="921339"/>
            <a:chOff x="1287909" y="4684824"/>
            <a:chExt cx="2399060" cy="1228452"/>
          </a:xfrm>
        </p:grpSpPr>
        <p:sp>
          <p:nvSpPr>
            <p:cNvPr id="21" name="íślíḋè-TextBox 19"/>
            <p:cNvSpPr txBox="1"/>
            <p:nvPr/>
          </p:nvSpPr>
          <p:spPr>
            <a:xfrm>
              <a:off x="1287909" y="4684824"/>
              <a:ext cx="2399060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íślíḋè-Rectangle 36"/>
            <p:cNvSpPr/>
            <p:nvPr/>
          </p:nvSpPr>
          <p:spPr>
            <a:xfrm>
              <a:off x="1287909" y="4900269"/>
              <a:ext cx="2399060" cy="1013007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22"/>
          <p:cNvGrpSpPr/>
          <p:nvPr/>
        </p:nvGrpSpPr>
        <p:grpSpPr>
          <a:xfrm>
            <a:off x="2772290" y="3513618"/>
            <a:ext cx="1799295" cy="921339"/>
            <a:chOff x="3696386" y="4684824"/>
            <a:chExt cx="2399060" cy="1228452"/>
          </a:xfrm>
        </p:grpSpPr>
        <p:sp>
          <p:nvSpPr>
            <p:cNvPr id="19" name="íślíḋè-TextBox 39"/>
            <p:cNvSpPr txBox="1"/>
            <p:nvPr/>
          </p:nvSpPr>
          <p:spPr>
            <a:xfrm>
              <a:off x="3696386" y="4684824"/>
              <a:ext cx="2399060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 b="1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íślíḋè-Rectangle 40"/>
            <p:cNvSpPr/>
            <p:nvPr/>
          </p:nvSpPr>
          <p:spPr>
            <a:xfrm>
              <a:off x="3696386" y="4900269"/>
              <a:ext cx="2399060" cy="1013007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35"/>
          <p:cNvGrpSpPr/>
          <p:nvPr/>
        </p:nvGrpSpPr>
        <p:grpSpPr>
          <a:xfrm>
            <a:off x="4578647" y="3513618"/>
            <a:ext cx="1799295" cy="921339"/>
            <a:chOff x="6104863" y="4684824"/>
            <a:chExt cx="2399060" cy="1228452"/>
          </a:xfrm>
        </p:grpSpPr>
        <p:sp>
          <p:nvSpPr>
            <p:cNvPr id="17" name="íślíḋè-TextBox 42"/>
            <p:cNvSpPr txBox="1"/>
            <p:nvPr/>
          </p:nvSpPr>
          <p:spPr>
            <a:xfrm>
              <a:off x="6104863" y="4684824"/>
              <a:ext cx="2399060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 b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íślíḋè-Rectangle 43"/>
            <p:cNvSpPr/>
            <p:nvPr/>
          </p:nvSpPr>
          <p:spPr>
            <a:xfrm>
              <a:off x="6104863" y="4900269"/>
              <a:ext cx="2399060" cy="1013007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47"/>
          <p:cNvGrpSpPr/>
          <p:nvPr/>
        </p:nvGrpSpPr>
        <p:grpSpPr>
          <a:xfrm>
            <a:off x="6385005" y="3513618"/>
            <a:ext cx="1799295" cy="921339"/>
            <a:chOff x="8513340" y="4684824"/>
            <a:chExt cx="2399060" cy="1228452"/>
          </a:xfrm>
        </p:grpSpPr>
        <p:sp>
          <p:nvSpPr>
            <p:cNvPr id="15" name="íślíḋè-TextBox 45"/>
            <p:cNvSpPr txBox="1"/>
            <p:nvPr/>
          </p:nvSpPr>
          <p:spPr>
            <a:xfrm>
              <a:off x="8513340" y="4684824"/>
              <a:ext cx="2399060" cy="215444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400" b="1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400" b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íślíḋè-Rectangle 46"/>
            <p:cNvSpPr/>
            <p:nvPr/>
          </p:nvSpPr>
          <p:spPr>
            <a:xfrm>
              <a:off x="8513340" y="4900269"/>
              <a:ext cx="2399060" cy="1013007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lvl="0"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5" name="正五边形 44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执行失败的五大原因</a:t>
            </a:r>
            <a:endParaRPr lang="zh-CN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1993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195042" y="1306425"/>
            <a:ext cx="1792328" cy="1792328"/>
            <a:chOff x="1195042" y="1306425"/>
            <a:chExt cx="1792328" cy="1792328"/>
          </a:xfrm>
        </p:grpSpPr>
        <p:sp>
          <p:nvSpPr>
            <p:cNvPr id="4" name="椭圆 3"/>
            <p:cNvSpPr/>
            <p:nvPr/>
          </p:nvSpPr>
          <p:spPr>
            <a:xfrm>
              <a:off x="1195042" y="1306425"/>
              <a:ext cx="1792328" cy="1792328"/>
            </a:xfrm>
            <a:prstGeom prst="ellipse">
              <a:avLst/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278322" y="1389705"/>
              <a:ext cx="1625768" cy="162576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6"/>
          <p:cNvSpPr txBox="1"/>
          <p:nvPr/>
        </p:nvSpPr>
        <p:spPr>
          <a:xfrm>
            <a:off x="4253893" y="987574"/>
            <a:ext cx="285174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>
                <a:latin typeface="+mn-lt"/>
                <a:ea typeface="+mn-ea"/>
                <a:cs typeface="+mn-ea"/>
                <a:sym typeface="+mn-lt"/>
              </a:rPr>
              <a:t>1</a:t>
            </a:r>
            <a:endParaRPr lang="en-US" altLang="zh-CN" sz="40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7"/>
          <p:cNvSpPr txBox="1"/>
          <p:nvPr/>
        </p:nvSpPr>
        <p:spPr>
          <a:xfrm>
            <a:off x="4230449" y="1551845"/>
            <a:ext cx="332063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>
                <a:latin typeface="+mn-lt"/>
                <a:ea typeface="+mn-ea"/>
                <a:cs typeface="+mn-ea"/>
                <a:sym typeface="+mn-lt"/>
              </a:rPr>
              <a:t>2</a:t>
            </a:r>
            <a:endParaRPr lang="en-US" altLang="zh-CN" sz="40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4225039" y="2127909"/>
            <a:ext cx="342882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>
                <a:latin typeface="+mn-lt"/>
                <a:ea typeface="+mn-ea"/>
                <a:cs typeface="+mn-ea"/>
                <a:sym typeface="+mn-lt"/>
              </a:rPr>
              <a:t>3</a:t>
            </a:r>
            <a:endParaRPr lang="en-US" altLang="zh-CN" sz="40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4231050" y="2703973"/>
            <a:ext cx="330860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>
                <a:latin typeface="+mn-lt"/>
                <a:ea typeface="+mn-ea"/>
                <a:cs typeface="+mn-ea"/>
                <a:sym typeface="+mn-lt"/>
              </a:rPr>
              <a:t>4</a:t>
            </a:r>
            <a:endParaRPr lang="en-US" altLang="zh-CN" sz="40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Group 10"/>
          <p:cNvGrpSpPr/>
          <p:nvPr/>
        </p:nvGrpSpPr>
        <p:grpSpPr>
          <a:xfrm>
            <a:off x="4490991" y="1041820"/>
            <a:ext cx="2971931" cy="422424"/>
            <a:chOff x="3943834" y="704409"/>
            <a:chExt cx="3962574" cy="563232"/>
          </a:xfrm>
        </p:grpSpPr>
        <p:sp>
          <p:nvSpPr>
            <p:cNvPr id="22" name="TextBox 11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latin typeface="+mn-lt"/>
                  <a:ea typeface="+mn-ea"/>
                  <a:cs typeface="+mn-ea"/>
                  <a:sym typeface="+mn-lt"/>
                </a:rPr>
                <a:t>责任源于职责</a:t>
              </a:r>
              <a:endParaRPr lang="zh-CN" altLang="en-US" sz="16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TextBox 12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endParaRPr lang="zh-CN" altLang="en-US" sz="10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490991" y="1606090"/>
            <a:ext cx="2971931" cy="422424"/>
            <a:chOff x="3943834" y="704409"/>
            <a:chExt cx="3962574" cy="563232"/>
          </a:xfrm>
        </p:grpSpPr>
        <p:sp>
          <p:nvSpPr>
            <p:cNvPr id="20" name="TextBox 14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latin typeface="+mn-lt"/>
                  <a:ea typeface="+mn-ea"/>
                  <a:cs typeface="+mn-ea"/>
                  <a:sym typeface="+mn-lt"/>
                </a:rPr>
                <a:t>细节提现系统</a:t>
              </a:r>
              <a:endParaRPr lang="zh-CN" altLang="en-US" sz="16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TextBox 15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endParaRPr lang="zh-CN" altLang="en-US" sz="10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Group 16"/>
          <p:cNvGrpSpPr/>
          <p:nvPr/>
        </p:nvGrpSpPr>
        <p:grpSpPr>
          <a:xfrm>
            <a:off x="4490991" y="2182154"/>
            <a:ext cx="2971931" cy="422424"/>
            <a:chOff x="3943834" y="704409"/>
            <a:chExt cx="3962574" cy="563232"/>
          </a:xfrm>
        </p:grpSpPr>
        <p:sp>
          <p:nvSpPr>
            <p:cNvPr id="18" name="TextBox 17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latin typeface="+mn-lt"/>
                  <a:ea typeface="+mn-ea"/>
                  <a:cs typeface="+mn-ea"/>
                  <a:sym typeface="+mn-lt"/>
                </a:rPr>
                <a:t>执行是个系统</a:t>
              </a:r>
              <a:endParaRPr lang="zh-CN" altLang="en-US" sz="16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endParaRPr lang="zh-CN" altLang="en-US" sz="10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Group 19"/>
          <p:cNvGrpSpPr/>
          <p:nvPr/>
        </p:nvGrpSpPr>
        <p:grpSpPr>
          <a:xfrm>
            <a:off x="4490991" y="2758218"/>
            <a:ext cx="2971931" cy="422424"/>
            <a:chOff x="3943834" y="704409"/>
            <a:chExt cx="3962574" cy="563232"/>
          </a:xfrm>
        </p:grpSpPr>
        <p:sp>
          <p:nvSpPr>
            <p:cNvPr id="16" name="TextBox 20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latin typeface="+mn-lt"/>
                  <a:ea typeface="+mn-ea"/>
                  <a:cs typeface="+mn-ea"/>
                  <a:sym typeface="+mn-lt"/>
                </a:rPr>
                <a:t>执行失败的五大原因</a:t>
              </a:r>
              <a:endParaRPr lang="zh-CN" altLang="en-US" sz="16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TextBox 21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endParaRPr lang="zh-CN" altLang="en-US" sz="10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TextBox 5"/>
          <p:cNvSpPr txBox="1"/>
          <p:nvPr/>
        </p:nvSpPr>
        <p:spPr>
          <a:xfrm>
            <a:off x="1637686" y="1895908"/>
            <a:ext cx="1157064" cy="719461"/>
          </a:xfrm>
          <a:prstGeom prst="rect">
            <a:avLst/>
          </a:prstGeom>
          <a:noFill/>
        </p:spPr>
        <p:txBody>
          <a:bodyPr wrap="square" lIns="0" tIns="0" rIns="0" bIns="0">
            <a:normAutofit fontScale="40000" lnSpcReduction="20000"/>
          </a:bodyPr>
          <a:lstStyle/>
          <a:p>
            <a:r>
              <a:rPr lang="zh-CN" altLang="en-US" sz="7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76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  <a:p>
            <a:r>
              <a:rPr lang="en-US" altLang="zh-CN" sz="40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en-US" altLang="zh-CN" sz="4000" b="1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" name="等腰三角形 1"/>
          <p:cNvSpPr/>
          <p:nvPr/>
        </p:nvSpPr>
        <p:spPr>
          <a:xfrm>
            <a:off x="1656430" y="3418966"/>
            <a:ext cx="347725" cy="550458"/>
          </a:xfrm>
          <a:prstGeom prst="triangle">
            <a:avLst>
              <a:gd name="adj" fmla="val 9687"/>
            </a:avLst>
          </a:prstGeom>
          <a:gradFill>
            <a:gsLst>
              <a:gs pos="0">
                <a:srgbClr val="ECA23E"/>
              </a:gs>
              <a:gs pos="100000">
                <a:srgbClr val="931F8D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17350568">
            <a:off x="2219689" y="2625473"/>
            <a:ext cx="449773" cy="712003"/>
          </a:xfrm>
          <a:prstGeom prst="triangle">
            <a:avLst>
              <a:gd name="adj" fmla="val 9687"/>
            </a:avLst>
          </a:prstGeom>
          <a:gradFill>
            <a:gsLst>
              <a:gs pos="0">
                <a:srgbClr val="ECA23E"/>
              </a:gs>
              <a:gs pos="100000">
                <a:srgbClr val="931F8D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等腰三角形 29"/>
          <p:cNvSpPr/>
          <p:nvPr/>
        </p:nvSpPr>
        <p:spPr>
          <a:xfrm rot="2066414">
            <a:off x="1052415" y="2446921"/>
            <a:ext cx="449773" cy="712003"/>
          </a:xfrm>
          <a:prstGeom prst="triangle">
            <a:avLst>
              <a:gd name="adj" fmla="val 42110"/>
            </a:avLst>
          </a:prstGeom>
          <a:gradFill>
            <a:gsLst>
              <a:gs pos="0">
                <a:srgbClr val="ECA23E"/>
              </a:gs>
              <a:gs pos="100000">
                <a:srgbClr val="931F8D"/>
              </a:gs>
            </a:gsLst>
            <a:lin ang="54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 rot="19323986">
            <a:off x="3263090" y="2150620"/>
            <a:ext cx="449773" cy="1060397"/>
          </a:xfrm>
          <a:prstGeom prst="triangle">
            <a:avLst>
              <a:gd name="adj" fmla="val 42110"/>
            </a:avLst>
          </a:prstGeom>
          <a:solidFill>
            <a:srgbClr val="ECA23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TextBox 8"/>
          <p:cNvSpPr txBox="1"/>
          <p:nvPr/>
        </p:nvSpPr>
        <p:spPr>
          <a:xfrm>
            <a:off x="4225039" y="3261670"/>
            <a:ext cx="342882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>
                <a:latin typeface="+mn-lt"/>
                <a:ea typeface="+mn-ea"/>
                <a:cs typeface="+mn-ea"/>
                <a:sym typeface="+mn-lt"/>
              </a:rPr>
              <a:t>5</a:t>
            </a:r>
            <a:endParaRPr lang="en-US" altLang="zh-CN" sz="400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9"/>
          <p:cNvSpPr txBox="1"/>
          <p:nvPr/>
        </p:nvSpPr>
        <p:spPr>
          <a:xfrm>
            <a:off x="4231050" y="3837734"/>
            <a:ext cx="330860" cy="530915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pPr algn="ctr"/>
            <a:r>
              <a:rPr lang="en-US" altLang="zh-CN" sz="4000">
                <a:latin typeface="+mn-lt"/>
                <a:ea typeface="+mn-ea"/>
                <a:cs typeface="+mn-ea"/>
                <a:sym typeface="+mn-lt"/>
              </a:rPr>
              <a:t>6</a:t>
            </a:r>
            <a:endParaRPr lang="en-US" altLang="zh-CN" sz="400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4" name="Group 16"/>
          <p:cNvGrpSpPr/>
          <p:nvPr/>
        </p:nvGrpSpPr>
        <p:grpSpPr>
          <a:xfrm>
            <a:off x="4490991" y="3315915"/>
            <a:ext cx="2971931" cy="422424"/>
            <a:chOff x="3943834" y="704409"/>
            <a:chExt cx="3962574" cy="563232"/>
          </a:xfrm>
        </p:grpSpPr>
        <p:sp>
          <p:nvSpPr>
            <p:cNvPr id="35" name="TextBox 17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latin typeface="+mn-lt"/>
                  <a:ea typeface="+mn-ea"/>
                  <a:cs typeface="+mn-ea"/>
                  <a:sym typeface="+mn-lt"/>
                </a:rPr>
                <a:t>执行不力的病因</a:t>
              </a:r>
              <a:endParaRPr lang="zh-CN" altLang="en-US" sz="16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TextBox 18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endParaRPr lang="zh-CN" altLang="en-US" sz="10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Group 19"/>
          <p:cNvGrpSpPr/>
          <p:nvPr/>
        </p:nvGrpSpPr>
        <p:grpSpPr>
          <a:xfrm>
            <a:off x="4490991" y="3891979"/>
            <a:ext cx="2971931" cy="422424"/>
            <a:chOff x="3943834" y="704409"/>
            <a:chExt cx="3962574" cy="563232"/>
          </a:xfrm>
        </p:grpSpPr>
        <p:sp>
          <p:nvSpPr>
            <p:cNvPr id="38" name="TextBox 20"/>
            <p:cNvSpPr txBox="1"/>
            <p:nvPr/>
          </p:nvSpPr>
          <p:spPr>
            <a:xfrm>
              <a:off x="3943834" y="704409"/>
              <a:ext cx="3962574" cy="242864"/>
            </a:xfrm>
            <a:prstGeom prst="rect">
              <a:avLst/>
            </a:prstGeom>
            <a:noFill/>
          </p:spPr>
          <p:txBody>
            <a:bodyPr wrap="none" lIns="360000" tIns="0" rIns="0" bIns="0" anchor="b" anchorCtr="0">
              <a:normAutofit fontScale="85000" lnSpcReduction="20000"/>
            </a:bodyPr>
            <a:lstStyle/>
            <a:p>
              <a:r>
                <a:rPr lang="zh-CN" altLang="en-US" sz="1600" b="1">
                  <a:latin typeface="+mn-lt"/>
                  <a:ea typeface="+mn-ea"/>
                  <a:cs typeface="+mn-ea"/>
                  <a:sym typeface="+mn-lt"/>
                </a:rPr>
                <a:t>完善执行的法门</a:t>
              </a:r>
              <a:endParaRPr lang="zh-CN" altLang="en-US" sz="1600" b="1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TextBox 21"/>
            <p:cNvSpPr txBox="1"/>
            <p:nvPr/>
          </p:nvSpPr>
          <p:spPr>
            <a:xfrm>
              <a:off x="3943834" y="947273"/>
              <a:ext cx="3962574" cy="320368"/>
            </a:xfrm>
            <a:prstGeom prst="rect">
              <a:avLst/>
            </a:prstGeom>
          </p:spPr>
          <p:txBody>
            <a:bodyPr vert="horz" wrap="square" lIns="360000" tIns="0" rIns="0" bIns="0" anchor="ctr" anchorCtr="0">
              <a:norm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050">
                  <a:latin typeface="+mn-lt"/>
                  <a:ea typeface="+mn-ea"/>
                  <a:cs typeface="+mn-ea"/>
                  <a:sym typeface="+mn-lt"/>
                </a:rPr>
                <a:t>此部分内容作为文字排版占位显示 </a:t>
              </a:r>
              <a:endParaRPr lang="zh-CN" altLang="en-US" sz="10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5342712" y="3824447"/>
            <a:ext cx="3841011" cy="1217450"/>
            <a:chOff x="5342712" y="3824447"/>
            <a:chExt cx="3841011" cy="1217450"/>
          </a:xfrm>
        </p:grpSpPr>
        <p:sp>
          <p:nvSpPr>
            <p:cNvPr id="41" name="等腰三角形 40"/>
            <p:cNvSpPr/>
            <p:nvPr/>
          </p:nvSpPr>
          <p:spPr>
            <a:xfrm>
              <a:off x="8039576" y="4486825"/>
              <a:ext cx="347725" cy="550458"/>
            </a:xfrm>
            <a:prstGeom prst="triangle">
              <a:avLst>
                <a:gd name="adj" fmla="val 9687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等腰三角形 41"/>
            <p:cNvSpPr/>
            <p:nvPr/>
          </p:nvSpPr>
          <p:spPr>
            <a:xfrm rot="17350568">
              <a:off x="8602835" y="3693332"/>
              <a:ext cx="449773" cy="712003"/>
            </a:xfrm>
            <a:prstGeom prst="triangle">
              <a:avLst>
                <a:gd name="adj" fmla="val 9687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等腰三角形 42"/>
            <p:cNvSpPr/>
            <p:nvPr/>
          </p:nvSpPr>
          <p:spPr>
            <a:xfrm rot="2066414">
              <a:off x="5342712" y="4329894"/>
              <a:ext cx="449773" cy="712003"/>
            </a:xfrm>
            <a:prstGeom prst="triangle">
              <a:avLst>
                <a:gd name="adj" fmla="val 42110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0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7" grpId="0"/>
      <p:bldP spid="2" grpId="0" animBg="1"/>
      <p:bldP spid="29" grpId="0" animBg="1"/>
      <p:bldP spid="30" grpId="0" animBg="1"/>
      <p:bldP spid="31" grpId="0" animBg="1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199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131840" y="756432"/>
            <a:ext cx="2880320" cy="2880320"/>
            <a:chOff x="1195042" y="1306425"/>
            <a:chExt cx="1792328" cy="1792328"/>
          </a:xfrm>
        </p:grpSpPr>
        <p:sp>
          <p:nvSpPr>
            <p:cNvPr id="16" name="椭圆 15"/>
            <p:cNvSpPr/>
            <p:nvPr/>
          </p:nvSpPr>
          <p:spPr>
            <a:xfrm>
              <a:off x="1195042" y="1306425"/>
              <a:ext cx="1792328" cy="1792328"/>
            </a:xfrm>
            <a:prstGeom prst="ellipse">
              <a:avLst/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278322" y="1389705"/>
              <a:ext cx="1625768" cy="162576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2771800" y="3828405"/>
            <a:ext cx="412245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执行不力的病因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30055" y="1203598"/>
            <a:ext cx="24482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800" spc="30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ea"/>
                <a:sym typeface="+mn-lt"/>
              </a:rPr>
              <a:t>05</a:t>
            </a:r>
            <a:endParaRPr lang="zh-CN" altLang="en-US" sz="13800" spc="300">
              <a:solidFill>
                <a:schemeClr val="bg1"/>
              </a:solidFill>
              <a:latin typeface="Adobe Gothic Std B" panose="020b0800000000000000" pitchFamily="34" charset="-128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3"/>
          <p:cNvGrpSpPr/>
          <p:nvPr/>
        </p:nvGrpSpPr>
        <p:grpSpPr>
          <a:xfrm>
            <a:off x="3523911" y="2819086"/>
            <a:ext cx="875268" cy="876001"/>
            <a:chOff x="3287425" y="1417883"/>
            <a:chExt cx="648499" cy="649042"/>
          </a:xfrm>
        </p:grpSpPr>
        <p:sp>
          <p:nvSpPr>
            <p:cNvPr id="61" name="îṣļîḑé-Oval 4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2" name="îṣļîḑé-Oval 5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chemeClr val="accent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135" b="1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sz="213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Group 6"/>
          <p:cNvGrpSpPr/>
          <p:nvPr/>
        </p:nvGrpSpPr>
        <p:grpSpPr>
          <a:xfrm>
            <a:off x="1026262" y="2819086"/>
            <a:ext cx="875268" cy="876001"/>
            <a:chOff x="3287425" y="3613920"/>
            <a:chExt cx="648499" cy="649042"/>
          </a:xfrm>
        </p:grpSpPr>
        <p:sp>
          <p:nvSpPr>
            <p:cNvPr id="59" name="îṣļîḑé-Oval 7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60" name="îṣļîḑé-Oval 8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chemeClr val="accent3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135" b="1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sz="213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9"/>
          <p:cNvGrpSpPr/>
          <p:nvPr/>
        </p:nvGrpSpPr>
        <p:grpSpPr>
          <a:xfrm>
            <a:off x="6069782" y="2819086"/>
            <a:ext cx="875268" cy="876001"/>
            <a:chOff x="5249342" y="1406453"/>
            <a:chExt cx="648499" cy="649042"/>
          </a:xfrm>
        </p:grpSpPr>
        <p:sp>
          <p:nvSpPr>
            <p:cNvPr id="57" name="îṣļîḑé-Oval 10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8" name="îṣļîḑé-Oval 11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chemeClr val="accent4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sz="2135" b="1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sz="2135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1403615" y="958754"/>
            <a:ext cx="1338219" cy="2855467"/>
            <a:chOff x="1403615" y="958754"/>
            <a:chExt cx="1338219" cy="2855467"/>
          </a:xfrm>
        </p:grpSpPr>
        <p:grpSp>
          <p:nvGrpSpPr>
            <p:cNvPr id="9" name="Group 27"/>
            <p:cNvGrpSpPr/>
            <p:nvPr/>
          </p:nvGrpSpPr>
          <p:grpSpPr>
            <a:xfrm>
              <a:off x="1562927" y="2357241"/>
              <a:ext cx="1021526" cy="1456980"/>
              <a:chOff x="3732213" y="2166938"/>
              <a:chExt cx="1679575" cy="2395538"/>
            </a:xfrm>
          </p:grpSpPr>
          <p:sp>
            <p:nvSpPr>
              <p:cNvPr id="42" name="îṣļîḑé-Freeform: Shape 28"/>
              <p:cNvSpPr/>
              <p:nvPr/>
            </p:nvSpPr>
            <p:spPr bwMode="auto">
              <a:xfrm>
                <a:off x="4572000" y="2317750"/>
                <a:ext cx="839788" cy="2244725"/>
              </a:xfrm>
              <a:custGeom>
                <a:cxnLst>
                  <a:cxn ang="0">
                    <a:pos x="529" y="0"/>
                  </a:cxn>
                  <a:cxn ang="0">
                    <a:pos x="0" y="1414"/>
                  </a:cxn>
                  <a:cxn ang="0">
                    <a:pos x="0" y="90"/>
                  </a:cxn>
                  <a:cxn ang="0">
                    <a:pos x="529" y="0"/>
                  </a:cxn>
                </a:cxnLst>
                <a:rect l="0" t="0" r="r" b="b"/>
                <a:pathLst>
                  <a:path w="529" h="1414">
                    <a:moveTo>
                      <a:pt x="529" y="0"/>
                    </a:moveTo>
                    <a:lnTo>
                      <a:pt x="0" y="1414"/>
                    </a:lnTo>
                    <a:lnTo>
                      <a:pt x="0" y="9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îṣļîḑé-Freeform: Shape 29"/>
              <p:cNvSpPr/>
              <p:nvPr/>
            </p:nvSpPr>
            <p:spPr bwMode="auto">
              <a:xfrm>
                <a:off x="3732213" y="2306638"/>
                <a:ext cx="839788" cy="2255838"/>
              </a:xfrm>
              <a:custGeom>
                <a:cxnLst>
                  <a:cxn ang="0">
                    <a:pos x="529" y="1421"/>
                  </a:cxn>
                  <a:cxn ang="0">
                    <a:pos x="0" y="0"/>
                  </a:cxn>
                  <a:cxn ang="0">
                    <a:pos x="529" y="97"/>
                  </a:cxn>
                  <a:cxn ang="0">
                    <a:pos x="529" y="1421"/>
                  </a:cxn>
                </a:cxnLst>
                <a:rect l="0" t="0" r="r" b="b"/>
                <a:pathLst>
                  <a:path w="529" h="1421">
                    <a:moveTo>
                      <a:pt x="529" y="1421"/>
                    </a:moveTo>
                    <a:lnTo>
                      <a:pt x="0" y="0"/>
                    </a:lnTo>
                    <a:lnTo>
                      <a:pt x="529" y="97"/>
                    </a:lnTo>
                    <a:lnTo>
                      <a:pt x="529" y="1421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îṣļîḑé-Freeform: Shape 30"/>
              <p:cNvSpPr/>
              <p:nvPr/>
            </p:nvSpPr>
            <p:spPr bwMode="auto">
              <a:xfrm>
                <a:off x="3732213" y="2166938"/>
                <a:ext cx="1679575" cy="293688"/>
              </a:xfrm>
              <a:custGeom>
                <a:cxnLst>
                  <a:cxn ang="0">
                    <a:pos x="1058" y="95"/>
                  </a:cxn>
                  <a:cxn ang="0">
                    <a:pos x="529" y="185"/>
                  </a:cxn>
                  <a:cxn ang="0">
                    <a:pos x="0" y="88"/>
                  </a:cxn>
                  <a:cxn ang="0">
                    <a:pos x="529" y="0"/>
                  </a:cxn>
                  <a:cxn ang="0">
                    <a:pos x="1058" y="95"/>
                  </a:cxn>
                </a:cxnLst>
                <a:rect l="0" t="0" r="r" b="b"/>
                <a:pathLst>
                  <a:path w="1058" h="185">
                    <a:moveTo>
                      <a:pt x="1058" y="95"/>
                    </a:moveTo>
                    <a:lnTo>
                      <a:pt x="529" y="185"/>
                    </a:lnTo>
                    <a:lnTo>
                      <a:pt x="0" y="88"/>
                    </a:lnTo>
                    <a:lnTo>
                      <a:pt x="529" y="0"/>
                    </a:lnTo>
                    <a:lnTo>
                      <a:pt x="1058" y="95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31"/>
            <p:cNvGrpSpPr/>
            <p:nvPr/>
          </p:nvGrpSpPr>
          <p:grpSpPr>
            <a:xfrm>
              <a:off x="1403615" y="1902769"/>
              <a:ext cx="1338219" cy="633386"/>
              <a:chOff x="1576436" y="2533941"/>
              <a:chExt cx="1338219" cy="633386"/>
            </a:xfrm>
          </p:grpSpPr>
          <p:grpSp>
            <p:nvGrpSpPr>
              <p:cNvPr id="36" name="Group 32"/>
              <p:cNvGrpSpPr/>
              <p:nvPr/>
            </p:nvGrpSpPr>
            <p:grpSpPr>
              <a:xfrm>
                <a:off x="1576436" y="2533941"/>
                <a:ext cx="1338219" cy="546488"/>
                <a:chOff x="1576436" y="2571750"/>
                <a:chExt cx="1338219" cy="546488"/>
              </a:xfrm>
            </p:grpSpPr>
            <p:sp>
              <p:nvSpPr>
                <p:cNvPr id="40" name="îṣļîḑé-Freeform: Shape 36"/>
                <p:cNvSpPr/>
                <p:nvPr/>
              </p:nvSpPr>
              <p:spPr bwMode="auto">
                <a:xfrm>
                  <a:off x="1576436" y="2571750"/>
                  <a:ext cx="670075" cy="539730"/>
                </a:xfrm>
                <a:custGeom>
                  <a:cxnLst>
                    <a:cxn ang="0">
                      <a:pos x="165" y="559"/>
                    </a:cxn>
                    <a:cxn ang="0">
                      <a:pos x="0" y="119"/>
                    </a:cxn>
                    <a:cxn ang="0">
                      <a:pos x="694" y="0"/>
                    </a:cxn>
                    <a:cxn ang="0">
                      <a:pos x="694" y="471"/>
                    </a:cxn>
                    <a:cxn ang="0">
                      <a:pos x="165" y="559"/>
                    </a:cxn>
                  </a:cxnLst>
                  <a:rect l="0" t="0" r="r" b="b"/>
                  <a:pathLst>
                    <a:path w="694" h="559">
                      <a:moveTo>
                        <a:pt x="165" y="559"/>
                      </a:moveTo>
                      <a:lnTo>
                        <a:pt x="0" y="119"/>
                      </a:lnTo>
                      <a:lnTo>
                        <a:pt x="694" y="0"/>
                      </a:lnTo>
                      <a:lnTo>
                        <a:pt x="694" y="471"/>
                      </a:lnTo>
                      <a:lnTo>
                        <a:pt x="165" y="559"/>
                      </a:lnTo>
                      <a:close/>
                    </a:path>
                  </a:pathLst>
                </a:custGeom>
                <a:solidFill>
                  <a:schemeClr val="accent3">
                    <a:alpha val="66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îṣļîḑé-Freeform: Shape 37"/>
                <p:cNvSpPr/>
                <p:nvPr/>
              </p:nvSpPr>
              <p:spPr bwMode="auto">
                <a:xfrm>
                  <a:off x="2246511" y="2571750"/>
                  <a:ext cx="668144" cy="546488"/>
                </a:xfrm>
                <a:custGeom>
                  <a:cxnLst>
                    <a:cxn ang="0">
                      <a:pos x="692" y="126"/>
                    </a:cxn>
                    <a:cxn ang="0">
                      <a:pos x="529" y="566"/>
                    </a:cxn>
                    <a:cxn ang="0">
                      <a:pos x="0" y="471"/>
                    </a:cxn>
                    <a:cxn ang="0">
                      <a:pos x="0" y="0"/>
                    </a:cxn>
                    <a:cxn ang="0">
                      <a:pos x="692" y="126"/>
                    </a:cxn>
                  </a:cxnLst>
                  <a:rect l="0" t="0" r="r" b="b"/>
                  <a:pathLst>
                    <a:path w="692" h="566">
                      <a:moveTo>
                        <a:pt x="692" y="126"/>
                      </a:moveTo>
                      <a:lnTo>
                        <a:pt x="529" y="566"/>
                      </a:lnTo>
                      <a:lnTo>
                        <a:pt x="0" y="471"/>
                      </a:lnTo>
                      <a:lnTo>
                        <a:pt x="0" y="0"/>
                      </a:lnTo>
                      <a:lnTo>
                        <a:pt x="692" y="126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49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7" name="Group 33"/>
              <p:cNvGrpSpPr/>
              <p:nvPr/>
            </p:nvGrpSpPr>
            <p:grpSpPr>
              <a:xfrm>
                <a:off x="1576436" y="2648839"/>
                <a:ext cx="1338219" cy="518488"/>
                <a:chOff x="1576436" y="2686648"/>
                <a:chExt cx="1338219" cy="518488"/>
              </a:xfrm>
            </p:grpSpPr>
            <p:sp>
              <p:nvSpPr>
                <p:cNvPr id="38" name="îṣļîḑé-Freeform: Shape 34"/>
                <p:cNvSpPr/>
                <p:nvPr/>
              </p:nvSpPr>
              <p:spPr bwMode="auto">
                <a:xfrm>
                  <a:off x="2246511" y="2693406"/>
                  <a:ext cx="668144" cy="511729"/>
                </a:xfrm>
                <a:custGeom>
                  <a:cxnLst>
                    <a:cxn ang="0">
                      <a:pos x="692" y="0"/>
                    </a:cxn>
                    <a:cxn ang="0">
                      <a:pos x="529" y="440"/>
                    </a:cxn>
                    <a:cxn ang="0">
                      <a:pos x="0" y="530"/>
                    </a:cxn>
                    <a:cxn ang="0">
                      <a:pos x="0" y="109"/>
                    </a:cxn>
                    <a:cxn ang="0">
                      <a:pos x="692" y="0"/>
                    </a:cxn>
                  </a:cxnLst>
                  <a:rect l="0" t="0" r="r" b="b"/>
                  <a:pathLst>
                    <a:path w="692" h="530">
                      <a:moveTo>
                        <a:pt x="692" y="0"/>
                      </a:moveTo>
                      <a:lnTo>
                        <a:pt x="529" y="440"/>
                      </a:lnTo>
                      <a:lnTo>
                        <a:pt x="0" y="530"/>
                      </a:lnTo>
                      <a:lnTo>
                        <a:pt x="0" y="109"/>
                      </a:lnTo>
                      <a:lnTo>
                        <a:pt x="692" y="0"/>
                      </a:lnTo>
                      <a:close/>
                    </a:path>
                  </a:pathLst>
                </a:custGeom>
                <a:solidFill>
                  <a:schemeClr val="accent3">
                    <a:alpha val="57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îṣļîḑé-Freeform: Shape 35"/>
                <p:cNvSpPr/>
                <p:nvPr/>
              </p:nvSpPr>
              <p:spPr bwMode="auto">
                <a:xfrm>
                  <a:off x="1576436" y="2686648"/>
                  <a:ext cx="670075" cy="518488"/>
                </a:xfrm>
                <a:custGeom>
                  <a:cxnLst>
                    <a:cxn ang="0">
                      <a:pos x="694" y="537"/>
                    </a:cxn>
                    <a:cxn ang="0">
                      <a:pos x="165" y="440"/>
                    </a:cxn>
                    <a:cxn ang="0">
                      <a:pos x="0" y="0"/>
                    </a:cxn>
                    <a:cxn ang="0">
                      <a:pos x="694" y="116"/>
                    </a:cxn>
                    <a:cxn ang="0">
                      <a:pos x="694" y="537"/>
                    </a:cxn>
                  </a:cxnLst>
                  <a:rect l="0" t="0" r="r" b="b"/>
                  <a:pathLst>
                    <a:path w="694" h="537">
                      <a:moveTo>
                        <a:pt x="694" y="537"/>
                      </a:moveTo>
                      <a:lnTo>
                        <a:pt x="165" y="440"/>
                      </a:lnTo>
                      <a:lnTo>
                        <a:pt x="0" y="0"/>
                      </a:lnTo>
                      <a:lnTo>
                        <a:pt x="694" y="116"/>
                      </a:lnTo>
                      <a:lnTo>
                        <a:pt x="694" y="537"/>
                      </a:lnTo>
                      <a:close/>
                    </a:path>
                  </a:pathLst>
                </a:custGeom>
                <a:solidFill>
                  <a:schemeClr val="accent3">
                    <a:lumMod val="75000"/>
                    <a:alpha val="31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2" name="Group 45"/>
            <p:cNvGrpSpPr/>
            <p:nvPr/>
          </p:nvGrpSpPr>
          <p:grpSpPr>
            <a:xfrm>
              <a:off x="1679545" y="958754"/>
              <a:ext cx="781609" cy="781605"/>
              <a:chOff x="846989" y="1401020"/>
              <a:chExt cx="877416" cy="877416"/>
            </a:xfrm>
            <a:effectLst/>
          </p:grpSpPr>
          <p:sp>
            <p:nvSpPr>
              <p:cNvPr id="28" name="íṩľíḍè-Teardrop 46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9" name="íṩľíḍè-Oval 47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70%</a:t>
                </a:r>
                <a:endParaRPr 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8" name="组合 67"/>
          <p:cNvGrpSpPr/>
          <p:nvPr/>
        </p:nvGrpSpPr>
        <p:grpSpPr>
          <a:xfrm>
            <a:off x="6459773" y="969028"/>
            <a:ext cx="1338219" cy="2845193"/>
            <a:chOff x="6459773" y="969028"/>
            <a:chExt cx="1338219" cy="2845193"/>
          </a:xfrm>
        </p:grpSpPr>
        <p:grpSp>
          <p:nvGrpSpPr>
            <p:cNvPr id="8" name="Group 23"/>
            <p:cNvGrpSpPr/>
            <p:nvPr/>
          </p:nvGrpSpPr>
          <p:grpSpPr>
            <a:xfrm>
              <a:off x="6619085" y="2357241"/>
              <a:ext cx="1021526" cy="1456980"/>
              <a:chOff x="3732213" y="2166938"/>
              <a:chExt cx="1679575" cy="2395538"/>
            </a:xfrm>
          </p:grpSpPr>
          <p:sp>
            <p:nvSpPr>
              <p:cNvPr id="45" name="îṣļîḑé-Freeform: Shape 24"/>
              <p:cNvSpPr/>
              <p:nvPr/>
            </p:nvSpPr>
            <p:spPr bwMode="auto">
              <a:xfrm>
                <a:off x="4572000" y="2317750"/>
                <a:ext cx="839788" cy="2244725"/>
              </a:xfrm>
              <a:custGeom>
                <a:cxnLst>
                  <a:cxn ang="0">
                    <a:pos x="529" y="0"/>
                  </a:cxn>
                  <a:cxn ang="0">
                    <a:pos x="0" y="1414"/>
                  </a:cxn>
                  <a:cxn ang="0">
                    <a:pos x="0" y="90"/>
                  </a:cxn>
                  <a:cxn ang="0">
                    <a:pos x="529" y="0"/>
                  </a:cxn>
                </a:cxnLst>
                <a:rect l="0" t="0" r="r" b="b"/>
                <a:pathLst>
                  <a:path w="529" h="1414">
                    <a:moveTo>
                      <a:pt x="529" y="0"/>
                    </a:moveTo>
                    <a:lnTo>
                      <a:pt x="0" y="1414"/>
                    </a:lnTo>
                    <a:lnTo>
                      <a:pt x="0" y="9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îṣļîḑé-Freeform: Shape 25"/>
              <p:cNvSpPr/>
              <p:nvPr/>
            </p:nvSpPr>
            <p:spPr bwMode="auto">
              <a:xfrm>
                <a:off x="3732213" y="2306638"/>
                <a:ext cx="839788" cy="2255838"/>
              </a:xfrm>
              <a:custGeom>
                <a:cxnLst>
                  <a:cxn ang="0">
                    <a:pos x="529" y="1421"/>
                  </a:cxn>
                  <a:cxn ang="0">
                    <a:pos x="0" y="0"/>
                  </a:cxn>
                  <a:cxn ang="0">
                    <a:pos x="529" y="97"/>
                  </a:cxn>
                  <a:cxn ang="0">
                    <a:pos x="529" y="1421"/>
                  </a:cxn>
                </a:cxnLst>
                <a:rect l="0" t="0" r="r" b="b"/>
                <a:pathLst>
                  <a:path w="529" h="1421">
                    <a:moveTo>
                      <a:pt x="529" y="1421"/>
                    </a:moveTo>
                    <a:lnTo>
                      <a:pt x="0" y="0"/>
                    </a:lnTo>
                    <a:lnTo>
                      <a:pt x="529" y="97"/>
                    </a:lnTo>
                    <a:lnTo>
                      <a:pt x="529" y="142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îṣļîḑé-Freeform: Shape 26"/>
              <p:cNvSpPr/>
              <p:nvPr/>
            </p:nvSpPr>
            <p:spPr bwMode="auto">
              <a:xfrm>
                <a:off x="3732213" y="2166938"/>
                <a:ext cx="1679575" cy="293688"/>
              </a:xfrm>
              <a:custGeom>
                <a:cxnLst>
                  <a:cxn ang="0">
                    <a:pos x="1058" y="95"/>
                  </a:cxn>
                  <a:cxn ang="0">
                    <a:pos x="529" y="185"/>
                  </a:cxn>
                  <a:cxn ang="0">
                    <a:pos x="0" y="88"/>
                  </a:cxn>
                  <a:cxn ang="0">
                    <a:pos x="529" y="0"/>
                  </a:cxn>
                  <a:cxn ang="0">
                    <a:pos x="1058" y="95"/>
                  </a:cxn>
                </a:cxnLst>
                <a:rect l="0" t="0" r="r" b="b"/>
                <a:pathLst>
                  <a:path w="1058" h="185">
                    <a:moveTo>
                      <a:pt x="1058" y="95"/>
                    </a:moveTo>
                    <a:lnTo>
                      <a:pt x="529" y="185"/>
                    </a:lnTo>
                    <a:lnTo>
                      <a:pt x="0" y="88"/>
                    </a:lnTo>
                    <a:lnTo>
                      <a:pt x="529" y="0"/>
                    </a:lnTo>
                    <a:lnTo>
                      <a:pt x="1058" y="95"/>
                    </a:ln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38"/>
            <p:cNvGrpSpPr/>
            <p:nvPr/>
          </p:nvGrpSpPr>
          <p:grpSpPr>
            <a:xfrm>
              <a:off x="6459773" y="1902478"/>
              <a:ext cx="1338219" cy="633386"/>
              <a:chOff x="6533739" y="2526030"/>
              <a:chExt cx="1338219" cy="633386"/>
            </a:xfrm>
          </p:grpSpPr>
          <p:grpSp>
            <p:nvGrpSpPr>
              <p:cNvPr id="30" name="Group 39"/>
              <p:cNvGrpSpPr/>
              <p:nvPr/>
            </p:nvGrpSpPr>
            <p:grpSpPr>
              <a:xfrm>
                <a:off x="6533739" y="2526030"/>
                <a:ext cx="1338219" cy="546488"/>
                <a:chOff x="3470275" y="1419225"/>
                <a:chExt cx="2200275" cy="898525"/>
              </a:xfrm>
            </p:grpSpPr>
            <p:sp>
              <p:nvSpPr>
                <p:cNvPr id="34" name="îṣļîḑé-Freeform: Shape 43"/>
                <p:cNvSpPr/>
                <p:nvPr/>
              </p:nvSpPr>
              <p:spPr bwMode="auto">
                <a:xfrm>
                  <a:off x="3470275" y="1419225"/>
                  <a:ext cx="1101725" cy="887413"/>
                </a:xfrm>
                <a:custGeom>
                  <a:cxnLst>
                    <a:cxn ang="0">
                      <a:pos x="165" y="559"/>
                    </a:cxn>
                    <a:cxn ang="0">
                      <a:pos x="0" y="119"/>
                    </a:cxn>
                    <a:cxn ang="0">
                      <a:pos x="694" y="0"/>
                    </a:cxn>
                    <a:cxn ang="0">
                      <a:pos x="694" y="471"/>
                    </a:cxn>
                    <a:cxn ang="0">
                      <a:pos x="165" y="559"/>
                    </a:cxn>
                  </a:cxnLst>
                  <a:rect l="0" t="0" r="r" b="b"/>
                  <a:pathLst>
                    <a:path w="694" h="559">
                      <a:moveTo>
                        <a:pt x="165" y="559"/>
                      </a:moveTo>
                      <a:lnTo>
                        <a:pt x="0" y="119"/>
                      </a:lnTo>
                      <a:lnTo>
                        <a:pt x="694" y="0"/>
                      </a:lnTo>
                      <a:lnTo>
                        <a:pt x="694" y="471"/>
                      </a:lnTo>
                      <a:lnTo>
                        <a:pt x="165" y="559"/>
                      </a:lnTo>
                      <a:close/>
                    </a:path>
                  </a:pathLst>
                </a:custGeom>
                <a:solidFill>
                  <a:schemeClr val="accent4">
                    <a:alpha val="66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5" name="îṣļîḑé-Freeform: Shape 44"/>
                <p:cNvSpPr/>
                <p:nvPr/>
              </p:nvSpPr>
              <p:spPr bwMode="auto">
                <a:xfrm>
                  <a:off x="4572000" y="1419225"/>
                  <a:ext cx="1098550" cy="898525"/>
                </a:xfrm>
                <a:custGeom>
                  <a:cxnLst>
                    <a:cxn ang="0">
                      <a:pos x="692" y="126"/>
                    </a:cxn>
                    <a:cxn ang="0">
                      <a:pos x="529" y="566"/>
                    </a:cxn>
                    <a:cxn ang="0">
                      <a:pos x="0" y="471"/>
                    </a:cxn>
                    <a:cxn ang="0">
                      <a:pos x="0" y="0"/>
                    </a:cxn>
                    <a:cxn ang="0">
                      <a:pos x="692" y="126"/>
                    </a:cxn>
                  </a:cxnLst>
                  <a:rect l="0" t="0" r="r" b="b"/>
                  <a:pathLst>
                    <a:path w="692" h="566">
                      <a:moveTo>
                        <a:pt x="692" y="126"/>
                      </a:moveTo>
                      <a:lnTo>
                        <a:pt x="529" y="566"/>
                      </a:lnTo>
                      <a:lnTo>
                        <a:pt x="0" y="471"/>
                      </a:lnTo>
                      <a:lnTo>
                        <a:pt x="0" y="0"/>
                      </a:lnTo>
                      <a:lnTo>
                        <a:pt x="692" y="126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  <a:alpha val="49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1" name="Group 40"/>
              <p:cNvGrpSpPr/>
              <p:nvPr/>
            </p:nvGrpSpPr>
            <p:grpSpPr>
              <a:xfrm>
                <a:off x="6533739" y="2640928"/>
                <a:ext cx="1338219" cy="518488"/>
                <a:chOff x="3470275" y="1608138"/>
                <a:chExt cx="2200275" cy="852488"/>
              </a:xfrm>
            </p:grpSpPr>
            <p:sp>
              <p:nvSpPr>
                <p:cNvPr id="32" name="îṣļîḑé-Freeform: Shape 41"/>
                <p:cNvSpPr/>
                <p:nvPr/>
              </p:nvSpPr>
              <p:spPr bwMode="auto">
                <a:xfrm>
                  <a:off x="4572000" y="1619250"/>
                  <a:ext cx="1098550" cy="841375"/>
                </a:xfrm>
                <a:custGeom>
                  <a:cxnLst>
                    <a:cxn ang="0">
                      <a:pos x="692" y="0"/>
                    </a:cxn>
                    <a:cxn ang="0">
                      <a:pos x="529" y="440"/>
                    </a:cxn>
                    <a:cxn ang="0">
                      <a:pos x="0" y="530"/>
                    </a:cxn>
                    <a:cxn ang="0">
                      <a:pos x="0" y="109"/>
                    </a:cxn>
                    <a:cxn ang="0">
                      <a:pos x="692" y="0"/>
                    </a:cxn>
                  </a:cxnLst>
                  <a:rect l="0" t="0" r="r" b="b"/>
                  <a:pathLst>
                    <a:path w="692" h="530">
                      <a:moveTo>
                        <a:pt x="692" y="0"/>
                      </a:moveTo>
                      <a:lnTo>
                        <a:pt x="529" y="440"/>
                      </a:lnTo>
                      <a:lnTo>
                        <a:pt x="0" y="530"/>
                      </a:lnTo>
                      <a:lnTo>
                        <a:pt x="0" y="109"/>
                      </a:lnTo>
                      <a:lnTo>
                        <a:pt x="692" y="0"/>
                      </a:lnTo>
                      <a:close/>
                    </a:path>
                  </a:pathLst>
                </a:custGeom>
                <a:solidFill>
                  <a:schemeClr val="accent4">
                    <a:alpha val="57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íṩľíḍè-Freeform: Shape 42"/>
                <p:cNvSpPr/>
                <p:nvPr/>
              </p:nvSpPr>
              <p:spPr bwMode="auto">
                <a:xfrm>
                  <a:off x="3470275" y="1608138"/>
                  <a:ext cx="1101725" cy="852488"/>
                </a:xfrm>
                <a:custGeom>
                  <a:cxnLst>
                    <a:cxn ang="0">
                      <a:pos x="694" y="537"/>
                    </a:cxn>
                    <a:cxn ang="0">
                      <a:pos x="165" y="440"/>
                    </a:cxn>
                    <a:cxn ang="0">
                      <a:pos x="0" y="0"/>
                    </a:cxn>
                    <a:cxn ang="0">
                      <a:pos x="694" y="116"/>
                    </a:cxn>
                    <a:cxn ang="0">
                      <a:pos x="694" y="537"/>
                    </a:cxn>
                  </a:cxnLst>
                  <a:rect l="0" t="0" r="r" b="b"/>
                  <a:pathLst>
                    <a:path w="694" h="537">
                      <a:moveTo>
                        <a:pt x="694" y="537"/>
                      </a:moveTo>
                      <a:lnTo>
                        <a:pt x="165" y="440"/>
                      </a:lnTo>
                      <a:lnTo>
                        <a:pt x="0" y="0"/>
                      </a:lnTo>
                      <a:lnTo>
                        <a:pt x="694" y="116"/>
                      </a:lnTo>
                      <a:lnTo>
                        <a:pt x="694" y="537"/>
                      </a:lnTo>
                      <a:close/>
                    </a:path>
                  </a:pathLst>
                </a:custGeom>
                <a:solidFill>
                  <a:schemeClr val="accent4">
                    <a:lumMod val="75000"/>
                    <a:alpha val="31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Group 48"/>
            <p:cNvGrpSpPr/>
            <p:nvPr/>
          </p:nvGrpSpPr>
          <p:grpSpPr>
            <a:xfrm>
              <a:off x="6740083" y="969028"/>
              <a:ext cx="781609" cy="781605"/>
              <a:chOff x="846989" y="1401020"/>
              <a:chExt cx="877416" cy="877416"/>
            </a:xfrm>
            <a:effectLst/>
          </p:grpSpPr>
          <p:sp>
            <p:nvSpPr>
              <p:cNvPr id="26" name="íṩľíḍè-Teardrop 49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íṩľíḍè-Oval 50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95%</a:t>
                </a:r>
                <a:endParaRPr 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" name="Group 66"/>
          <p:cNvGrpSpPr/>
          <p:nvPr/>
        </p:nvGrpSpPr>
        <p:grpSpPr>
          <a:xfrm>
            <a:off x="3653898" y="3996650"/>
            <a:ext cx="1836204" cy="519375"/>
            <a:chOff x="4871864" y="5328867"/>
            <a:chExt cx="2448272" cy="692500"/>
          </a:xfrm>
        </p:grpSpPr>
        <p:sp>
          <p:nvSpPr>
            <p:cNvPr id="22" name="íṩľíḍè-TextBox 52"/>
            <p:cNvSpPr txBox="1"/>
            <p:nvPr/>
          </p:nvSpPr>
          <p:spPr>
            <a:xfrm>
              <a:off x="4871864" y="5513536"/>
              <a:ext cx="2448272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10000"/>
            </a:bodyPr>
            <a:lstStyle/>
            <a:p>
              <a:pPr algn="ctr" defTabSz="1219200"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íṩľíḍè-Rectangle 53"/>
            <p:cNvSpPr/>
            <p:nvPr/>
          </p:nvSpPr>
          <p:spPr>
            <a:xfrm>
              <a:off x="4871864" y="5328867"/>
              <a:ext cx="2448272" cy="184666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" name="Group 65"/>
          <p:cNvGrpSpPr/>
          <p:nvPr/>
        </p:nvGrpSpPr>
        <p:grpSpPr>
          <a:xfrm>
            <a:off x="1155588" y="3996650"/>
            <a:ext cx="1836204" cy="519375"/>
            <a:chOff x="1540784" y="5328867"/>
            <a:chExt cx="2448272" cy="692500"/>
          </a:xfrm>
        </p:grpSpPr>
        <p:sp>
          <p:nvSpPr>
            <p:cNvPr id="20" name="íṩľíḍè-TextBox 58"/>
            <p:cNvSpPr txBox="1"/>
            <p:nvPr/>
          </p:nvSpPr>
          <p:spPr>
            <a:xfrm>
              <a:off x="1540784" y="5513536"/>
              <a:ext cx="2448272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10000"/>
            </a:bodyPr>
            <a:lstStyle/>
            <a:p>
              <a:pPr algn="ctr" defTabSz="1219200"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íṩľíḍè-Rectangle 59"/>
            <p:cNvSpPr/>
            <p:nvPr/>
          </p:nvSpPr>
          <p:spPr>
            <a:xfrm>
              <a:off x="1540784" y="5328867"/>
              <a:ext cx="2448272" cy="184666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7" name="Group 67"/>
          <p:cNvGrpSpPr/>
          <p:nvPr/>
        </p:nvGrpSpPr>
        <p:grpSpPr>
          <a:xfrm>
            <a:off x="6211746" y="3996648"/>
            <a:ext cx="1836204" cy="519375"/>
            <a:chOff x="8282328" y="5328864"/>
            <a:chExt cx="2448272" cy="692500"/>
          </a:xfrm>
        </p:grpSpPr>
        <p:sp>
          <p:nvSpPr>
            <p:cNvPr id="18" name="íṩľíḍè-TextBox 61"/>
            <p:cNvSpPr txBox="1"/>
            <p:nvPr/>
          </p:nvSpPr>
          <p:spPr>
            <a:xfrm>
              <a:off x="8282328" y="5513533"/>
              <a:ext cx="2448272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85000" lnSpcReduction="10000"/>
            </a:bodyPr>
            <a:lstStyle/>
            <a:p>
              <a:pPr algn="ctr" defTabSz="1219200"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íṩľíḍè-Rectangle 62"/>
            <p:cNvSpPr/>
            <p:nvPr/>
          </p:nvSpPr>
          <p:spPr>
            <a:xfrm>
              <a:off x="8282328" y="5328864"/>
              <a:ext cx="2448272" cy="184666"/>
            </a:xfrm>
            <a:prstGeom prst="rect">
              <a:avLst/>
            </a:prstGeom>
          </p:spPr>
          <p:txBody>
            <a:bodyPr wrap="none" lIns="0" tIns="0" rIns="0" bIns="0">
              <a:normAutofit fontScale="925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200" b="1">
                <a:solidFill>
                  <a:schemeClr val="accent4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899016" y="958754"/>
            <a:ext cx="1345968" cy="2865070"/>
            <a:chOff x="3899016" y="958754"/>
            <a:chExt cx="1345968" cy="2865070"/>
          </a:xfrm>
        </p:grpSpPr>
        <p:grpSp>
          <p:nvGrpSpPr>
            <p:cNvPr id="6" name="Group 12"/>
            <p:cNvGrpSpPr/>
            <p:nvPr/>
          </p:nvGrpSpPr>
          <p:grpSpPr>
            <a:xfrm>
              <a:off x="4059251" y="2358409"/>
              <a:ext cx="1027442" cy="1465415"/>
              <a:chOff x="3732213" y="2166938"/>
              <a:chExt cx="1679575" cy="2395538"/>
            </a:xfrm>
          </p:grpSpPr>
          <p:sp>
            <p:nvSpPr>
              <p:cNvPr id="54" name="îṣļîḑé-Freeform: Shape 13"/>
              <p:cNvSpPr/>
              <p:nvPr/>
            </p:nvSpPr>
            <p:spPr bwMode="auto">
              <a:xfrm>
                <a:off x="4572000" y="2317750"/>
                <a:ext cx="839788" cy="2244725"/>
              </a:xfrm>
              <a:custGeom>
                <a:cxnLst>
                  <a:cxn ang="0">
                    <a:pos x="529" y="0"/>
                  </a:cxn>
                  <a:cxn ang="0">
                    <a:pos x="0" y="1414"/>
                  </a:cxn>
                  <a:cxn ang="0">
                    <a:pos x="0" y="90"/>
                  </a:cxn>
                  <a:cxn ang="0">
                    <a:pos x="529" y="0"/>
                  </a:cxn>
                </a:cxnLst>
                <a:rect l="0" t="0" r="r" b="b"/>
                <a:pathLst>
                  <a:path w="529" h="1414">
                    <a:moveTo>
                      <a:pt x="529" y="0"/>
                    </a:moveTo>
                    <a:lnTo>
                      <a:pt x="0" y="1414"/>
                    </a:lnTo>
                    <a:lnTo>
                      <a:pt x="0" y="9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îṣļîḑé-Freeform: Shape 14"/>
              <p:cNvSpPr/>
              <p:nvPr/>
            </p:nvSpPr>
            <p:spPr bwMode="auto">
              <a:xfrm>
                <a:off x="3732213" y="2306638"/>
                <a:ext cx="839788" cy="2255838"/>
              </a:xfrm>
              <a:custGeom>
                <a:cxnLst>
                  <a:cxn ang="0">
                    <a:pos x="529" y="1421"/>
                  </a:cxn>
                  <a:cxn ang="0">
                    <a:pos x="0" y="0"/>
                  </a:cxn>
                  <a:cxn ang="0">
                    <a:pos x="529" y="97"/>
                  </a:cxn>
                  <a:cxn ang="0">
                    <a:pos x="529" y="1421"/>
                  </a:cxn>
                </a:cxnLst>
                <a:rect l="0" t="0" r="r" b="b"/>
                <a:pathLst>
                  <a:path w="529" h="1421">
                    <a:moveTo>
                      <a:pt x="529" y="1421"/>
                    </a:moveTo>
                    <a:lnTo>
                      <a:pt x="0" y="0"/>
                    </a:lnTo>
                    <a:lnTo>
                      <a:pt x="529" y="97"/>
                    </a:lnTo>
                    <a:lnTo>
                      <a:pt x="529" y="142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îṣļîḑé-Freeform: Shape 15"/>
              <p:cNvSpPr/>
              <p:nvPr/>
            </p:nvSpPr>
            <p:spPr bwMode="auto">
              <a:xfrm>
                <a:off x="3732213" y="2166938"/>
                <a:ext cx="1679575" cy="293688"/>
              </a:xfrm>
              <a:custGeom>
                <a:cxnLst>
                  <a:cxn ang="0">
                    <a:pos x="1058" y="95"/>
                  </a:cxn>
                  <a:cxn ang="0">
                    <a:pos x="529" y="185"/>
                  </a:cxn>
                  <a:cxn ang="0">
                    <a:pos x="0" y="88"/>
                  </a:cxn>
                  <a:cxn ang="0">
                    <a:pos x="529" y="0"/>
                  </a:cxn>
                  <a:cxn ang="0">
                    <a:pos x="1058" y="95"/>
                  </a:cxn>
                </a:cxnLst>
                <a:rect l="0" t="0" r="r" b="b"/>
                <a:pathLst>
                  <a:path w="1058" h="185">
                    <a:moveTo>
                      <a:pt x="1058" y="95"/>
                    </a:moveTo>
                    <a:lnTo>
                      <a:pt x="529" y="185"/>
                    </a:lnTo>
                    <a:lnTo>
                      <a:pt x="0" y="88"/>
                    </a:lnTo>
                    <a:lnTo>
                      <a:pt x="529" y="0"/>
                    </a:lnTo>
                    <a:lnTo>
                      <a:pt x="1058" y="95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16"/>
            <p:cNvGrpSpPr/>
            <p:nvPr/>
          </p:nvGrpSpPr>
          <p:grpSpPr>
            <a:xfrm>
              <a:off x="3899016" y="1901013"/>
              <a:ext cx="1345968" cy="637054"/>
              <a:chOff x="3615309" y="1918566"/>
              <a:chExt cx="1913383" cy="905614"/>
            </a:xfrm>
          </p:grpSpPr>
          <p:grpSp>
            <p:nvGrpSpPr>
              <p:cNvPr id="48" name="Group 17"/>
              <p:cNvGrpSpPr/>
              <p:nvPr/>
            </p:nvGrpSpPr>
            <p:grpSpPr>
              <a:xfrm>
                <a:off x="3615309" y="1918566"/>
                <a:ext cx="1913383" cy="781367"/>
                <a:chOff x="3470275" y="1419225"/>
                <a:chExt cx="2200275" cy="898525"/>
              </a:xfrm>
            </p:grpSpPr>
            <p:sp>
              <p:nvSpPr>
                <p:cNvPr id="52" name="îṣļîḑé-Freeform: Shape 21"/>
                <p:cNvSpPr/>
                <p:nvPr/>
              </p:nvSpPr>
              <p:spPr bwMode="auto">
                <a:xfrm>
                  <a:off x="3470275" y="1419225"/>
                  <a:ext cx="1101725" cy="887413"/>
                </a:xfrm>
                <a:custGeom>
                  <a:cxnLst>
                    <a:cxn ang="0">
                      <a:pos x="165" y="559"/>
                    </a:cxn>
                    <a:cxn ang="0">
                      <a:pos x="0" y="119"/>
                    </a:cxn>
                    <a:cxn ang="0">
                      <a:pos x="694" y="0"/>
                    </a:cxn>
                    <a:cxn ang="0">
                      <a:pos x="694" y="471"/>
                    </a:cxn>
                    <a:cxn ang="0">
                      <a:pos x="165" y="559"/>
                    </a:cxn>
                  </a:cxnLst>
                  <a:rect l="0" t="0" r="r" b="b"/>
                  <a:pathLst>
                    <a:path w="694" h="559">
                      <a:moveTo>
                        <a:pt x="165" y="559"/>
                      </a:moveTo>
                      <a:lnTo>
                        <a:pt x="0" y="119"/>
                      </a:lnTo>
                      <a:lnTo>
                        <a:pt x="694" y="0"/>
                      </a:lnTo>
                      <a:lnTo>
                        <a:pt x="694" y="471"/>
                      </a:lnTo>
                      <a:lnTo>
                        <a:pt x="165" y="559"/>
                      </a:lnTo>
                      <a:close/>
                    </a:path>
                  </a:pathLst>
                </a:custGeom>
                <a:solidFill>
                  <a:schemeClr val="accent1">
                    <a:alpha val="66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3" name="îṣļîḑé-Freeform: Shape 22"/>
                <p:cNvSpPr/>
                <p:nvPr/>
              </p:nvSpPr>
              <p:spPr bwMode="auto">
                <a:xfrm>
                  <a:off x="4572000" y="1419225"/>
                  <a:ext cx="1098550" cy="898525"/>
                </a:xfrm>
                <a:custGeom>
                  <a:cxnLst>
                    <a:cxn ang="0">
                      <a:pos x="692" y="126"/>
                    </a:cxn>
                    <a:cxn ang="0">
                      <a:pos x="529" y="566"/>
                    </a:cxn>
                    <a:cxn ang="0">
                      <a:pos x="0" y="471"/>
                    </a:cxn>
                    <a:cxn ang="0">
                      <a:pos x="0" y="0"/>
                    </a:cxn>
                    <a:cxn ang="0">
                      <a:pos x="692" y="126"/>
                    </a:cxn>
                  </a:cxnLst>
                  <a:rect l="0" t="0" r="r" b="b"/>
                  <a:pathLst>
                    <a:path w="692" h="566">
                      <a:moveTo>
                        <a:pt x="692" y="126"/>
                      </a:moveTo>
                      <a:lnTo>
                        <a:pt x="529" y="566"/>
                      </a:lnTo>
                      <a:lnTo>
                        <a:pt x="0" y="471"/>
                      </a:lnTo>
                      <a:lnTo>
                        <a:pt x="0" y="0"/>
                      </a:lnTo>
                      <a:lnTo>
                        <a:pt x="692" y="126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49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9" name="Group 18"/>
              <p:cNvGrpSpPr/>
              <p:nvPr/>
            </p:nvGrpSpPr>
            <p:grpSpPr>
              <a:xfrm>
                <a:off x="3615309" y="2082847"/>
                <a:ext cx="1913383" cy="741333"/>
                <a:chOff x="3470275" y="1608138"/>
                <a:chExt cx="2200275" cy="852488"/>
              </a:xfrm>
            </p:grpSpPr>
            <p:sp>
              <p:nvSpPr>
                <p:cNvPr id="50" name="îṣļîḑé-Freeform: Shape 19"/>
                <p:cNvSpPr/>
                <p:nvPr/>
              </p:nvSpPr>
              <p:spPr bwMode="auto">
                <a:xfrm>
                  <a:off x="4572000" y="1619250"/>
                  <a:ext cx="1098550" cy="841375"/>
                </a:xfrm>
                <a:custGeom>
                  <a:cxnLst>
                    <a:cxn ang="0">
                      <a:pos x="692" y="0"/>
                    </a:cxn>
                    <a:cxn ang="0">
                      <a:pos x="529" y="440"/>
                    </a:cxn>
                    <a:cxn ang="0">
                      <a:pos x="0" y="530"/>
                    </a:cxn>
                    <a:cxn ang="0">
                      <a:pos x="0" y="109"/>
                    </a:cxn>
                    <a:cxn ang="0">
                      <a:pos x="692" y="0"/>
                    </a:cxn>
                  </a:cxnLst>
                  <a:rect l="0" t="0" r="r" b="b"/>
                  <a:pathLst>
                    <a:path w="692" h="530">
                      <a:moveTo>
                        <a:pt x="692" y="0"/>
                      </a:moveTo>
                      <a:lnTo>
                        <a:pt x="529" y="440"/>
                      </a:lnTo>
                      <a:lnTo>
                        <a:pt x="0" y="530"/>
                      </a:lnTo>
                      <a:lnTo>
                        <a:pt x="0" y="109"/>
                      </a:lnTo>
                      <a:lnTo>
                        <a:pt x="692" y="0"/>
                      </a:lnTo>
                      <a:close/>
                    </a:path>
                  </a:pathLst>
                </a:custGeom>
                <a:solidFill>
                  <a:schemeClr val="accent1">
                    <a:alpha val="57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1" name="îṣļîḑé-Freeform: Shape 20"/>
                <p:cNvSpPr/>
                <p:nvPr/>
              </p:nvSpPr>
              <p:spPr bwMode="auto">
                <a:xfrm>
                  <a:off x="3470275" y="1608138"/>
                  <a:ext cx="1101725" cy="852488"/>
                </a:xfrm>
                <a:custGeom>
                  <a:cxnLst>
                    <a:cxn ang="0">
                      <a:pos x="694" y="537"/>
                    </a:cxn>
                    <a:cxn ang="0">
                      <a:pos x="165" y="440"/>
                    </a:cxn>
                    <a:cxn ang="0">
                      <a:pos x="0" y="0"/>
                    </a:cxn>
                    <a:cxn ang="0">
                      <a:pos x="694" y="116"/>
                    </a:cxn>
                    <a:cxn ang="0">
                      <a:pos x="694" y="537"/>
                    </a:cxn>
                  </a:cxnLst>
                  <a:rect l="0" t="0" r="r" b="b"/>
                  <a:pathLst>
                    <a:path w="694" h="537">
                      <a:moveTo>
                        <a:pt x="694" y="537"/>
                      </a:moveTo>
                      <a:lnTo>
                        <a:pt x="165" y="440"/>
                      </a:lnTo>
                      <a:lnTo>
                        <a:pt x="0" y="0"/>
                      </a:lnTo>
                      <a:lnTo>
                        <a:pt x="694" y="116"/>
                      </a:lnTo>
                      <a:lnTo>
                        <a:pt x="694" y="537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  <a:alpha val="31000"/>
                  </a:schemeClr>
                </a:solidFill>
                <a:ln w="9525">
                  <a:noFill/>
                  <a:round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Group 54"/>
            <p:cNvGrpSpPr/>
            <p:nvPr/>
          </p:nvGrpSpPr>
          <p:grpSpPr>
            <a:xfrm>
              <a:off x="4181197" y="958754"/>
              <a:ext cx="781609" cy="781605"/>
              <a:chOff x="846989" y="1401020"/>
              <a:chExt cx="877416" cy="877416"/>
            </a:xfrm>
            <a:effectLst/>
          </p:grpSpPr>
          <p:sp>
            <p:nvSpPr>
              <p:cNvPr id="24" name="íṩľíḍè-Teardrop 55"/>
              <p:cNvSpPr/>
              <p:nvPr/>
            </p:nvSpPr>
            <p:spPr>
              <a:xfrm rot="8100000">
                <a:off x="846989" y="1401020"/>
                <a:ext cx="877416" cy="877416"/>
              </a:xfrm>
              <a:prstGeom prst="teardrop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íṩľíḍè-Oval 56"/>
              <p:cNvSpPr/>
              <p:nvPr/>
            </p:nvSpPr>
            <p:spPr>
              <a:xfrm>
                <a:off x="981458" y="1537516"/>
                <a:ext cx="608478" cy="6084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>
                <a:normAutofit/>
              </a:bodyPr>
              <a:lstStyle/>
              <a:p>
                <a:pPr algn="ctr"/>
                <a:r>
                  <a:rPr lang="en-US" sz="16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90%</a:t>
                </a:r>
                <a:endParaRPr lang="en-US" sz="16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69" name="正五边形 68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执行不力的病因</a:t>
            </a:r>
            <a:endParaRPr lang="zh-CN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8" name="组合 37"/>
          <p:cNvGrpSpPr/>
          <p:nvPr/>
        </p:nvGrpSpPr>
        <p:grpSpPr>
          <a:xfrm>
            <a:off x="3566533" y="3051609"/>
            <a:ext cx="5042941" cy="695212"/>
            <a:chOff x="3566533" y="3051609"/>
            <a:chExt cx="5042941" cy="695212"/>
          </a:xfrm>
        </p:grpSpPr>
        <p:sp>
          <p:nvSpPr>
            <p:cNvPr id="17" name="iS1ide-任意多边形 17"/>
            <p:cNvSpPr/>
            <p:nvPr/>
          </p:nvSpPr>
          <p:spPr bwMode="auto">
            <a:xfrm>
              <a:off x="3566533" y="3158933"/>
              <a:ext cx="2324544" cy="458391"/>
            </a:xfrm>
            <a:custGeom>
              <a:gdLst>
                <a:gd name="T0" fmla="*/ 15515 w 17221"/>
                <a:gd name="T1" fmla="*/ 0 h 3396"/>
                <a:gd name="T2" fmla="*/ 15515 w 17221"/>
                <a:gd name="T3" fmla="*/ 0 h 3396"/>
                <a:gd name="T4" fmla="*/ 13825 w 17221"/>
                <a:gd name="T5" fmla="*/ 1474 h 3396"/>
                <a:gd name="T6" fmla="*/ 1888 w 17221"/>
                <a:gd name="T7" fmla="*/ 1474 h 3396"/>
                <a:gd name="T8" fmla="*/ 0 w 17221"/>
                <a:gd name="T9" fmla="*/ 2435 h 3396"/>
                <a:gd name="T10" fmla="*/ 1888 w 17221"/>
                <a:gd name="T11" fmla="*/ 3395 h 3396"/>
                <a:gd name="T12" fmla="*/ 15515 w 17221"/>
                <a:gd name="T13" fmla="*/ 3395 h 3396"/>
                <a:gd name="T14" fmla="*/ 17220 w 17221"/>
                <a:gd name="T15" fmla="*/ 1706 h 3396"/>
                <a:gd name="T16" fmla="*/ 17220 w 17221"/>
                <a:gd name="T17" fmla="*/ 0 h 3396"/>
                <a:gd name="T18" fmla="*/ 15515 w 17221"/>
                <a:gd name="T19" fmla="*/ 0 h 3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1" h="3396">
                  <a:moveTo>
                    <a:pt x="15515" y="0"/>
                  </a:moveTo>
                  <a:lnTo>
                    <a:pt x="15515" y="0"/>
                  </a:lnTo>
                  <a:cubicBezTo>
                    <a:pt x="14654" y="0"/>
                    <a:pt x="13942" y="646"/>
                    <a:pt x="13825" y="1474"/>
                  </a:cubicBezTo>
                  <a:cubicBezTo>
                    <a:pt x="1888" y="1474"/>
                    <a:pt x="1888" y="1474"/>
                    <a:pt x="1888" y="1474"/>
                  </a:cubicBezTo>
                  <a:cubicBezTo>
                    <a:pt x="0" y="2435"/>
                    <a:pt x="0" y="2435"/>
                    <a:pt x="0" y="2435"/>
                  </a:cubicBezTo>
                  <a:cubicBezTo>
                    <a:pt x="1888" y="3395"/>
                    <a:pt x="1888" y="3395"/>
                    <a:pt x="1888" y="3395"/>
                  </a:cubicBezTo>
                  <a:cubicBezTo>
                    <a:pt x="15515" y="3395"/>
                    <a:pt x="15515" y="3395"/>
                    <a:pt x="15515" y="3395"/>
                  </a:cubicBezTo>
                  <a:cubicBezTo>
                    <a:pt x="16458" y="3395"/>
                    <a:pt x="17220" y="2633"/>
                    <a:pt x="17220" y="1706"/>
                  </a:cubicBezTo>
                  <a:cubicBezTo>
                    <a:pt x="17220" y="0"/>
                    <a:pt x="17220" y="0"/>
                    <a:pt x="17220" y="0"/>
                  </a:cubicBezTo>
                  <a:cubicBezTo>
                    <a:pt x="15515" y="0"/>
                    <a:pt x="15515" y="0"/>
                    <a:pt x="15515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iS1ide-任意多边形 18"/>
            <p:cNvSpPr/>
            <p:nvPr/>
          </p:nvSpPr>
          <p:spPr bwMode="auto">
            <a:xfrm>
              <a:off x="5468433" y="3195247"/>
              <a:ext cx="386928" cy="386953"/>
            </a:xfrm>
            <a:custGeom>
              <a:gdLst>
                <a:gd name="T0" fmla="*/ 2866 w 2867"/>
                <a:gd name="T1" fmla="*/ 1440 h 2865"/>
                <a:gd name="T2" fmla="*/ 2866 w 2867"/>
                <a:gd name="T3" fmla="*/ 1440 h 2865"/>
                <a:gd name="T4" fmla="*/ 1425 w 2867"/>
                <a:gd name="T5" fmla="*/ 2864 h 2865"/>
                <a:gd name="T6" fmla="*/ 0 w 2867"/>
                <a:gd name="T7" fmla="*/ 1440 h 2865"/>
                <a:gd name="T8" fmla="*/ 1425 w 2867"/>
                <a:gd name="T9" fmla="*/ 0 h 2865"/>
                <a:gd name="T10" fmla="*/ 2866 w 2867"/>
                <a:gd name="T11" fmla="*/ 1440 h 28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7" h="2865">
                  <a:moveTo>
                    <a:pt x="2866" y="1440"/>
                  </a:moveTo>
                  <a:lnTo>
                    <a:pt x="2866" y="1440"/>
                  </a:lnTo>
                  <a:cubicBezTo>
                    <a:pt x="2866" y="2218"/>
                    <a:pt x="2220" y="2864"/>
                    <a:pt x="1425" y="2864"/>
                  </a:cubicBezTo>
                  <a:cubicBezTo>
                    <a:pt x="630" y="2864"/>
                    <a:pt x="0" y="2218"/>
                    <a:pt x="0" y="1440"/>
                  </a:cubicBezTo>
                  <a:cubicBezTo>
                    <a:pt x="0" y="645"/>
                    <a:pt x="630" y="0"/>
                    <a:pt x="1425" y="0"/>
                  </a:cubicBezTo>
                  <a:cubicBezTo>
                    <a:pt x="2220" y="0"/>
                    <a:pt x="2866" y="645"/>
                    <a:pt x="2866" y="1440"/>
                  </a:cubicBezTo>
                </a:path>
              </a:pathLst>
            </a:custGeom>
            <a:solidFill>
              <a:srgbClr val="475967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iS1ide-任意多边形 20"/>
            <p:cNvSpPr/>
            <p:nvPr/>
          </p:nvSpPr>
          <p:spPr bwMode="auto">
            <a:xfrm>
              <a:off x="3566533" y="3358362"/>
              <a:ext cx="1866183" cy="259556"/>
            </a:xfrm>
            <a:custGeom>
              <a:gdLst>
                <a:gd name="T0" fmla="*/ 13825 w 13826"/>
                <a:gd name="T1" fmla="*/ 0 h 1922"/>
                <a:gd name="T2" fmla="*/ 13825 w 13826"/>
                <a:gd name="T3" fmla="*/ 0 h 1922"/>
                <a:gd name="T4" fmla="*/ 1888 w 13826"/>
                <a:gd name="T5" fmla="*/ 0 h 1922"/>
                <a:gd name="T6" fmla="*/ 0 w 13826"/>
                <a:gd name="T7" fmla="*/ 961 h 1922"/>
                <a:gd name="T8" fmla="*/ 1888 w 13826"/>
                <a:gd name="T9" fmla="*/ 1921 h 1922"/>
                <a:gd name="T10" fmla="*/ 1921 w 13826"/>
                <a:gd name="T11" fmla="*/ 1921 h 1922"/>
                <a:gd name="T12" fmla="*/ 13825 w 13826"/>
                <a:gd name="T13" fmla="*/ 0 h 19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26" h="1922">
                  <a:moveTo>
                    <a:pt x="13825" y="0"/>
                  </a:moveTo>
                  <a:lnTo>
                    <a:pt x="13825" y="0"/>
                  </a:lnTo>
                  <a:cubicBezTo>
                    <a:pt x="1888" y="0"/>
                    <a:pt x="1888" y="0"/>
                    <a:pt x="1888" y="0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1888" y="1921"/>
                    <a:pt x="1888" y="1921"/>
                    <a:pt x="1888" y="1921"/>
                  </a:cubicBezTo>
                  <a:cubicBezTo>
                    <a:pt x="1921" y="1921"/>
                    <a:pt x="1921" y="1921"/>
                    <a:pt x="1921" y="1921"/>
                  </a:cubicBezTo>
                  <a:cubicBezTo>
                    <a:pt x="2566" y="1822"/>
                    <a:pt x="13428" y="100"/>
                    <a:pt x="13825" y="0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iS1ide-文本框 21"/>
            <p:cNvSpPr txBox="1"/>
            <p:nvPr/>
          </p:nvSpPr>
          <p:spPr bwMode="auto">
            <a:xfrm>
              <a:off x="5545798" y="3245724"/>
              <a:ext cx="235642" cy="2489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5040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2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en-US" sz="22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5916142" y="3051609"/>
              <a:ext cx="2693332" cy="695212"/>
              <a:chOff x="7888189" y="3600761"/>
              <a:chExt cx="3591109" cy="926949"/>
            </a:xfrm>
          </p:grpSpPr>
          <p:sp>
            <p:nvSpPr>
              <p:cNvPr id="31" name="iS1ide-文本框 48"/>
              <p:cNvSpPr txBox="1"/>
              <p:nvPr/>
            </p:nvSpPr>
            <p:spPr>
              <a:xfrm>
                <a:off x="7888189" y="3939297"/>
                <a:ext cx="3584674" cy="588413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1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iS1ide-文本框 49"/>
              <p:cNvSpPr txBox="1"/>
              <p:nvPr/>
            </p:nvSpPr>
            <p:spPr>
              <a:xfrm>
                <a:off x="7894624" y="3600761"/>
                <a:ext cx="3584674" cy="338536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533632" y="2518896"/>
            <a:ext cx="5038379" cy="695212"/>
            <a:chOff x="533632" y="2518896"/>
            <a:chExt cx="5038379" cy="695212"/>
          </a:xfrm>
        </p:grpSpPr>
        <p:sp>
          <p:nvSpPr>
            <p:cNvPr id="12" name="iS1ide-任意多边形 12"/>
            <p:cNvSpPr/>
            <p:nvPr/>
          </p:nvSpPr>
          <p:spPr bwMode="auto">
            <a:xfrm>
              <a:off x="3246871" y="2620770"/>
              <a:ext cx="2324544" cy="460772"/>
            </a:xfrm>
            <a:custGeom>
              <a:gdLst>
                <a:gd name="T0" fmla="*/ 1706 w 17221"/>
                <a:gd name="T1" fmla="*/ 0 h 3412"/>
                <a:gd name="T2" fmla="*/ 1706 w 17221"/>
                <a:gd name="T3" fmla="*/ 0 h 3412"/>
                <a:gd name="T4" fmla="*/ 3394 w 17221"/>
                <a:gd name="T5" fmla="*/ 1490 h 3412"/>
                <a:gd name="T6" fmla="*/ 15332 w 17221"/>
                <a:gd name="T7" fmla="*/ 1490 h 3412"/>
                <a:gd name="T8" fmla="*/ 17220 w 17221"/>
                <a:gd name="T9" fmla="*/ 2450 h 3412"/>
                <a:gd name="T10" fmla="*/ 15332 w 17221"/>
                <a:gd name="T11" fmla="*/ 3411 h 3412"/>
                <a:gd name="T12" fmla="*/ 1706 w 17221"/>
                <a:gd name="T13" fmla="*/ 3411 h 3412"/>
                <a:gd name="T14" fmla="*/ 0 w 17221"/>
                <a:gd name="T15" fmla="*/ 1705 h 3412"/>
                <a:gd name="T16" fmla="*/ 0 w 17221"/>
                <a:gd name="T17" fmla="*/ 0 h 3412"/>
                <a:gd name="T18" fmla="*/ 1706 w 17221"/>
                <a:gd name="T19" fmla="*/ 0 h 34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1" h="3412">
                  <a:moveTo>
                    <a:pt x="1706" y="0"/>
                  </a:moveTo>
                  <a:lnTo>
                    <a:pt x="1706" y="0"/>
                  </a:lnTo>
                  <a:cubicBezTo>
                    <a:pt x="2567" y="0"/>
                    <a:pt x="3278" y="646"/>
                    <a:pt x="3394" y="1490"/>
                  </a:cubicBezTo>
                  <a:cubicBezTo>
                    <a:pt x="15332" y="1490"/>
                    <a:pt x="15332" y="1490"/>
                    <a:pt x="15332" y="1490"/>
                  </a:cubicBezTo>
                  <a:cubicBezTo>
                    <a:pt x="17220" y="2450"/>
                    <a:pt x="17220" y="2450"/>
                    <a:pt x="17220" y="2450"/>
                  </a:cubicBezTo>
                  <a:cubicBezTo>
                    <a:pt x="15332" y="3411"/>
                    <a:pt x="15332" y="3411"/>
                    <a:pt x="15332" y="3411"/>
                  </a:cubicBezTo>
                  <a:cubicBezTo>
                    <a:pt x="1706" y="3411"/>
                    <a:pt x="1706" y="3411"/>
                    <a:pt x="1706" y="3411"/>
                  </a:cubicBezTo>
                  <a:cubicBezTo>
                    <a:pt x="761" y="3411"/>
                    <a:pt x="0" y="2649"/>
                    <a:pt x="0" y="1705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06" y="0"/>
                    <a:pt x="1706" y="0"/>
                    <a:pt x="170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iS1ide-任意多边形 13"/>
            <p:cNvSpPr/>
            <p:nvPr/>
          </p:nvSpPr>
          <p:spPr bwMode="auto">
            <a:xfrm>
              <a:off x="3282588" y="2658870"/>
              <a:ext cx="386928" cy="386953"/>
            </a:xfrm>
            <a:custGeom>
              <a:gdLst>
                <a:gd name="T0" fmla="*/ 0 w 2866"/>
                <a:gd name="T1" fmla="*/ 1423 h 2865"/>
                <a:gd name="T2" fmla="*/ 0 w 2866"/>
                <a:gd name="T3" fmla="*/ 1423 h 2865"/>
                <a:gd name="T4" fmla="*/ 1441 w 2866"/>
                <a:gd name="T5" fmla="*/ 2864 h 2865"/>
                <a:gd name="T6" fmla="*/ 2865 w 2866"/>
                <a:gd name="T7" fmla="*/ 1423 h 2865"/>
                <a:gd name="T8" fmla="*/ 1441 w 2866"/>
                <a:gd name="T9" fmla="*/ 0 h 2865"/>
                <a:gd name="T10" fmla="*/ 0 w 2866"/>
                <a:gd name="T11" fmla="*/ 1423 h 286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6" h="2865">
                  <a:moveTo>
                    <a:pt x="0" y="1423"/>
                  </a:moveTo>
                  <a:lnTo>
                    <a:pt x="0" y="1423"/>
                  </a:lnTo>
                  <a:cubicBezTo>
                    <a:pt x="0" y="2218"/>
                    <a:pt x="646" y="2864"/>
                    <a:pt x="1441" y="2864"/>
                  </a:cubicBezTo>
                  <a:cubicBezTo>
                    <a:pt x="2236" y="2864"/>
                    <a:pt x="2865" y="2218"/>
                    <a:pt x="2865" y="1423"/>
                  </a:cubicBezTo>
                  <a:cubicBezTo>
                    <a:pt x="2865" y="629"/>
                    <a:pt x="2236" y="0"/>
                    <a:pt x="1441" y="0"/>
                  </a:cubicBezTo>
                  <a:cubicBezTo>
                    <a:pt x="646" y="0"/>
                    <a:pt x="0" y="629"/>
                    <a:pt x="0" y="1423"/>
                  </a:cubicBezTo>
                </a:path>
              </a:pathLst>
            </a:custGeom>
            <a:solidFill>
              <a:srgbClr val="475967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iS1ide-任意多边形 14"/>
            <p:cNvSpPr/>
            <p:nvPr/>
          </p:nvSpPr>
          <p:spPr bwMode="auto">
            <a:xfrm>
              <a:off x="5312471" y="2951169"/>
              <a:ext cx="259540" cy="129778"/>
            </a:xfrm>
            <a:custGeom>
              <a:gdLst>
                <a:gd name="T0" fmla="*/ 1920 w 1921"/>
                <a:gd name="T1" fmla="*/ 0 h 962"/>
                <a:gd name="T2" fmla="*/ 1920 w 1921"/>
                <a:gd name="T3" fmla="*/ 0 h 962"/>
                <a:gd name="T4" fmla="*/ 32 w 1921"/>
                <a:gd name="T5" fmla="*/ 961 h 962"/>
                <a:gd name="T6" fmla="*/ 0 w 1921"/>
                <a:gd name="T7" fmla="*/ 961 h 962"/>
                <a:gd name="T8" fmla="*/ 32 w 1921"/>
                <a:gd name="T9" fmla="*/ 961 h 962"/>
                <a:gd name="T10" fmla="*/ 1920 w 1921"/>
                <a:gd name="T11" fmla="*/ 0 h 96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1" h="962">
                  <a:moveTo>
                    <a:pt x="1920" y="0"/>
                  </a:moveTo>
                  <a:lnTo>
                    <a:pt x="1920" y="0"/>
                  </a:lnTo>
                  <a:cubicBezTo>
                    <a:pt x="32" y="961"/>
                    <a:pt x="32" y="961"/>
                    <a:pt x="32" y="961"/>
                  </a:cubicBezTo>
                  <a:cubicBezTo>
                    <a:pt x="0" y="961"/>
                    <a:pt x="0" y="961"/>
                    <a:pt x="0" y="961"/>
                  </a:cubicBezTo>
                  <a:cubicBezTo>
                    <a:pt x="16" y="961"/>
                    <a:pt x="32" y="961"/>
                    <a:pt x="32" y="961"/>
                  </a:cubicBezTo>
                  <a:cubicBezTo>
                    <a:pt x="1920" y="0"/>
                    <a:pt x="1920" y="0"/>
                    <a:pt x="192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iS1ide-任意多边形 15"/>
            <p:cNvSpPr/>
            <p:nvPr/>
          </p:nvSpPr>
          <p:spPr bwMode="auto">
            <a:xfrm>
              <a:off x="3705231" y="2821986"/>
              <a:ext cx="1866779" cy="259556"/>
            </a:xfrm>
            <a:custGeom>
              <a:gdLst>
                <a:gd name="T0" fmla="*/ 11938 w 13827"/>
                <a:gd name="T1" fmla="*/ 0 h 1922"/>
                <a:gd name="T2" fmla="*/ 11938 w 13827"/>
                <a:gd name="T3" fmla="*/ 0 h 1922"/>
                <a:gd name="T4" fmla="*/ 0 w 13827"/>
                <a:gd name="T5" fmla="*/ 0 h 1922"/>
                <a:gd name="T6" fmla="*/ 11906 w 13827"/>
                <a:gd name="T7" fmla="*/ 1921 h 1922"/>
                <a:gd name="T8" fmla="*/ 11938 w 13827"/>
                <a:gd name="T9" fmla="*/ 1921 h 1922"/>
                <a:gd name="T10" fmla="*/ 13826 w 13827"/>
                <a:gd name="T11" fmla="*/ 960 h 1922"/>
                <a:gd name="T12" fmla="*/ 11938 w 13827"/>
                <a:gd name="T13" fmla="*/ 0 h 19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27" h="1922">
                  <a:moveTo>
                    <a:pt x="11938" y="0"/>
                  </a:moveTo>
                  <a:lnTo>
                    <a:pt x="1193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414" y="83"/>
                    <a:pt x="11260" y="1822"/>
                    <a:pt x="11906" y="1921"/>
                  </a:cubicBezTo>
                  <a:cubicBezTo>
                    <a:pt x="11938" y="1921"/>
                    <a:pt x="11938" y="1921"/>
                    <a:pt x="11938" y="1921"/>
                  </a:cubicBezTo>
                  <a:cubicBezTo>
                    <a:pt x="13826" y="960"/>
                    <a:pt x="13826" y="960"/>
                    <a:pt x="13826" y="960"/>
                  </a:cubicBezTo>
                  <a:cubicBezTo>
                    <a:pt x="11938" y="0"/>
                    <a:pt x="11938" y="0"/>
                    <a:pt x="11938" y="0"/>
                  </a:cubicBezTo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iS1ide-文本框 16"/>
            <p:cNvSpPr txBox="1"/>
            <p:nvPr/>
          </p:nvSpPr>
          <p:spPr bwMode="auto">
            <a:xfrm>
              <a:off x="3358146" y="2721870"/>
              <a:ext cx="235642" cy="2489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5040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2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en-US" sz="22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533632" y="2518896"/>
              <a:ext cx="2688506" cy="695212"/>
              <a:chOff x="711509" y="2890476"/>
              <a:chExt cx="3584674" cy="926949"/>
            </a:xfrm>
          </p:grpSpPr>
          <p:sp>
            <p:nvSpPr>
              <p:cNvPr id="29" name="iS1ide-文本框 46"/>
              <p:cNvSpPr txBox="1"/>
              <p:nvPr/>
            </p:nvSpPr>
            <p:spPr>
              <a:xfrm>
                <a:off x="711509" y="3229012"/>
                <a:ext cx="3584674" cy="588413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1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iS1ide-文本框 47"/>
              <p:cNvSpPr txBox="1"/>
              <p:nvPr/>
            </p:nvSpPr>
            <p:spPr>
              <a:xfrm>
                <a:off x="711509" y="2890476"/>
                <a:ext cx="3584674" cy="338536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533632" y="1461104"/>
            <a:ext cx="5038378" cy="695212"/>
            <a:chOff x="533632" y="1461104"/>
            <a:chExt cx="5038378" cy="695212"/>
          </a:xfrm>
        </p:grpSpPr>
        <p:sp>
          <p:nvSpPr>
            <p:cNvPr id="3" name="iS1ide-任意多边形 3"/>
            <p:cNvSpPr/>
            <p:nvPr/>
          </p:nvSpPr>
          <p:spPr bwMode="auto">
            <a:xfrm>
              <a:off x="3246871" y="1545636"/>
              <a:ext cx="2324544" cy="460772"/>
            </a:xfrm>
            <a:custGeom>
              <a:gdLst>
                <a:gd name="T0" fmla="*/ 1706 w 17221"/>
                <a:gd name="T1" fmla="*/ 0 h 3412"/>
                <a:gd name="T2" fmla="*/ 1706 w 17221"/>
                <a:gd name="T3" fmla="*/ 0 h 3412"/>
                <a:gd name="T4" fmla="*/ 3394 w 17221"/>
                <a:gd name="T5" fmla="*/ 1491 h 3412"/>
                <a:gd name="T6" fmla="*/ 15332 w 17221"/>
                <a:gd name="T7" fmla="*/ 1491 h 3412"/>
                <a:gd name="T8" fmla="*/ 17220 w 17221"/>
                <a:gd name="T9" fmla="*/ 2451 h 3412"/>
                <a:gd name="T10" fmla="*/ 15332 w 17221"/>
                <a:gd name="T11" fmla="*/ 3411 h 3412"/>
                <a:gd name="T12" fmla="*/ 1706 w 17221"/>
                <a:gd name="T13" fmla="*/ 3411 h 3412"/>
                <a:gd name="T14" fmla="*/ 0 w 17221"/>
                <a:gd name="T15" fmla="*/ 1706 h 3412"/>
                <a:gd name="T16" fmla="*/ 0 w 17221"/>
                <a:gd name="T17" fmla="*/ 0 h 3412"/>
                <a:gd name="T18" fmla="*/ 1706 w 17221"/>
                <a:gd name="T19" fmla="*/ 0 h 341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1" h="3412">
                  <a:moveTo>
                    <a:pt x="1706" y="0"/>
                  </a:moveTo>
                  <a:lnTo>
                    <a:pt x="1706" y="0"/>
                  </a:lnTo>
                  <a:cubicBezTo>
                    <a:pt x="2567" y="0"/>
                    <a:pt x="3278" y="646"/>
                    <a:pt x="3394" y="1491"/>
                  </a:cubicBezTo>
                  <a:cubicBezTo>
                    <a:pt x="15332" y="1491"/>
                    <a:pt x="15332" y="1491"/>
                    <a:pt x="15332" y="1491"/>
                  </a:cubicBezTo>
                  <a:cubicBezTo>
                    <a:pt x="17220" y="2451"/>
                    <a:pt x="17220" y="2451"/>
                    <a:pt x="17220" y="2451"/>
                  </a:cubicBezTo>
                  <a:cubicBezTo>
                    <a:pt x="15332" y="3411"/>
                    <a:pt x="15332" y="3411"/>
                    <a:pt x="15332" y="3411"/>
                  </a:cubicBezTo>
                  <a:cubicBezTo>
                    <a:pt x="1706" y="3411"/>
                    <a:pt x="1706" y="3411"/>
                    <a:pt x="1706" y="3411"/>
                  </a:cubicBezTo>
                  <a:cubicBezTo>
                    <a:pt x="761" y="3411"/>
                    <a:pt x="0" y="2649"/>
                    <a:pt x="0" y="17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06" y="0"/>
                    <a:pt x="1706" y="0"/>
                    <a:pt x="1706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" name="iS1ide-任意多边形 4"/>
            <p:cNvSpPr/>
            <p:nvPr/>
          </p:nvSpPr>
          <p:spPr bwMode="auto">
            <a:xfrm>
              <a:off x="3282588" y="1583141"/>
              <a:ext cx="386928" cy="386953"/>
            </a:xfrm>
            <a:custGeom>
              <a:gdLst>
                <a:gd name="T0" fmla="*/ 0 w 2866"/>
                <a:gd name="T1" fmla="*/ 1425 h 2866"/>
                <a:gd name="T2" fmla="*/ 0 w 2866"/>
                <a:gd name="T3" fmla="*/ 1425 h 2866"/>
                <a:gd name="T4" fmla="*/ 1441 w 2866"/>
                <a:gd name="T5" fmla="*/ 2865 h 2866"/>
                <a:gd name="T6" fmla="*/ 2865 w 2866"/>
                <a:gd name="T7" fmla="*/ 1425 h 2866"/>
                <a:gd name="T8" fmla="*/ 1441 w 2866"/>
                <a:gd name="T9" fmla="*/ 0 h 2866"/>
                <a:gd name="T10" fmla="*/ 0 w 2866"/>
                <a:gd name="T11" fmla="*/ 1425 h 28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6" h="2866">
                  <a:moveTo>
                    <a:pt x="0" y="1425"/>
                  </a:moveTo>
                  <a:lnTo>
                    <a:pt x="0" y="1425"/>
                  </a:lnTo>
                  <a:cubicBezTo>
                    <a:pt x="0" y="2220"/>
                    <a:pt x="646" y="2865"/>
                    <a:pt x="1441" y="2865"/>
                  </a:cubicBezTo>
                  <a:cubicBezTo>
                    <a:pt x="2236" y="2865"/>
                    <a:pt x="2865" y="2220"/>
                    <a:pt x="2865" y="1425"/>
                  </a:cubicBezTo>
                  <a:cubicBezTo>
                    <a:pt x="2865" y="630"/>
                    <a:pt x="2236" y="0"/>
                    <a:pt x="1441" y="0"/>
                  </a:cubicBezTo>
                  <a:cubicBezTo>
                    <a:pt x="646" y="0"/>
                    <a:pt x="0" y="630"/>
                    <a:pt x="0" y="1425"/>
                  </a:cubicBezTo>
                </a:path>
              </a:pathLst>
            </a:custGeom>
            <a:solidFill>
              <a:srgbClr val="475967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" name="iS1ide-任意多边形 5"/>
            <p:cNvSpPr/>
            <p:nvPr/>
          </p:nvSpPr>
          <p:spPr bwMode="auto">
            <a:xfrm>
              <a:off x="3705231" y="1746851"/>
              <a:ext cx="1866779" cy="259556"/>
            </a:xfrm>
            <a:custGeom>
              <a:gdLst>
                <a:gd name="T0" fmla="*/ 11938 w 13827"/>
                <a:gd name="T1" fmla="*/ 0 h 1921"/>
                <a:gd name="T2" fmla="*/ 11938 w 13827"/>
                <a:gd name="T3" fmla="*/ 0 h 1921"/>
                <a:gd name="T4" fmla="*/ 0 w 13827"/>
                <a:gd name="T5" fmla="*/ 0 h 1921"/>
                <a:gd name="T6" fmla="*/ 11938 w 13827"/>
                <a:gd name="T7" fmla="*/ 1920 h 1921"/>
                <a:gd name="T8" fmla="*/ 13826 w 13827"/>
                <a:gd name="T9" fmla="*/ 960 h 1921"/>
                <a:gd name="T10" fmla="*/ 11938 w 13827"/>
                <a:gd name="T11" fmla="*/ 0 h 192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827" h="1921">
                  <a:moveTo>
                    <a:pt x="11938" y="0"/>
                  </a:moveTo>
                  <a:lnTo>
                    <a:pt x="11938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414" y="82"/>
                    <a:pt x="11938" y="1920"/>
                    <a:pt x="11938" y="1920"/>
                  </a:cubicBezTo>
                  <a:cubicBezTo>
                    <a:pt x="13826" y="960"/>
                    <a:pt x="13826" y="960"/>
                    <a:pt x="13826" y="960"/>
                  </a:cubicBezTo>
                  <a:cubicBezTo>
                    <a:pt x="11938" y="0"/>
                    <a:pt x="11938" y="0"/>
                    <a:pt x="11938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" name="iS1ide-文本框 6"/>
            <p:cNvSpPr txBox="1"/>
            <p:nvPr/>
          </p:nvSpPr>
          <p:spPr bwMode="auto">
            <a:xfrm>
              <a:off x="3355700" y="1643123"/>
              <a:ext cx="235643" cy="2489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5040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2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en-US" sz="22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533632" y="1461104"/>
              <a:ext cx="2688506" cy="695212"/>
              <a:chOff x="711509" y="1480087"/>
              <a:chExt cx="3584674" cy="926949"/>
            </a:xfrm>
          </p:grpSpPr>
          <p:sp>
            <p:nvSpPr>
              <p:cNvPr id="27" name="iS1ide-文本框 42"/>
              <p:cNvSpPr txBox="1"/>
              <p:nvPr/>
            </p:nvSpPr>
            <p:spPr>
              <a:xfrm>
                <a:off x="711509" y="1818623"/>
                <a:ext cx="3584674" cy="588413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1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iS1ide-文本框 43"/>
              <p:cNvSpPr txBox="1"/>
              <p:nvPr/>
            </p:nvSpPr>
            <p:spPr>
              <a:xfrm>
                <a:off x="711509" y="1480087"/>
                <a:ext cx="3584674" cy="338536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pPr algn="r"/>
                <a:r>
                  <a:rPr lang="zh-CN" altLang="en-US" sz="1600" b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3566533" y="2007290"/>
            <a:ext cx="5042941" cy="695212"/>
            <a:chOff x="3566533" y="2007290"/>
            <a:chExt cx="5042941" cy="695212"/>
          </a:xfrm>
        </p:grpSpPr>
        <p:sp>
          <p:nvSpPr>
            <p:cNvPr id="7" name="iS1ide-任意多边形 7"/>
            <p:cNvSpPr/>
            <p:nvPr/>
          </p:nvSpPr>
          <p:spPr bwMode="auto">
            <a:xfrm>
              <a:off x="3566533" y="2084394"/>
              <a:ext cx="2324544" cy="458391"/>
            </a:xfrm>
            <a:custGeom>
              <a:gdLst>
                <a:gd name="T0" fmla="*/ 15515 w 17221"/>
                <a:gd name="T1" fmla="*/ 0 h 3396"/>
                <a:gd name="T2" fmla="*/ 15515 w 17221"/>
                <a:gd name="T3" fmla="*/ 0 h 3396"/>
                <a:gd name="T4" fmla="*/ 13825 w 17221"/>
                <a:gd name="T5" fmla="*/ 1474 h 3396"/>
                <a:gd name="T6" fmla="*/ 1888 w 17221"/>
                <a:gd name="T7" fmla="*/ 1474 h 3396"/>
                <a:gd name="T8" fmla="*/ 0 w 17221"/>
                <a:gd name="T9" fmla="*/ 2434 h 3396"/>
                <a:gd name="T10" fmla="*/ 1888 w 17221"/>
                <a:gd name="T11" fmla="*/ 3395 h 3396"/>
                <a:gd name="T12" fmla="*/ 15515 w 17221"/>
                <a:gd name="T13" fmla="*/ 3395 h 3396"/>
                <a:gd name="T14" fmla="*/ 17220 w 17221"/>
                <a:gd name="T15" fmla="*/ 1705 h 3396"/>
                <a:gd name="T16" fmla="*/ 17220 w 17221"/>
                <a:gd name="T17" fmla="*/ 0 h 3396"/>
                <a:gd name="T18" fmla="*/ 15515 w 17221"/>
                <a:gd name="T19" fmla="*/ 0 h 339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21" h="3396">
                  <a:moveTo>
                    <a:pt x="15515" y="0"/>
                  </a:moveTo>
                  <a:lnTo>
                    <a:pt x="15515" y="0"/>
                  </a:lnTo>
                  <a:cubicBezTo>
                    <a:pt x="14654" y="0"/>
                    <a:pt x="13942" y="646"/>
                    <a:pt x="13825" y="1474"/>
                  </a:cubicBezTo>
                  <a:cubicBezTo>
                    <a:pt x="1888" y="1474"/>
                    <a:pt x="1888" y="1474"/>
                    <a:pt x="1888" y="1474"/>
                  </a:cubicBezTo>
                  <a:cubicBezTo>
                    <a:pt x="0" y="2434"/>
                    <a:pt x="0" y="2434"/>
                    <a:pt x="0" y="2434"/>
                  </a:cubicBezTo>
                  <a:cubicBezTo>
                    <a:pt x="1888" y="3395"/>
                    <a:pt x="1888" y="3395"/>
                    <a:pt x="1888" y="3395"/>
                  </a:cubicBezTo>
                  <a:cubicBezTo>
                    <a:pt x="15515" y="3395"/>
                    <a:pt x="15515" y="3395"/>
                    <a:pt x="15515" y="3395"/>
                  </a:cubicBezTo>
                  <a:cubicBezTo>
                    <a:pt x="16458" y="3395"/>
                    <a:pt x="17220" y="2633"/>
                    <a:pt x="17220" y="1705"/>
                  </a:cubicBezTo>
                  <a:cubicBezTo>
                    <a:pt x="17220" y="0"/>
                    <a:pt x="17220" y="0"/>
                    <a:pt x="17220" y="0"/>
                  </a:cubicBezTo>
                  <a:cubicBezTo>
                    <a:pt x="15515" y="0"/>
                    <a:pt x="15515" y="0"/>
                    <a:pt x="15515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" name="iS1ide-任意多边形 8"/>
            <p:cNvSpPr/>
            <p:nvPr/>
          </p:nvSpPr>
          <p:spPr bwMode="auto">
            <a:xfrm>
              <a:off x="5468433" y="2120112"/>
              <a:ext cx="386928" cy="386953"/>
            </a:xfrm>
            <a:custGeom>
              <a:gdLst>
                <a:gd name="T0" fmla="*/ 2866 w 2867"/>
                <a:gd name="T1" fmla="*/ 1440 h 2866"/>
                <a:gd name="T2" fmla="*/ 2866 w 2867"/>
                <a:gd name="T3" fmla="*/ 1440 h 2866"/>
                <a:gd name="T4" fmla="*/ 1425 w 2867"/>
                <a:gd name="T5" fmla="*/ 2865 h 2866"/>
                <a:gd name="T6" fmla="*/ 0 w 2867"/>
                <a:gd name="T7" fmla="*/ 1440 h 2866"/>
                <a:gd name="T8" fmla="*/ 1425 w 2867"/>
                <a:gd name="T9" fmla="*/ 0 h 2866"/>
                <a:gd name="T10" fmla="*/ 2866 w 2867"/>
                <a:gd name="T11" fmla="*/ 1440 h 286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7" h="2866">
                  <a:moveTo>
                    <a:pt x="2866" y="1440"/>
                  </a:moveTo>
                  <a:lnTo>
                    <a:pt x="2866" y="1440"/>
                  </a:lnTo>
                  <a:cubicBezTo>
                    <a:pt x="2866" y="2219"/>
                    <a:pt x="2220" y="2865"/>
                    <a:pt x="1425" y="2865"/>
                  </a:cubicBezTo>
                  <a:cubicBezTo>
                    <a:pt x="630" y="2865"/>
                    <a:pt x="0" y="2219"/>
                    <a:pt x="0" y="1440"/>
                  </a:cubicBezTo>
                  <a:cubicBezTo>
                    <a:pt x="0" y="645"/>
                    <a:pt x="630" y="0"/>
                    <a:pt x="1425" y="0"/>
                  </a:cubicBezTo>
                  <a:cubicBezTo>
                    <a:pt x="2220" y="0"/>
                    <a:pt x="2866" y="645"/>
                    <a:pt x="2866" y="1440"/>
                  </a:cubicBezTo>
                </a:path>
              </a:pathLst>
            </a:custGeom>
            <a:solidFill>
              <a:srgbClr val="475967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iS1ide-任意多边形 9"/>
            <p:cNvSpPr/>
            <p:nvPr/>
          </p:nvSpPr>
          <p:spPr bwMode="auto">
            <a:xfrm>
              <a:off x="3566533" y="2413006"/>
              <a:ext cx="259540" cy="132160"/>
            </a:xfrm>
            <a:custGeom>
              <a:gdLst>
                <a:gd name="T0" fmla="*/ 0 w 1922"/>
                <a:gd name="T1" fmla="*/ 0 h 978"/>
                <a:gd name="T2" fmla="*/ 0 w 1922"/>
                <a:gd name="T3" fmla="*/ 0 h 978"/>
                <a:gd name="T4" fmla="*/ 0 w 1922"/>
                <a:gd name="T5" fmla="*/ 16 h 978"/>
                <a:gd name="T6" fmla="*/ 1888 w 1922"/>
                <a:gd name="T7" fmla="*/ 977 h 978"/>
                <a:gd name="T8" fmla="*/ 1921 w 1922"/>
                <a:gd name="T9" fmla="*/ 961 h 978"/>
                <a:gd name="T10" fmla="*/ 1888 w 1922"/>
                <a:gd name="T11" fmla="*/ 961 h 978"/>
                <a:gd name="T12" fmla="*/ 0 w 1922"/>
                <a:gd name="T13" fmla="*/ 0 h 97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22" h="978">
                  <a:moveTo>
                    <a:pt x="0" y="0"/>
                  </a:moveTo>
                  <a:lnTo>
                    <a:pt x="0" y="0"/>
                  </a:lnTo>
                  <a:cubicBezTo>
                    <a:pt x="0" y="16"/>
                    <a:pt x="0" y="16"/>
                    <a:pt x="0" y="16"/>
                  </a:cubicBezTo>
                  <a:cubicBezTo>
                    <a:pt x="1888" y="977"/>
                    <a:pt x="1888" y="977"/>
                    <a:pt x="1888" y="977"/>
                  </a:cubicBezTo>
                  <a:cubicBezTo>
                    <a:pt x="1888" y="977"/>
                    <a:pt x="1904" y="977"/>
                    <a:pt x="1921" y="961"/>
                  </a:cubicBezTo>
                  <a:cubicBezTo>
                    <a:pt x="1888" y="961"/>
                    <a:pt x="1888" y="961"/>
                    <a:pt x="1888" y="96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iS1ide-任意多边形 10"/>
            <p:cNvSpPr/>
            <p:nvPr/>
          </p:nvSpPr>
          <p:spPr bwMode="auto">
            <a:xfrm>
              <a:off x="3566533" y="2283228"/>
              <a:ext cx="1866183" cy="259556"/>
            </a:xfrm>
            <a:custGeom>
              <a:gdLst>
                <a:gd name="T0" fmla="*/ 13825 w 13826"/>
                <a:gd name="T1" fmla="*/ 0 h 1922"/>
                <a:gd name="T2" fmla="*/ 13825 w 13826"/>
                <a:gd name="T3" fmla="*/ 0 h 1922"/>
                <a:gd name="T4" fmla="*/ 1888 w 13826"/>
                <a:gd name="T5" fmla="*/ 0 h 1922"/>
                <a:gd name="T6" fmla="*/ 0 w 13826"/>
                <a:gd name="T7" fmla="*/ 960 h 1922"/>
                <a:gd name="T8" fmla="*/ 1888 w 13826"/>
                <a:gd name="T9" fmla="*/ 1921 h 1922"/>
                <a:gd name="T10" fmla="*/ 1921 w 13826"/>
                <a:gd name="T11" fmla="*/ 1921 h 1922"/>
                <a:gd name="T12" fmla="*/ 13825 w 13826"/>
                <a:gd name="T13" fmla="*/ 0 h 19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826" h="1922">
                  <a:moveTo>
                    <a:pt x="13825" y="0"/>
                  </a:moveTo>
                  <a:lnTo>
                    <a:pt x="13825" y="0"/>
                  </a:lnTo>
                  <a:cubicBezTo>
                    <a:pt x="1888" y="0"/>
                    <a:pt x="1888" y="0"/>
                    <a:pt x="1888" y="0"/>
                  </a:cubicBezTo>
                  <a:cubicBezTo>
                    <a:pt x="0" y="960"/>
                    <a:pt x="0" y="960"/>
                    <a:pt x="0" y="960"/>
                  </a:cubicBezTo>
                  <a:cubicBezTo>
                    <a:pt x="1888" y="1921"/>
                    <a:pt x="1888" y="1921"/>
                    <a:pt x="1888" y="1921"/>
                  </a:cubicBezTo>
                  <a:cubicBezTo>
                    <a:pt x="1921" y="1921"/>
                    <a:pt x="1921" y="1921"/>
                    <a:pt x="1921" y="1921"/>
                  </a:cubicBezTo>
                  <a:cubicBezTo>
                    <a:pt x="2550" y="1821"/>
                    <a:pt x="13412" y="99"/>
                    <a:pt x="13825" y="0"/>
                  </a:cubicBezTo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iS1ide-文本框 11"/>
            <p:cNvSpPr txBox="1"/>
            <p:nvPr/>
          </p:nvSpPr>
          <p:spPr bwMode="auto">
            <a:xfrm>
              <a:off x="5545798" y="2175332"/>
              <a:ext cx="235642" cy="24890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lIns="0" tIns="50400" rIns="0" bIns="0">
              <a:normAutofit fontScale="70000" lnSpcReduction="20000"/>
            </a:bodyPr>
            <a:lstStyle/>
            <a:p>
              <a:pPr algn="ctr">
                <a:buClrTx/>
                <a:buFontTx/>
                <a:buNone/>
              </a:pPr>
              <a:r>
                <a:rPr lang="en-US" sz="22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en-US" sz="22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4" name="组合 23"/>
            <p:cNvGrpSpPr/>
            <p:nvPr/>
          </p:nvGrpSpPr>
          <p:grpSpPr>
            <a:xfrm>
              <a:off x="5916142" y="2007290"/>
              <a:ext cx="2693332" cy="695212"/>
              <a:chOff x="7888189" y="2208335"/>
              <a:chExt cx="3591109" cy="926949"/>
            </a:xfrm>
          </p:grpSpPr>
          <p:sp>
            <p:nvSpPr>
              <p:cNvPr id="25" name="iS1ide-文本框 38"/>
              <p:cNvSpPr txBox="1"/>
              <p:nvPr/>
            </p:nvSpPr>
            <p:spPr>
              <a:xfrm>
                <a:off x="7888189" y="2546871"/>
                <a:ext cx="3584674" cy="588413"/>
              </a:xfrm>
              <a:prstGeom prst="rect">
                <a:avLst/>
              </a:prstGeom>
              <a:noFill/>
            </p:spPr>
            <p:txBody>
              <a:bodyPr wrap="square" lIns="144000" tIns="0" rIns="14400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1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iS1ide-文本框 39"/>
              <p:cNvSpPr txBox="1"/>
              <p:nvPr/>
            </p:nvSpPr>
            <p:spPr>
              <a:xfrm>
                <a:off x="7894624" y="2208335"/>
                <a:ext cx="3584674" cy="338536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正五边形 38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执行不力的病因</a:t>
            </a:r>
            <a:endParaRPr lang="zh-CN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3" name="图片 9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1993"/>
          </a:xfrm>
          <a:prstGeom prst="rect">
            <a:avLst/>
          </a:prstGeom>
        </p:spPr>
      </p:pic>
      <p:grpSp>
        <p:nvGrpSpPr>
          <p:cNvPr id="94" name="组合 93"/>
          <p:cNvGrpSpPr/>
          <p:nvPr/>
        </p:nvGrpSpPr>
        <p:grpSpPr>
          <a:xfrm>
            <a:off x="3131840" y="756432"/>
            <a:ext cx="2880320" cy="2880320"/>
            <a:chOff x="1195042" y="1306425"/>
            <a:chExt cx="1792328" cy="1792328"/>
          </a:xfrm>
        </p:grpSpPr>
        <p:sp>
          <p:nvSpPr>
            <p:cNvPr id="95" name="椭圆 94"/>
            <p:cNvSpPr/>
            <p:nvPr/>
          </p:nvSpPr>
          <p:spPr>
            <a:xfrm>
              <a:off x="1195042" y="1306425"/>
              <a:ext cx="1792328" cy="1792328"/>
            </a:xfrm>
            <a:prstGeom prst="ellipse">
              <a:avLst/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1278322" y="1389705"/>
              <a:ext cx="1625768" cy="162576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7" name="TextBox 7"/>
          <p:cNvSpPr>
            <a:spLocks noChangeArrowheads="1"/>
          </p:cNvSpPr>
          <p:nvPr/>
        </p:nvSpPr>
        <p:spPr bwMode="auto">
          <a:xfrm>
            <a:off x="2771800" y="3828405"/>
            <a:ext cx="412245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完善执行的法门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8" name="矩形 97"/>
          <p:cNvSpPr/>
          <p:nvPr/>
        </p:nvSpPr>
        <p:spPr>
          <a:xfrm>
            <a:off x="3430055" y="1203598"/>
            <a:ext cx="24482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800" spc="30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ea"/>
                <a:sym typeface="+mn-lt"/>
              </a:rPr>
              <a:t>06</a:t>
            </a:r>
            <a:endParaRPr lang="zh-CN" altLang="en-US" sz="13800" spc="300">
              <a:solidFill>
                <a:schemeClr val="bg1"/>
              </a:solidFill>
              <a:latin typeface="Adobe Gothic Std B" panose="020b0800000000000000" pitchFamily="34" charset="-128"/>
              <a:ea typeface="+mj-ea"/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53" name="Group 1"/>
          <p:cNvGrpSpPr/>
          <p:nvPr/>
        </p:nvGrpSpPr>
        <p:grpSpPr>
          <a:xfrm>
            <a:off x="3035518" y="1221600"/>
            <a:ext cx="3072966" cy="2869600"/>
            <a:chOff x="4084597" y="1861209"/>
            <a:chExt cx="4097288" cy="3826133"/>
          </a:xfrm>
        </p:grpSpPr>
        <p:grpSp>
          <p:nvGrpSpPr>
            <p:cNvPr id="65" name="Group 2"/>
            <p:cNvGrpSpPr/>
            <p:nvPr/>
          </p:nvGrpSpPr>
          <p:grpSpPr>
            <a:xfrm>
              <a:off x="5007503" y="3014716"/>
              <a:ext cx="2135481" cy="870968"/>
              <a:chOff x="0" y="-1"/>
              <a:chExt cx="4270960" cy="1741933"/>
            </a:xfrm>
          </p:grpSpPr>
          <p:grpSp>
            <p:nvGrpSpPr>
              <p:cNvPr id="101" name="Group 38"/>
              <p:cNvGrpSpPr/>
              <p:nvPr/>
            </p:nvGrpSpPr>
            <p:grpSpPr>
              <a:xfrm>
                <a:off x="0" y="818493"/>
                <a:ext cx="4270960" cy="923439"/>
                <a:chOff x="0" y="-1"/>
                <a:chExt cx="4270960" cy="923438"/>
              </a:xfrm>
            </p:grpSpPr>
            <p:sp>
              <p:nvSpPr>
                <p:cNvPr id="105" name="is1ide-Freeform: Shape 42"/>
                <p:cNvSpPr/>
                <p:nvPr/>
              </p:nvSpPr>
              <p:spPr>
                <a:xfrm rot="10800000">
                  <a:off x="0" y="9683"/>
                  <a:ext cx="2133860" cy="913749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7281" y="21600"/>
                      </a:moveTo>
                      <a:lnTo>
                        <a:pt x="21600" y="17781"/>
                      </a:lnTo>
                      <a:lnTo>
                        <a:pt x="0" y="0"/>
                      </a:lnTo>
                      <a:lnTo>
                        <a:pt x="0" y="7370"/>
                      </a:lnTo>
                      <a:lnTo>
                        <a:pt x="17281" y="21600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6" name="is1ide-Freeform: Shape 43"/>
                <p:cNvSpPr/>
                <p:nvPr/>
              </p:nvSpPr>
              <p:spPr>
                <a:xfrm rot="10800000">
                  <a:off x="2133854" y="-1"/>
                  <a:ext cx="2137106" cy="923438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4286" y="21600"/>
                      </a:moveTo>
                      <a:lnTo>
                        <a:pt x="21600" y="7288"/>
                      </a:lnTo>
                      <a:lnTo>
                        <a:pt x="21600" y="0"/>
                      </a:lnTo>
                      <a:lnTo>
                        <a:pt x="0" y="17847"/>
                      </a:lnTo>
                      <a:lnTo>
                        <a:pt x="4286" y="21600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102" name="Group 39"/>
              <p:cNvGrpSpPr/>
              <p:nvPr/>
            </p:nvGrpSpPr>
            <p:grpSpPr>
              <a:xfrm>
                <a:off x="144920" y="-1"/>
                <a:ext cx="3973546" cy="1430352"/>
                <a:chExt cx="3973544" cy="1430350"/>
              </a:xfrm>
            </p:grpSpPr>
            <p:sp>
              <p:nvSpPr>
                <p:cNvPr id="103" name="is1ide-Freeform: Shape 40"/>
                <p:cNvSpPr/>
                <p:nvPr/>
              </p:nvSpPr>
              <p:spPr>
                <a:xfrm rot="10800000">
                  <a:off x="1988933" y="0"/>
                  <a:ext cx="1984611" cy="1430350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5104" y="21600"/>
                      </a:moveTo>
                      <a:lnTo>
                        <a:pt x="21600" y="13426"/>
                      </a:lnTo>
                      <a:lnTo>
                        <a:pt x="21600" y="0"/>
                      </a:lnTo>
                      <a:lnTo>
                        <a:pt x="2949" y="9244"/>
                      </a:lnTo>
                      <a:lnTo>
                        <a:pt x="0" y="10704"/>
                      </a:lnTo>
                      <a:lnTo>
                        <a:pt x="5104" y="21600"/>
                      </a:lnTo>
                      <a:close/>
                    </a:path>
                  </a:pathLst>
                </a:custGeom>
                <a:solidFill>
                  <a:schemeClr val="accent3">
                    <a:alpha val="5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104" name="is1ide-Freeform: Shape 41"/>
                <p:cNvSpPr/>
                <p:nvPr/>
              </p:nvSpPr>
              <p:spPr>
                <a:xfrm rot="10800000">
                  <a:off x="0" y="6454"/>
                  <a:ext cx="1988939" cy="1423893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6497" y="21600"/>
                      </a:moveTo>
                      <a:lnTo>
                        <a:pt x="21600" y="10632"/>
                      </a:lnTo>
                      <a:lnTo>
                        <a:pt x="18542" y="9126"/>
                      </a:lnTo>
                      <a:lnTo>
                        <a:pt x="0" y="0"/>
                      </a:lnTo>
                      <a:lnTo>
                        <a:pt x="0" y="13482"/>
                      </a:lnTo>
                      <a:lnTo>
                        <a:pt x="16497" y="2160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66" name="Group 3"/>
            <p:cNvGrpSpPr/>
            <p:nvPr/>
          </p:nvGrpSpPr>
          <p:grpSpPr>
            <a:xfrm>
              <a:off x="4640322" y="3504683"/>
              <a:ext cx="2864976" cy="1057429"/>
              <a:chOff x="-1" y="-1"/>
              <a:chExt cx="5729952" cy="2114857"/>
            </a:xfrm>
          </p:grpSpPr>
          <p:sp>
            <p:nvSpPr>
              <p:cNvPr id="99" name="is1ide-Freeform: Shape 36"/>
              <p:cNvSpPr/>
              <p:nvPr/>
            </p:nvSpPr>
            <p:spPr>
              <a:xfrm rot="10800000">
                <a:off x="2868219" y="-1"/>
                <a:ext cx="2861732" cy="211485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31" y="21530"/>
                    </a:moveTo>
                    <a:lnTo>
                      <a:pt x="5467" y="21600"/>
                    </a:lnTo>
                    <a:lnTo>
                      <a:pt x="21600" y="13808"/>
                    </a:lnTo>
                    <a:lnTo>
                      <a:pt x="21600" y="0"/>
                    </a:lnTo>
                    <a:lnTo>
                      <a:pt x="2166" y="9387"/>
                    </a:lnTo>
                    <a:lnTo>
                      <a:pt x="0" y="10434"/>
                    </a:lnTo>
                    <a:lnTo>
                      <a:pt x="5331" y="21530"/>
                    </a:lnTo>
                    <a:close/>
                  </a:path>
                </a:pathLst>
              </a:custGeom>
              <a:solidFill>
                <a:schemeClr val="accent2"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100" name="íṩľíḍè-Freeform: Shape 37"/>
              <p:cNvSpPr/>
              <p:nvPr/>
            </p:nvSpPr>
            <p:spPr>
              <a:xfrm rot="10800000">
                <a:off x="-1" y="9686"/>
                <a:ext cx="2868221" cy="210516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68" y="21600"/>
                    </a:moveTo>
                    <a:lnTo>
                      <a:pt x="16311" y="21476"/>
                    </a:lnTo>
                    <a:lnTo>
                      <a:pt x="21600" y="10376"/>
                    </a:lnTo>
                    <a:lnTo>
                      <a:pt x="19382" y="9311"/>
                    </a:lnTo>
                    <a:lnTo>
                      <a:pt x="0" y="0"/>
                    </a:lnTo>
                    <a:lnTo>
                      <a:pt x="0" y="13882"/>
                    </a:lnTo>
                    <a:lnTo>
                      <a:pt x="16068" y="2160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7" name="Group 4"/>
            <p:cNvGrpSpPr/>
            <p:nvPr/>
          </p:nvGrpSpPr>
          <p:grpSpPr>
            <a:xfrm>
              <a:off x="4563440" y="4102008"/>
              <a:ext cx="3034870" cy="646802"/>
              <a:chOff x="-1" y="0"/>
              <a:chExt cx="6069738" cy="1293601"/>
            </a:xfrm>
          </p:grpSpPr>
          <p:sp>
            <p:nvSpPr>
              <p:cNvPr id="97" name="íṩľíḍè-Freeform: Shape 34"/>
              <p:cNvSpPr/>
              <p:nvPr/>
            </p:nvSpPr>
            <p:spPr>
              <a:xfrm rot="10800000">
                <a:off x="3021982" y="0"/>
                <a:ext cx="3047755" cy="127214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995"/>
                    </a:moveTo>
                    <a:lnTo>
                      <a:pt x="21600" y="0"/>
                    </a:lnTo>
                    <a:lnTo>
                      <a:pt x="0" y="18476"/>
                    </a:lnTo>
                    <a:lnTo>
                      <a:pt x="33" y="18596"/>
                    </a:lnTo>
                    <a:lnTo>
                      <a:pt x="3353" y="21600"/>
                    </a:lnTo>
                    <a:lnTo>
                      <a:pt x="21600" y="5995"/>
                    </a:ln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8" name="íṩľíḍè-Freeform: Shape 35"/>
              <p:cNvSpPr/>
              <p:nvPr/>
            </p:nvSpPr>
            <p:spPr>
              <a:xfrm rot="10800000">
                <a:off x="-1" y="0"/>
                <a:ext cx="3055327" cy="129360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054"/>
                    </a:moveTo>
                    <a:lnTo>
                      <a:pt x="18199" y="21600"/>
                    </a:lnTo>
                    <a:lnTo>
                      <a:pt x="21590" y="18494"/>
                    </a:lnTo>
                    <a:lnTo>
                      <a:pt x="21600" y="18452"/>
                    </a:lnTo>
                    <a:lnTo>
                      <a:pt x="0" y="0"/>
                    </a:lnTo>
                    <a:lnTo>
                      <a:pt x="0" y="6054"/>
                    </a:lnTo>
                    <a:close/>
                  </a:path>
                </a:pathLst>
              </a:custGeom>
              <a:solidFill>
                <a:srgbClr val="E6E7EA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8" name="Group 5"/>
            <p:cNvGrpSpPr/>
            <p:nvPr/>
          </p:nvGrpSpPr>
          <p:grpSpPr>
            <a:xfrm>
              <a:off x="4084597" y="4194028"/>
              <a:ext cx="3991749" cy="1493314"/>
              <a:chOff x="-1" y="-1"/>
              <a:chExt cx="7983497" cy="2986627"/>
            </a:xfrm>
          </p:grpSpPr>
          <p:sp>
            <p:nvSpPr>
              <p:cNvPr id="95" name="íṩľíḍè-Freeform: Shape 32"/>
              <p:cNvSpPr/>
              <p:nvPr/>
            </p:nvSpPr>
            <p:spPr>
              <a:xfrm rot="10800000">
                <a:off x="3979669" y="-1"/>
                <a:ext cx="4003827" cy="298662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158" y="21600"/>
                    </a:moveTo>
                    <a:lnTo>
                      <a:pt x="21600" y="13726"/>
                    </a:lnTo>
                    <a:lnTo>
                      <a:pt x="21600" y="0"/>
                    </a:lnTo>
                    <a:lnTo>
                      <a:pt x="0" y="10952"/>
                    </a:lnTo>
                    <a:lnTo>
                      <a:pt x="5158" y="21600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96" name="íṩľíḍè-Freeform: Shape 33"/>
              <p:cNvSpPr/>
              <p:nvPr/>
            </p:nvSpPr>
            <p:spPr>
              <a:xfrm rot="10800000">
                <a:off x="-1" y="-1"/>
                <a:ext cx="4003828" cy="2980169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482" y="21600"/>
                    </a:moveTo>
                    <a:lnTo>
                      <a:pt x="21600" y="10996"/>
                    </a:lnTo>
                    <a:lnTo>
                      <a:pt x="0" y="0"/>
                    </a:lnTo>
                    <a:lnTo>
                      <a:pt x="0" y="13781"/>
                    </a:lnTo>
                    <a:lnTo>
                      <a:pt x="16482" y="21600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69" name="Group 6"/>
            <p:cNvGrpSpPr/>
            <p:nvPr/>
          </p:nvGrpSpPr>
          <p:grpSpPr>
            <a:xfrm>
              <a:off x="5327277" y="2549745"/>
              <a:ext cx="1504770" cy="748274"/>
              <a:chOff x="-1" y="-2"/>
              <a:chExt cx="3009539" cy="1496546"/>
            </a:xfrm>
          </p:grpSpPr>
          <p:grpSp>
            <p:nvGrpSpPr>
              <p:cNvPr id="89" name="Group 26"/>
              <p:cNvGrpSpPr/>
              <p:nvPr/>
            </p:nvGrpSpPr>
            <p:grpSpPr>
              <a:xfrm>
                <a:off x="-1" y="799120"/>
                <a:ext cx="3009539" cy="697424"/>
                <a:chOff x="0" y="-1"/>
                <a:chExt cx="3009537" cy="697422"/>
              </a:xfrm>
            </p:grpSpPr>
            <p:sp>
              <p:nvSpPr>
                <p:cNvPr id="93" name="íṩľíḍè-Freeform: Shape 30"/>
                <p:cNvSpPr/>
                <p:nvPr/>
              </p:nvSpPr>
              <p:spPr>
                <a:xfrm rot="10800000">
                  <a:off x="1494309" y="-1"/>
                  <a:ext cx="1515228" cy="697422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8917"/>
                      </a:moveTo>
                      <a:lnTo>
                        <a:pt x="21600" y="0"/>
                      </a:lnTo>
                      <a:lnTo>
                        <a:pt x="0" y="16776"/>
                      </a:lnTo>
                      <a:lnTo>
                        <a:pt x="193" y="17426"/>
                      </a:lnTo>
                      <a:lnTo>
                        <a:pt x="5270" y="21600"/>
                      </a:lnTo>
                      <a:lnTo>
                        <a:pt x="21600" y="8917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4" name="íṩľíḍè-Freeform: Shape 31"/>
                <p:cNvSpPr/>
                <p:nvPr/>
              </p:nvSpPr>
              <p:spPr>
                <a:xfrm rot="10800000">
                  <a:off x="0" y="9688"/>
                  <a:ext cx="1518473" cy="687733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9029"/>
                      </a:moveTo>
                      <a:lnTo>
                        <a:pt x="16153" y="21600"/>
                      </a:lnTo>
                      <a:lnTo>
                        <a:pt x="21508" y="17127"/>
                      </a:lnTo>
                      <a:lnTo>
                        <a:pt x="21600" y="16804"/>
                      </a:lnTo>
                      <a:lnTo>
                        <a:pt x="0" y="0"/>
                      </a:lnTo>
                      <a:lnTo>
                        <a:pt x="0" y="9029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90" name="Group 27"/>
              <p:cNvGrpSpPr/>
              <p:nvPr/>
            </p:nvGrpSpPr>
            <p:grpSpPr>
              <a:xfrm>
                <a:off x="127251" y="-2"/>
                <a:ext cx="2730872" cy="1207568"/>
                <a:chOff x="-1" y="-1"/>
                <a:chExt cx="2730872" cy="1207566"/>
              </a:xfrm>
            </p:grpSpPr>
            <p:sp>
              <p:nvSpPr>
                <p:cNvPr id="91" name="íṩľíḍè-Freeform: Shape 28"/>
                <p:cNvSpPr/>
                <p:nvPr/>
              </p:nvSpPr>
              <p:spPr>
                <a:xfrm rot="10800000">
                  <a:off x="1367055" y="-1"/>
                  <a:ext cx="1363816" cy="1207566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427" y="21600"/>
                      </a:moveTo>
                      <a:lnTo>
                        <a:pt x="21600" y="15890"/>
                      </a:lnTo>
                      <a:lnTo>
                        <a:pt x="21600" y="0"/>
                      </a:lnTo>
                      <a:lnTo>
                        <a:pt x="3452" y="7312"/>
                      </a:lnTo>
                      <a:lnTo>
                        <a:pt x="0" y="8704"/>
                      </a:lnTo>
                      <a:lnTo>
                        <a:pt x="7427" y="21600"/>
                      </a:lnTo>
                      <a:close/>
                    </a:path>
                  </a:pathLst>
                </a:custGeom>
                <a:solidFill>
                  <a:schemeClr val="accent4">
                    <a:alpha val="5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92" name="íṩľíḍè-Freeform: Shape 29"/>
                <p:cNvSpPr/>
                <p:nvPr/>
              </p:nvSpPr>
              <p:spPr>
                <a:xfrm rot="10800000">
                  <a:off x="-1" y="3228"/>
                  <a:ext cx="1367060" cy="1204337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4172" y="21600"/>
                      </a:moveTo>
                      <a:lnTo>
                        <a:pt x="21600" y="8633"/>
                      </a:lnTo>
                      <a:lnTo>
                        <a:pt x="17949" y="7176"/>
                      </a:lnTo>
                      <a:lnTo>
                        <a:pt x="0" y="0"/>
                      </a:lnTo>
                      <a:lnTo>
                        <a:pt x="0" y="15932"/>
                      </a:lnTo>
                      <a:lnTo>
                        <a:pt x="14172" y="2160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0" name="Group 7"/>
            <p:cNvGrpSpPr/>
            <p:nvPr/>
          </p:nvGrpSpPr>
          <p:grpSpPr>
            <a:xfrm>
              <a:off x="5626138" y="1861209"/>
              <a:ext cx="895508" cy="848368"/>
              <a:chExt cx="1791013" cy="1696733"/>
            </a:xfrm>
          </p:grpSpPr>
          <p:grpSp>
            <p:nvGrpSpPr>
              <p:cNvPr id="83" name="Group 20"/>
              <p:cNvGrpSpPr/>
              <p:nvPr/>
            </p:nvGrpSpPr>
            <p:grpSpPr>
              <a:xfrm>
                <a:off x="149614" y="0"/>
                <a:ext cx="1517027" cy="1475555"/>
                <a:chExt cx="1517025" cy="1475554"/>
              </a:xfrm>
            </p:grpSpPr>
            <p:sp>
              <p:nvSpPr>
                <p:cNvPr id="87" name="íṩľíḍè-Freeform: Shape 24"/>
                <p:cNvSpPr/>
                <p:nvPr/>
              </p:nvSpPr>
              <p:spPr>
                <a:xfrm rot="10800000">
                  <a:off x="746972" y="0"/>
                  <a:ext cx="770053" cy="1459411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600"/>
                      </a:moveTo>
                      <a:lnTo>
                        <a:pt x="21600" y="0"/>
                      </a:lnTo>
                      <a:lnTo>
                        <a:pt x="4967" y="3131"/>
                      </a:lnTo>
                      <a:lnTo>
                        <a:pt x="0" y="4066"/>
                      </a:lnTo>
                      <a:lnTo>
                        <a:pt x="21600" y="21600"/>
                      </a:lnTo>
                      <a:close/>
                    </a:path>
                  </a:pathLst>
                </a:custGeom>
                <a:solidFill>
                  <a:schemeClr val="accent4">
                    <a:alpha val="50000"/>
                  </a:scheme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8" name="íṩľíḍè-Freeform: Shape 25"/>
                <p:cNvSpPr/>
                <p:nvPr/>
              </p:nvSpPr>
              <p:spPr>
                <a:xfrm rot="10800000">
                  <a:off x="0" y="16143"/>
                  <a:ext cx="771132" cy="1459411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4024"/>
                      </a:moveTo>
                      <a:lnTo>
                        <a:pt x="16216" y="3020"/>
                      </a:lnTo>
                      <a:lnTo>
                        <a:pt x="0" y="0"/>
                      </a:lnTo>
                      <a:lnTo>
                        <a:pt x="0" y="21600"/>
                      </a:lnTo>
                      <a:lnTo>
                        <a:pt x="21600" y="4024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  <p:grpSp>
            <p:nvGrpSpPr>
              <p:cNvPr id="84" name="Group 21"/>
              <p:cNvGrpSpPr/>
              <p:nvPr/>
            </p:nvGrpSpPr>
            <p:grpSpPr>
              <a:xfrm>
                <a:off x="0" y="1247926"/>
                <a:ext cx="1791013" cy="448807"/>
                <a:chOff x="0" y="-1"/>
                <a:chExt cx="1791013" cy="448805"/>
              </a:xfrm>
            </p:grpSpPr>
            <p:sp>
              <p:nvSpPr>
                <p:cNvPr id="85" name="íṩľíḍè-Freeform: Shape 22"/>
                <p:cNvSpPr/>
                <p:nvPr/>
              </p:nvSpPr>
              <p:spPr>
                <a:xfrm rot="10800000">
                  <a:off x="896585" y="-1"/>
                  <a:ext cx="894428" cy="448805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11426"/>
                      </a:moveTo>
                      <a:lnTo>
                        <a:pt x="21600" y="0"/>
                      </a:lnTo>
                      <a:lnTo>
                        <a:pt x="0" y="15368"/>
                      </a:lnTo>
                      <a:lnTo>
                        <a:pt x="318" y="16338"/>
                      </a:lnTo>
                      <a:lnTo>
                        <a:pt x="7293" y="21600"/>
                      </a:lnTo>
                      <a:lnTo>
                        <a:pt x="21600" y="11426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  <p:sp>
              <p:nvSpPr>
                <p:cNvPr id="86" name="íṩľíḍè-Freeform: Shape 23"/>
                <p:cNvSpPr/>
                <p:nvPr/>
              </p:nvSpPr>
              <p:spPr>
                <a:xfrm rot="10800000">
                  <a:off x="0" y="6452"/>
                  <a:ext cx="896591" cy="442347"/>
                </a:xfrm>
                <a:custGeom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1619"/>
                      </a:moveTo>
                      <a:lnTo>
                        <a:pt x="13951" y="21600"/>
                      </a:lnTo>
                      <a:lnTo>
                        <a:pt x="21491" y="15805"/>
                      </a:lnTo>
                      <a:lnTo>
                        <a:pt x="21600" y="15469"/>
                      </a:lnTo>
                      <a:lnTo>
                        <a:pt x="0" y="0"/>
                      </a:lnTo>
                      <a:lnTo>
                        <a:pt x="0" y="11619"/>
                      </a:lnTo>
                      <a:close/>
                    </a:path>
                  </a:pathLst>
                </a:custGeom>
                <a:solidFill>
                  <a:srgbClr val="E6E7EA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</a:p>
              </p:txBody>
            </p:sp>
          </p:grpSp>
        </p:grpSp>
        <p:grpSp>
          <p:nvGrpSpPr>
            <p:cNvPr id="71" name="Group 8"/>
            <p:cNvGrpSpPr/>
            <p:nvPr/>
          </p:nvGrpSpPr>
          <p:grpSpPr>
            <a:xfrm>
              <a:off x="7469854" y="4194030"/>
              <a:ext cx="712031" cy="712218"/>
              <a:chExt cx="1424059" cy="1424432"/>
            </a:xfrm>
          </p:grpSpPr>
          <p:sp>
            <p:nvSpPr>
              <p:cNvPr id="81" name="íṩľíḍè-Oval 18"/>
              <p:cNvSpPr/>
              <p:nvPr/>
            </p:nvSpPr>
            <p:spPr>
              <a:xfrm>
                <a:off x="0" y="0"/>
                <a:ext cx="1424059" cy="1424432"/>
              </a:xfrm>
              <a:prstGeom prst="ellipse">
                <a:avLst/>
              </a:pr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2" name="íṩľíḍè-Freeform: Shape 19"/>
              <p:cNvSpPr/>
              <p:nvPr/>
            </p:nvSpPr>
            <p:spPr>
              <a:xfrm rot="1878951">
                <a:off x="399023" y="408411"/>
                <a:ext cx="672640" cy="673461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297" y="7822"/>
                    </a:moveTo>
                    <a:cubicBezTo>
                      <a:pt x="20468" y="10162"/>
                      <a:pt x="18217" y="11779"/>
                      <a:pt x="15729" y="11779"/>
                    </a:cubicBezTo>
                    <a:cubicBezTo>
                      <a:pt x="12478" y="11779"/>
                      <a:pt x="9833" y="9137"/>
                      <a:pt x="9833" y="5890"/>
                    </a:cubicBezTo>
                    <a:cubicBezTo>
                      <a:pt x="9833" y="2642"/>
                      <a:pt x="12478" y="0"/>
                      <a:pt x="15729" y="0"/>
                    </a:cubicBezTo>
                    <a:cubicBezTo>
                      <a:pt x="16690" y="0"/>
                      <a:pt x="17941" y="289"/>
                      <a:pt x="18744" y="828"/>
                    </a:cubicBezTo>
                    <a:cubicBezTo>
                      <a:pt x="18875" y="920"/>
                      <a:pt x="18954" y="1039"/>
                      <a:pt x="18954" y="1196"/>
                    </a:cubicBezTo>
                    <a:cubicBezTo>
                      <a:pt x="18954" y="1341"/>
                      <a:pt x="18862" y="1486"/>
                      <a:pt x="18744" y="1564"/>
                    </a:cubicBezTo>
                    <a:lnTo>
                      <a:pt x="14887" y="3786"/>
                    </a:lnTo>
                    <a:lnTo>
                      <a:pt x="14887" y="6731"/>
                    </a:lnTo>
                    <a:lnTo>
                      <a:pt x="17427" y="8138"/>
                    </a:lnTo>
                    <a:cubicBezTo>
                      <a:pt x="17862" y="7888"/>
                      <a:pt x="20916" y="5969"/>
                      <a:pt x="21179" y="5969"/>
                    </a:cubicBezTo>
                    <a:cubicBezTo>
                      <a:pt x="21442" y="5969"/>
                      <a:pt x="21600" y="6166"/>
                      <a:pt x="21600" y="6429"/>
                    </a:cubicBezTo>
                    <a:cubicBezTo>
                      <a:pt x="21600" y="6863"/>
                      <a:pt x="21442" y="7402"/>
                      <a:pt x="21297" y="7822"/>
                    </a:cubicBezTo>
                    <a:close/>
                    <a:moveTo>
                      <a:pt x="3936" y="16828"/>
                    </a:moveTo>
                    <a:cubicBezTo>
                      <a:pt x="3475" y="16828"/>
                      <a:pt x="3093" y="17209"/>
                      <a:pt x="3093" y="17669"/>
                    </a:cubicBezTo>
                    <a:cubicBezTo>
                      <a:pt x="3093" y="18129"/>
                      <a:pt x="3475" y="18511"/>
                      <a:pt x="3936" y="18511"/>
                    </a:cubicBezTo>
                    <a:cubicBezTo>
                      <a:pt x="4396" y="18511"/>
                      <a:pt x="4778" y="18129"/>
                      <a:pt x="4778" y="17669"/>
                    </a:cubicBezTo>
                    <a:cubicBezTo>
                      <a:pt x="4778" y="17209"/>
                      <a:pt x="4396" y="16828"/>
                      <a:pt x="3936" y="16828"/>
                    </a:cubicBezTo>
                    <a:close/>
                    <a:moveTo>
                      <a:pt x="4278" y="21114"/>
                    </a:moveTo>
                    <a:cubicBezTo>
                      <a:pt x="3975" y="21416"/>
                      <a:pt x="3541" y="21600"/>
                      <a:pt x="3093" y="21600"/>
                    </a:cubicBezTo>
                    <a:cubicBezTo>
                      <a:pt x="2646" y="21600"/>
                      <a:pt x="2211" y="21416"/>
                      <a:pt x="1895" y="21114"/>
                    </a:cubicBezTo>
                    <a:lnTo>
                      <a:pt x="500" y="19694"/>
                    </a:lnTo>
                    <a:cubicBezTo>
                      <a:pt x="184" y="19391"/>
                      <a:pt x="0" y="18958"/>
                      <a:pt x="0" y="18511"/>
                    </a:cubicBezTo>
                    <a:cubicBezTo>
                      <a:pt x="0" y="18064"/>
                      <a:pt x="184" y="17630"/>
                      <a:pt x="500" y="17314"/>
                    </a:cubicBezTo>
                    <a:lnTo>
                      <a:pt x="9464" y="8361"/>
                    </a:lnTo>
                    <a:cubicBezTo>
                      <a:pt x="10148" y="10084"/>
                      <a:pt x="11531" y="11464"/>
                      <a:pt x="13255" y="12148"/>
                    </a:cubicBezTo>
                    <a:cubicBezTo>
                      <a:pt x="13255" y="12148"/>
                      <a:pt x="4278" y="21114"/>
                      <a:pt x="4278" y="21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2" name="Group 9"/>
            <p:cNvGrpSpPr/>
            <p:nvPr/>
          </p:nvGrpSpPr>
          <p:grpSpPr>
            <a:xfrm>
              <a:off x="4547576" y="3491881"/>
              <a:ext cx="564642" cy="564790"/>
              <a:chOff x="4547576" y="3491881"/>
              <a:chExt cx="564642" cy="564790"/>
            </a:xfrm>
          </p:grpSpPr>
          <p:sp>
            <p:nvSpPr>
              <p:cNvPr id="79" name="íṩľíḍè-Oval 16"/>
              <p:cNvSpPr/>
              <p:nvPr/>
            </p:nvSpPr>
            <p:spPr>
              <a:xfrm>
                <a:off x="4547576" y="3491881"/>
                <a:ext cx="564642" cy="564790"/>
              </a:xfrm>
              <a:prstGeom prst="ellipse">
                <a:avLst/>
              </a:pr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80" name="íṩľíḍè-Freeform: Shape 17"/>
              <p:cNvSpPr/>
              <p:nvPr/>
            </p:nvSpPr>
            <p:spPr>
              <a:xfrm>
                <a:off x="4731174" y="3675554"/>
                <a:ext cx="197446" cy="197447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829"/>
                    </a:moveTo>
                    <a:cubicBezTo>
                      <a:pt x="21600" y="21250"/>
                      <a:pt x="21250" y="21600"/>
                      <a:pt x="20829" y="21600"/>
                    </a:cubicBezTo>
                    <a:lnTo>
                      <a:pt x="14657" y="21600"/>
                    </a:lnTo>
                    <a:cubicBezTo>
                      <a:pt x="14235" y="21600"/>
                      <a:pt x="13886" y="21250"/>
                      <a:pt x="13886" y="20829"/>
                    </a:cubicBezTo>
                    <a:lnTo>
                      <a:pt x="13886" y="13886"/>
                    </a:lnTo>
                    <a:cubicBezTo>
                      <a:pt x="13464" y="13886"/>
                      <a:pt x="13114" y="13536"/>
                      <a:pt x="13114" y="13114"/>
                    </a:cubicBezTo>
                    <a:lnTo>
                      <a:pt x="13114" y="3857"/>
                    </a:lnTo>
                    <a:lnTo>
                      <a:pt x="18225" y="3857"/>
                    </a:lnTo>
                    <a:cubicBezTo>
                      <a:pt x="18394" y="3857"/>
                      <a:pt x="18550" y="3966"/>
                      <a:pt x="18599" y="4134"/>
                    </a:cubicBezTo>
                    <a:lnTo>
                      <a:pt x="21600" y="14657"/>
                    </a:lnTo>
                    <a:cubicBezTo>
                      <a:pt x="21600" y="14657"/>
                      <a:pt x="21600" y="20829"/>
                      <a:pt x="21600" y="20829"/>
                    </a:cubicBezTo>
                    <a:close/>
                    <a:moveTo>
                      <a:pt x="16971" y="3086"/>
                    </a:moveTo>
                    <a:lnTo>
                      <a:pt x="12729" y="3086"/>
                    </a:lnTo>
                    <a:lnTo>
                      <a:pt x="12729" y="386"/>
                    </a:lnTo>
                    <a:cubicBezTo>
                      <a:pt x="12729" y="169"/>
                      <a:pt x="12897" y="0"/>
                      <a:pt x="13114" y="0"/>
                    </a:cubicBezTo>
                    <a:lnTo>
                      <a:pt x="16586" y="0"/>
                    </a:lnTo>
                    <a:cubicBezTo>
                      <a:pt x="16803" y="0"/>
                      <a:pt x="16971" y="169"/>
                      <a:pt x="16971" y="386"/>
                    </a:cubicBezTo>
                    <a:cubicBezTo>
                      <a:pt x="16971" y="386"/>
                      <a:pt x="16971" y="3086"/>
                      <a:pt x="16971" y="3086"/>
                    </a:cubicBezTo>
                    <a:close/>
                    <a:moveTo>
                      <a:pt x="12343" y="12343"/>
                    </a:moveTo>
                    <a:lnTo>
                      <a:pt x="9257" y="12343"/>
                    </a:lnTo>
                    <a:lnTo>
                      <a:pt x="9257" y="3857"/>
                    </a:lnTo>
                    <a:lnTo>
                      <a:pt x="12343" y="3857"/>
                    </a:lnTo>
                    <a:cubicBezTo>
                      <a:pt x="12343" y="3857"/>
                      <a:pt x="12343" y="12343"/>
                      <a:pt x="12343" y="12343"/>
                    </a:cubicBezTo>
                    <a:close/>
                    <a:moveTo>
                      <a:pt x="8871" y="3086"/>
                    </a:moveTo>
                    <a:lnTo>
                      <a:pt x="4629" y="3086"/>
                    </a:lnTo>
                    <a:lnTo>
                      <a:pt x="4629" y="386"/>
                    </a:lnTo>
                    <a:cubicBezTo>
                      <a:pt x="4629" y="169"/>
                      <a:pt x="4797" y="0"/>
                      <a:pt x="5014" y="0"/>
                    </a:cubicBezTo>
                    <a:lnTo>
                      <a:pt x="8486" y="0"/>
                    </a:lnTo>
                    <a:cubicBezTo>
                      <a:pt x="8703" y="0"/>
                      <a:pt x="8871" y="169"/>
                      <a:pt x="8871" y="386"/>
                    </a:cubicBezTo>
                    <a:cubicBezTo>
                      <a:pt x="8871" y="386"/>
                      <a:pt x="8871" y="3086"/>
                      <a:pt x="8871" y="3086"/>
                    </a:cubicBezTo>
                    <a:close/>
                    <a:moveTo>
                      <a:pt x="8486" y="13114"/>
                    </a:moveTo>
                    <a:cubicBezTo>
                      <a:pt x="8486" y="13536"/>
                      <a:pt x="8136" y="13886"/>
                      <a:pt x="7714" y="13886"/>
                    </a:cubicBezTo>
                    <a:lnTo>
                      <a:pt x="7714" y="20829"/>
                    </a:lnTo>
                    <a:cubicBezTo>
                      <a:pt x="7714" y="21250"/>
                      <a:pt x="7365" y="21600"/>
                      <a:pt x="6943" y="21600"/>
                    </a:cubicBezTo>
                    <a:lnTo>
                      <a:pt x="771" y="21600"/>
                    </a:lnTo>
                    <a:cubicBezTo>
                      <a:pt x="350" y="21600"/>
                      <a:pt x="0" y="21250"/>
                      <a:pt x="0" y="20829"/>
                    </a:cubicBezTo>
                    <a:lnTo>
                      <a:pt x="0" y="14657"/>
                    </a:lnTo>
                    <a:lnTo>
                      <a:pt x="3001" y="4134"/>
                    </a:lnTo>
                    <a:cubicBezTo>
                      <a:pt x="3050" y="3966"/>
                      <a:pt x="3206" y="3857"/>
                      <a:pt x="3375" y="3857"/>
                    </a:cubicBezTo>
                    <a:lnTo>
                      <a:pt x="8486" y="3857"/>
                    </a:lnTo>
                    <a:cubicBezTo>
                      <a:pt x="8486" y="3857"/>
                      <a:pt x="8486" y="13114"/>
                      <a:pt x="8486" y="13114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3" name="Group 10"/>
            <p:cNvGrpSpPr/>
            <p:nvPr/>
          </p:nvGrpSpPr>
          <p:grpSpPr>
            <a:xfrm>
              <a:off x="6703567" y="3002743"/>
              <a:ext cx="430074" cy="430187"/>
              <a:chOff x="6703567" y="3002743"/>
              <a:chExt cx="430074" cy="430187"/>
            </a:xfrm>
          </p:grpSpPr>
          <p:sp>
            <p:nvSpPr>
              <p:cNvPr id="77" name="íṩľíḍè-Oval 14"/>
              <p:cNvSpPr/>
              <p:nvPr/>
            </p:nvSpPr>
            <p:spPr>
              <a:xfrm>
                <a:off x="6703567" y="3002743"/>
                <a:ext cx="430074" cy="430187"/>
              </a:xfrm>
              <a:prstGeom prst="ellipse">
                <a:avLst/>
              </a:pr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8" name="íṩľíḍè-Freeform: Shape 15"/>
              <p:cNvSpPr/>
              <p:nvPr/>
            </p:nvSpPr>
            <p:spPr>
              <a:xfrm rot="16044877">
                <a:off x="6831550" y="3095911"/>
                <a:ext cx="182799" cy="205564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368" extrusionOk="0">
                    <a:moveTo>
                      <a:pt x="9210" y="17445"/>
                    </a:moveTo>
                    <a:lnTo>
                      <a:pt x="6091" y="18421"/>
                    </a:lnTo>
                    <a:cubicBezTo>
                      <a:pt x="5969" y="18459"/>
                      <a:pt x="5833" y="18428"/>
                      <a:pt x="5754" y="18344"/>
                    </a:cubicBezTo>
                    <a:cubicBezTo>
                      <a:pt x="5352" y="17930"/>
                      <a:pt x="4874" y="17519"/>
                      <a:pt x="4113" y="17070"/>
                    </a:cubicBezTo>
                    <a:cubicBezTo>
                      <a:pt x="3351" y="16622"/>
                      <a:pt x="2722" y="16380"/>
                      <a:pt x="2113" y="16197"/>
                    </a:cubicBezTo>
                    <a:cubicBezTo>
                      <a:pt x="1990" y="16160"/>
                      <a:pt x="1912" y="16066"/>
                      <a:pt x="1920" y="15959"/>
                    </a:cubicBezTo>
                    <a:lnTo>
                      <a:pt x="2107" y="13255"/>
                    </a:lnTo>
                    <a:lnTo>
                      <a:pt x="2945" y="12321"/>
                    </a:lnTo>
                    <a:cubicBezTo>
                      <a:pt x="2945" y="12321"/>
                      <a:pt x="4821" y="12112"/>
                      <a:pt x="7270" y="13556"/>
                    </a:cubicBezTo>
                    <a:cubicBezTo>
                      <a:pt x="9715" y="14998"/>
                      <a:pt x="10050" y="16510"/>
                      <a:pt x="10050" y="16510"/>
                    </a:cubicBezTo>
                    <a:cubicBezTo>
                      <a:pt x="10050" y="16510"/>
                      <a:pt x="9210" y="17445"/>
                      <a:pt x="9210" y="17445"/>
                    </a:cubicBezTo>
                    <a:close/>
                    <a:moveTo>
                      <a:pt x="17932" y="1607"/>
                    </a:moveTo>
                    <a:cubicBezTo>
                      <a:pt x="15041" y="-99"/>
                      <a:pt x="12983" y="-62"/>
                      <a:pt x="12201" y="41"/>
                    </a:cubicBezTo>
                    <a:cubicBezTo>
                      <a:pt x="11981" y="69"/>
                      <a:pt x="11796" y="172"/>
                      <a:pt x="11667" y="317"/>
                    </a:cubicBezTo>
                    <a:lnTo>
                      <a:pt x="4613" y="8201"/>
                    </a:lnTo>
                    <a:lnTo>
                      <a:pt x="1158" y="12064"/>
                    </a:lnTo>
                    <a:cubicBezTo>
                      <a:pt x="735" y="12537"/>
                      <a:pt x="491" y="13098"/>
                      <a:pt x="453" y="13681"/>
                    </a:cubicBezTo>
                    <a:lnTo>
                      <a:pt x="1" y="20638"/>
                    </a:lnTo>
                    <a:cubicBezTo>
                      <a:pt x="-31" y="21139"/>
                      <a:pt x="584" y="21501"/>
                      <a:pt x="1161" y="21322"/>
                    </a:cubicBezTo>
                    <a:lnTo>
                      <a:pt x="9186" y="18835"/>
                    </a:lnTo>
                    <a:cubicBezTo>
                      <a:pt x="9862" y="18625"/>
                      <a:pt x="10450" y="18260"/>
                      <a:pt x="10874" y="17785"/>
                    </a:cubicBezTo>
                    <a:lnTo>
                      <a:pt x="13690" y="14637"/>
                    </a:lnTo>
                    <a:lnTo>
                      <a:pt x="21378" y="6041"/>
                    </a:lnTo>
                    <a:cubicBezTo>
                      <a:pt x="21514" y="5889"/>
                      <a:pt x="21569" y="5704"/>
                      <a:pt x="21531" y="5518"/>
                    </a:cubicBezTo>
                    <a:cubicBezTo>
                      <a:pt x="21403" y="4867"/>
                      <a:pt x="20787" y="3289"/>
                      <a:pt x="17932" y="160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74" name="Group 11"/>
            <p:cNvGrpSpPr/>
            <p:nvPr/>
          </p:nvGrpSpPr>
          <p:grpSpPr>
            <a:xfrm>
              <a:off x="5306033" y="2533581"/>
              <a:ext cx="369768" cy="369865"/>
              <a:chOff x="5306033" y="2533581"/>
              <a:chExt cx="369768" cy="369865"/>
            </a:xfrm>
          </p:grpSpPr>
          <p:sp>
            <p:nvSpPr>
              <p:cNvPr id="75" name="íṩľíḍè-Oval 12"/>
              <p:cNvSpPr/>
              <p:nvPr/>
            </p:nvSpPr>
            <p:spPr>
              <a:xfrm>
                <a:off x="5306033" y="2533581"/>
                <a:ext cx="369768" cy="369865"/>
              </a:xfrm>
              <a:prstGeom prst="ellipse">
                <a:avLst/>
              </a:prstGeom>
              <a:solidFill>
                <a:schemeClr val="accent1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  <p:sp>
            <p:nvSpPr>
              <p:cNvPr id="76" name="íṩľíḍè-Freeform: Shape 13"/>
              <p:cNvSpPr/>
              <p:nvPr/>
            </p:nvSpPr>
            <p:spPr>
              <a:xfrm>
                <a:off x="5444872" y="2632381"/>
                <a:ext cx="103357" cy="172260"/>
              </a:xfrm>
              <a:custGeom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18090"/>
                    </a:moveTo>
                    <a:cubicBezTo>
                      <a:pt x="9562" y="18090"/>
                      <a:pt x="8550" y="18698"/>
                      <a:pt x="8550" y="19440"/>
                    </a:cubicBezTo>
                    <a:cubicBezTo>
                      <a:pt x="8550" y="20182"/>
                      <a:pt x="9562" y="20790"/>
                      <a:pt x="10800" y="20790"/>
                    </a:cubicBezTo>
                    <a:cubicBezTo>
                      <a:pt x="12038" y="20790"/>
                      <a:pt x="13050" y="20182"/>
                      <a:pt x="13050" y="19440"/>
                    </a:cubicBezTo>
                    <a:cubicBezTo>
                      <a:pt x="13050" y="18698"/>
                      <a:pt x="12038" y="18090"/>
                      <a:pt x="10800" y="18090"/>
                    </a:cubicBezTo>
                    <a:close/>
                    <a:moveTo>
                      <a:pt x="13050" y="2160"/>
                    </a:moveTo>
                    <a:lnTo>
                      <a:pt x="8550" y="2160"/>
                    </a:lnTo>
                    <a:cubicBezTo>
                      <a:pt x="8297" y="2160"/>
                      <a:pt x="8100" y="2278"/>
                      <a:pt x="8100" y="2430"/>
                    </a:cubicBezTo>
                    <a:cubicBezTo>
                      <a:pt x="8100" y="2582"/>
                      <a:pt x="8297" y="2700"/>
                      <a:pt x="8550" y="2700"/>
                    </a:cubicBezTo>
                    <a:lnTo>
                      <a:pt x="13050" y="2700"/>
                    </a:lnTo>
                    <a:cubicBezTo>
                      <a:pt x="13303" y="2700"/>
                      <a:pt x="13500" y="2582"/>
                      <a:pt x="13500" y="2430"/>
                    </a:cubicBezTo>
                    <a:cubicBezTo>
                      <a:pt x="13500" y="2278"/>
                      <a:pt x="13303" y="2160"/>
                      <a:pt x="13050" y="2160"/>
                    </a:cubicBezTo>
                    <a:close/>
                    <a:moveTo>
                      <a:pt x="18900" y="4860"/>
                    </a:moveTo>
                    <a:cubicBezTo>
                      <a:pt x="18900" y="4573"/>
                      <a:pt x="18478" y="4320"/>
                      <a:pt x="18000" y="4320"/>
                    </a:cubicBezTo>
                    <a:lnTo>
                      <a:pt x="3600" y="4320"/>
                    </a:lnTo>
                    <a:cubicBezTo>
                      <a:pt x="3122" y="4320"/>
                      <a:pt x="2700" y="4573"/>
                      <a:pt x="2700" y="4860"/>
                    </a:cubicBezTo>
                    <a:lnTo>
                      <a:pt x="2700" y="16740"/>
                    </a:lnTo>
                    <a:cubicBezTo>
                      <a:pt x="2700" y="17027"/>
                      <a:pt x="3122" y="17280"/>
                      <a:pt x="3600" y="17280"/>
                    </a:cubicBezTo>
                    <a:lnTo>
                      <a:pt x="18000" y="17280"/>
                    </a:lnTo>
                    <a:cubicBezTo>
                      <a:pt x="18478" y="17280"/>
                      <a:pt x="18900" y="17027"/>
                      <a:pt x="18900" y="16740"/>
                    </a:cubicBezTo>
                    <a:cubicBezTo>
                      <a:pt x="18900" y="16740"/>
                      <a:pt x="18900" y="4860"/>
                      <a:pt x="18900" y="4860"/>
                    </a:cubicBezTo>
                    <a:close/>
                    <a:moveTo>
                      <a:pt x="21600" y="19440"/>
                    </a:moveTo>
                    <a:cubicBezTo>
                      <a:pt x="21600" y="20621"/>
                      <a:pt x="19969" y="21600"/>
                      <a:pt x="18000" y="21600"/>
                    </a:cubicBezTo>
                    <a:lnTo>
                      <a:pt x="3600" y="21600"/>
                    </a:lnTo>
                    <a:cubicBezTo>
                      <a:pt x="1631" y="21600"/>
                      <a:pt x="0" y="20621"/>
                      <a:pt x="0" y="19440"/>
                    </a:cubicBezTo>
                    <a:lnTo>
                      <a:pt x="0" y="2160"/>
                    </a:lnTo>
                    <a:cubicBezTo>
                      <a:pt x="0" y="979"/>
                      <a:pt x="1631" y="0"/>
                      <a:pt x="3600" y="0"/>
                    </a:cubicBezTo>
                    <a:lnTo>
                      <a:pt x="18000" y="0"/>
                    </a:lnTo>
                    <a:cubicBezTo>
                      <a:pt x="19969" y="0"/>
                      <a:pt x="21600" y="979"/>
                      <a:pt x="21600" y="2160"/>
                    </a:cubicBezTo>
                    <a:cubicBezTo>
                      <a:pt x="21600" y="2160"/>
                      <a:pt x="21600" y="19440"/>
                      <a:pt x="21600" y="194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</a:p>
            </p:txBody>
          </p:sp>
        </p:grpSp>
      </p:grpSp>
      <p:grpSp>
        <p:nvGrpSpPr>
          <p:cNvPr id="54" name="Group 44"/>
          <p:cNvGrpSpPr/>
          <p:nvPr/>
        </p:nvGrpSpPr>
        <p:grpSpPr>
          <a:xfrm>
            <a:off x="532714" y="1689573"/>
            <a:ext cx="8078573" cy="2287566"/>
            <a:chOff x="735248" y="2643961"/>
            <a:chExt cx="10771430" cy="3050088"/>
          </a:xfrm>
        </p:grpSpPr>
        <p:grpSp>
          <p:nvGrpSpPr>
            <p:cNvPr id="55" name="Group 45"/>
            <p:cNvGrpSpPr/>
            <p:nvPr/>
          </p:nvGrpSpPr>
          <p:grpSpPr>
            <a:xfrm>
              <a:off x="8575271" y="2643961"/>
              <a:ext cx="2931407" cy="3046673"/>
              <a:chOff x="8575271" y="2643961"/>
              <a:chExt cx="2931407" cy="3046673"/>
            </a:xfrm>
          </p:grpSpPr>
          <p:sp>
            <p:nvSpPr>
              <p:cNvPr id="61" name="íṩľíḍè-TextBox 51"/>
              <p:cNvSpPr txBox="1"/>
              <p:nvPr/>
            </p:nvSpPr>
            <p:spPr>
              <a:xfrm>
                <a:off x="8575271" y="2643961"/>
                <a:ext cx="289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  <a:endParaRPr lang="zh-CN" altLang="en-US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62" name="íṩľíḍè-Rectangle 52"/>
              <p:cNvSpPr/>
              <p:nvPr/>
            </p:nvSpPr>
            <p:spPr>
              <a:xfrm>
                <a:off x="8575271" y="2920959"/>
                <a:ext cx="289759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您的内容打在这里，或者通过复制您的文本后，在此框中选择粘贴</a:t>
                </a:r>
                <a:endParaRPr lang="zh-CN" altLang="en-US" sz="105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íṩľíḍè-TextBox 53"/>
              <p:cNvSpPr txBox="1"/>
              <p:nvPr/>
            </p:nvSpPr>
            <p:spPr>
              <a:xfrm>
                <a:off x="8591128" y="4808963"/>
                <a:ext cx="29155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5"/>
                    </a:solidFill>
                  </a:rPr>
                  <a:t>标题文本预设</a:t>
                </a:r>
                <a:endParaRPr lang="zh-CN" altLang="en-US" b="1">
                  <a:solidFill>
                    <a:schemeClr val="accent5"/>
                  </a:solidFill>
                </a:endParaRPr>
              </a:p>
            </p:txBody>
          </p:sp>
          <p:sp>
            <p:nvSpPr>
              <p:cNvPr id="64" name="íṩľíḍè-Rectangle 54"/>
              <p:cNvSpPr/>
              <p:nvPr/>
            </p:nvSpPr>
            <p:spPr>
              <a:xfrm>
                <a:off x="8591128" y="5085961"/>
                <a:ext cx="2915550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您的内容打在这里，或者通过复制您的文本后，在此框中选择粘贴</a:t>
                </a:r>
                <a:endParaRPr lang="zh-CN" altLang="en-US" sz="105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56" name="Group 46"/>
            <p:cNvGrpSpPr/>
            <p:nvPr/>
          </p:nvGrpSpPr>
          <p:grpSpPr>
            <a:xfrm>
              <a:off x="735248" y="2719547"/>
              <a:ext cx="2902014" cy="2974502"/>
              <a:chOff x="735248" y="2719547"/>
              <a:chExt cx="2902014" cy="2974502"/>
            </a:xfrm>
          </p:grpSpPr>
          <p:sp>
            <p:nvSpPr>
              <p:cNvPr id="57" name="íṩľíḍè-TextBox 47"/>
              <p:cNvSpPr txBox="1"/>
              <p:nvPr/>
            </p:nvSpPr>
            <p:spPr>
              <a:xfrm>
                <a:off x="735248" y="2719547"/>
                <a:ext cx="2902014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  <a:endParaRPr lang="zh-CN" altLang="en-US" b="1">
                  <a:solidFill>
                    <a:schemeClr val="accent1"/>
                  </a:solidFill>
                </a:endParaRPr>
              </a:p>
            </p:txBody>
          </p:sp>
          <p:sp>
            <p:nvSpPr>
              <p:cNvPr id="58" name="íṩľíḍè-Rectangle 48"/>
              <p:cNvSpPr/>
              <p:nvPr/>
            </p:nvSpPr>
            <p:spPr>
              <a:xfrm>
                <a:off x="735248" y="2996545"/>
                <a:ext cx="2902014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您的内容打在这里，或者通过复制您的文本后，在此框中选择粘贴</a:t>
                </a:r>
                <a:endParaRPr lang="zh-CN" altLang="en-US" sz="105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íṩľíḍè-TextBox 49"/>
              <p:cNvSpPr txBox="1"/>
              <p:nvPr/>
            </p:nvSpPr>
            <p:spPr>
              <a:xfrm>
                <a:off x="735248" y="4812378"/>
                <a:ext cx="285556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4"/>
                    </a:solidFill>
                  </a:rPr>
                  <a:t>标题文本预设</a:t>
                </a:r>
                <a:endParaRPr lang="zh-CN" altLang="en-US" b="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60" name="íṩľíḍè-Rectangle 50"/>
              <p:cNvSpPr/>
              <p:nvPr/>
            </p:nvSpPr>
            <p:spPr>
              <a:xfrm>
                <a:off x="735248" y="5089376"/>
                <a:ext cx="285556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您的内容打在这里，或者通过复制您的文本后，在此框中选择粘贴</a:t>
                </a:r>
                <a:endParaRPr lang="zh-CN" altLang="en-US" sz="105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07" name="正五边形 106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8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完善执行的法门</a:t>
            </a:r>
            <a:endParaRPr lang="zh-CN" altLang="en-US" sz="20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latin typeface="+mn-lt"/>
                <a:ea typeface="+mn-ea"/>
                <a:cs typeface="+mn-ea"/>
                <a:sym typeface="+mn-lt"/>
              </a:rPr>
              <a:t>延时符</a:t>
            </a:r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81993"/>
          </a:xfrm>
          <a:prstGeom prst="rect">
            <a:avLst/>
          </a:prstGeom>
        </p:spPr>
      </p:pic>
      <p:sp>
        <p:nvSpPr>
          <p:cNvPr id="17" name="TextBox 7"/>
          <p:cNvSpPr>
            <a:spLocks noChangeArrowheads="1"/>
          </p:cNvSpPr>
          <p:nvPr/>
        </p:nvSpPr>
        <p:spPr bwMode="auto">
          <a:xfrm>
            <a:off x="3774925" y="2963384"/>
            <a:ext cx="390070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dist">
              <a:defRPr/>
            </a:pPr>
            <a:r>
              <a:rPr lang="zh-CN" altLang="en-US" sz="5400" b="1">
                <a:latin typeface="+mn-lt"/>
                <a:ea typeface="+mn-ea"/>
                <a:cs typeface="+mn-ea"/>
                <a:sym typeface="+mn-lt"/>
              </a:rPr>
              <a:t>谢谢欣赏</a:t>
            </a:r>
            <a:endParaRPr lang="zh-CN" altLang="en-US" sz="54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797408" y="1144110"/>
            <a:ext cx="5123818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9600" spc="3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dobe Gothic Std B" panose="020b0800000000000000" pitchFamily="34" charset="-128"/>
                <a:ea typeface="Adobe Gothic Std B" panose="020b0800000000000000" pitchFamily="34" charset="-128"/>
                <a:cs typeface="+mn-ea"/>
                <a:sym typeface="+mn-lt"/>
              </a:rPr>
              <a:t>202X</a:t>
            </a:r>
            <a:endParaRPr lang="zh-CN" altLang="en-US" sz="9600" spc="30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dobe Gothic Std B" panose="020b0800000000000000" pitchFamily="34" charset="-128"/>
              <a:ea typeface="+mn-ea"/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700088"/>
            <a:ext cx="3510157" cy="4083918"/>
          </a:xfrm>
          <a:prstGeom prst="rect">
            <a:avLst/>
          </a:prstGeom>
        </p:spPr>
      </p:pic>
      <p:sp>
        <p:nvSpPr>
          <p:cNvPr id="23" name="TextBox 7"/>
          <p:cNvSpPr>
            <a:spLocks noChangeArrowheads="1"/>
          </p:cNvSpPr>
          <p:nvPr/>
        </p:nvSpPr>
        <p:spPr bwMode="auto">
          <a:xfrm>
            <a:off x="5184922" y="2558692"/>
            <a:ext cx="273630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2000">
                <a:latin typeface="+mn-lt"/>
                <a:ea typeface="+mn-ea"/>
                <a:cs typeface="+mn-ea"/>
                <a:sym typeface="+mn-lt"/>
              </a:rPr>
              <a:t>企业员工管理培训之</a:t>
            </a:r>
            <a:endParaRPr lang="zh-CN" altLang="en-US" sz="2000"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3779912" y="2931790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3779912" y="3867894"/>
            <a:ext cx="40324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组合 25"/>
          <p:cNvGrpSpPr/>
          <p:nvPr/>
        </p:nvGrpSpPr>
        <p:grpSpPr>
          <a:xfrm>
            <a:off x="619782" y="302326"/>
            <a:ext cx="8563941" cy="4739571"/>
            <a:chOff x="619782" y="302326"/>
            <a:chExt cx="8563941" cy="4739571"/>
          </a:xfrm>
        </p:grpSpPr>
        <p:sp>
          <p:nvSpPr>
            <p:cNvPr id="28" name="等腰三角形 27"/>
            <p:cNvSpPr/>
            <p:nvPr/>
          </p:nvSpPr>
          <p:spPr>
            <a:xfrm>
              <a:off x="8039576" y="4486825"/>
              <a:ext cx="347725" cy="550458"/>
            </a:xfrm>
            <a:prstGeom prst="triangle">
              <a:avLst>
                <a:gd name="adj" fmla="val 9687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7350568">
              <a:off x="8602835" y="3693332"/>
              <a:ext cx="449773" cy="712003"/>
            </a:xfrm>
            <a:prstGeom prst="triangle">
              <a:avLst>
                <a:gd name="adj" fmla="val 9687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2066414">
              <a:off x="5342712" y="4329894"/>
              <a:ext cx="449773" cy="712003"/>
            </a:xfrm>
            <a:prstGeom prst="triangle">
              <a:avLst>
                <a:gd name="adj" fmla="val 42110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9909194">
              <a:off x="3585411" y="302326"/>
              <a:ext cx="389001" cy="615799"/>
            </a:xfrm>
            <a:prstGeom prst="triangle">
              <a:avLst>
                <a:gd name="adj" fmla="val 45211"/>
              </a:avLst>
            </a:prstGeom>
            <a:solidFill>
              <a:srgbClr val="EDA23E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等腰三角形 31"/>
            <p:cNvSpPr/>
            <p:nvPr/>
          </p:nvSpPr>
          <p:spPr>
            <a:xfrm rot="7330706">
              <a:off x="750897" y="343542"/>
              <a:ext cx="449773" cy="712003"/>
            </a:xfrm>
            <a:prstGeom prst="triangle">
              <a:avLst>
                <a:gd name="adj" fmla="val 42110"/>
              </a:avLst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custDataLst>
      <p:tags r:id="rId6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2405000" y="2300317"/>
            <a:ext cx="335720" cy="369650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36254" y="2302103"/>
            <a:ext cx="5264375" cy="3696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235" tIns="0" rIns="101235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PPT</a:t>
            </a:r>
            <a:r>
              <a:rPr kumimoji="0" lang="zh-CN" altLang="en-US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汇    </a:t>
            </a:r>
            <a:r>
              <a:rPr kumimoji="0" lang="en-US" altLang="zh-CN" sz="2080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www.ppthui.com</a:t>
            </a:r>
            <a:endParaRPr kumimoji="0" lang="zh-CN" altLang="en-US" sz="2080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43371" y="1870846"/>
            <a:ext cx="5237589" cy="435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上万精品</a:t>
            </a:r>
            <a:r>
              <a:rPr kumimoji="0" lang="en-US" altLang="zh-CN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420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zh-CN" altLang="en-US" sz="2080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380959" y="1868167"/>
            <a:ext cx="480365" cy="438401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9" tIns="34284" rIns="68569" bIns="34284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186246" y="2848541"/>
            <a:ext cx="4702759" cy="951803"/>
          </a:xfrm>
          <a:prstGeom prst="rect">
            <a:avLst/>
          </a:prstGeom>
          <a:noFill/>
          <a:ln w="25400">
            <a:noFill/>
          </a:ln>
        </p:spPr>
        <p:txBody>
          <a:bodyPr lIns="68569" tIns="34284" rIns="68569" bIns="34284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www.ppthui.com/muban/</a:t>
            </a:r>
            <a:r>
              <a:rPr lang="en-US" altLang="zh-CN" sz="790" b="1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www.ppthui.com/hangye/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www.ppthui.com/gongzuo/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www.ppthui.com/jieri/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www.ppthui.com/beijing/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课件模板：</a:t>
            </a:r>
            <a:r>
              <a:rPr lang="en-US" altLang="zh-CN" sz="790" b="1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www.ppthui.com/kejian/</a:t>
            </a:r>
            <a:endParaRPr lang="en-US" altLang="zh-CN" sz="790" b="1">
              <a:solidFill>
                <a:srgbClr val="4A45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6625" y="730647"/>
            <a:ext cx="2142894" cy="107144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199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131840" y="756432"/>
            <a:ext cx="2880320" cy="2880320"/>
            <a:chOff x="1195042" y="1306425"/>
            <a:chExt cx="1792328" cy="1792328"/>
          </a:xfrm>
        </p:grpSpPr>
        <p:sp>
          <p:nvSpPr>
            <p:cNvPr id="12" name="椭圆 11"/>
            <p:cNvSpPr/>
            <p:nvPr/>
          </p:nvSpPr>
          <p:spPr>
            <a:xfrm>
              <a:off x="1195042" y="1306425"/>
              <a:ext cx="1792328" cy="1792328"/>
            </a:xfrm>
            <a:prstGeom prst="ellipse">
              <a:avLst/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1278322" y="1389705"/>
              <a:ext cx="1625768" cy="162576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3023828" y="3828405"/>
            <a:ext cx="324036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责任源于职责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430055" y="1203598"/>
            <a:ext cx="24482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800" spc="30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ea"/>
                <a:sym typeface="+mn-lt"/>
              </a:rPr>
              <a:t>01</a:t>
            </a:r>
            <a:endParaRPr lang="zh-CN" altLang="en-US" sz="13800" spc="300">
              <a:solidFill>
                <a:schemeClr val="bg1"/>
              </a:solidFill>
              <a:latin typeface="Adobe Gothic Std B" panose="020b0800000000000000" pitchFamily="34" charset="-128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正五边形 1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Group 4"/>
          <p:cNvGrpSpPr/>
          <p:nvPr/>
        </p:nvGrpSpPr>
        <p:grpSpPr>
          <a:xfrm>
            <a:off x="972791" y="1248188"/>
            <a:ext cx="918433" cy="918433"/>
            <a:chOff x="7680325" y="7635875"/>
            <a:chExt cx="2784475" cy="2784475"/>
          </a:xfrm>
        </p:grpSpPr>
        <p:sp>
          <p:nvSpPr>
            <p:cNvPr id="57" name="îṥļîḑé-Freeform: Shape 5"/>
            <p:cNvSpPr/>
            <p:nvPr/>
          </p:nvSpPr>
          <p:spPr bwMode="auto">
            <a:xfrm>
              <a:off x="7680325" y="7635875"/>
              <a:ext cx="2784475" cy="2784475"/>
            </a:xfrm>
            <a:custGeom>
              <a:gdLst>
                <a:gd name="T0" fmla="*/ 1004 w 1754"/>
                <a:gd name="T1" fmla="*/ 0 h 1754"/>
                <a:gd name="T2" fmla="*/ 750 w 1754"/>
                <a:gd name="T3" fmla="*/ 0 h 1754"/>
                <a:gd name="T4" fmla="*/ 0 w 1754"/>
                <a:gd name="T5" fmla="*/ 750 h 1754"/>
                <a:gd name="T6" fmla="*/ 0 w 1754"/>
                <a:gd name="T7" fmla="*/ 1006 h 1754"/>
                <a:gd name="T8" fmla="*/ 750 w 1754"/>
                <a:gd name="T9" fmla="*/ 1754 h 1754"/>
                <a:gd name="T10" fmla="*/ 1004 w 1754"/>
                <a:gd name="T11" fmla="*/ 1754 h 1754"/>
                <a:gd name="T12" fmla="*/ 1754 w 1754"/>
                <a:gd name="T13" fmla="*/ 1006 h 1754"/>
                <a:gd name="T14" fmla="*/ 1754 w 1754"/>
                <a:gd name="T15" fmla="*/ 750 h 1754"/>
                <a:gd name="T16" fmla="*/ 1004 w 1754"/>
                <a:gd name="T17" fmla="*/ 0 h 17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4" h="1754">
                  <a:moveTo>
                    <a:pt x="1004" y="0"/>
                  </a:moveTo>
                  <a:lnTo>
                    <a:pt x="750" y="0"/>
                  </a:lnTo>
                  <a:lnTo>
                    <a:pt x="0" y="750"/>
                  </a:lnTo>
                  <a:lnTo>
                    <a:pt x="0" y="1006"/>
                  </a:lnTo>
                  <a:lnTo>
                    <a:pt x="750" y="1754"/>
                  </a:lnTo>
                  <a:lnTo>
                    <a:pt x="1004" y="1754"/>
                  </a:lnTo>
                  <a:lnTo>
                    <a:pt x="1754" y="1006"/>
                  </a:lnTo>
                  <a:lnTo>
                    <a:pt x="1754" y="750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92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îṥļîḑé-Freeform: Shape 6"/>
            <p:cNvSpPr/>
            <p:nvPr/>
          </p:nvSpPr>
          <p:spPr bwMode="auto">
            <a:xfrm>
              <a:off x="7680325" y="7635875"/>
              <a:ext cx="1320800" cy="1320800"/>
            </a:xfrm>
            <a:custGeom>
              <a:gdLst>
                <a:gd name="T0" fmla="*/ 832 w 832"/>
                <a:gd name="T1" fmla="*/ 622 h 832"/>
                <a:gd name="T2" fmla="*/ 750 w 832"/>
                <a:gd name="T3" fmla="*/ 0 h 832"/>
                <a:gd name="T4" fmla="*/ 0 w 832"/>
                <a:gd name="T5" fmla="*/ 750 h 832"/>
                <a:gd name="T6" fmla="*/ 622 w 832"/>
                <a:gd name="T7" fmla="*/ 832 h 832"/>
                <a:gd name="T8" fmla="*/ 832 w 832"/>
                <a:gd name="T9" fmla="*/ 622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832" y="622"/>
                  </a:moveTo>
                  <a:lnTo>
                    <a:pt x="750" y="0"/>
                  </a:lnTo>
                  <a:lnTo>
                    <a:pt x="0" y="750"/>
                  </a:lnTo>
                  <a:lnTo>
                    <a:pt x="622" y="832"/>
                  </a:lnTo>
                  <a:lnTo>
                    <a:pt x="832" y="62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îṥļîḑé-Freeform: Shape 7"/>
            <p:cNvSpPr/>
            <p:nvPr/>
          </p:nvSpPr>
          <p:spPr bwMode="auto">
            <a:xfrm>
              <a:off x="9144000" y="7635875"/>
              <a:ext cx="1320800" cy="1320800"/>
            </a:xfrm>
            <a:custGeom>
              <a:gdLst>
                <a:gd name="T0" fmla="*/ 210 w 832"/>
                <a:gd name="T1" fmla="*/ 832 h 832"/>
                <a:gd name="T2" fmla="*/ 832 w 832"/>
                <a:gd name="T3" fmla="*/ 750 h 832"/>
                <a:gd name="T4" fmla="*/ 82 w 832"/>
                <a:gd name="T5" fmla="*/ 0 h 832"/>
                <a:gd name="T6" fmla="*/ 0 w 832"/>
                <a:gd name="T7" fmla="*/ 622 h 832"/>
                <a:gd name="T8" fmla="*/ 210 w 832"/>
                <a:gd name="T9" fmla="*/ 832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210" y="832"/>
                  </a:moveTo>
                  <a:lnTo>
                    <a:pt x="832" y="750"/>
                  </a:lnTo>
                  <a:lnTo>
                    <a:pt x="82" y="0"/>
                  </a:lnTo>
                  <a:lnTo>
                    <a:pt x="0" y="622"/>
                  </a:lnTo>
                  <a:lnTo>
                    <a:pt x="210" y="832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îṥļîḑé-Freeform: Shape 8"/>
            <p:cNvSpPr/>
            <p:nvPr/>
          </p:nvSpPr>
          <p:spPr bwMode="auto">
            <a:xfrm>
              <a:off x="7680325" y="8826500"/>
              <a:ext cx="987425" cy="406400"/>
            </a:xfrm>
            <a:custGeom>
              <a:gdLst>
                <a:gd name="T0" fmla="*/ 622 w 622"/>
                <a:gd name="T1" fmla="*/ 82 h 256"/>
                <a:gd name="T2" fmla="*/ 0 w 622"/>
                <a:gd name="T3" fmla="*/ 0 h 256"/>
                <a:gd name="T4" fmla="*/ 0 w 622"/>
                <a:gd name="T5" fmla="*/ 256 h 256"/>
                <a:gd name="T6" fmla="*/ 622 w 622"/>
                <a:gd name="T7" fmla="*/ 172 h 256"/>
                <a:gd name="T8" fmla="*/ 622 w 622"/>
                <a:gd name="T9" fmla="*/ 82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256">
                  <a:moveTo>
                    <a:pt x="622" y="82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622" y="172"/>
                  </a:lnTo>
                  <a:lnTo>
                    <a:pt x="622" y="8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îṥļîḑé-Freeform: Shape 9"/>
            <p:cNvSpPr/>
            <p:nvPr/>
          </p:nvSpPr>
          <p:spPr bwMode="auto">
            <a:xfrm>
              <a:off x="8870950" y="7635875"/>
              <a:ext cx="403225" cy="987425"/>
            </a:xfrm>
            <a:custGeom>
              <a:gdLst>
                <a:gd name="T0" fmla="*/ 172 w 254"/>
                <a:gd name="T1" fmla="*/ 622 h 622"/>
                <a:gd name="T2" fmla="*/ 254 w 254"/>
                <a:gd name="T3" fmla="*/ 0 h 622"/>
                <a:gd name="T4" fmla="*/ 0 w 254"/>
                <a:gd name="T5" fmla="*/ 0 h 622"/>
                <a:gd name="T6" fmla="*/ 82 w 254"/>
                <a:gd name="T7" fmla="*/ 622 h 622"/>
                <a:gd name="T8" fmla="*/ 172 w 254"/>
                <a:gd name="T9" fmla="*/ 622 h 6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22">
                  <a:moveTo>
                    <a:pt x="172" y="622"/>
                  </a:moveTo>
                  <a:lnTo>
                    <a:pt x="254" y="0"/>
                  </a:lnTo>
                  <a:lnTo>
                    <a:pt x="0" y="0"/>
                  </a:lnTo>
                  <a:lnTo>
                    <a:pt x="82" y="622"/>
                  </a:lnTo>
                  <a:lnTo>
                    <a:pt x="172" y="62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îṥļîḑé-Freeform: Shape 10"/>
            <p:cNvSpPr/>
            <p:nvPr/>
          </p:nvSpPr>
          <p:spPr bwMode="auto">
            <a:xfrm>
              <a:off x="7680325" y="9099550"/>
              <a:ext cx="1320800" cy="1320800"/>
            </a:xfrm>
            <a:custGeom>
              <a:gdLst>
                <a:gd name="T0" fmla="*/ 622 w 832"/>
                <a:gd name="T1" fmla="*/ 0 h 832"/>
                <a:gd name="T2" fmla="*/ 0 w 832"/>
                <a:gd name="T3" fmla="*/ 84 h 832"/>
                <a:gd name="T4" fmla="*/ 750 w 832"/>
                <a:gd name="T5" fmla="*/ 832 h 832"/>
                <a:gd name="T6" fmla="*/ 832 w 832"/>
                <a:gd name="T7" fmla="*/ 210 h 832"/>
                <a:gd name="T8" fmla="*/ 622 w 832"/>
                <a:gd name="T9" fmla="*/ 0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622" y="0"/>
                  </a:moveTo>
                  <a:lnTo>
                    <a:pt x="0" y="84"/>
                  </a:lnTo>
                  <a:lnTo>
                    <a:pt x="750" y="832"/>
                  </a:lnTo>
                  <a:lnTo>
                    <a:pt x="832" y="21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îṥļîḑé-Freeform: Shape 11"/>
            <p:cNvSpPr/>
            <p:nvPr/>
          </p:nvSpPr>
          <p:spPr bwMode="auto">
            <a:xfrm>
              <a:off x="9144000" y="9099550"/>
              <a:ext cx="1320800" cy="1320800"/>
            </a:xfrm>
            <a:custGeom>
              <a:gdLst>
                <a:gd name="T0" fmla="*/ 0 w 832"/>
                <a:gd name="T1" fmla="*/ 210 h 832"/>
                <a:gd name="T2" fmla="*/ 82 w 832"/>
                <a:gd name="T3" fmla="*/ 832 h 832"/>
                <a:gd name="T4" fmla="*/ 832 w 832"/>
                <a:gd name="T5" fmla="*/ 84 h 832"/>
                <a:gd name="T6" fmla="*/ 210 w 832"/>
                <a:gd name="T7" fmla="*/ 0 h 832"/>
                <a:gd name="T8" fmla="*/ 0 w 832"/>
                <a:gd name="T9" fmla="*/ 210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0" y="210"/>
                  </a:moveTo>
                  <a:lnTo>
                    <a:pt x="82" y="832"/>
                  </a:lnTo>
                  <a:lnTo>
                    <a:pt x="832" y="84"/>
                  </a:lnTo>
                  <a:lnTo>
                    <a:pt x="210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îṥļîḑé-Freeform: Shape 12"/>
            <p:cNvSpPr/>
            <p:nvPr/>
          </p:nvSpPr>
          <p:spPr bwMode="auto">
            <a:xfrm>
              <a:off x="9477375" y="8826500"/>
              <a:ext cx="987425" cy="406400"/>
            </a:xfrm>
            <a:custGeom>
              <a:gdLst>
                <a:gd name="T0" fmla="*/ 0 w 622"/>
                <a:gd name="T1" fmla="*/ 82 h 256"/>
                <a:gd name="T2" fmla="*/ 0 w 622"/>
                <a:gd name="T3" fmla="*/ 172 h 256"/>
                <a:gd name="T4" fmla="*/ 622 w 622"/>
                <a:gd name="T5" fmla="*/ 256 h 256"/>
                <a:gd name="T6" fmla="*/ 622 w 622"/>
                <a:gd name="T7" fmla="*/ 0 h 256"/>
                <a:gd name="T8" fmla="*/ 0 w 622"/>
                <a:gd name="T9" fmla="*/ 82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256">
                  <a:moveTo>
                    <a:pt x="0" y="82"/>
                  </a:moveTo>
                  <a:lnTo>
                    <a:pt x="0" y="172"/>
                  </a:lnTo>
                  <a:lnTo>
                    <a:pt x="622" y="256"/>
                  </a:lnTo>
                  <a:lnTo>
                    <a:pt x="62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îṥļîḑé-Freeform: Shape 13"/>
            <p:cNvSpPr/>
            <p:nvPr/>
          </p:nvSpPr>
          <p:spPr bwMode="auto">
            <a:xfrm>
              <a:off x="8870950" y="9432925"/>
              <a:ext cx="403225" cy="987425"/>
            </a:xfrm>
            <a:custGeom>
              <a:gdLst>
                <a:gd name="T0" fmla="*/ 82 w 254"/>
                <a:gd name="T1" fmla="*/ 0 h 622"/>
                <a:gd name="T2" fmla="*/ 0 w 254"/>
                <a:gd name="T3" fmla="*/ 622 h 622"/>
                <a:gd name="T4" fmla="*/ 254 w 254"/>
                <a:gd name="T5" fmla="*/ 622 h 622"/>
                <a:gd name="T6" fmla="*/ 172 w 254"/>
                <a:gd name="T7" fmla="*/ 0 h 622"/>
                <a:gd name="T8" fmla="*/ 82 w 254"/>
                <a:gd name="T9" fmla="*/ 0 h 6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22">
                  <a:moveTo>
                    <a:pt x="82" y="0"/>
                  </a:moveTo>
                  <a:lnTo>
                    <a:pt x="0" y="622"/>
                  </a:lnTo>
                  <a:lnTo>
                    <a:pt x="254" y="622"/>
                  </a:lnTo>
                  <a:lnTo>
                    <a:pt x="17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îṥļîḑé-Freeform: Shape 14"/>
            <p:cNvSpPr/>
            <p:nvPr/>
          </p:nvSpPr>
          <p:spPr bwMode="auto">
            <a:xfrm>
              <a:off x="8667750" y="8623300"/>
              <a:ext cx="809625" cy="809625"/>
            </a:xfrm>
            <a:custGeom>
              <a:gdLst>
                <a:gd name="T0" fmla="*/ 210 w 510"/>
                <a:gd name="T1" fmla="*/ 0 h 510"/>
                <a:gd name="T2" fmla="*/ 0 w 510"/>
                <a:gd name="T3" fmla="*/ 210 h 510"/>
                <a:gd name="T4" fmla="*/ 0 w 510"/>
                <a:gd name="T5" fmla="*/ 300 h 510"/>
                <a:gd name="T6" fmla="*/ 210 w 510"/>
                <a:gd name="T7" fmla="*/ 510 h 510"/>
                <a:gd name="T8" fmla="*/ 300 w 510"/>
                <a:gd name="T9" fmla="*/ 510 h 510"/>
                <a:gd name="T10" fmla="*/ 510 w 510"/>
                <a:gd name="T11" fmla="*/ 300 h 510"/>
                <a:gd name="T12" fmla="*/ 510 w 510"/>
                <a:gd name="T13" fmla="*/ 210 h 510"/>
                <a:gd name="T14" fmla="*/ 300 w 510"/>
                <a:gd name="T15" fmla="*/ 0 h 510"/>
                <a:gd name="T16" fmla="*/ 210 w 510"/>
                <a:gd name="T17" fmla="*/ 0 h 5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" h="510">
                  <a:moveTo>
                    <a:pt x="210" y="0"/>
                  </a:moveTo>
                  <a:lnTo>
                    <a:pt x="0" y="210"/>
                  </a:lnTo>
                  <a:lnTo>
                    <a:pt x="0" y="300"/>
                  </a:lnTo>
                  <a:lnTo>
                    <a:pt x="210" y="510"/>
                  </a:lnTo>
                  <a:lnTo>
                    <a:pt x="300" y="510"/>
                  </a:lnTo>
                  <a:lnTo>
                    <a:pt x="510" y="300"/>
                  </a:lnTo>
                  <a:lnTo>
                    <a:pt x="510" y="210"/>
                  </a:lnTo>
                  <a:lnTo>
                    <a:pt x="30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3068822" y="1245517"/>
            <a:ext cx="918433" cy="918433"/>
            <a:chOff x="7680325" y="7635875"/>
            <a:chExt cx="2784475" cy="2784475"/>
          </a:xfrm>
        </p:grpSpPr>
        <p:sp>
          <p:nvSpPr>
            <p:cNvPr id="47" name="îṥļîḑé-Freeform: Shape 16"/>
            <p:cNvSpPr/>
            <p:nvPr/>
          </p:nvSpPr>
          <p:spPr bwMode="auto">
            <a:xfrm>
              <a:off x="7680325" y="7635875"/>
              <a:ext cx="2784475" cy="2784475"/>
            </a:xfrm>
            <a:custGeom>
              <a:gdLst>
                <a:gd name="T0" fmla="*/ 1004 w 1754"/>
                <a:gd name="T1" fmla="*/ 0 h 1754"/>
                <a:gd name="T2" fmla="*/ 750 w 1754"/>
                <a:gd name="T3" fmla="*/ 0 h 1754"/>
                <a:gd name="T4" fmla="*/ 0 w 1754"/>
                <a:gd name="T5" fmla="*/ 750 h 1754"/>
                <a:gd name="T6" fmla="*/ 0 w 1754"/>
                <a:gd name="T7" fmla="*/ 1006 h 1754"/>
                <a:gd name="T8" fmla="*/ 750 w 1754"/>
                <a:gd name="T9" fmla="*/ 1754 h 1754"/>
                <a:gd name="T10" fmla="*/ 1004 w 1754"/>
                <a:gd name="T11" fmla="*/ 1754 h 1754"/>
                <a:gd name="T12" fmla="*/ 1754 w 1754"/>
                <a:gd name="T13" fmla="*/ 1006 h 1754"/>
                <a:gd name="T14" fmla="*/ 1754 w 1754"/>
                <a:gd name="T15" fmla="*/ 750 h 1754"/>
                <a:gd name="T16" fmla="*/ 1004 w 1754"/>
                <a:gd name="T17" fmla="*/ 0 h 17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4" h="1754">
                  <a:moveTo>
                    <a:pt x="1004" y="0"/>
                  </a:moveTo>
                  <a:lnTo>
                    <a:pt x="750" y="0"/>
                  </a:lnTo>
                  <a:lnTo>
                    <a:pt x="0" y="750"/>
                  </a:lnTo>
                  <a:lnTo>
                    <a:pt x="0" y="1006"/>
                  </a:lnTo>
                  <a:lnTo>
                    <a:pt x="750" y="1754"/>
                  </a:lnTo>
                  <a:lnTo>
                    <a:pt x="1004" y="1754"/>
                  </a:lnTo>
                  <a:lnTo>
                    <a:pt x="1754" y="1006"/>
                  </a:lnTo>
                  <a:lnTo>
                    <a:pt x="1754" y="750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92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îṥļîḑé-Freeform: Shape 17"/>
            <p:cNvSpPr/>
            <p:nvPr/>
          </p:nvSpPr>
          <p:spPr bwMode="auto">
            <a:xfrm>
              <a:off x="7680325" y="7635875"/>
              <a:ext cx="1320800" cy="1320800"/>
            </a:xfrm>
            <a:custGeom>
              <a:gdLst>
                <a:gd name="T0" fmla="*/ 832 w 832"/>
                <a:gd name="T1" fmla="*/ 622 h 832"/>
                <a:gd name="T2" fmla="*/ 750 w 832"/>
                <a:gd name="T3" fmla="*/ 0 h 832"/>
                <a:gd name="T4" fmla="*/ 0 w 832"/>
                <a:gd name="T5" fmla="*/ 750 h 832"/>
                <a:gd name="T6" fmla="*/ 622 w 832"/>
                <a:gd name="T7" fmla="*/ 832 h 832"/>
                <a:gd name="T8" fmla="*/ 832 w 832"/>
                <a:gd name="T9" fmla="*/ 622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832" y="622"/>
                  </a:moveTo>
                  <a:lnTo>
                    <a:pt x="750" y="0"/>
                  </a:lnTo>
                  <a:lnTo>
                    <a:pt x="0" y="750"/>
                  </a:lnTo>
                  <a:lnTo>
                    <a:pt x="622" y="832"/>
                  </a:lnTo>
                  <a:lnTo>
                    <a:pt x="832" y="622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îṥļîḑé-Freeform: Shape 18"/>
            <p:cNvSpPr/>
            <p:nvPr/>
          </p:nvSpPr>
          <p:spPr bwMode="auto">
            <a:xfrm>
              <a:off x="9144000" y="7635875"/>
              <a:ext cx="1320800" cy="1320800"/>
            </a:xfrm>
            <a:custGeom>
              <a:gdLst>
                <a:gd name="T0" fmla="*/ 210 w 832"/>
                <a:gd name="T1" fmla="*/ 832 h 832"/>
                <a:gd name="T2" fmla="*/ 832 w 832"/>
                <a:gd name="T3" fmla="*/ 750 h 832"/>
                <a:gd name="T4" fmla="*/ 82 w 832"/>
                <a:gd name="T5" fmla="*/ 0 h 832"/>
                <a:gd name="T6" fmla="*/ 0 w 832"/>
                <a:gd name="T7" fmla="*/ 622 h 832"/>
                <a:gd name="T8" fmla="*/ 210 w 832"/>
                <a:gd name="T9" fmla="*/ 832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210" y="832"/>
                  </a:moveTo>
                  <a:lnTo>
                    <a:pt x="832" y="750"/>
                  </a:lnTo>
                  <a:lnTo>
                    <a:pt x="82" y="0"/>
                  </a:lnTo>
                  <a:lnTo>
                    <a:pt x="0" y="622"/>
                  </a:lnTo>
                  <a:lnTo>
                    <a:pt x="210" y="83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îṥļîḑé-Freeform: Shape 19"/>
            <p:cNvSpPr/>
            <p:nvPr/>
          </p:nvSpPr>
          <p:spPr bwMode="auto">
            <a:xfrm>
              <a:off x="7680325" y="8826500"/>
              <a:ext cx="987425" cy="406400"/>
            </a:xfrm>
            <a:custGeom>
              <a:gdLst>
                <a:gd name="T0" fmla="*/ 622 w 622"/>
                <a:gd name="T1" fmla="*/ 82 h 256"/>
                <a:gd name="T2" fmla="*/ 0 w 622"/>
                <a:gd name="T3" fmla="*/ 0 h 256"/>
                <a:gd name="T4" fmla="*/ 0 w 622"/>
                <a:gd name="T5" fmla="*/ 256 h 256"/>
                <a:gd name="T6" fmla="*/ 622 w 622"/>
                <a:gd name="T7" fmla="*/ 172 h 256"/>
                <a:gd name="T8" fmla="*/ 622 w 622"/>
                <a:gd name="T9" fmla="*/ 82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256">
                  <a:moveTo>
                    <a:pt x="622" y="82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622" y="172"/>
                  </a:lnTo>
                  <a:lnTo>
                    <a:pt x="622" y="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1" name="îṥļîḑé-Freeform: Shape 20"/>
            <p:cNvSpPr/>
            <p:nvPr/>
          </p:nvSpPr>
          <p:spPr bwMode="auto">
            <a:xfrm>
              <a:off x="8870950" y="7635875"/>
              <a:ext cx="403225" cy="987425"/>
            </a:xfrm>
            <a:custGeom>
              <a:gdLst>
                <a:gd name="T0" fmla="*/ 172 w 254"/>
                <a:gd name="T1" fmla="*/ 622 h 622"/>
                <a:gd name="T2" fmla="*/ 254 w 254"/>
                <a:gd name="T3" fmla="*/ 0 h 622"/>
                <a:gd name="T4" fmla="*/ 0 w 254"/>
                <a:gd name="T5" fmla="*/ 0 h 622"/>
                <a:gd name="T6" fmla="*/ 82 w 254"/>
                <a:gd name="T7" fmla="*/ 622 h 622"/>
                <a:gd name="T8" fmla="*/ 172 w 254"/>
                <a:gd name="T9" fmla="*/ 622 h 6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22">
                  <a:moveTo>
                    <a:pt x="172" y="622"/>
                  </a:moveTo>
                  <a:lnTo>
                    <a:pt x="254" y="0"/>
                  </a:lnTo>
                  <a:lnTo>
                    <a:pt x="0" y="0"/>
                  </a:lnTo>
                  <a:lnTo>
                    <a:pt x="82" y="622"/>
                  </a:lnTo>
                  <a:lnTo>
                    <a:pt x="172" y="62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2" name="îṥļîḑé-Freeform: Shape 21"/>
            <p:cNvSpPr/>
            <p:nvPr/>
          </p:nvSpPr>
          <p:spPr bwMode="auto">
            <a:xfrm>
              <a:off x="7680325" y="9099550"/>
              <a:ext cx="1320800" cy="1320800"/>
            </a:xfrm>
            <a:custGeom>
              <a:gdLst>
                <a:gd name="T0" fmla="*/ 622 w 832"/>
                <a:gd name="T1" fmla="*/ 0 h 832"/>
                <a:gd name="T2" fmla="*/ 0 w 832"/>
                <a:gd name="T3" fmla="*/ 84 h 832"/>
                <a:gd name="T4" fmla="*/ 750 w 832"/>
                <a:gd name="T5" fmla="*/ 832 h 832"/>
                <a:gd name="T6" fmla="*/ 832 w 832"/>
                <a:gd name="T7" fmla="*/ 210 h 832"/>
                <a:gd name="T8" fmla="*/ 622 w 832"/>
                <a:gd name="T9" fmla="*/ 0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622" y="0"/>
                  </a:moveTo>
                  <a:lnTo>
                    <a:pt x="0" y="84"/>
                  </a:lnTo>
                  <a:lnTo>
                    <a:pt x="750" y="832"/>
                  </a:lnTo>
                  <a:lnTo>
                    <a:pt x="832" y="21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îṥļîḑé-Freeform: Shape 22"/>
            <p:cNvSpPr/>
            <p:nvPr/>
          </p:nvSpPr>
          <p:spPr bwMode="auto">
            <a:xfrm>
              <a:off x="9144000" y="9099550"/>
              <a:ext cx="1320800" cy="1320800"/>
            </a:xfrm>
            <a:custGeom>
              <a:gdLst>
                <a:gd name="T0" fmla="*/ 0 w 832"/>
                <a:gd name="T1" fmla="*/ 210 h 832"/>
                <a:gd name="T2" fmla="*/ 82 w 832"/>
                <a:gd name="T3" fmla="*/ 832 h 832"/>
                <a:gd name="T4" fmla="*/ 832 w 832"/>
                <a:gd name="T5" fmla="*/ 84 h 832"/>
                <a:gd name="T6" fmla="*/ 210 w 832"/>
                <a:gd name="T7" fmla="*/ 0 h 832"/>
                <a:gd name="T8" fmla="*/ 0 w 832"/>
                <a:gd name="T9" fmla="*/ 210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0" y="210"/>
                  </a:moveTo>
                  <a:lnTo>
                    <a:pt x="82" y="832"/>
                  </a:lnTo>
                  <a:lnTo>
                    <a:pt x="832" y="84"/>
                  </a:lnTo>
                  <a:lnTo>
                    <a:pt x="210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îṥļîḑé-Freeform: Shape 23"/>
            <p:cNvSpPr/>
            <p:nvPr/>
          </p:nvSpPr>
          <p:spPr bwMode="auto">
            <a:xfrm>
              <a:off x="9477375" y="8826500"/>
              <a:ext cx="987425" cy="406400"/>
            </a:xfrm>
            <a:custGeom>
              <a:gdLst>
                <a:gd name="T0" fmla="*/ 0 w 622"/>
                <a:gd name="T1" fmla="*/ 82 h 256"/>
                <a:gd name="T2" fmla="*/ 0 w 622"/>
                <a:gd name="T3" fmla="*/ 172 h 256"/>
                <a:gd name="T4" fmla="*/ 622 w 622"/>
                <a:gd name="T5" fmla="*/ 256 h 256"/>
                <a:gd name="T6" fmla="*/ 622 w 622"/>
                <a:gd name="T7" fmla="*/ 0 h 256"/>
                <a:gd name="T8" fmla="*/ 0 w 622"/>
                <a:gd name="T9" fmla="*/ 82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256">
                  <a:moveTo>
                    <a:pt x="0" y="82"/>
                  </a:moveTo>
                  <a:lnTo>
                    <a:pt x="0" y="172"/>
                  </a:lnTo>
                  <a:lnTo>
                    <a:pt x="622" y="256"/>
                  </a:lnTo>
                  <a:lnTo>
                    <a:pt x="62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îṥļîḑé-Freeform: Shape 24"/>
            <p:cNvSpPr/>
            <p:nvPr/>
          </p:nvSpPr>
          <p:spPr bwMode="auto">
            <a:xfrm>
              <a:off x="8870950" y="9432925"/>
              <a:ext cx="403225" cy="987425"/>
            </a:xfrm>
            <a:custGeom>
              <a:gdLst>
                <a:gd name="T0" fmla="*/ 82 w 254"/>
                <a:gd name="T1" fmla="*/ 0 h 622"/>
                <a:gd name="T2" fmla="*/ 0 w 254"/>
                <a:gd name="T3" fmla="*/ 622 h 622"/>
                <a:gd name="T4" fmla="*/ 254 w 254"/>
                <a:gd name="T5" fmla="*/ 622 h 622"/>
                <a:gd name="T6" fmla="*/ 172 w 254"/>
                <a:gd name="T7" fmla="*/ 0 h 622"/>
                <a:gd name="T8" fmla="*/ 82 w 254"/>
                <a:gd name="T9" fmla="*/ 0 h 6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22">
                  <a:moveTo>
                    <a:pt x="82" y="0"/>
                  </a:moveTo>
                  <a:lnTo>
                    <a:pt x="0" y="622"/>
                  </a:lnTo>
                  <a:lnTo>
                    <a:pt x="254" y="622"/>
                  </a:lnTo>
                  <a:lnTo>
                    <a:pt x="17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îṥļîḑé-Freeform: Shape 25"/>
            <p:cNvSpPr/>
            <p:nvPr/>
          </p:nvSpPr>
          <p:spPr bwMode="auto">
            <a:xfrm>
              <a:off x="8667750" y="8623300"/>
              <a:ext cx="809625" cy="809625"/>
            </a:xfrm>
            <a:custGeom>
              <a:gdLst>
                <a:gd name="T0" fmla="*/ 210 w 510"/>
                <a:gd name="T1" fmla="*/ 0 h 510"/>
                <a:gd name="T2" fmla="*/ 0 w 510"/>
                <a:gd name="T3" fmla="*/ 210 h 510"/>
                <a:gd name="T4" fmla="*/ 0 w 510"/>
                <a:gd name="T5" fmla="*/ 300 h 510"/>
                <a:gd name="T6" fmla="*/ 210 w 510"/>
                <a:gd name="T7" fmla="*/ 510 h 510"/>
                <a:gd name="T8" fmla="*/ 300 w 510"/>
                <a:gd name="T9" fmla="*/ 510 h 510"/>
                <a:gd name="T10" fmla="*/ 510 w 510"/>
                <a:gd name="T11" fmla="*/ 300 h 510"/>
                <a:gd name="T12" fmla="*/ 510 w 510"/>
                <a:gd name="T13" fmla="*/ 210 h 510"/>
                <a:gd name="T14" fmla="*/ 300 w 510"/>
                <a:gd name="T15" fmla="*/ 0 h 510"/>
                <a:gd name="T16" fmla="*/ 210 w 510"/>
                <a:gd name="T17" fmla="*/ 0 h 5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" h="510">
                  <a:moveTo>
                    <a:pt x="210" y="0"/>
                  </a:moveTo>
                  <a:lnTo>
                    <a:pt x="0" y="210"/>
                  </a:lnTo>
                  <a:lnTo>
                    <a:pt x="0" y="300"/>
                  </a:lnTo>
                  <a:lnTo>
                    <a:pt x="210" y="510"/>
                  </a:lnTo>
                  <a:lnTo>
                    <a:pt x="300" y="510"/>
                  </a:lnTo>
                  <a:lnTo>
                    <a:pt x="510" y="300"/>
                  </a:lnTo>
                  <a:lnTo>
                    <a:pt x="510" y="210"/>
                  </a:lnTo>
                  <a:lnTo>
                    <a:pt x="30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26"/>
          <p:cNvGrpSpPr/>
          <p:nvPr/>
        </p:nvGrpSpPr>
        <p:grpSpPr>
          <a:xfrm>
            <a:off x="5115784" y="1247665"/>
            <a:ext cx="918433" cy="918433"/>
            <a:chOff x="7680325" y="7635875"/>
            <a:chExt cx="2784475" cy="2784475"/>
          </a:xfrm>
        </p:grpSpPr>
        <p:sp>
          <p:nvSpPr>
            <p:cNvPr id="37" name="îṥļîḑé-Freeform: Shape 27"/>
            <p:cNvSpPr/>
            <p:nvPr/>
          </p:nvSpPr>
          <p:spPr bwMode="auto">
            <a:xfrm>
              <a:off x="7680325" y="7635875"/>
              <a:ext cx="2784475" cy="2784475"/>
            </a:xfrm>
            <a:custGeom>
              <a:gdLst>
                <a:gd name="T0" fmla="*/ 1004 w 1754"/>
                <a:gd name="T1" fmla="*/ 0 h 1754"/>
                <a:gd name="T2" fmla="*/ 750 w 1754"/>
                <a:gd name="T3" fmla="*/ 0 h 1754"/>
                <a:gd name="T4" fmla="*/ 0 w 1754"/>
                <a:gd name="T5" fmla="*/ 750 h 1754"/>
                <a:gd name="T6" fmla="*/ 0 w 1754"/>
                <a:gd name="T7" fmla="*/ 1006 h 1754"/>
                <a:gd name="T8" fmla="*/ 750 w 1754"/>
                <a:gd name="T9" fmla="*/ 1754 h 1754"/>
                <a:gd name="T10" fmla="*/ 1004 w 1754"/>
                <a:gd name="T11" fmla="*/ 1754 h 1754"/>
                <a:gd name="T12" fmla="*/ 1754 w 1754"/>
                <a:gd name="T13" fmla="*/ 1006 h 1754"/>
                <a:gd name="T14" fmla="*/ 1754 w 1754"/>
                <a:gd name="T15" fmla="*/ 750 h 1754"/>
                <a:gd name="T16" fmla="*/ 1004 w 1754"/>
                <a:gd name="T17" fmla="*/ 0 h 17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4" h="1754">
                  <a:moveTo>
                    <a:pt x="1004" y="0"/>
                  </a:moveTo>
                  <a:lnTo>
                    <a:pt x="750" y="0"/>
                  </a:lnTo>
                  <a:lnTo>
                    <a:pt x="0" y="750"/>
                  </a:lnTo>
                  <a:lnTo>
                    <a:pt x="0" y="1006"/>
                  </a:lnTo>
                  <a:lnTo>
                    <a:pt x="750" y="1754"/>
                  </a:lnTo>
                  <a:lnTo>
                    <a:pt x="1004" y="1754"/>
                  </a:lnTo>
                  <a:lnTo>
                    <a:pt x="1754" y="1006"/>
                  </a:lnTo>
                  <a:lnTo>
                    <a:pt x="1754" y="750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92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îṥļîḑé-Freeform: Shape 28"/>
            <p:cNvSpPr/>
            <p:nvPr/>
          </p:nvSpPr>
          <p:spPr bwMode="auto">
            <a:xfrm>
              <a:off x="7680325" y="7635875"/>
              <a:ext cx="1320800" cy="1320800"/>
            </a:xfrm>
            <a:custGeom>
              <a:gdLst>
                <a:gd name="T0" fmla="*/ 832 w 832"/>
                <a:gd name="T1" fmla="*/ 622 h 832"/>
                <a:gd name="T2" fmla="*/ 750 w 832"/>
                <a:gd name="T3" fmla="*/ 0 h 832"/>
                <a:gd name="T4" fmla="*/ 0 w 832"/>
                <a:gd name="T5" fmla="*/ 750 h 832"/>
                <a:gd name="T6" fmla="*/ 622 w 832"/>
                <a:gd name="T7" fmla="*/ 832 h 832"/>
                <a:gd name="T8" fmla="*/ 832 w 832"/>
                <a:gd name="T9" fmla="*/ 622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832" y="622"/>
                  </a:moveTo>
                  <a:lnTo>
                    <a:pt x="750" y="0"/>
                  </a:lnTo>
                  <a:lnTo>
                    <a:pt x="0" y="750"/>
                  </a:lnTo>
                  <a:lnTo>
                    <a:pt x="622" y="832"/>
                  </a:lnTo>
                  <a:lnTo>
                    <a:pt x="832" y="622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îṥļîḑé-Freeform: Shape 29"/>
            <p:cNvSpPr/>
            <p:nvPr/>
          </p:nvSpPr>
          <p:spPr bwMode="auto">
            <a:xfrm>
              <a:off x="9144000" y="7635875"/>
              <a:ext cx="1320800" cy="1320800"/>
            </a:xfrm>
            <a:custGeom>
              <a:gdLst>
                <a:gd name="T0" fmla="*/ 210 w 832"/>
                <a:gd name="T1" fmla="*/ 832 h 832"/>
                <a:gd name="T2" fmla="*/ 832 w 832"/>
                <a:gd name="T3" fmla="*/ 750 h 832"/>
                <a:gd name="T4" fmla="*/ 82 w 832"/>
                <a:gd name="T5" fmla="*/ 0 h 832"/>
                <a:gd name="T6" fmla="*/ 0 w 832"/>
                <a:gd name="T7" fmla="*/ 622 h 832"/>
                <a:gd name="T8" fmla="*/ 210 w 832"/>
                <a:gd name="T9" fmla="*/ 832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210" y="832"/>
                  </a:moveTo>
                  <a:lnTo>
                    <a:pt x="832" y="750"/>
                  </a:lnTo>
                  <a:lnTo>
                    <a:pt x="82" y="0"/>
                  </a:lnTo>
                  <a:lnTo>
                    <a:pt x="0" y="622"/>
                  </a:lnTo>
                  <a:lnTo>
                    <a:pt x="210" y="83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îṥļîḑé-Freeform: Shape 30"/>
            <p:cNvSpPr/>
            <p:nvPr/>
          </p:nvSpPr>
          <p:spPr bwMode="auto">
            <a:xfrm>
              <a:off x="7680325" y="8826500"/>
              <a:ext cx="987425" cy="406400"/>
            </a:xfrm>
            <a:custGeom>
              <a:gdLst>
                <a:gd name="T0" fmla="*/ 622 w 622"/>
                <a:gd name="T1" fmla="*/ 82 h 256"/>
                <a:gd name="T2" fmla="*/ 0 w 622"/>
                <a:gd name="T3" fmla="*/ 0 h 256"/>
                <a:gd name="T4" fmla="*/ 0 w 622"/>
                <a:gd name="T5" fmla="*/ 256 h 256"/>
                <a:gd name="T6" fmla="*/ 622 w 622"/>
                <a:gd name="T7" fmla="*/ 172 h 256"/>
                <a:gd name="T8" fmla="*/ 622 w 622"/>
                <a:gd name="T9" fmla="*/ 82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256">
                  <a:moveTo>
                    <a:pt x="622" y="82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622" y="172"/>
                  </a:lnTo>
                  <a:lnTo>
                    <a:pt x="622" y="8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îṥļîḑé-Freeform: Shape 31"/>
            <p:cNvSpPr/>
            <p:nvPr/>
          </p:nvSpPr>
          <p:spPr bwMode="auto">
            <a:xfrm>
              <a:off x="8870950" y="7635875"/>
              <a:ext cx="403225" cy="987425"/>
            </a:xfrm>
            <a:custGeom>
              <a:gdLst>
                <a:gd name="T0" fmla="*/ 172 w 254"/>
                <a:gd name="T1" fmla="*/ 622 h 622"/>
                <a:gd name="T2" fmla="*/ 254 w 254"/>
                <a:gd name="T3" fmla="*/ 0 h 622"/>
                <a:gd name="T4" fmla="*/ 0 w 254"/>
                <a:gd name="T5" fmla="*/ 0 h 622"/>
                <a:gd name="T6" fmla="*/ 82 w 254"/>
                <a:gd name="T7" fmla="*/ 622 h 622"/>
                <a:gd name="T8" fmla="*/ 172 w 254"/>
                <a:gd name="T9" fmla="*/ 622 h 6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22">
                  <a:moveTo>
                    <a:pt x="172" y="622"/>
                  </a:moveTo>
                  <a:lnTo>
                    <a:pt x="254" y="0"/>
                  </a:lnTo>
                  <a:lnTo>
                    <a:pt x="0" y="0"/>
                  </a:lnTo>
                  <a:lnTo>
                    <a:pt x="82" y="622"/>
                  </a:lnTo>
                  <a:lnTo>
                    <a:pt x="172" y="62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îṥļîḑé-Freeform: Shape 32"/>
            <p:cNvSpPr/>
            <p:nvPr/>
          </p:nvSpPr>
          <p:spPr bwMode="auto">
            <a:xfrm>
              <a:off x="7680325" y="9099550"/>
              <a:ext cx="1320800" cy="1320800"/>
            </a:xfrm>
            <a:custGeom>
              <a:gdLst>
                <a:gd name="T0" fmla="*/ 622 w 832"/>
                <a:gd name="T1" fmla="*/ 0 h 832"/>
                <a:gd name="T2" fmla="*/ 0 w 832"/>
                <a:gd name="T3" fmla="*/ 84 h 832"/>
                <a:gd name="T4" fmla="*/ 750 w 832"/>
                <a:gd name="T5" fmla="*/ 832 h 832"/>
                <a:gd name="T6" fmla="*/ 832 w 832"/>
                <a:gd name="T7" fmla="*/ 210 h 832"/>
                <a:gd name="T8" fmla="*/ 622 w 832"/>
                <a:gd name="T9" fmla="*/ 0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622" y="0"/>
                  </a:moveTo>
                  <a:lnTo>
                    <a:pt x="0" y="84"/>
                  </a:lnTo>
                  <a:lnTo>
                    <a:pt x="750" y="832"/>
                  </a:lnTo>
                  <a:lnTo>
                    <a:pt x="832" y="21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îṥļîḑé-Freeform: Shape 33"/>
            <p:cNvSpPr/>
            <p:nvPr/>
          </p:nvSpPr>
          <p:spPr bwMode="auto">
            <a:xfrm>
              <a:off x="9144000" y="9099550"/>
              <a:ext cx="1320800" cy="1320800"/>
            </a:xfrm>
            <a:custGeom>
              <a:gdLst>
                <a:gd name="T0" fmla="*/ 0 w 832"/>
                <a:gd name="T1" fmla="*/ 210 h 832"/>
                <a:gd name="T2" fmla="*/ 82 w 832"/>
                <a:gd name="T3" fmla="*/ 832 h 832"/>
                <a:gd name="T4" fmla="*/ 832 w 832"/>
                <a:gd name="T5" fmla="*/ 84 h 832"/>
                <a:gd name="T6" fmla="*/ 210 w 832"/>
                <a:gd name="T7" fmla="*/ 0 h 832"/>
                <a:gd name="T8" fmla="*/ 0 w 832"/>
                <a:gd name="T9" fmla="*/ 210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0" y="210"/>
                  </a:moveTo>
                  <a:lnTo>
                    <a:pt x="82" y="832"/>
                  </a:lnTo>
                  <a:lnTo>
                    <a:pt x="832" y="84"/>
                  </a:lnTo>
                  <a:lnTo>
                    <a:pt x="210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îṥļîḑé-Freeform: Shape 34"/>
            <p:cNvSpPr/>
            <p:nvPr/>
          </p:nvSpPr>
          <p:spPr bwMode="auto">
            <a:xfrm>
              <a:off x="9477375" y="8826500"/>
              <a:ext cx="987425" cy="406400"/>
            </a:xfrm>
            <a:custGeom>
              <a:gdLst>
                <a:gd name="T0" fmla="*/ 0 w 622"/>
                <a:gd name="T1" fmla="*/ 82 h 256"/>
                <a:gd name="T2" fmla="*/ 0 w 622"/>
                <a:gd name="T3" fmla="*/ 172 h 256"/>
                <a:gd name="T4" fmla="*/ 622 w 622"/>
                <a:gd name="T5" fmla="*/ 256 h 256"/>
                <a:gd name="T6" fmla="*/ 622 w 622"/>
                <a:gd name="T7" fmla="*/ 0 h 256"/>
                <a:gd name="T8" fmla="*/ 0 w 622"/>
                <a:gd name="T9" fmla="*/ 82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256">
                  <a:moveTo>
                    <a:pt x="0" y="82"/>
                  </a:moveTo>
                  <a:lnTo>
                    <a:pt x="0" y="172"/>
                  </a:lnTo>
                  <a:lnTo>
                    <a:pt x="622" y="256"/>
                  </a:lnTo>
                  <a:lnTo>
                    <a:pt x="62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îṥļîḑé-Freeform: Shape 35"/>
            <p:cNvSpPr/>
            <p:nvPr/>
          </p:nvSpPr>
          <p:spPr bwMode="auto">
            <a:xfrm>
              <a:off x="8870950" y="9432925"/>
              <a:ext cx="403225" cy="987425"/>
            </a:xfrm>
            <a:custGeom>
              <a:gdLst>
                <a:gd name="T0" fmla="*/ 82 w 254"/>
                <a:gd name="T1" fmla="*/ 0 h 622"/>
                <a:gd name="T2" fmla="*/ 0 w 254"/>
                <a:gd name="T3" fmla="*/ 622 h 622"/>
                <a:gd name="T4" fmla="*/ 254 w 254"/>
                <a:gd name="T5" fmla="*/ 622 h 622"/>
                <a:gd name="T6" fmla="*/ 172 w 254"/>
                <a:gd name="T7" fmla="*/ 0 h 622"/>
                <a:gd name="T8" fmla="*/ 82 w 254"/>
                <a:gd name="T9" fmla="*/ 0 h 6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22">
                  <a:moveTo>
                    <a:pt x="82" y="0"/>
                  </a:moveTo>
                  <a:lnTo>
                    <a:pt x="0" y="622"/>
                  </a:lnTo>
                  <a:lnTo>
                    <a:pt x="254" y="622"/>
                  </a:lnTo>
                  <a:lnTo>
                    <a:pt x="17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îṥļîḑé-Freeform: Shape 36"/>
            <p:cNvSpPr/>
            <p:nvPr/>
          </p:nvSpPr>
          <p:spPr bwMode="auto">
            <a:xfrm>
              <a:off x="8667750" y="8623300"/>
              <a:ext cx="809625" cy="809625"/>
            </a:xfrm>
            <a:custGeom>
              <a:gdLst>
                <a:gd name="T0" fmla="*/ 210 w 510"/>
                <a:gd name="T1" fmla="*/ 0 h 510"/>
                <a:gd name="T2" fmla="*/ 0 w 510"/>
                <a:gd name="T3" fmla="*/ 210 h 510"/>
                <a:gd name="T4" fmla="*/ 0 w 510"/>
                <a:gd name="T5" fmla="*/ 300 h 510"/>
                <a:gd name="T6" fmla="*/ 210 w 510"/>
                <a:gd name="T7" fmla="*/ 510 h 510"/>
                <a:gd name="T8" fmla="*/ 300 w 510"/>
                <a:gd name="T9" fmla="*/ 510 h 510"/>
                <a:gd name="T10" fmla="*/ 510 w 510"/>
                <a:gd name="T11" fmla="*/ 300 h 510"/>
                <a:gd name="T12" fmla="*/ 510 w 510"/>
                <a:gd name="T13" fmla="*/ 210 h 510"/>
                <a:gd name="T14" fmla="*/ 300 w 510"/>
                <a:gd name="T15" fmla="*/ 0 h 510"/>
                <a:gd name="T16" fmla="*/ 210 w 510"/>
                <a:gd name="T17" fmla="*/ 0 h 5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" h="510">
                  <a:moveTo>
                    <a:pt x="210" y="0"/>
                  </a:moveTo>
                  <a:lnTo>
                    <a:pt x="0" y="210"/>
                  </a:lnTo>
                  <a:lnTo>
                    <a:pt x="0" y="300"/>
                  </a:lnTo>
                  <a:lnTo>
                    <a:pt x="210" y="510"/>
                  </a:lnTo>
                  <a:lnTo>
                    <a:pt x="300" y="510"/>
                  </a:lnTo>
                  <a:lnTo>
                    <a:pt x="510" y="300"/>
                  </a:lnTo>
                  <a:lnTo>
                    <a:pt x="510" y="210"/>
                  </a:lnTo>
                  <a:lnTo>
                    <a:pt x="30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37"/>
          <p:cNvGrpSpPr/>
          <p:nvPr/>
        </p:nvGrpSpPr>
        <p:grpSpPr>
          <a:xfrm>
            <a:off x="7357442" y="1276155"/>
            <a:ext cx="918433" cy="918433"/>
            <a:chOff x="7680325" y="7635875"/>
            <a:chExt cx="2784475" cy="2784475"/>
          </a:xfrm>
        </p:grpSpPr>
        <p:sp>
          <p:nvSpPr>
            <p:cNvPr id="27" name="îṥļîḑé-Freeform: Shape 38"/>
            <p:cNvSpPr/>
            <p:nvPr/>
          </p:nvSpPr>
          <p:spPr bwMode="auto">
            <a:xfrm>
              <a:off x="7680325" y="7635875"/>
              <a:ext cx="2784475" cy="2784475"/>
            </a:xfrm>
            <a:custGeom>
              <a:gdLst>
                <a:gd name="T0" fmla="*/ 1004 w 1754"/>
                <a:gd name="T1" fmla="*/ 0 h 1754"/>
                <a:gd name="T2" fmla="*/ 750 w 1754"/>
                <a:gd name="T3" fmla="*/ 0 h 1754"/>
                <a:gd name="T4" fmla="*/ 0 w 1754"/>
                <a:gd name="T5" fmla="*/ 750 h 1754"/>
                <a:gd name="T6" fmla="*/ 0 w 1754"/>
                <a:gd name="T7" fmla="*/ 1006 h 1754"/>
                <a:gd name="T8" fmla="*/ 750 w 1754"/>
                <a:gd name="T9" fmla="*/ 1754 h 1754"/>
                <a:gd name="T10" fmla="*/ 1004 w 1754"/>
                <a:gd name="T11" fmla="*/ 1754 h 1754"/>
                <a:gd name="T12" fmla="*/ 1754 w 1754"/>
                <a:gd name="T13" fmla="*/ 1006 h 1754"/>
                <a:gd name="T14" fmla="*/ 1754 w 1754"/>
                <a:gd name="T15" fmla="*/ 750 h 1754"/>
                <a:gd name="T16" fmla="*/ 1004 w 1754"/>
                <a:gd name="T17" fmla="*/ 0 h 175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4" h="1754">
                  <a:moveTo>
                    <a:pt x="1004" y="0"/>
                  </a:moveTo>
                  <a:lnTo>
                    <a:pt x="750" y="0"/>
                  </a:lnTo>
                  <a:lnTo>
                    <a:pt x="0" y="750"/>
                  </a:lnTo>
                  <a:lnTo>
                    <a:pt x="0" y="1006"/>
                  </a:lnTo>
                  <a:lnTo>
                    <a:pt x="750" y="1754"/>
                  </a:lnTo>
                  <a:lnTo>
                    <a:pt x="1004" y="1754"/>
                  </a:lnTo>
                  <a:lnTo>
                    <a:pt x="1754" y="1006"/>
                  </a:lnTo>
                  <a:lnTo>
                    <a:pt x="1754" y="750"/>
                  </a:lnTo>
                  <a:lnTo>
                    <a:pt x="1004" y="0"/>
                  </a:lnTo>
                  <a:close/>
                </a:path>
              </a:pathLst>
            </a:custGeom>
            <a:solidFill>
              <a:srgbClr val="92CC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îṥļîḑé-Freeform: Shape 39"/>
            <p:cNvSpPr/>
            <p:nvPr/>
          </p:nvSpPr>
          <p:spPr bwMode="auto">
            <a:xfrm>
              <a:off x="7680325" y="7635875"/>
              <a:ext cx="1320800" cy="1320800"/>
            </a:xfrm>
            <a:custGeom>
              <a:gdLst>
                <a:gd name="T0" fmla="*/ 832 w 832"/>
                <a:gd name="T1" fmla="*/ 622 h 832"/>
                <a:gd name="T2" fmla="*/ 750 w 832"/>
                <a:gd name="T3" fmla="*/ 0 h 832"/>
                <a:gd name="T4" fmla="*/ 0 w 832"/>
                <a:gd name="T5" fmla="*/ 750 h 832"/>
                <a:gd name="T6" fmla="*/ 622 w 832"/>
                <a:gd name="T7" fmla="*/ 832 h 832"/>
                <a:gd name="T8" fmla="*/ 832 w 832"/>
                <a:gd name="T9" fmla="*/ 622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832" y="622"/>
                  </a:moveTo>
                  <a:lnTo>
                    <a:pt x="750" y="0"/>
                  </a:lnTo>
                  <a:lnTo>
                    <a:pt x="0" y="750"/>
                  </a:lnTo>
                  <a:lnTo>
                    <a:pt x="622" y="832"/>
                  </a:lnTo>
                  <a:lnTo>
                    <a:pt x="832" y="622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9" name="îṥļîḑé-Freeform: Shape 40"/>
            <p:cNvSpPr/>
            <p:nvPr/>
          </p:nvSpPr>
          <p:spPr bwMode="auto">
            <a:xfrm>
              <a:off x="9144000" y="7635875"/>
              <a:ext cx="1320800" cy="1320800"/>
            </a:xfrm>
            <a:custGeom>
              <a:gdLst>
                <a:gd name="T0" fmla="*/ 210 w 832"/>
                <a:gd name="T1" fmla="*/ 832 h 832"/>
                <a:gd name="T2" fmla="*/ 832 w 832"/>
                <a:gd name="T3" fmla="*/ 750 h 832"/>
                <a:gd name="T4" fmla="*/ 82 w 832"/>
                <a:gd name="T5" fmla="*/ 0 h 832"/>
                <a:gd name="T6" fmla="*/ 0 w 832"/>
                <a:gd name="T7" fmla="*/ 622 h 832"/>
                <a:gd name="T8" fmla="*/ 210 w 832"/>
                <a:gd name="T9" fmla="*/ 832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210" y="832"/>
                  </a:moveTo>
                  <a:lnTo>
                    <a:pt x="832" y="750"/>
                  </a:lnTo>
                  <a:lnTo>
                    <a:pt x="82" y="0"/>
                  </a:lnTo>
                  <a:lnTo>
                    <a:pt x="0" y="622"/>
                  </a:lnTo>
                  <a:lnTo>
                    <a:pt x="210" y="832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îṥļîḑé-Freeform: Shape 41"/>
            <p:cNvSpPr/>
            <p:nvPr/>
          </p:nvSpPr>
          <p:spPr bwMode="auto">
            <a:xfrm>
              <a:off x="7680325" y="8826500"/>
              <a:ext cx="987425" cy="406400"/>
            </a:xfrm>
            <a:custGeom>
              <a:gdLst>
                <a:gd name="T0" fmla="*/ 622 w 622"/>
                <a:gd name="T1" fmla="*/ 82 h 256"/>
                <a:gd name="T2" fmla="*/ 0 w 622"/>
                <a:gd name="T3" fmla="*/ 0 h 256"/>
                <a:gd name="T4" fmla="*/ 0 w 622"/>
                <a:gd name="T5" fmla="*/ 256 h 256"/>
                <a:gd name="T6" fmla="*/ 622 w 622"/>
                <a:gd name="T7" fmla="*/ 172 h 256"/>
                <a:gd name="T8" fmla="*/ 622 w 622"/>
                <a:gd name="T9" fmla="*/ 82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256">
                  <a:moveTo>
                    <a:pt x="622" y="82"/>
                  </a:moveTo>
                  <a:lnTo>
                    <a:pt x="0" y="0"/>
                  </a:lnTo>
                  <a:lnTo>
                    <a:pt x="0" y="256"/>
                  </a:lnTo>
                  <a:lnTo>
                    <a:pt x="622" y="172"/>
                  </a:lnTo>
                  <a:lnTo>
                    <a:pt x="622" y="8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îṥļîḑé-Freeform: Shape 42"/>
            <p:cNvSpPr/>
            <p:nvPr/>
          </p:nvSpPr>
          <p:spPr bwMode="auto">
            <a:xfrm>
              <a:off x="8870950" y="7635875"/>
              <a:ext cx="403225" cy="987425"/>
            </a:xfrm>
            <a:custGeom>
              <a:gdLst>
                <a:gd name="T0" fmla="*/ 172 w 254"/>
                <a:gd name="T1" fmla="*/ 622 h 622"/>
                <a:gd name="T2" fmla="*/ 254 w 254"/>
                <a:gd name="T3" fmla="*/ 0 h 622"/>
                <a:gd name="T4" fmla="*/ 0 w 254"/>
                <a:gd name="T5" fmla="*/ 0 h 622"/>
                <a:gd name="T6" fmla="*/ 82 w 254"/>
                <a:gd name="T7" fmla="*/ 622 h 622"/>
                <a:gd name="T8" fmla="*/ 172 w 254"/>
                <a:gd name="T9" fmla="*/ 622 h 6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22">
                  <a:moveTo>
                    <a:pt x="172" y="622"/>
                  </a:moveTo>
                  <a:lnTo>
                    <a:pt x="254" y="0"/>
                  </a:lnTo>
                  <a:lnTo>
                    <a:pt x="0" y="0"/>
                  </a:lnTo>
                  <a:lnTo>
                    <a:pt x="82" y="622"/>
                  </a:lnTo>
                  <a:lnTo>
                    <a:pt x="172" y="62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îṥļîḑé-Freeform: Shape 43"/>
            <p:cNvSpPr/>
            <p:nvPr/>
          </p:nvSpPr>
          <p:spPr bwMode="auto">
            <a:xfrm>
              <a:off x="7680325" y="9099550"/>
              <a:ext cx="1320800" cy="1320800"/>
            </a:xfrm>
            <a:custGeom>
              <a:gdLst>
                <a:gd name="T0" fmla="*/ 622 w 832"/>
                <a:gd name="T1" fmla="*/ 0 h 832"/>
                <a:gd name="T2" fmla="*/ 0 w 832"/>
                <a:gd name="T3" fmla="*/ 84 h 832"/>
                <a:gd name="T4" fmla="*/ 750 w 832"/>
                <a:gd name="T5" fmla="*/ 832 h 832"/>
                <a:gd name="T6" fmla="*/ 832 w 832"/>
                <a:gd name="T7" fmla="*/ 210 h 832"/>
                <a:gd name="T8" fmla="*/ 622 w 832"/>
                <a:gd name="T9" fmla="*/ 0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622" y="0"/>
                  </a:moveTo>
                  <a:lnTo>
                    <a:pt x="0" y="84"/>
                  </a:lnTo>
                  <a:lnTo>
                    <a:pt x="750" y="832"/>
                  </a:lnTo>
                  <a:lnTo>
                    <a:pt x="832" y="21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îṥļîḑé-Freeform: Shape 44"/>
            <p:cNvSpPr/>
            <p:nvPr/>
          </p:nvSpPr>
          <p:spPr bwMode="auto">
            <a:xfrm>
              <a:off x="9144000" y="9099550"/>
              <a:ext cx="1320800" cy="1320800"/>
            </a:xfrm>
            <a:custGeom>
              <a:gdLst>
                <a:gd name="T0" fmla="*/ 0 w 832"/>
                <a:gd name="T1" fmla="*/ 210 h 832"/>
                <a:gd name="T2" fmla="*/ 82 w 832"/>
                <a:gd name="T3" fmla="*/ 832 h 832"/>
                <a:gd name="T4" fmla="*/ 832 w 832"/>
                <a:gd name="T5" fmla="*/ 84 h 832"/>
                <a:gd name="T6" fmla="*/ 210 w 832"/>
                <a:gd name="T7" fmla="*/ 0 h 832"/>
                <a:gd name="T8" fmla="*/ 0 w 832"/>
                <a:gd name="T9" fmla="*/ 210 h 83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2" h="832">
                  <a:moveTo>
                    <a:pt x="0" y="210"/>
                  </a:moveTo>
                  <a:lnTo>
                    <a:pt x="82" y="832"/>
                  </a:lnTo>
                  <a:lnTo>
                    <a:pt x="832" y="84"/>
                  </a:lnTo>
                  <a:lnTo>
                    <a:pt x="210" y="0"/>
                  </a:lnTo>
                  <a:lnTo>
                    <a:pt x="0" y="21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îṥļîḑé-Freeform: Shape 45"/>
            <p:cNvSpPr/>
            <p:nvPr/>
          </p:nvSpPr>
          <p:spPr bwMode="auto">
            <a:xfrm>
              <a:off x="9477375" y="8826500"/>
              <a:ext cx="987425" cy="406400"/>
            </a:xfrm>
            <a:custGeom>
              <a:gdLst>
                <a:gd name="T0" fmla="*/ 0 w 622"/>
                <a:gd name="T1" fmla="*/ 82 h 256"/>
                <a:gd name="T2" fmla="*/ 0 w 622"/>
                <a:gd name="T3" fmla="*/ 172 h 256"/>
                <a:gd name="T4" fmla="*/ 622 w 622"/>
                <a:gd name="T5" fmla="*/ 256 h 256"/>
                <a:gd name="T6" fmla="*/ 622 w 622"/>
                <a:gd name="T7" fmla="*/ 0 h 256"/>
                <a:gd name="T8" fmla="*/ 0 w 622"/>
                <a:gd name="T9" fmla="*/ 82 h 25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2" h="256">
                  <a:moveTo>
                    <a:pt x="0" y="82"/>
                  </a:moveTo>
                  <a:lnTo>
                    <a:pt x="0" y="172"/>
                  </a:lnTo>
                  <a:lnTo>
                    <a:pt x="622" y="256"/>
                  </a:lnTo>
                  <a:lnTo>
                    <a:pt x="622" y="0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îṥļîḑé-Freeform: Shape 46"/>
            <p:cNvSpPr/>
            <p:nvPr/>
          </p:nvSpPr>
          <p:spPr bwMode="auto">
            <a:xfrm>
              <a:off x="8870950" y="9432925"/>
              <a:ext cx="403225" cy="987425"/>
            </a:xfrm>
            <a:custGeom>
              <a:gdLst>
                <a:gd name="T0" fmla="*/ 82 w 254"/>
                <a:gd name="T1" fmla="*/ 0 h 622"/>
                <a:gd name="T2" fmla="*/ 0 w 254"/>
                <a:gd name="T3" fmla="*/ 622 h 622"/>
                <a:gd name="T4" fmla="*/ 254 w 254"/>
                <a:gd name="T5" fmla="*/ 622 h 622"/>
                <a:gd name="T6" fmla="*/ 172 w 254"/>
                <a:gd name="T7" fmla="*/ 0 h 622"/>
                <a:gd name="T8" fmla="*/ 82 w 254"/>
                <a:gd name="T9" fmla="*/ 0 h 622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4" h="622">
                  <a:moveTo>
                    <a:pt x="82" y="0"/>
                  </a:moveTo>
                  <a:lnTo>
                    <a:pt x="0" y="622"/>
                  </a:lnTo>
                  <a:lnTo>
                    <a:pt x="254" y="622"/>
                  </a:lnTo>
                  <a:lnTo>
                    <a:pt x="17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îṥļîḑé-Freeform: Shape 47"/>
            <p:cNvSpPr/>
            <p:nvPr/>
          </p:nvSpPr>
          <p:spPr bwMode="auto">
            <a:xfrm>
              <a:off x="8667750" y="8623300"/>
              <a:ext cx="809625" cy="809625"/>
            </a:xfrm>
            <a:custGeom>
              <a:gdLst>
                <a:gd name="T0" fmla="*/ 210 w 510"/>
                <a:gd name="T1" fmla="*/ 0 h 510"/>
                <a:gd name="T2" fmla="*/ 0 w 510"/>
                <a:gd name="T3" fmla="*/ 210 h 510"/>
                <a:gd name="T4" fmla="*/ 0 w 510"/>
                <a:gd name="T5" fmla="*/ 300 h 510"/>
                <a:gd name="T6" fmla="*/ 210 w 510"/>
                <a:gd name="T7" fmla="*/ 510 h 510"/>
                <a:gd name="T8" fmla="*/ 300 w 510"/>
                <a:gd name="T9" fmla="*/ 510 h 510"/>
                <a:gd name="T10" fmla="*/ 510 w 510"/>
                <a:gd name="T11" fmla="*/ 300 h 510"/>
                <a:gd name="T12" fmla="*/ 510 w 510"/>
                <a:gd name="T13" fmla="*/ 210 h 510"/>
                <a:gd name="T14" fmla="*/ 300 w 510"/>
                <a:gd name="T15" fmla="*/ 0 h 510"/>
                <a:gd name="T16" fmla="*/ 210 w 510"/>
                <a:gd name="T17" fmla="*/ 0 h 51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0" h="510">
                  <a:moveTo>
                    <a:pt x="210" y="0"/>
                  </a:moveTo>
                  <a:lnTo>
                    <a:pt x="0" y="210"/>
                  </a:lnTo>
                  <a:lnTo>
                    <a:pt x="0" y="300"/>
                  </a:lnTo>
                  <a:lnTo>
                    <a:pt x="210" y="510"/>
                  </a:lnTo>
                  <a:lnTo>
                    <a:pt x="300" y="510"/>
                  </a:lnTo>
                  <a:lnTo>
                    <a:pt x="510" y="300"/>
                  </a:lnTo>
                  <a:lnTo>
                    <a:pt x="510" y="210"/>
                  </a:lnTo>
                  <a:lnTo>
                    <a:pt x="300" y="0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7" name="îṥļîḑé-Freeform: Shape 48"/>
          <p:cNvSpPr/>
          <p:nvPr/>
        </p:nvSpPr>
        <p:spPr bwMode="auto">
          <a:xfrm>
            <a:off x="1289078" y="2398370"/>
            <a:ext cx="285861" cy="346133"/>
          </a:xfrm>
          <a:custGeom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îṥļîḑé-Freeform: Shape 49"/>
          <p:cNvSpPr/>
          <p:nvPr/>
        </p:nvSpPr>
        <p:spPr bwMode="auto">
          <a:xfrm>
            <a:off x="3400488" y="2398370"/>
            <a:ext cx="249697" cy="394350"/>
          </a:xfrm>
          <a:custGeom>
            <a:gdLst>
              <a:gd name="T0" fmla="*/ 57 w 67"/>
              <a:gd name="T1" fmla="*/ 10 h 106"/>
              <a:gd name="T2" fmla="*/ 62 w 67"/>
              <a:gd name="T3" fmla="*/ 51 h 106"/>
              <a:gd name="T4" fmla="*/ 51 w 67"/>
              <a:gd name="T5" fmla="*/ 66 h 106"/>
              <a:gd name="T6" fmla="*/ 55 w 67"/>
              <a:gd name="T7" fmla="*/ 65 h 106"/>
              <a:gd name="T8" fmla="*/ 57 w 67"/>
              <a:gd name="T9" fmla="*/ 73 h 106"/>
              <a:gd name="T10" fmla="*/ 56 w 67"/>
              <a:gd name="T11" fmla="*/ 80 h 106"/>
              <a:gd name="T12" fmla="*/ 57 w 67"/>
              <a:gd name="T13" fmla="*/ 86 h 106"/>
              <a:gd name="T14" fmla="*/ 55 w 67"/>
              <a:gd name="T15" fmla="*/ 93 h 106"/>
              <a:gd name="T16" fmla="*/ 15 w 67"/>
              <a:gd name="T17" fmla="*/ 97 h 106"/>
              <a:gd name="T18" fmla="*/ 12 w 67"/>
              <a:gd name="T19" fmla="*/ 95 h 106"/>
              <a:gd name="T20" fmla="*/ 12 w 67"/>
              <a:gd name="T21" fmla="*/ 83 h 106"/>
              <a:gd name="T22" fmla="*/ 12 w 67"/>
              <a:gd name="T23" fmla="*/ 82 h 106"/>
              <a:gd name="T24" fmla="*/ 12 w 67"/>
              <a:gd name="T25" fmla="*/ 71 h 106"/>
              <a:gd name="T26" fmla="*/ 15 w 67"/>
              <a:gd name="T27" fmla="*/ 69 h 106"/>
              <a:gd name="T28" fmla="*/ 16 w 67"/>
              <a:gd name="T29" fmla="*/ 63 h 106"/>
              <a:gd name="T30" fmla="*/ 0 w 67"/>
              <a:gd name="T31" fmla="*/ 34 h 106"/>
              <a:gd name="T32" fmla="*/ 33 w 67"/>
              <a:gd name="T33" fmla="*/ 0 h 106"/>
              <a:gd name="T34" fmla="*/ 28 w 67"/>
              <a:gd name="T35" fmla="*/ 41 h 106"/>
              <a:gd name="T36" fmla="*/ 30 w 67"/>
              <a:gd name="T37" fmla="*/ 39 h 106"/>
              <a:gd name="T38" fmla="*/ 33 w 67"/>
              <a:gd name="T39" fmla="*/ 41 h 106"/>
              <a:gd name="T40" fmla="*/ 36 w 67"/>
              <a:gd name="T41" fmla="*/ 39 h 106"/>
              <a:gd name="T42" fmla="*/ 39 w 67"/>
              <a:gd name="T43" fmla="*/ 41 h 106"/>
              <a:gd name="T44" fmla="*/ 43 w 67"/>
              <a:gd name="T45" fmla="*/ 38 h 106"/>
              <a:gd name="T46" fmla="*/ 39 w 67"/>
              <a:gd name="T47" fmla="*/ 52 h 106"/>
              <a:gd name="T48" fmla="*/ 44 w 67"/>
              <a:gd name="T49" fmla="*/ 66 h 106"/>
              <a:gd name="T50" fmla="*/ 44 w 67"/>
              <a:gd name="T51" fmla="*/ 58 h 106"/>
              <a:gd name="T52" fmla="*/ 56 w 67"/>
              <a:gd name="T53" fmla="*/ 47 h 106"/>
              <a:gd name="T54" fmla="*/ 52 w 67"/>
              <a:gd name="T55" fmla="*/ 15 h 106"/>
              <a:gd name="T56" fmla="*/ 15 w 67"/>
              <a:gd name="T57" fmla="*/ 15 h 106"/>
              <a:gd name="T58" fmla="*/ 11 w 67"/>
              <a:gd name="T59" fmla="*/ 48 h 106"/>
              <a:gd name="T60" fmla="*/ 23 w 67"/>
              <a:gd name="T61" fmla="*/ 59 h 106"/>
              <a:gd name="T62" fmla="*/ 23 w 67"/>
              <a:gd name="T63" fmla="*/ 67 h 106"/>
              <a:gd name="T64" fmla="*/ 29 w 67"/>
              <a:gd name="T65" fmla="*/ 52 h 106"/>
              <a:gd name="T66" fmla="*/ 25 w 67"/>
              <a:gd name="T67" fmla="*/ 38 h 106"/>
              <a:gd name="T68" fmla="*/ 40 w 67"/>
              <a:gd name="T69" fmla="*/ 43 h 106"/>
              <a:gd name="T70" fmla="*/ 36 w 67"/>
              <a:gd name="T71" fmla="*/ 42 h 106"/>
              <a:gd name="T72" fmla="*/ 30 w 67"/>
              <a:gd name="T73" fmla="*/ 42 h 106"/>
              <a:gd name="T74" fmla="*/ 27 w 67"/>
              <a:gd name="T75" fmla="*/ 42 h 106"/>
              <a:gd name="T76" fmla="*/ 32 w 67"/>
              <a:gd name="T77" fmla="*/ 51 h 106"/>
              <a:gd name="T78" fmla="*/ 32 w 67"/>
              <a:gd name="T79" fmla="*/ 67 h 106"/>
              <a:gd name="T80" fmla="*/ 35 w 67"/>
              <a:gd name="T81" fmla="*/ 51 h 106"/>
              <a:gd name="T82" fmla="*/ 35 w 67"/>
              <a:gd name="T83" fmla="*/ 50 h 106"/>
              <a:gd name="T84" fmla="*/ 43 w 67"/>
              <a:gd name="T85" fmla="*/ 96 h 106"/>
              <a:gd name="T86" fmla="*/ 34 w 67"/>
              <a:gd name="T87" fmla="*/ 106 h 106"/>
              <a:gd name="T88" fmla="*/ 43 w 67"/>
              <a:gd name="T89" fmla="*/ 96 h 106"/>
              <a:gd name="T90" fmla="*/ 17 w 67"/>
              <a:gd name="T91" fmla="*/ 88 h 106"/>
              <a:gd name="T92" fmla="*/ 17 w 67"/>
              <a:gd name="T93" fmla="*/ 90 h 106"/>
              <a:gd name="T94" fmla="*/ 50 w 67"/>
              <a:gd name="T95" fmla="*/ 86 h 106"/>
              <a:gd name="T96" fmla="*/ 50 w 67"/>
              <a:gd name="T97" fmla="*/ 73 h 106"/>
              <a:gd name="T98" fmla="*/ 17 w 67"/>
              <a:gd name="T99" fmla="*/ 77 h 106"/>
              <a:gd name="T100" fmla="*/ 50 w 67"/>
              <a:gd name="T101" fmla="*/ 74 h 106"/>
              <a:gd name="T102" fmla="*/ 50 w 67"/>
              <a:gd name="T103" fmla="*/ 73 h 106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" h="105">
                <a:moveTo>
                  <a:pt x="33" y="0"/>
                </a:moveTo>
                <a:cubicBezTo>
                  <a:pt x="43" y="0"/>
                  <a:pt x="51" y="4"/>
                  <a:pt x="57" y="10"/>
                </a:cubicBezTo>
                <a:cubicBezTo>
                  <a:pt x="63" y="16"/>
                  <a:pt x="67" y="25"/>
                  <a:pt x="67" y="34"/>
                </a:cubicBezTo>
                <a:cubicBezTo>
                  <a:pt x="67" y="40"/>
                  <a:pt x="65" y="46"/>
                  <a:pt x="62" y="51"/>
                </a:cubicBezTo>
                <a:cubicBezTo>
                  <a:pt x="59" y="56"/>
                  <a:pt x="56" y="59"/>
                  <a:pt x="51" y="62"/>
                </a:cubicBezTo>
                <a:cubicBezTo>
                  <a:pt x="51" y="66"/>
                  <a:pt x="51" y="66"/>
                  <a:pt x="51" y="66"/>
                </a:cubicBezTo>
                <a:cubicBezTo>
                  <a:pt x="53" y="66"/>
                  <a:pt x="53" y="66"/>
                  <a:pt x="53" y="66"/>
                </a:cubicBezTo>
                <a:cubicBezTo>
                  <a:pt x="55" y="65"/>
                  <a:pt x="55" y="65"/>
                  <a:pt x="55" y="65"/>
                </a:cubicBezTo>
                <a:cubicBezTo>
                  <a:pt x="56" y="68"/>
                  <a:pt x="56" y="68"/>
                  <a:pt x="56" y="68"/>
                </a:cubicBezTo>
                <a:cubicBezTo>
                  <a:pt x="57" y="70"/>
                  <a:pt x="57" y="72"/>
                  <a:pt x="57" y="73"/>
                </a:cubicBezTo>
                <a:cubicBezTo>
                  <a:pt x="57" y="75"/>
                  <a:pt x="57" y="77"/>
                  <a:pt x="56" y="79"/>
                </a:cubicBezTo>
                <a:cubicBezTo>
                  <a:pt x="56" y="80"/>
                  <a:pt x="56" y="80"/>
                  <a:pt x="56" y="80"/>
                </a:cubicBezTo>
                <a:cubicBezTo>
                  <a:pt x="56" y="80"/>
                  <a:pt x="56" y="80"/>
                  <a:pt x="56" y="80"/>
                </a:cubicBezTo>
                <a:cubicBezTo>
                  <a:pt x="57" y="82"/>
                  <a:pt x="57" y="84"/>
                  <a:pt x="57" y="86"/>
                </a:cubicBezTo>
                <a:cubicBezTo>
                  <a:pt x="57" y="88"/>
                  <a:pt x="57" y="90"/>
                  <a:pt x="56" y="92"/>
                </a:cubicBezTo>
                <a:cubicBezTo>
                  <a:pt x="55" y="93"/>
                  <a:pt x="55" y="93"/>
                  <a:pt x="55" y="93"/>
                </a:cubicBezTo>
                <a:cubicBezTo>
                  <a:pt x="53" y="94"/>
                  <a:pt x="53" y="94"/>
                  <a:pt x="53" y="94"/>
                </a:cubicBezTo>
                <a:cubicBezTo>
                  <a:pt x="15" y="97"/>
                  <a:pt x="15" y="97"/>
                  <a:pt x="15" y="97"/>
                </a:cubicBezTo>
                <a:cubicBezTo>
                  <a:pt x="13" y="97"/>
                  <a:pt x="13" y="97"/>
                  <a:pt x="13" y="97"/>
                </a:cubicBezTo>
                <a:cubicBezTo>
                  <a:pt x="12" y="95"/>
                  <a:pt x="12" y="95"/>
                  <a:pt x="12" y="95"/>
                </a:cubicBezTo>
                <a:cubicBezTo>
                  <a:pt x="11" y="93"/>
                  <a:pt x="11" y="91"/>
                  <a:pt x="10" y="90"/>
                </a:cubicBezTo>
                <a:cubicBezTo>
                  <a:pt x="10" y="88"/>
                  <a:pt x="11" y="86"/>
                  <a:pt x="12" y="83"/>
                </a:cubicBezTo>
                <a:cubicBezTo>
                  <a:pt x="12" y="83"/>
                  <a:pt x="12" y="83"/>
                  <a:pt x="12" y="83"/>
                </a:cubicBezTo>
                <a:cubicBezTo>
                  <a:pt x="12" y="82"/>
                  <a:pt x="12" y="82"/>
                  <a:pt x="12" y="82"/>
                </a:cubicBezTo>
                <a:cubicBezTo>
                  <a:pt x="11" y="81"/>
                  <a:pt x="11" y="79"/>
                  <a:pt x="10" y="77"/>
                </a:cubicBezTo>
                <a:cubicBezTo>
                  <a:pt x="10" y="75"/>
                  <a:pt x="11" y="73"/>
                  <a:pt x="12" y="71"/>
                </a:cubicBezTo>
                <a:cubicBezTo>
                  <a:pt x="13" y="69"/>
                  <a:pt x="13" y="69"/>
                  <a:pt x="13" y="69"/>
                </a:cubicBezTo>
                <a:cubicBezTo>
                  <a:pt x="15" y="69"/>
                  <a:pt x="15" y="69"/>
                  <a:pt x="15" y="69"/>
                </a:cubicBezTo>
                <a:cubicBezTo>
                  <a:pt x="16" y="69"/>
                  <a:pt x="16" y="69"/>
                  <a:pt x="16" y="69"/>
                </a:cubicBezTo>
                <a:cubicBezTo>
                  <a:pt x="16" y="63"/>
                  <a:pt x="16" y="63"/>
                  <a:pt x="16" y="63"/>
                </a:cubicBezTo>
                <a:cubicBezTo>
                  <a:pt x="11" y="60"/>
                  <a:pt x="7" y="56"/>
                  <a:pt x="5" y="51"/>
                </a:cubicBezTo>
                <a:cubicBezTo>
                  <a:pt x="2" y="46"/>
                  <a:pt x="0" y="40"/>
                  <a:pt x="0" y="34"/>
                </a:cubicBezTo>
                <a:cubicBezTo>
                  <a:pt x="0" y="25"/>
                  <a:pt x="4" y="16"/>
                  <a:pt x="10" y="10"/>
                </a:cubicBezTo>
                <a:cubicBezTo>
                  <a:pt x="16" y="4"/>
                  <a:pt x="24" y="0"/>
                  <a:pt x="33" y="0"/>
                </a:cubicBezTo>
                <a:close/>
                <a:moveTo>
                  <a:pt x="26" y="40"/>
                </a:moveTo>
                <a:cubicBezTo>
                  <a:pt x="27" y="41"/>
                  <a:pt x="27" y="41"/>
                  <a:pt x="28" y="41"/>
                </a:cubicBezTo>
                <a:cubicBezTo>
                  <a:pt x="28" y="41"/>
                  <a:pt x="29" y="41"/>
                  <a:pt x="30" y="40"/>
                </a:cubicBezTo>
                <a:cubicBezTo>
                  <a:pt x="30" y="39"/>
                  <a:pt x="30" y="39"/>
                  <a:pt x="30" y="39"/>
                </a:cubicBezTo>
                <a:cubicBezTo>
                  <a:pt x="31" y="40"/>
                  <a:pt x="31" y="40"/>
                  <a:pt x="31" y="40"/>
                </a:cubicBezTo>
                <a:cubicBezTo>
                  <a:pt x="32" y="41"/>
                  <a:pt x="32" y="41"/>
                  <a:pt x="33" y="41"/>
                </a:cubicBezTo>
                <a:cubicBezTo>
                  <a:pt x="34" y="41"/>
                  <a:pt x="35" y="41"/>
                  <a:pt x="35" y="40"/>
                </a:cubicBezTo>
                <a:cubicBezTo>
                  <a:pt x="36" y="39"/>
                  <a:pt x="36" y="39"/>
                  <a:pt x="36" y="39"/>
                </a:cubicBezTo>
                <a:cubicBezTo>
                  <a:pt x="36" y="40"/>
                  <a:pt x="36" y="40"/>
                  <a:pt x="36" y="40"/>
                </a:cubicBezTo>
                <a:cubicBezTo>
                  <a:pt x="37" y="41"/>
                  <a:pt x="38" y="41"/>
                  <a:pt x="39" y="41"/>
                </a:cubicBezTo>
                <a:cubicBezTo>
                  <a:pt x="40" y="41"/>
                  <a:pt x="41" y="41"/>
                  <a:pt x="42" y="40"/>
                </a:cubicBezTo>
                <a:cubicBezTo>
                  <a:pt x="43" y="38"/>
                  <a:pt x="43" y="38"/>
                  <a:pt x="43" y="38"/>
                </a:cubicBezTo>
                <a:cubicBezTo>
                  <a:pt x="46" y="40"/>
                  <a:pt x="46" y="40"/>
                  <a:pt x="46" y="40"/>
                </a:cubicBezTo>
                <a:cubicBezTo>
                  <a:pt x="39" y="52"/>
                  <a:pt x="39" y="52"/>
                  <a:pt x="39" y="52"/>
                </a:cubicBezTo>
                <a:cubicBezTo>
                  <a:pt x="39" y="67"/>
                  <a:pt x="39" y="67"/>
                  <a:pt x="39" y="67"/>
                </a:cubicBezTo>
                <a:cubicBezTo>
                  <a:pt x="44" y="66"/>
                  <a:pt x="44" y="66"/>
                  <a:pt x="44" y="66"/>
                </a:cubicBezTo>
                <a:cubicBezTo>
                  <a:pt x="44" y="60"/>
                  <a:pt x="44" y="60"/>
                  <a:pt x="44" y="60"/>
                </a:cubicBezTo>
                <a:cubicBezTo>
                  <a:pt x="44" y="58"/>
                  <a:pt x="44" y="58"/>
                  <a:pt x="44" y="58"/>
                </a:cubicBezTo>
                <a:cubicBezTo>
                  <a:pt x="46" y="57"/>
                  <a:pt x="46" y="57"/>
                  <a:pt x="46" y="57"/>
                </a:cubicBezTo>
                <a:cubicBezTo>
                  <a:pt x="50" y="55"/>
                  <a:pt x="54" y="52"/>
                  <a:pt x="56" y="47"/>
                </a:cubicBezTo>
                <a:cubicBezTo>
                  <a:pt x="59" y="44"/>
                  <a:pt x="60" y="39"/>
                  <a:pt x="60" y="34"/>
                </a:cubicBezTo>
                <a:cubicBezTo>
                  <a:pt x="60" y="27"/>
                  <a:pt x="57" y="20"/>
                  <a:pt x="52" y="15"/>
                </a:cubicBezTo>
                <a:cubicBezTo>
                  <a:pt x="47" y="10"/>
                  <a:pt x="41" y="7"/>
                  <a:pt x="33" y="7"/>
                </a:cubicBezTo>
                <a:cubicBezTo>
                  <a:pt x="26" y="7"/>
                  <a:pt x="19" y="10"/>
                  <a:pt x="15" y="15"/>
                </a:cubicBezTo>
                <a:cubicBezTo>
                  <a:pt x="10" y="20"/>
                  <a:pt x="7" y="27"/>
                  <a:pt x="7" y="34"/>
                </a:cubicBezTo>
                <a:cubicBezTo>
                  <a:pt x="7" y="39"/>
                  <a:pt x="8" y="44"/>
                  <a:pt x="11" y="48"/>
                </a:cubicBezTo>
                <a:cubicBezTo>
                  <a:pt x="13" y="52"/>
                  <a:pt x="17" y="55"/>
                  <a:pt x="21" y="58"/>
                </a:cubicBezTo>
                <a:cubicBezTo>
                  <a:pt x="23" y="59"/>
                  <a:pt x="23" y="59"/>
                  <a:pt x="23" y="59"/>
                </a:cubicBezTo>
                <a:cubicBezTo>
                  <a:pt x="23" y="61"/>
                  <a:pt x="23" y="61"/>
                  <a:pt x="23" y="61"/>
                </a:cubicBezTo>
                <a:cubicBezTo>
                  <a:pt x="23" y="67"/>
                  <a:pt x="23" y="67"/>
                  <a:pt x="23" y="67"/>
                </a:cubicBezTo>
                <a:cubicBezTo>
                  <a:pt x="29" y="67"/>
                  <a:pt x="29" y="67"/>
                  <a:pt x="29" y="67"/>
                </a:cubicBezTo>
                <a:cubicBezTo>
                  <a:pt x="29" y="52"/>
                  <a:pt x="29" y="52"/>
                  <a:pt x="29" y="52"/>
                </a:cubicBezTo>
                <a:cubicBezTo>
                  <a:pt x="22" y="40"/>
                  <a:pt x="22" y="40"/>
                  <a:pt x="22" y="40"/>
                </a:cubicBezTo>
                <a:cubicBezTo>
                  <a:pt x="25" y="38"/>
                  <a:pt x="25" y="38"/>
                  <a:pt x="25" y="38"/>
                </a:cubicBezTo>
                <a:cubicBezTo>
                  <a:pt x="26" y="40"/>
                  <a:pt x="26" y="40"/>
                  <a:pt x="26" y="40"/>
                </a:cubicBezTo>
                <a:close/>
                <a:moveTo>
                  <a:pt x="40" y="43"/>
                </a:moveTo>
                <a:cubicBezTo>
                  <a:pt x="40" y="43"/>
                  <a:pt x="40" y="43"/>
                  <a:pt x="39" y="43"/>
                </a:cubicBezTo>
                <a:cubicBezTo>
                  <a:pt x="38" y="43"/>
                  <a:pt x="37" y="43"/>
                  <a:pt x="36" y="42"/>
                </a:cubicBezTo>
                <a:cubicBezTo>
                  <a:pt x="35" y="42"/>
                  <a:pt x="34" y="43"/>
                  <a:pt x="33" y="43"/>
                </a:cubicBezTo>
                <a:cubicBezTo>
                  <a:pt x="32" y="43"/>
                  <a:pt x="31" y="42"/>
                  <a:pt x="30" y="42"/>
                </a:cubicBezTo>
                <a:cubicBezTo>
                  <a:pt x="29" y="42"/>
                  <a:pt x="28" y="43"/>
                  <a:pt x="28" y="43"/>
                </a:cubicBezTo>
                <a:cubicBezTo>
                  <a:pt x="27" y="43"/>
                  <a:pt x="27" y="43"/>
                  <a:pt x="27" y="42"/>
                </a:cubicBezTo>
                <a:cubicBezTo>
                  <a:pt x="32" y="50"/>
                  <a:pt x="32" y="50"/>
                  <a:pt x="32" y="50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51"/>
                  <a:pt x="32" y="51"/>
                  <a:pt x="32" y="51"/>
                </a:cubicBezTo>
                <a:cubicBezTo>
                  <a:pt x="32" y="67"/>
                  <a:pt x="32" y="67"/>
                  <a:pt x="32" y="67"/>
                </a:cubicBezTo>
                <a:cubicBezTo>
                  <a:pt x="35" y="67"/>
                  <a:pt x="35" y="67"/>
                  <a:pt x="35" y="67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0"/>
                  <a:pt x="35" y="50"/>
                  <a:pt x="35" y="50"/>
                </a:cubicBezTo>
                <a:cubicBezTo>
                  <a:pt x="40" y="43"/>
                  <a:pt x="40" y="43"/>
                  <a:pt x="40" y="43"/>
                </a:cubicBezTo>
                <a:close/>
                <a:moveTo>
                  <a:pt x="43" y="96"/>
                </a:moveTo>
                <a:cubicBezTo>
                  <a:pt x="24" y="98"/>
                  <a:pt x="24" y="98"/>
                  <a:pt x="24" y="98"/>
                </a:cubicBezTo>
                <a:cubicBezTo>
                  <a:pt x="25" y="103"/>
                  <a:pt x="29" y="106"/>
                  <a:pt x="34" y="106"/>
                </a:cubicBezTo>
                <a:cubicBezTo>
                  <a:pt x="39" y="106"/>
                  <a:pt x="43" y="102"/>
                  <a:pt x="43" y="97"/>
                </a:cubicBezTo>
                <a:cubicBezTo>
                  <a:pt x="43" y="97"/>
                  <a:pt x="43" y="97"/>
                  <a:pt x="43" y="96"/>
                </a:cubicBezTo>
                <a:close/>
                <a:moveTo>
                  <a:pt x="50" y="85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89"/>
                  <a:pt x="17" y="89"/>
                  <a:pt x="17" y="89"/>
                </a:cubicBezTo>
                <a:cubicBezTo>
                  <a:pt x="17" y="89"/>
                  <a:pt x="17" y="90"/>
                  <a:pt x="17" y="90"/>
                </a:cubicBezTo>
                <a:cubicBezTo>
                  <a:pt x="50" y="87"/>
                  <a:pt x="50" y="87"/>
                  <a:pt x="50" y="87"/>
                </a:cubicBezTo>
                <a:cubicBezTo>
                  <a:pt x="50" y="87"/>
                  <a:pt x="50" y="86"/>
                  <a:pt x="50" y="86"/>
                </a:cubicBezTo>
                <a:cubicBezTo>
                  <a:pt x="50" y="86"/>
                  <a:pt x="50" y="86"/>
                  <a:pt x="50" y="85"/>
                </a:cubicBezTo>
                <a:close/>
                <a:moveTo>
                  <a:pt x="50" y="73"/>
                </a:moveTo>
                <a:cubicBezTo>
                  <a:pt x="17" y="76"/>
                  <a:pt x="17" y="76"/>
                  <a:pt x="17" y="76"/>
                </a:cubicBezTo>
                <a:cubicBezTo>
                  <a:pt x="17" y="76"/>
                  <a:pt x="17" y="76"/>
                  <a:pt x="17" y="77"/>
                </a:cubicBezTo>
                <a:cubicBezTo>
                  <a:pt x="17" y="77"/>
                  <a:pt x="17" y="77"/>
                  <a:pt x="17" y="77"/>
                </a:cubicBezTo>
                <a:cubicBezTo>
                  <a:pt x="50" y="74"/>
                  <a:pt x="50" y="74"/>
                  <a:pt x="50" y="74"/>
                </a:cubicBezTo>
                <a:cubicBezTo>
                  <a:pt x="50" y="74"/>
                  <a:pt x="50" y="74"/>
                  <a:pt x="50" y="73"/>
                </a:cubicBezTo>
                <a:cubicBezTo>
                  <a:pt x="50" y="73"/>
                  <a:pt x="50" y="73"/>
                  <a:pt x="50" y="7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îṥļîḑé-Freeform: Shape 50"/>
          <p:cNvSpPr/>
          <p:nvPr/>
        </p:nvSpPr>
        <p:spPr bwMode="auto">
          <a:xfrm>
            <a:off x="5461784" y="2455199"/>
            <a:ext cx="315135" cy="289305"/>
          </a:xfrm>
          <a:custGeom>
            <a:gdLst>
              <a:gd name="T0" fmla="*/ 29 w 85"/>
              <a:gd name="T1" fmla="*/ 0 h 78"/>
              <a:gd name="T2" fmla="*/ 34 w 85"/>
              <a:gd name="T3" fmla="*/ 29 h 78"/>
              <a:gd name="T4" fmla="*/ 8 w 85"/>
              <a:gd name="T5" fmla="*/ 29 h 78"/>
              <a:gd name="T6" fmla="*/ 6 w 85"/>
              <a:gd name="T7" fmla="*/ 29 h 78"/>
              <a:gd name="T8" fmla="*/ 0 w 85"/>
              <a:gd name="T9" fmla="*/ 35 h 78"/>
              <a:gd name="T10" fmla="*/ 0 w 85"/>
              <a:gd name="T11" fmla="*/ 35 h 78"/>
              <a:gd name="T12" fmla="*/ 4 w 85"/>
              <a:gd name="T13" fmla="*/ 42 h 78"/>
              <a:gd name="T14" fmla="*/ 0 w 85"/>
              <a:gd name="T15" fmla="*/ 47 h 78"/>
              <a:gd name="T16" fmla="*/ 0 w 85"/>
              <a:gd name="T17" fmla="*/ 47 h 78"/>
              <a:gd name="T18" fmla="*/ 5 w 85"/>
              <a:gd name="T19" fmla="*/ 54 h 78"/>
              <a:gd name="T20" fmla="*/ 4 w 85"/>
              <a:gd name="T21" fmla="*/ 58 h 78"/>
              <a:gd name="T22" fmla="*/ 4 w 85"/>
              <a:gd name="T23" fmla="*/ 58 h 78"/>
              <a:gd name="T24" fmla="*/ 10 w 85"/>
              <a:gd name="T25" fmla="*/ 65 h 78"/>
              <a:gd name="T26" fmla="*/ 11 w 85"/>
              <a:gd name="T27" fmla="*/ 65 h 78"/>
              <a:gd name="T28" fmla="*/ 9 w 85"/>
              <a:gd name="T29" fmla="*/ 70 h 78"/>
              <a:gd name="T30" fmla="*/ 9 w 85"/>
              <a:gd name="T31" fmla="*/ 70 h 78"/>
              <a:gd name="T32" fmla="*/ 15 w 85"/>
              <a:gd name="T33" fmla="*/ 77 h 78"/>
              <a:gd name="T34" fmla="*/ 29 w 85"/>
              <a:gd name="T35" fmla="*/ 77 h 78"/>
              <a:gd name="T36" fmla="*/ 45 w 85"/>
              <a:gd name="T37" fmla="*/ 77 h 78"/>
              <a:gd name="T38" fmla="*/ 46 w 85"/>
              <a:gd name="T39" fmla="*/ 77 h 78"/>
              <a:gd name="T40" fmla="*/ 51 w 85"/>
              <a:gd name="T41" fmla="*/ 71 h 78"/>
              <a:gd name="T42" fmla="*/ 66 w 85"/>
              <a:gd name="T43" fmla="*/ 69 h 78"/>
              <a:gd name="T44" fmla="*/ 66 w 85"/>
              <a:gd name="T45" fmla="*/ 78 h 78"/>
              <a:gd name="T46" fmla="*/ 85 w 85"/>
              <a:gd name="T47" fmla="*/ 78 h 78"/>
              <a:gd name="T48" fmla="*/ 85 w 85"/>
              <a:gd name="T49" fmla="*/ 25 h 78"/>
              <a:gd name="T50" fmla="*/ 66 w 85"/>
              <a:gd name="T51" fmla="*/ 25 h 78"/>
              <a:gd name="T52" fmla="*/ 66 w 85"/>
              <a:gd name="T53" fmla="*/ 32 h 78"/>
              <a:gd name="T54" fmla="*/ 61 w 85"/>
              <a:gd name="T55" fmla="*/ 32 h 78"/>
              <a:gd name="T56" fmla="*/ 29 w 85"/>
              <a:gd name="T57" fmla="*/ 0 h 7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85" h="78">
                <a:moveTo>
                  <a:pt x="29" y="0"/>
                </a:moveTo>
                <a:cubicBezTo>
                  <a:pt x="1" y="7"/>
                  <a:pt x="33" y="28"/>
                  <a:pt x="34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6" y="29"/>
                  <a:pt x="6" y="29"/>
                  <a:pt x="6" y="29"/>
                </a:cubicBezTo>
                <a:cubicBezTo>
                  <a:pt x="3" y="29"/>
                  <a:pt x="0" y="32"/>
                  <a:pt x="0" y="35"/>
                </a:cubicBezTo>
                <a:cubicBezTo>
                  <a:pt x="0" y="35"/>
                  <a:pt x="0" y="35"/>
                  <a:pt x="0" y="35"/>
                </a:cubicBezTo>
                <a:cubicBezTo>
                  <a:pt x="0" y="38"/>
                  <a:pt x="1" y="41"/>
                  <a:pt x="4" y="42"/>
                </a:cubicBezTo>
                <a:cubicBezTo>
                  <a:pt x="2" y="43"/>
                  <a:pt x="0" y="45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51"/>
                  <a:pt x="2" y="53"/>
                  <a:pt x="5" y="54"/>
                </a:cubicBezTo>
                <a:cubicBezTo>
                  <a:pt x="4" y="55"/>
                  <a:pt x="4" y="57"/>
                  <a:pt x="4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4" y="62"/>
                  <a:pt x="7" y="65"/>
                  <a:pt x="10" y="65"/>
                </a:cubicBezTo>
                <a:cubicBezTo>
                  <a:pt x="11" y="65"/>
                  <a:pt x="11" y="65"/>
                  <a:pt x="11" y="65"/>
                </a:cubicBezTo>
                <a:cubicBezTo>
                  <a:pt x="9" y="66"/>
                  <a:pt x="9" y="68"/>
                  <a:pt x="9" y="70"/>
                </a:cubicBezTo>
                <a:cubicBezTo>
                  <a:pt x="9" y="70"/>
                  <a:pt x="9" y="70"/>
                  <a:pt x="9" y="70"/>
                </a:cubicBezTo>
                <a:cubicBezTo>
                  <a:pt x="9" y="74"/>
                  <a:pt x="12" y="77"/>
                  <a:pt x="15" y="77"/>
                </a:cubicBezTo>
                <a:cubicBezTo>
                  <a:pt x="29" y="77"/>
                  <a:pt x="29" y="77"/>
                  <a:pt x="29" y="77"/>
                </a:cubicBezTo>
                <a:cubicBezTo>
                  <a:pt x="45" y="77"/>
                  <a:pt x="45" y="77"/>
                  <a:pt x="45" y="77"/>
                </a:cubicBezTo>
                <a:cubicBezTo>
                  <a:pt x="46" y="77"/>
                  <a:pt x="46" y="77"/>
                  <a:pt x="46" y="77"/>
                </a:cubicBezTo>
                <a:cubicBezTo>
                  <a:pt x="51" y="71"/>
                  <a:pt x="51" y="71"/>
                  <a:pt x="51" y="71"/>
                </a:cubicBezTo>
                <a:cubicBezTo>
                  <a:pt x="66" y="69"/>
                  <a:pt x="66" y="69"/>
                  <a:pt x="66" y="69"/>
                </a:cubicBezTo>
                <a:cubicBezTo>
                  <a:pt x="66" y="78"/>
                  <a:pt x="66" y="78"/>
                  <a:pt x="66" y="78"/>
                </a:cubicBezTo>
                <a:cubicBezTo>
                  <a:pt x="85" y="78"/>
                  <a:pt x="85" y="78"/>
                  <a:pt x="85" y="78"/>
                </a:cubicBezTo>
                <a:cubicBezTo>
                  <a:pt x="85" y="25"/>
                  <a:pt x="85" y="25"/>
                  <a:pt x="85" y="25"/>
                </a:cubicBezTo>
                <a:cubicBezTo>
                  <a:pt x="66" y="25"/>
                  <a:pt x="66" y="25"/>
                  <a:pt x="66" y="25"/>
                </a:cubicBezTo>
                <a:cubicBezTo>
                  <a:pt x="66" y="32"/>
                  <a:pt x="66" y="32"/>
                  <a:pt x="66" y="32"/>
                </a:cubicBezTo>
                <a:cubicBezTo>
                  <a:pt x="61" y="32"/>
                  <a:pt x="61" y="32"/>
                  <a:pt x="61" y="32"/>
                </a:cubicBezTo>
                <a:cubicBezTo>
                  <a:pt x="57" y="16"/>
                  <a:pt x="32" y="17"/>
                  <a:pt x="2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íṡľíḍè-Freeform: Shape 51"/>
          <p:cNvSpPr/>
          <p:nvPr/>
        </p:nvSpPr>
        <p:spPr bwMode="auto">
          <a:xfrm>
            <a:off x="7588519" y="2427745"/>
            <a:ext cx="404682" cy="327190"/>
          </a:xfrm>
          <a:custGeom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íṡľíḍè-TextBox 52"/>
          <p:cNvSpPr txBox="1"/>
          <p:nvPr/>
        </p:nvSpPr>
        <p:spPr>
          <a:xfrm>
            <a:off x="580735" y="2891308"/>
            <a:ext cx="1702546" cy="363561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>
                <a:latin typeface="+mn-lt"/>
                <a:ea typeface="+mn-ea"/>
                <a:cs typeface="+mn-ea"/>
                <a:sym typeface="+mn-lt"/>
              </a:rPr>
              <a:t>点击输入替换内容</a:t>
            </a:r>
            <a:endParaRPr lang="zh-CN" altLang="en-US" sz="1050"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050">
                <a:latin typeface="+mn-lt"/>
                <a:ea typeface="+mn-ea"/>
                <a:cs typeface="+mn-ea"/>
                <a:sym typeface="+mn-lt"/>
              </a:rPr>
              <a:t>点击输入替换内容</a:t>
            </a:r>
            <a:endParaRPr lang="zh-CN" altLang="en-US" sz="10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íṡľíḍè-TextBox 53"/>
          <p:cNvSpPr txBox="1"/>
          <p:nvPr/>
        </p:nvSpPr>
        <p:spPr>
          <a:xfrm>
            <a:off x="2653202" y="2891308"/>
            <a:ext cx="1702546" cy="363561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>
                <a:latin typeface="+mn-lt"/>
                <a:ea typeface="+mn-ea"/>
                <a:cs typeface="+mn-ea"/>
                <a:sym typeface="+mn-lt"/>
              </a:rPr>
              <a:t>点击输入替换内容</a:t>
            </a:r>
            <a:endParaRPr lang="zh-CN" altLang="en-US" sz="1050"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050">
                <a:latin typeface="+mn-lt"/>
                <a:ea typeface="+mn-ea"/>
                <a:cs typeface="+mn-ea"/>
                <a:sym typeface="+mn-lt"/>
              </a:rPr>
              <a:t>点击输入替换内容</a:t>
            </a:r>
            <a:endParaRPr lang="zh-CN" altLang="en-US" sz="10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íṡľíḍè-TextBox 54"/>
          <p:cNvSpPr txBox="1"/>
          <p:nvPr/>
        </p:nvSpPr>
        <p:spPr>
          <a:xfrm>
            <a:off x="4725670" y="2891308"/>
            <a:ext cx="1702546" cy="363561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>
                <a:latin typeface="+mn-lt"/>
                <a:ea typeface="+mn-ea"/>
                <a:cs typeface="+mn-ea"/>
                <a:sym typeface="+mn-lt"/>
              </a:rPr>
              <a:t>点击输入替换内容</a:t>
            </a:r>
            <a:endParaRPr lang="zh-CN" altLang="en-US" sz="1050"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050">
                <a:latin typeface="+mn-lt"/>
                <a:ea typeface="+mn-ea"/>
                <a:cs typeface="+mn-ea"/>
                <a:sym typeface="+mn-lt"/>
              </a:rPr>
              <a:t>点击输入替换内容</a:t>
            </a:r>
            <a:endParaRPr lang="zh-CN" altLang="en-US" sz="105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íṡľíḍè-TextBox 55"/>
          <p:cNvSpPr txBox="1"/>
          <p:nvPr/>
        </p:nvSpPr>
        <p:spPr>
          <a:xfrm>
            <a:off x="6851282" y="2891308"/>
            <a:ext cx="1702546" cy="363561"/>
          </a:xfrm>
          <a:prstGeom prst="rect">
            <a:avLst/>
          </a:prstGeom>
          <a:noFill/>
        </p:spPr>
        <p:txBody>
          <a:bodyPr wrap="square" lIns="0" tIns="0" rIns="0" bIns="0" anchor="ctr" anchorCtr="1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50">
                <a:latin typeface="+mn-lt"/>
                <a:ea typeface="+mn-ea"/>
                <a:cs typeface="+mn-ea"/>
                <a:sym typeface="+mn-lt"/>
              </a:rPr>
              <a:t>点击输入替换内容</a:t>
            </a:r>
            <a:endParaRPr lang="zh-CN" altLang="en-US" sz="1050">
              <a:latin typeface="+mn-lt"/>
              <a:ea typeface="+mn-ea"/>
              <a:cs typeface="+mn-ea"/>
              <a:sym typeface="+mn-lt"/>
            </a:endParaRPr>
          </a:p>
          <a:p>
            <a:pPr algn="ctr">
              <a:lnSpc>
                <a:spcPct val="120000"/>
              </a:lnSpc>
            </a:pPr>
            <a:r>
              <a:rPr lang="zh-CN" altLang="en-US" sz="1050">
                <a:latin typeface="+mn-lt"/>
                <a:ea typeface="+mn-ea"/>
                <a:cs typeface="+mn-ea"/>
                <a:sym typeface="+mn-lt"/>
              </a:rPr>
              <a:t>点击输入替换内容</a:t>
            </a:r>
            <a:endParaRPr lang="zh-CN" altLang="en-US" sz="105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1" name="组合 70"/>
          <p:cNvGrpSpPr/>
          <p:nvPr/>
        </p:nvGrpSpPr>
        <p:grpSpPr>
          <a:xfrm>
            <a:off x="580735" y="3340969"/>
            <a:ext cx="1702546" cy="852403"/>
            <a:chOff x="580735" y="3340969"/>
            <a:chExt cx="1702546" cy="852403"/>
          </a:xfrm>
        </p:grpSpPr>
        <p:sp>
          <p:nvSpPr>
            <p:cNvPr id="15" name="íṡľíḍè-Rectangle: Rounded Corners 57"/>
            <p:cNvSpPr/>
            <p:nvPr/>
          </p:nvSpPr>
          <p:spPr>
            <a:xfrm>
              <a:off x="580735" y="3340969"/>
              <a:ext cx="1702546" cy="852403"/>
            </a:xfrm>
            <a:prstGeom prst="roundRect">
              <a:avLst>
                <a:gd name="adj" fmla="val 5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6" name="íṡľíḍè-TextBox 59"/>
            <p:cNvSpPr txBox="1"/>
            <p:nvPr/>
          </p:nvSpPr>
          <p:spPr>
            <a:xfrm>
              <a:off x="640886" y="3702719"/>
              <a:ext cx="1597224" cy="380873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íṡľíḍè-TextBox 58"/>
            <p:cNvSpPr txBox="1"/>
            <p:nvPr/>
          </p:nvSpPr>
          <p:spPr>
            <a:xfrm>
              <a:off x="977834" y="3437099"/>
              <a:ext cx="923329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653202" y="3340969"/>
            <a:ext cx="1702546" cy="852403"/>
            <a:chOff x="2653202" y="3340969"/>
            <a:chExt cx="1702546" cy="852403"/>
          </a:xfrm>
        </p:grpSpPr>
        <p:sp>
          <p:nvSpPr>
            <p:cNvPr id="18" name="íṡľíḍè-Rectangle: Rounded Corners 62"/>
            <p:cNvSpPr/>
            <p:nvPr/>
          </p:nvSpPr>
          <p:spPr>
            <a:xfrm>
              <a:off x="2653202" y="3340969"/>
              <a:ext cx="1702546" cy="852403"/>
            </a:xfrm>
            <a:prstGeom prst="roundRect">
              <a:avLst>
                <a:gd name="adj" fmla="val 5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19" name="íṡľíḍè-TextBox 64"/>
            <p:cNvSpPr txBox="1"/>
            <p:nvPr/>
          </p:nvSpPr>
          <p:spPr>
            <a:xfrm>
              <a:off x="2713353" y="3702719"/>
              <a:ext cx="1597224" cy="380873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íṡľíḍè-TextBox 81"/>
            <p:cNvSpPr txBox="1"/>
            <p:nvPr/>
          </p:nvSpPr>
          <p:spPr>
            <a:xfrm>
              <a:off x="3050300" y="3437099"/>
              <a:ext cx="923329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4725670" y="3350921"/>
            <a:ext cx="1702546" cy="852403"/>
            <a:chOff x="4725670" y="3350921"/>
            <a:chExt cx="1702546" cy="852403"/>
          </a:xfrm>
        </p:grpSpPr>
        <p:sp>
          <p:nvSpPr>
            <p:cNvPr id="20" name="íṡľíḍè-Rectangle: Rounded Corners 67"/>
            <p:cNvSpPr/>
            <p:nvPr/>
          </p:nvSpPr>
          <p:spPr>
            <a:xfrm>
              <a:off x="4725670" y="3350921"/>
              <a:ext cx="1702546" cy="852403"/>
            </a:xfrm>
            <a:prstGeom prst="roundRect">
              <a:avLst>
                <a:gd name="adj" fmla="val 5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1" name="íṡľíḍè-TextBox 69"/>
            <p:cNvSpPr txBox="1"/>
            <p:nvPr/>
          </p:nvSpPr>
          <p:spPr>
            <a:xfrm>
              <a:off x="4785821" y="3702719"/>
              <a:ext cx="1597224" cy="380873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íṡľíḍè-TextBox 82"/>
            <p:cNvSpPr txBox="1"/>
            <p:nvPr/>
          </p:nvSpPr>
          <p:spPr>
            <a:xfrm>
              <a:off x="5122769" y="3437099"/>
              <a:ext cx="923329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851282" y="3335994"/>
            <a:ext cx="1702546" cy="852403"/>
            <a:chOff x="6851282" y="3335994"/>
            <a:chExt cx="1702546" cy="852403"/>
          </a:xfrm>
        </p:grpSpPr>
        <p:sp>
          <p:nvSpPr>
            <p:cNvPr id="22" name="íṡľíḍè-Rectangle: Rounded Corners 72"/>
            <p:cNvSpPr/>
            <p:nvPr/>
          </p:nvSpPr>
          <p:spPr>
            <a:xfrm>
              <a:off x="6851282" y="3335994"/>
              <a:ext cx="1702546" cy="852403"/>
            </a:xfrm>
            <a:prstGeom prst="roundRect">
              <a:avLst>
                <a:gd name="adj" fmla="val 5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23" name="íṡľíḍè-TextBox 74"/>
            <p:cNvSpPr txBox="1"/>
            <p:nvPr/>
          </p:nvSpPr>
          <p:spPr>
            <a:xfrm>
              <a:off x="6911432" y="3702719"/>
              <a:ext cx="1597224" cy="380873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 fontScale="70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1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íṡľíḍè-TextBox 83"/>
            <p:cNvSpPr txBox="1"/>
            <p:nvPr/>
          </p:nvSpPr>
          <p:spPr>
            <a:xfrm>
              <a:off x="7248380" y="3437099"/>
              <a:ext cx="923329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 fontScale="92500" lnSpcReduction="20000"/>
            </a:bodyPr>
            <a:lstStyle/>
            <a:p>
              <a:pPr algn="ctr"/>
              <a:r>
                <a:rPr lang="zh-CN" altLang="en-US" sz="1600" b="1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9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责任源于职责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Group 2"/>
          <p:cNvGrpSpPr/>
          <p:nvPr/>
        </p:nvGrpSpPr>
        <p:grpSpPr>
          <a:xfrm>
            <a:off x="3788434" y="1276193"/>
            <a:ext cx="1124880" cy="1290870"/>
            <a:chOff x="-1" y="-1"/>
            <a:chExt cx="3157375" cy="3622666"/>
          </a:xfrm>
        </p:grpSpPr>
        <p:sp>
          <p:nvSpPr>
            <p:cNvPr id="41" name="îṣļîḑé-Freeform: Shape 40"/>
            <p:cNvSpPr/>
            <p:nvPr/>
          </p:nvSpPr>
          <p:spPr bwMode="auto">
            <a:xfrm rot="5400000">
              <a:off x="662901" y="1127400"/>
              <a:ext cx="1814110" cy="313991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îṣļîḑé-Freeform: Shape 41"/>
            <p:cNvSpPr/>
            <p:nvPr/>
          </p:nvSpPr>
          <p:spPr bwMode="auto">
            <a:xfrm rot="10800000">
              <a:off x="1579480" y="-1"/>
              <a:ext cx="1577894" cy="2715610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îṣļîḑé-Freeform: Shape 42"/>
            <p:cNvSpPr/>
            <p:nvPr/>
          </p:nvSpPr>
          <p:spPr bwMode="auto">
            <a:xfrm rot="10800000" flipH="1">
              <a:off x="-1" y="-1"/>
              <a:ext cx="1579481" cy="2715610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îṣļîḑé-Freeform: Shape 43"/>
            <p:cNvSpPr/>
            <p:nvPr/>
          </p:nvSpPr>
          <p:spPr bwMode="auto">
            <a:xfrm rot="5400000">
              <a:off x="662902" y="1145654"/>
              <a:ext cx="1814109" cy="313991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535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60255" y="2080972"/>
            <a:ext cx="662543" cy="762928"/>
            <a:chOff x="-1" y="-1"/>
            <a:chExt cx="1860308" cy="2141949"/>
          </a:xfrm>
        </p:grpSpPr>
        <p:sp>
          <p:nvSpPr>
            <p:cNvPr id="37" name="îṣļîḑé-Freeform: Shape 36"/>
            <p:cNvSpPr/>
            <p:nvPr/>
          </p:nvSpPr>
          <p:spPr bwMode="auto">
            <a:xfrm rot="5400000">
              <a:off x="392284" y="665192"/>
              <a:ext cx="1071768" cy="185633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599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îṣļîḑé-Freeform: Shape 37"/>
            <p:cNvSpPr/>
            <p:nvPr/>
          </p:nvSpPr>
          <p:spPr bwMode="auto">
            <a:xfrm rot="10800000">
              <a:off x="928168" y="-1"/>
              <a:ext cx="932139" cy="160368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îṣļîḑé-Freeform: Shape 38"/>
            <p:cNvSpPr/>
            <p:nvPr/>
          </p:nvSpPr>
          <p:spPr bwMode="auto">
            <a:xfrm rot="10800000" flipH="1">
              <a:off x="-1" y="-1"/>
              <a:ext cx="933727" cy="160368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0" name="îṣļîḑé-Freeform: Shape 39"/>
            <p:cNvSpPr/>
            <p:nvPr/>
          </p:nvSpPr>
          <p:spPr bwMode="auto">
            <a:xfrm rot="5400000">
              <a:off x="392283" y="677895"/>
              <a:ext cx="1071769" cy="185633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599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535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391311" y="2628990"/>
            <a:ext cx="875473" cy="1004136"/>
            <a:chOff x="-1" y="-1"/>
            <a:chExt cx="2457168" cy="2819447"/>
          </a:xfrm>
        </p:grpSpPr>
        <p:sp>
          <p:nvSpPr>
            <p:cNvPr id="33" name="îṣļîḑé-Freeform: Shape 32"/>
            <p:cNvSpPr/>
            <p:nvPr/>
          </p:nvSpPr>
          <p:spPr bwMode="auto">
            <a:xfrm rot="5400000">
              <a:off x="517173" y="877065"/>
              <a:ext cx="1410120" cy="244446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4" name="îṣļîḑé-Freeform: Shape 33"/>
            <p:cNvSpPr/>
            <p:nvPr/>
          </p:nvSpPr>
          <p:spPr bwMode="auto">
            <a:xfrm rot="10800000">
              <a:off x="1228583" y="-1"/>
              <a:ext cx="1228584" cy="211359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îṣļîḑé-Freeform: Shape 34"/>
            <p:cNvSpPr/>
            <p:nvPr/>
          </p:nvSpPr>
          <p:spPr bwMode="auto">
            <a:xfrm rot="10800000" flipH="1">
              <a:off x="-1" y="-1"/>
              <a:ext cx="1228584" cy="211359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îṣļîḑé-Freeform: Shape 35"/>
            <p:cNvSpPr/>
            <p:nvPr/>
          </p:nvSpPr>
          <p:spPr bwMode="auto">
            <a:xfrm rot="5400000">
              <a:off x="516379" y="891358"/>
              <a:ext cx="1411708" cy="244446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535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308634" y="2558297"/>
            <a:ext cx="1124880" cy="1290870"/>
            <a:chOff x="-1" y="-1"/>
            <a:chExt cx="3157375" cy="3622665"/>
          </a:xfrm>
        </p:grpSpPr>
        <p:sp>
          <p:nvSpPr>
            <p:cNvPr id="29" name="îṣļîḑé-Freeform: Shape 28"/>
            <p:cNvSpPr/>
            <p:nvPr/>
          </p:nvSpPr>
          <p:spPr bwMode="auto">
            <a:xfrm rot="5400000">
              <a:off x="662902" y="1127399"/>
              <a:ext cx="1814109" cy="313991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îṣļîḑé-Freeform: Shape 29"/>
            <p:cNvSpPr/>
            <p:nvPr/>
          </p:nvSpPr>
          <p:spPr bwMode="auto">
            <a:xfrm rot="10800000">
              <a:off x="1579480" y="-1"/>
              <a:ext cx="1577894" cy="271560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îṣļîḑé-Freeform: Shape 30"/>
            <p:cNvSpPr/>
            <p:nvPr/>
          </p:nvSpPr>
          <p:spPr bwMode="auto">
            <a:xfrm rot="10800000" flipH="1">
              <a:off x="-1" y="-1"/>
              <a:ext cx="1579481" cy="271560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îṣļîḑé-Freeform: Shape 31"/>
            <p:cNvSpPr/>
            <p:nvPr/>
          </p:nvSpPr>
          <p:spPr bwMode="auto">
            <a:xfrm rot="5400000">
              <a:off x="662901" y="1145652"/>
              <a:ext cx="1814110" cy="3139914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600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535"/>
              </a:srgb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391417" y="2158452"/>
            <a:ext cx="374395" cy="436323"/>
            <a:chOff x="-1" y="-1"/>
            <a:chExt cx="1051915" cy="1224927"/>
          </a:xfrm>
        </p:grpSpPr>
        <p:sp>
          <p:nvSpPr>
            <p:cNvPr id="25" name="îṣļîḑé-Freeform: Shape 24"/>
            <p:cNvSpPr/>
            <p:nvPr/>
          </p:nvSpPr>
          <p:spPr bwMode="auto">
            <a:xfrm rot="5400000">
              <a:off x="221054" y="375489"/>
              <a:ext cx="604234" cy="1046344"/>
            </a:xfrm>
            <a:custGeom>
              <a:gdLst>
                <a:gd name="T0" fmla="*/ 302117 w 21600"/>
                <a:gd name="T1" fmla="*/ 523172 h 21600"/>
                <a:gd name="T2" fmla="*/ 302117 w 21600"/>
                <a:gd name="T3" fmla="*/ 523172 h 21600"/>
                <a:gd name="T4" fmla="*/ 302117 w 21600"/>
                <a:gd name="T5" fmla="*/ 523172 h 21600"/>
                <a:gd name="T6" fmla="*/ 302117 w 21600"/>
                <a:gd name="T7" fmla="*/ 52317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599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îṣļîḑé-Freeform: Shape 25"/>
            <p:cNvSpPr/>
            <p:nvPr/>
          </p:nvSpPr>
          <p:spPr bwMode="auto">
            <a:xfrm rot="5400000">
              <a:off x="221054" y="399638"/>
              <a:ext cx="604234" cy="1046342"/>
            </a:xfrm>
            <a:custGeom>
              <a:gdLst>
                <a:gd name="T0" fmla="*/ 302117 w 21600"/>
                <a:gd name="T1" fmla="*/ 523171 h 21600"/>
                <a:gd name="T2" fmla="*/ 302117 w 21600"/>
                <a:gd name="T3" fmla="*/ 523171 h 21600"/>
                <a:gd name="T4" fmla="*/ 302117 w 21600"/>
                <a:gd name="T5" fmla="*/ 523171 h 21600"/>
                <a:gd name="T6" fmla="*/ 302117 w 21600"/>
                <a:gd name="T7" fmla="*/ 52317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599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rgbClr val="000000">
                <a:alpha val="2470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îṣļîḑé-Freeform: Shape 26"/>
            <p:cNvSpPr/>
            <p:nvPr/>
          </p:nvSpPr>
          <p:spPr bwMode="auto">
            <a:xfrm rot="10800000">
              <a:off x="525956" y="-1"/>
              <a:ext cx="525958" cy="904550"/>
            </a:xfrm>
            <a:custGeom>
              <a:gdLst>
                <a:gd name="T0" fmla="*/ 262979 w 21600"/>
                <a:gd name="T1" fmla="*/ 452275 h 21600"/>
                <a:gd name="T2" fmla="*/ 262979 w 21600"/>
                <a:gd name="T3" fmla="*/ 452275 h 21600"/>
                <a:gd name="T4" fmla="*/ 262979 w 21600"/>
                <a:gd name="T5" fmla="*/ 452275 h 21600"/>
                <a:gd name="T6" fmla="*/ 262979 w 21600"/>
                <a:gd name="T7" fmla="*/ 4522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îṣļîḑé-Freeform: Shape 27"/>
            <p:cNvSpPr/>
            <p:nvPr/>
          </p:nvSpPr>
          <p:spPr bwMode="auto">
            <a:xfrm rot="10800000" flipH="1">
              <a:off x="0" y="-1"/>
              <a:ext cx="525957" cy="904550"/>
            </a:xfrm>
            <a:custGeom>
              <a:gdLst>
                <a:gd name="T0" fmla="*/ 262979 w 21600"/>
                <a:gd name="T1" fmla="*/ 452275 h 21600"/>
                <a:gd name="T2" fmla="*/ 262979 w 21600"/>
                <a:gd name="T3" fmla="*/ 452275 h 21600"/>
                <a:gd name="T4" fmla="*/ 262979 w 21600"/>
                <a:gd name="T5" fmla="*/ 452275 h 21600"/>
                <a:gd name="T6" fmla="*/ 262979 w 21600"/>
                <a:gd name="T7" fmla="*/ 45227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493322" y="1489971"/>
            <a:ext cx="875473" cy="1003004"/>
            <a:chOff x="-1" y="-1"/>
            <a:chExt cx="2457168" cy="2814684"/>
          </a:xfrm>
        </p:grpSpPr>
        <p:sp>
          <p:nvSpPr>
            <p:cNvPr id="21" name="îṣļîḑé-Freeform: Shape 20"/>
            <p:cNvSpPr/>
            <p:nvPr/>
          </p:nvSpPr>
          <p:spPr bwMode="auto">
            <a:xfrm rot="5400000">
              <a:off x="516776" y="876677"/>
              <a:ext cx="1410914" cy="244446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îṣļîḑé-Freeform: Shape 21"/>
            <p:cNvSpPr/>
            <p:nvPr/>
          </p:nvSpPr>
          <p:spPr bwMode="auto">
            <a:xfrm rot="10800000">
              <a:off x="1228583" y="-1"/>
              <a:ext cx="1228584" cy="211240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îṣļîḑé-Freeform: Shape 22"/>
            <p:cNvSpPr/>
            <p:nvPr/>
          </p:nvSpPr>
          <p:spPr bwMode="auto">
            <a:xfrm rot="10800000" flipH="1">
              <a:off x="-1" y="-1"/>
              <a:ext cx="1228584" cy="2112402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21600"/>
                  </a:moveTo>
                  <a:cubicBezTo>
                    <a:pt x="21599" y="21599"/>
                    <a:pt x="21585" y="7227"/>
                    <a:pt x="21585" y="7227"/>
                  </a:cubicBezTo>
                  <a:lnTo>
                    <a:pt x="0" y="0"/>
                  </a:lnTo>
                  <a:lnTo>
                    <a:pt x="22" y="14369"/>
                  </a:lnTo>
                  <a:lnTo>
                    <a:pt x="21599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îṣļîḑé-Freeform: Shape 23"/>
            <p:cNvSpPr/>
            <p:nvPr/>
          </p:nvSpPr>
          <p:spPr bwMode="auto">
            <a:xfrm rot="5400000">
              <a:off x="516776" y="886993"/>
              <a:ext cx="1410913" cy="2444468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761" y="0"/>
                  </a:moveTo>
                  <a:cubicBezTo>
                    <a:pt x="10761" y="0"/>
                    <a:pt x="0" y="10758"/>
                    <a:pt x="0" y="10758"/>
                  </a:cubicBezTo>
                  <a:lnTo>
                    <a:pt x="10846" y="21600"/>
                  </a:lnTo>
                  <a:lnTo>
                    <a:pt x="21599" y="10841"/>
                  </a:lnTo>
                  <a:lnTo>
                    <a:pt x="10761" y="0"/>
                  </a:lnTo>
                  <a:close/>
                </a:path>
              </a:pathLst>
            </a:custGeom>
            <a:solidFill>
              <a:schemeClr val="tx1">
                <a:alpha val="24535"/>
              </a:schemeClr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91580" y="2030638"/>
            <a:ext cx="3721324" cy="2210172"/>
            <a:chOff x="791580" y="2030638"/>
            <a:chExt cx="3721324" cy="2210172"/>
          </a:xfrm>
        </p:grpSpPr>
        <p:sp>
          <p:nvSpPr>
            <p:cNvPr id="9" name="îṣļîḑé-Freeform: Shape 8"/>
            <p:cNvSpPr/>
            <p:nvPr/>
          </p:nvSpPr>
          <p:spPr bwMode="auto">
            <a:xfrm>
              <a:off x="1168231" y="2030638"/>
              <a:ext cx="947584" cy="19002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rgbClr val="4D4E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îṣļîḑé-Freeform: Shape 9"/>
            <p:cNvSpPr/>
            <p:nvPr/>
          </p:nvSpPr>
          <p:spPr bwMode="auto">
            <a:xfrm>
              <a:off x="791580" y="2233670"/>
              <a:ext cx="1582411" cy="48241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rgbClr val="4D4E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îṣļîḑé-Freeform: Shape 10"/>
            <p:cNvSpPr/>
            <p:nvPr/>
          </p:nvSpPr>
          <p:spPr bwMode="auto">
            <a:xfrm>
              <a:off x="2489543" y="2716085"/>
              <a:ext cx="1466859" cy="19002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rgbClr val="4D4E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îṣļîḑé-Freeform: Shape 11"/>
            <p:cNvSpPr/>
            <p:nvPr/>
          </p:nvSpPr>
          <p:spPr bwMode="auto">
            <a:xfrm>
              <a:off x="2373991" y="2919118"/>
              <a:ext cx="1582411" cy="48184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rgbClr val="4D4E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îṣļîḑé-Freeform: Shape 16"/>
            <p:cNvSpPr/>
            <p:nvPr/>
          </p:nvSpPr>
          <p:spPr bwMode="auto">
            <a:xfrm>
              <a:off x="3337063" y="3555362"/>
              <a:ext cx="1048027" cy="19002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pPr>
                <a:defRPr/>
              </a:pPr>
              <a:r>
                <a:rPr lang="zh-CN" altLang="en-US" sz="1600" b="1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rgbClr val="4D4E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îṣļîḑé-Freeform: Shape 17"/>
            <p:cNvSpPr/>
            <p:nvPr/>
          </p:nvSpPr>
          <p:spPr bwMode="auto">
            <a:xfrm>
              <a:off x="2931059" y="3758395"/>
              <a:ext cx="1581845" cy="48241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rgbClr val="4D4E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5080152" y="1059587"/>
            <a:ext cx="3164256" cy="2838500"/>
            <a:chOff x="5080152" y="1059587"/>
            <a:chExt cx="3164256" cy="2838500"/>
          </a:xfrm>
        </p:grpSpPr>
        <p:sp>
          <p:nvSpPr>
            <p:cNvPr id="13" name="îṣļîḑé-Freeform: Shape 12"/>
            <p:cNvSpPr/>
            <p:nvPr/>
          </p:nvSpPr>
          <p:spPr bwMode="auto">
            <a:xfrm>
              <a:off x="5879839" y="1812900"/>
              <a:ext cx="1285126" cy="15382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l">
                <a:defRPr/>
              </a:pPr>
              <a:r>
                <a:rPr lang="zh-CN" altLang="en-US" sz="1600" b="1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rgbClr val="4D4E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îṣļîḑé-Freeform: Shape 13"/>
            <p:cNvSpPr/>
            <p:nvPr/>
          </p:nvSpPr>
          <p:spPr bwMode="auto">
            <a:xfrm>
              <a:off x="5870792" y="1979738"/>
              <a:ext cx="1582411" cy="48241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rgbClr val="4D4E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îṣļîḑé-Freeform: Shape 14"/>
            <p:cNvSpPr/>
            <p:nvPr/>
          </p:nvSpPr>
          <p:spPr bwMode="auto">
            <a:xfrm>
              <a:off x="5089200" y="1059587"/>
              <a:ext cx="1784261" cy="15382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l">
                <a:defRPr/>
              </a:pPr>
              <a:r>
                <a:rPr lang="zh-CN" altLang="en-US" sz="1600" b="1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rgbClr val="4D4E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îṣļîḑé-Freeform: Shape 15"/>
            <p:cNvSpPr/>
            <p:nvPr/>
          </p:nvSpPr>
          <p:spPr bwMode="auto">
            <a:xfrm>
              <a:off x="5080152" y="1221900"/>
              <a:ext cx="1581845" cy="48241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rgbClr val="4D4E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îṣļîḑé-Freeform: Shape 18"/>
            <p:cNvSpPr/>
            <p:nvPr/>
          </p:nvSpPr>
          <p:spPr bwMode="auto">
            <a:xfrm>
              <a:off x="6671046" y="3248834"/>
              <a:ext cx="1411344" cy="153829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none" lIns="0" tIns="0" rIns="0" bIns="0" anchor="ctr">
              <a:normAutofit fontScale="77500" lnSpcReduction="20000"/>
            </a:bodyPr>
            <a:lstStyle/>
            <a:p>
              <a:pPr algn="l">
                <a:defRPr/>
              </a:pPr>
              <a:r>
                <a:rPr lang="zh-CN" altLang="en-US" sz="1600" b="1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标题文本预设</a:t>
              </a:r>
              <a:endParaRPr lang="zh-CN" altLang="en-US" sz="1600" b="1">
                <a:solidFill>
                  <a:srgbClr val="4D4E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îṣļîḑé-Freeform: Shape 19"/>
            <p:cNvSpPr/>
            <p:nvPr/>
          </p:nvSpPr>
          <p:spPr bwMode="auto">
            <a:xfrm>
              <a:off x="6661997" y="3415672"/>
              <a:ext cx="1582411" cy="482415"/>
            </a:xfrm>
            <a:custGeom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wrap="square" lIns="0" tIns="0" rIns="0" bIns="0" anchor="ctr">
              <a:normAutofit fontScale="9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100">
                  <a:solidFill>
                    <a:srgbClr val="4D4E4C"/>
                  </a:solidFill>
                  <a:latin typeface="+mn-lt"/>
                  <a:ea typeface="+mn-ea"/>
                  <a:cs typeface="+mn-ea"/>
                  <a:sym typeface="+mn-lt"/>
                </a:rPr>
                <a:t>您的内容打在这里，或者通过复制您的文本后，在此框中选择粘贴</a:t>
              </a:r>
              <a:endParaRPr lang="zh-CN" altLang="en-US" sz="1100">
                <a:solidFill>
                  <a:srgbClr val="4D4E4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9" name="正五边形 48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责任源于职责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Group 6"/>
          <p:cNvGrpSpPr/>
          <p:nvPr/>
        </p:nvGrpSpPr>
        <p:grpSpPr>
          <a:xfrm>
            <a:off x="3745594" y="3253301"/>
            <a:ext cx="492929" cy="492925"/>
            <a:chOff x="846989" y="1401020"/>
            <a:chExt cx="877416" cy="877416"/>
          </a:xfrm>
          <a:effectLst/>
        </p:grpSpPr>
        <p:sp>
          <p:nvSpPr>
            <p:cNvPr id="51" name="íślíḋè-Teardrop 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52" name="íślíḋè-Oval 8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90%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íślíḋè-TextBox 9"/>
          <p:cNvSpPr txBox="1"/>
          <p:nvPr/>
        </p:nvSpPr>
        <p:spPr>
          <a:xfrm>
            <a:off x="739388" y="3421517"/>
            <a:ext cx="3006206" cy="183031"/>
          </a:xfrm>
          <a:prstGeom prst="rect">
            <a:avLst/>
          </a:prstGeom>
        </p:spPr>
        <p:txBody>
          <a:bodyPr wrap="square" lIns="0" tIns="0" rIns="0" bIns="0" anchor="t" anchorCtr="0">
            <a:normAutofit fontScale="775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20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" name="Group 14"/>
          <p:cNvGrpSpPr/>
          <p:nvPr/>
        </p:nvGrpSpPr>
        <p:grpSpPr>
          <a:xfrm>
            <a:off x="4346008" y="2649175"/>
            <a:ext cx="492929" cy="492925"/>
            <a:chOff x="846989" y="1401020"/>
            <a:chExt cx="877416" cy="877416"/>
          </a:xfrm>
          <a:effectLst/>
        </p:grpSpPr>
        <p:sp>
          <p:nvSpPr>
            <p:cNvPr id="47" name="is1ide-Teardrop 15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8" name="is1ide-Oval 16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80%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is1ide-TextBox 17"/>
          <p:cNvSpPr txBox="1"/>
          <p:nvPr/>
        </p:nvSpPr>
        <p:spPr>
          <a:xfrm>
            <a:off x="1339802" y="2778350"/>
            <a:ext cx="3006206" cy="183031"/>
          </a:xfrm>
          <a:prstGeom prst="rect">
            <a:avLst/>
          </a:prstGeom>
        </p:spPr>
        <p:txBody>
          <a:bodyPr wrap="square" lIns="0" tIns="0" rIns="0" bIns="0" anchor="t" anchorCtr="0">
            <a:normAutofit fontScale="775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20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Group 22"/>
          <p:cNvGrpSpPr/>
          <p:nvPr/>
        </p:nvGrpSpPr>
        <p:grpSpPr>
          <a:xfrm>
            <a:off x="4997191" y="1984071"/>
            <a:ext cx="492929" cy="492925"/>
            <a:chOff x="846989" y="1401020"/>
            <a:chExt cx="877416" cy="877416"/>
          </a:xfrm>
          <a:effectLst/>
        </p:grpSpPr>
        <p:sp>
          <p:nvSpPr>
            <p:cNvPr id="43" name="is1ide-Teardrop 23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44" name="is1ide-Oval 2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70%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3" name="is1ide-TextBox 25"/>
          <p:cNvSpPr txBox="1"/>
          <p:nvPr/>
        </p:nvSpPr>
        <p:spPr>
          <a:xfrm>
            <a:off x="1990986" y="2113248"/>
            <a:ext cx="3006206" cy="183031"/>
          </a:xfrm>
          <a:prstGeom prst="rect">
            <a:avLst/>
          </a:prstGeom>
        </p:spPr>
        <p:txBody>
          <a:bodyPr wrap="square" lIns="0" tIns="0" rIns="0" bIns="0" anchor="t" anchorCtr="0">
            <a:normAutofit fontScale="775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20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651426" y="1866769"/>
            <a:ext cx="1367138" cy="1347428"/>
            <a:chOff x="5651426" y="1592340"/>
            <a:chExt cx="1367138" cy="1347428"/>
          </a:xfrm>
        </p:grpSpPr>
        <p:grpSp>
          <p:nvGrpSpPr>
            <p:cNvPr id="15" name="Group 27"/>
            <p:cNvGrpSpPr/>
            <p:nvPr/>
          </p:nvGrpSpPr>
          <p:grpSpPr>
            <a:xfrm>
              <a:off x="5651426" y="1592340"/>
              <a:ext cx="1367138" cy="1347426"/>
              <a:chOff x="5610706" y="1703074"/>
              <a:chExt cx="1541463" cy="1519238"/>
            </a:xfrm>
          </p:grpSpPr>
          <p:sp>
            <p:nvSpPr>
              <p:cNvPr id="41" name="is1ide-Freeform: Shape 28"/>
              <p:cNvSpPr/>
              <p:nvPr/>
            </p:nvSpPr>
            <p:spPr bwMode="auto">
              <a:xfrm>
                <a:off x="5610706" y="1703074"/>
                <a:ext cx="727075" cy="1519238"/>
              </a:xfrm>
              <a:custGeom>
                <a:cxnLst>
                  <a:cxn ang="0">
                    <a:pos x="0" y="0"/>
                  </a:cxn>
                  <a:cxn ang="0">
                    <a:pos x="458" y="456"/>
                  </a:cxn>
                  <a:cxn ang="0">
                    <a:pos x="458" y="957"/>
                  </a:cxn>
                  <a:cxn ang="0">
                    <a:pos x="0" y="501"/>
                  </a:cxn>
                  <a:cxn ang="0">
                    <a:pos x="0" y="0"/>
                  </a:cxn>
                </a:cxnLst>
                <a:rect l="0" t="0" r="r" b="b"/>
                <a:pathLst>
                  <a:path w="458" h="957">
                    <a:moveTo>
                      <a:pt x="0" y="0"/>
                    </a:moveTo>
                    <a:lnTo>
                      <a:pt x="458" y="456"/>
                    </a:lnTo>
                    <a:lnTo>
                      <a:pt x="458" y="957"/>
                    </a:lnTo>
                    <a:lnTo>
                      <a:pt x="0" y="50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is1ide-Freeform: Shape 29"/>
              <p:cNvSpPr/>
              <p:nvPr/>
            </p:nvSpPr>
            <p:spPr bwMode="auto">
              <a:xfrm>
                <a:off x="5610706" y="1703074"/>
                <a:ext cx="1541463" cy="723900"/>
              </a:xfrm>
              <a:custGeom>
                <a:cxnLst>
                  <a:cxn ang="0">
                    <a:pos x="458" y="456"/>
                  </a:cxn>
                  <a:cxn ang="0">
                    <a:pos x="0" y="0"/>
                  </a:cxn>
                  <a:cxn ang="0">
                    <a:pos x="513" y="0"/>
                  </a:cxn>
                  <a:cxn ang="0">
                    <a:pos x="971" y="456"/>
                  </a:cxn>
                  <a:cxn ang="0">
                    <a:pos x="458" y="456"/>
                  </a:cxn>
                </a:cxnLst>
                <a:rect l="0" t="0" r="r" b="b"/>
                <a:pathLst>
                  <a:path w="971" h="456">
                    <a:moveTo>
                      <a:pt x="458" y="456"/>
                    </a:moveTo>
                    <a:lnTo>
                      <a:pt x="0" y="0"/>
                    </a:lnTo>
                    <a:lnTo>
                      <a:pt x="513" y="0"/>
                    </a:lnTo>
                    <a:lnTo>
                      <a:pt x="971" y="456"/>
                    </a:lnTo>
                    <a:lnTo>
                      <a:pt x="458" y="456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6" name="Group 30"/>
            <p:cNvGrpSpPr/>
            <p:nvPr/>
          </p:nvGrpSpPr>
          <p:grpSpPr>
            <a:xfrm>
              <a:off x="6296275" y="2234375"/>
              <a:ext cx="722288" cy="705393"/>
              <a:chOff x="5219700" y="2426974"/>
              <a:chExt cx="814388" cy="795338"/>
            </a:xfrm>
          </p:grpSpPr>
          <p:grpSp>
            <p:nvGrpSpPr>
              <p:cNvPr id="37" name="Group 31"/>
              <p:cNvGrpSpPr/>
              <p:nvPr/>
            </p:nvGrpSpPr>
            <p:grpSpPr>
              <a:xfrm>
                <a:off x="5219700" y="2426974"/>
                <a:ext cx="814388" cy="795338"/>
                <a:chOff x="5219700" y="2019300"/>
                <a:chExt cx="814388" cy="795338"/>
              </a:xfrm>
            </p:grpSpPr>
            <p:sp>
              <p:nvSpPr>
                <p:cNvPr id="39" name="is1ide-Rectangle 33"/>
                <p:cNvSpPr/>
                <p:nvPr/>
              </p:nvSpPr>
              <p:spPr bwMode="auto">
                <a:xfrm>
                  <a:off x="5219700" y="2019300"/>
                  <a:ext cx="814388" cy="795338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is1ide-Rectangle 34"/>
                <p:cNvSpPr/>
                <p:nvPr/>
              </p:nvSpPr>
              <p:spPr bwMode="auto">
                <a:xfrm>
                  <a:off x="5296328" y="2094135"/>
                  <a:ext cx="661133" cy="645668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8" name="is1ide-TextBox 32"/>
              <p:cNvSpPr txBox="1"/>
              <p:nvPr/>
            </p:nvSpPr>
            <p:spPr>
              <a:xfrm>
                <a:off x="5481851" y="2510053"/>
                <a:ext cx="290089" cy="46847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/>
              </a:bodyPr>
              <a:lstStyle/>
              <a:p>
                <a:pPr defTabSz="1219200">
                  <a:spcBef>
                    <a:spcPct val="0"/>
                  </a:spcBef>
                  <a:defRPr/>
                </a:pPr>
                <a:r>
                  <a:rPr lang="en-US" sz="2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04</a:t>
                </a:r>
                <a:endParaRPr lang="en-US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7" name="Group 35"/>
          <p:cNvGrpSpPr/>
          <p:nvPr/>
        </p:nvGrpSpPr>
        <p:grpSpPr>
          <a:xfrm>
            <a:off x="5739817" y="1257718"/>
            <a:ext cx="492929" cy="492925"/>
            <a:chOff x="846989" y="1401020"/>
            <a:chExt cx="877416" cy="877416"/>
          </a:xfrm>
          <a:effectLst/>
        </p:grpSpPr>
        <p:sp>
          <p:nvSpPr>
            <p:cNvPr id="35" name="is1ide-Teardrop 3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cs typeface="+mn-ea"/>
                <a:sym typeface="+mn-lt"/>
              </a:endParaRPr>
            </a:p>
          </p:txBody>
        </p:sp>
        <p:sp>
          <p:nvSpPr>
            <p:cNvPr id="36" name="is1ide-Oval 3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200" b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95%</a:t>
              </a:r>
              <a:endParaRPr lang="en-US" sz="1200" b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8" name="is1ide-TextBox 38"/>
          <p:cNvSpPr txBox="1"/>
          <p:nvPr/>
        </p:nvSpPr>
        <p:spPr>
          <a:xfrm>
            <a:off x="2733612" y="1386894"/>
            <a:ext cx="3006206" cy="183031"/>
          </a:xfrm>
          <a:prstGeom prst="rect">
            <a:avLst/>
          </a:prstGeom>
        </p:spPr>
        <p:txBody>
          <a:bodyPr wrap="square" lIns="0" tIns="0" rIns="0" bIns="0" anchor="t" anchorCtr="0">
            <a:normAutofit fontScale="77500" lnSpcReduction="200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此部分内容作为文字排版占位显示（建议使用主题字体）</a:t>
            </a:r>
            <a:endParaRPr lang="zh-CN" altLang="en-US" sz="120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3772344" y="3850601"/>
            <a:ext cx="889837" cy="881389"/>
            <a:chOff x="3772344" y="3576172"/>
            <a:chExt cx="889837" cy="881389"/>
          </a:xfrm>
        </p:grpSpPr>
        <p:grpSp>
          <p:nvGrpSpPr>
            <p:cNvPr id="3" name="Group 3"/>
            <p:cNvGrpSpPr/>
            <p:nvPr/>
          </p:nvGrpSpPr>
          <p:grpSpPr>
            <a:xfrm>
              <a:off x="3772344" y="3576172"/>
              <a:ext cx="889836" cy="881389"/>
              <a:chOff x="3492020" y="3939862"/>
              <a:chExt cx="1003300" cy="993775"/>
            </a:xfrm>
          </p:grpSpPr>
          <p:sp>
            <p:nvSpPr>
              <p:cNvPr id="53" name="íślíḋè-Freeform: Shape 4"/>
              <p:cNvSpPr/>
              <p:nvPr/>
            </p:nvSpPr>
            <p:spPr bwMode="auto">
              <a:xfrm>
                <a:off x="3492020" y="3939862"/>
                <a:ext cx="1003300" cy="474663"/>
              </a:xfrm>
              <a:custGeom>
                <a:cxnLst>
                  <a:cxn ang="0">
                    <a:pos x="297" y="299"/>
                  </a:cxn>
                  <a:cxn ang="0">
                    <a:pos x="0" y="0"/>
                  </a:cxn>
                  <a:cxn ang="0">
                    <a:pos x="335" y="0"/>
                  </a:cxn>
                  <a:cxn ang="0">
                    <a:pos x="632" y="299"/>
                  </a:cxn>
                  <a:cxn ang="0">
                    <a:pos x="297" y="299"/>
                  </a:cxn>
                </a:cxnLst>
                <a:rect l="0" t="0" r="r" b="b"/>
                <a:pathLst>
                  <a:path w="632" h="299">
                    <a:moveTo>
                      <a:pt x="297" y="299"/>
                    </a:moveTo>
                    <a:lnTo>
                      <a:pt x="0" y="0"/>
                    </a:lnTo>
                    <a:lnTo>
                      <a:pt x="335" y="0"/>
                    </a:lnTo>
                    <a:lnTo>
                      <a:pt x="632" y="299"/>
                    </a:lnTo>
                    <a:lnTo>
                      <a:pt x="297" y="29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íślíḋè-Freeform: Shape 5"/>
              <p:cNvSpPr/>
              <p:nvPr/>
            </p:nvSpPr>
            <p:spPr bwMode="auto">
              <a:xfrm>
                <a:off x="3492020" y="3939862"/>
                <a:ext cx="471488" cy="993775"/>
              </a:xfrm>
              <a:custGeom>
                <a:cxnLst>
                  <a:cxn ang="0">
                    <a:pos x="0" y="0"/>
                  </a:cxn>
                  <a:cxn ang="0">
                    <a:pos x="297" y="299"/>
                  </a:cxn>
                  <a:cxn ang="0">
                    <a:pos x="297" y="626"/>
                  </a:cxn>
                  <a:cxn ang="0">
                    <a:pos x="0" y="327"/>
                  </a:cxn>
                  <a:cxn ang="0">
                    <a:pos x="0" y="0"/>
                  </a:cxn>
                </a:cxnLst>
                <a:rect l="0" t="0" r="r" b="b"/>
                <a:pathLst>
                  <a:path w="297" h="626">
                    <a:moveTo>
                      <a:pt x="0" y="0"/>
                    </a:moveTo>
                    <a:lnTo>
                      <a:pt x="297" y="299"/>
                    </a:lnTo>
                    <a:lnTo>
                      <a:pt x="297" y="626"/>
                    </a:lnTo>
                    <a:lnTo>
                      <a:pt x="0" y="3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0" name="Group 40"/>
            <p:cNvGrpSpPr/>
            <p:nvPr/>
          </p:nvGrpSpPr>
          <p:grpSpPr>
            <a:xfrm>
              <a:off x="4190511" y="3945278"/>
              <a:ext cx="471670" cy="512280"/>
              <a:chOff x="2989263" y="4356036"/>
              <a:chExt cx="531813" cy="577601"/>
            </a:xfrm>
          </p:grpSpPr>
          <p:grpSp>
            <p:nvGrpSpPr>
              <p:cNvPr id="31" name="Group 41"/>
              <p:cNvGrpSpPr/>
              <p:nvPr/>
            </p:nvGrpSpPr>
            <p:grpSpPr>
              <a:xfrm>
                <a:off x="2989263" y="4414524"/>
                <a:ext cx="531813" cy="519113"/>
                <a:chOff x="2989263" y="4006850"/>
                <a:chExt cx="531813" cy="519113"/>
              </a:xfrm>
            </p:grpSpPr>
            <p:sp>
              <p:nvSpPr>
                <p:cNvPr id="33" name="is1ide-Rectangle 43"/>
                <p:cNvSpPr/>
                <p:nvPr/>
              </p:nvSpPr>
              <p:spPr bwMode="auto">
                <a:xfrm>
                  <a:off x="2989263" y="4006850"/>
                  <a:ext cx="531813" cy="519113"/>
                </a:xfrm>
                <a:prstGeom prst="rec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is1ide-Rectangle 44"/>
                <p:cNvSpPr/>
                <p:nvPr/>
              </p:nvSpPr>
              <p:spPr bwMode="auto">
                <a:xfrm>
                  <a:off x="3051877" y="4067969"/>
                  <a:ext cx="406584" cy="396875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32" name="is1ide-TextBox 42"/>
              <p:cNvSpPr txBox="1"/>
              <p:nvPr/>
            </p:nvSpPr>
            <p:spPr>
              <a:xfrm>
                <a:off x="3112030" y="4356036"/>
                <a:ext cx="290089" cy="46847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/>
              </a:bodyPr>
              <a:lstStyle/>
              <a:p>
                <a:pPr defTabSz="1219200">
                  <a:spcBef>
                    <a:spcPct val="0"/>
                  </a:spcBef>
                  <a:defRPr/>
                </a:pPr>
                <a:r>
                  <a:rPr lang="en-US" sz="2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en-US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8" name="组合 57"/>
          <p:cNvGrpSpPr/>
          <p:nvPr/>
        </p:nvGrpSpPr>
        <p:grpSpPr>
          <a:xfrm>
            <a:off x="4292390" y="3249394"/>
            <a:ext cx="1079913" cy="1070056"/>
            <a:chOff x="4292390" y="2974965"/>
            <a:chExt cx="1079913" cy="1070056"/>
          </a:xfrm>
        </p:grpSpPr>
        <p:grpSp>
          <p:nvGrpSpPr>
            <p:cNvPr id="7" name="Group 11"/>
            <p:cNvGrpSpPr/>
            <p:nvPr/>
          </p:nvGrpSpPr>
          <p:grpSpPr>
            <a:xfrm>
              <a:off x="4292390" y="2974965"/>
              <a:ext cx="1079912" cy="1070056"/>
              <a:chOff x="4078378" y="3261999"/>
              <a:chExt cx="1217613" cy="1206500"/>
            </a:xfrm>
          </p:grpSpPr>
          <p:sp>
            <p:nvSpPr>
              <p:cNvPr id="49" name="íślíḋè-Freeform: Shape 12"/>
              <p:cNvSpPr/>
              <p:nvPr/>
            </p:nvSpPr>
            <p:spPr bwMode="auto">
              <a:xfrm>
                <a:off x="4078378" y="3261999"/>
                <a:ext cx="571500" cy="1206500"/>
              </a:xfrm>
              <a:custGeom>
                <a:cxnLst>
                  <a:cxn ang="0">
                    <a:pos x="360" y="760"/>
                  </a:cxn>
                  <a:cxn ang="0">
                    <a:pos x="0" y="398"/>
                  </a:cxn>
                  <a:cxn ang="0">
                    <a:pos x="0" y="0"/>
                  </a:cxn>
                  <a:cxn ang="0">
                    <a:pos x="360" y="362"/>
                  </a:cxn>
                  <a:cxn ang="0">
                    <a:pos x="360" y="760"/>
                  </a:cxn>
                </a:cxnLst>
                <a:rect l="0" t="0" r="r" b="b"/>
                <a:pathLst>
                  <a:path w="360" h="760">
                    <a:moveTo>
                      <a:pt x="360" y="760"/>
                    </a:moveTo>
                    <a:lnTo>
                      <a:pt x="0" y="398"/>
                    </a:lnTo>
                    <a:lnTo>
                      <a:pt x="0" y="0"/>
                    </a:lnTo>
                    <a:lnTo>
                      <a:pt x="360" y="362"/>
                    </a:lnTo>
                    <a:lnTo>
                      <a:pt x="360" y="76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íślíḋè-Freeform: Shape 13"/>
              <p:cNvSpPr/>
              <p:nvPr/>
            </p:nvSpPr>
            <p:spPr bwMode="auto">
              <a:xfrm>
                <a:off x="4078378" y="3261999"/>
                <a:ext cx="1217613" cy="574675"/>
              </a:xfrm>
              <a:custGeom>
                <a:cxnLst>
                  <a:cxn ang="0">
                    <a:pos x="360" y="362"/>
                  </a:cxn>
                  <a:cxn ang="0">
                    <a:pos x="0" y="0"/>
                  </a:cxn>
                  <a:cxn ang="0">
                    <a:pos x="405" y="0"/>
                  </a:cxn>
                  <a:cxn ang="0">
                    <a:pos x="767" y="362"/>
                  </a:cxn>
                  <a:cxn ang="0">
                    <a:pos x="360" y="362"/>
                  </a:cxn>
                </a:cxnLst>
                <a:rect l="0" t="0" r="r" b="b"/>
                <a:pathLst>
                  <a:path w="767" h="362">
                    <a:moveTo>
                      <a:pt x="360" y="362"/>
                    </a:moveTo>
                    <a:lnTo>
                      <a:pt x="0" y="0"/>
                    </a:lnTo>
                    <a:lnTo>
                      <a:pt x="405" y="0"/>
                    </a:lnTo>
                    <a:lnTo>
                      <a:pt x="767" y="362"/>
                    </a:lnTo>
                    <a:lnTo>
                      <a:pt x="360" y="36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1" name="Group 45"/>
            <p:cNvGrpSpPr/>
            <p:nvPr/>
          </p:nvGrpSpPr>
          <p:grpSpPr>
            <a:xfrm>
              <a:off x="4799259" y="3484648"/>
              <a:ext cx="573044" cy="560371"/>
              <a:chOff x="3624263" y="3836674"/>
              <a:chExt cx="646113" cy="631825"/>
            </a:xfrm>
          </p:grpSpPr>
          <p:grpSp>
            <p:nvGrpSpPr>
              <p:cNvPr id="27" name="Group 46"/>
              <p:cNvGrpSpPr/>
              <p:nvPr/>
            </p:nvGrpSpPr>
            <p:grpSpPr>
              <a:xfrm>
                <a:off x="3624263" y="3836674"/>
                <a:ext cx="646113" cy="631825"/>
                <a:chOff x="3624263" y="3429000"/>
                <a:chExt cx="646113" cy="631825"/>
              </a:xfrm>
            </p:grpSpPr>
            <p:sp>
              <p:nvSpPr>
                <p:cNvPr id="29" name="is1ide-Rectangle 48"/>
                <p:cNvSpPr/>
                <p:nvPr/>
              </p:nvSpPr>
              <p:spPr bwMode="auto">
                <a:xfrm>
                  <a:off x="3624263" y="3429000"/>
                  <a:ext cx="646113" cy="631825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is1ide-Rectangle 49"/>
                <p:cNvSpPr/>
                <p:nvPr/>
              </p:nvSpPr>
              <p:spPr bwMode="auto">
                <a:xfrm>
                  <a:off x="3686678" y="3490034"/>
                  <a:ext cx="521283" cy="50975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" name="is1ide-TextBox 47"/>
              <p:cNvSpPr txBox="1"/>
              <p:nvPr/>
            </p:nvSpPr>
            <p:spPr>
              <a:xfrm>
                <a:off x="3802276" y="3837997"/>
                <a:ext cx="290089" cy="46847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/>
              </a:bodyPr>
              <a:lstStyle/>
              <a:p>
                <a:pPr defTabSz="1219200">
                  <a:spcBef>
                    <a:spcPct val="0"/>
                  </a:spcBef>
                  <a:defRPr/>
                </a:pPr>
                <a:r>
                  <a:rPr lang="en-US" sz="2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02</a:t>
                </a:r>
                <a:endParaRPr lang="en-US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9" name="组合 58"/>
          <p:cNvGrpSpPr/>
          <p:nvPr/>
        </p:nvGrpSpPr>
        <p:grpSpPr>
          <a:xfrm>
            <a:off x="4932114" y="2591873"/>
            <a:ext cx="1248869" cy="1233380"/>
            <a:chOff x="4932114" y="2317444"/>
            <a:chExt cx="1248869" cy="1233380"/>
          </a:xfrm>
        </p:grpSpPr>
        <p:grpSp>
          <p:nvGrpSpPr>
            <p:cNvPr id="11" name="Group 19"/>
            <p:cNvGrpSpPr/>
            <p:nvPr/>
          </p:nvGrpSpPr>
          <p:grpSpPr>
            <a:xfrm>
              <a:off x="4932114" y="2317444"/>
              <a:ext cx="1248869" cy="1233380"/>
              <a:chOff x="4799673" y="2520637"/>
              <a:chExt cx="1408113" cy="1390650"/>
            </a:xfrm>
          </p:grpSpPr>
          <p:sp>
            <p:nvSpPr>
              <p:cNvPr id="45" name="is1ide-Freeform: Shape 20"/>
              <p:cNvSpPr/>
              <p:nvPr/>
            </p:nvSpPr>
            <p:spPr bwMode="auto">
              <a:xfrm>
                <a:off x="4799673" y="2520637"/>
                <a:ext cx="661988" cy="1390650"/>
              </a:xfrm>
              <a:custGeom>
                <a:cxnLst>
                  <a:cxn ang="0">
                    <a:pos x="0" y="0"/>
                  </a:cxn>
                  <a:cxn ang="0">
                    <a:pos x="417" y="418"/>
                  </a:cxn>
                  <a:cxn ang="0">
                    <a:pos x="417" y="876"/>
                  </a:cxn>
                  <a:cxn ang="0">
                    <a:pos x="0" y="457"/>
                  </a:cxn>
                  <a:cxn ang="0">
                    <a:pos x="0" y="0"/>
                  </a:cxn>
                </a:cxnLst>
                <a:rect l="0" t="0" r="r" b="b"/>
                <a:pathLst>
                  <a:path w="417" h="876">
                    <a:moveTo>
                      <a:pt x="0" y="0"/>
                    </a:moveTo>
                    <a:lnTo>
                      <a:pt x="417" y="418"/>
                    </a:lnTo>
                    <a:lnTo>
                      <a:pt x="417" y="876"/>
                    </a:lnTo>
                    <a:lnTo>
                      <a:pt x="0" y="4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is1ide-Freeform: Shape 21"/>
              <p:cNvSpPr/>
              <p:nvPr/>
            </p:nvSpPr>
            <p:spPr bwMode="auto">
              <a:xfrm>
                <a:off x="4799673" y="2520637"/>
                <a:ext cx="1408113" cy="663575"/>
              </a:xfrm>
              <a:custGeom>
                <a:cxnLst>
                  <a:cxn ang="0">
                    <a:pos x="417" y="418"/>
                  </a:cxn>
                  <a:cxn ang="0">
                    <a:pos x="0" y="0"/>
                  </a:cxn>
                  <a:cxn ang="0">
                    <a:pos x="470" y="0"/>
                  </a:cxn>
                  <a:cxn ang="0">
                    <a:pos x="887" y="418"/>
                  </a:cxn>
                  <a:cxn ang="0">
                    <a:pos x="417" y="418"/>
                  </a:cxn>
                </a:cxnLst>
                <a:rect l="0" t="0" r="r" b="b"/>
                <a:pathLst>
                  <a:path w="886" h="418">
                    <a:moveTo>
                      <a:pt x="417" y="418"/>
                    </a:moveTo>
                    <a:lnTo>
                      <a:pt x="0" y="0"/>
                    </a:lnTo>
                    <a:lnTo>
                      <a:pt x="470" y="0"/>
                    </a:lnTo>
                    <a:lnTo>
                      <a:pt x="887" y="418"/>
                    </a:lnTo>
                    <a:lnTo>
                      <a:pt x="417" y="418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22" name="Group 50"/>
            <p:cNvGrpSpPr/>
            <p:nvPr/>
          </p:nvGrpSpPr>
          <p:grpSpPr>
            <a:xfrm>
              <a:off x="5519236" y="2905974"/>
              <a:ext cx="661745" cy="644849"/>
              <a:chOff x="4384675" y="3184212"/>
              <a:chExt cx="746125" cy="727075"/>
            </a:xfrm>
          </p:grpSpPr>
          <p:grpSp>
            <p:nvGrpSpPr>
              <p:cNvPr id="23" name="Group 51"/>
              <p:cNvGrpSpPr/>
              <p:nvPr/>
            </p:nvGrpSpPr>
            <p:grpSpPr>
              <a:xfrm>
                <a:off x="4384675" y="3184212"/>
                <a:ext cx="746125" cy="727075"/>
                <a:chOff x="4384675" y="2776538"/>
                <a:chExt cx="746125" cy="727075"/>
              </a:xfrm>
            </p:grpSpPr>
            <p:sp>
              <p:nvSpPr>
                <p:cNvPr id="25" name="is1ide-Rectangle 53"/>
                <p:cNvSpPr/>
                <p:nvPr/>
              </p:nvSpPr>
              <p:spPr bwMode="auto">
                <a:xfrm>
                  <a:off x="4384675" y="2776538"/>
                  <a:ext cx="746125" cy="727075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is1ide-Rectangle 54"/>
                <p:cNvSpPr/>
                <p:nvPr/>
              </p:nvSpPr>
              <p:spPr bwMode="auto">
                <a:xfrm>
                  <a:off x="4458035" y="2848025"/>
                  <a:ext cx="599404" cy="584100"/>
                </a:xfrm>
                <a:prstGeom prst="rect">
                  <a:avLst/>
                </a:prstGeom>
                <a:solidFill>
                  <a:schemeClr val="accent3"/>
                </a:solidFill>
                <a:ln w="9525">
                  <a:noFill/>
                  <a:miter lim="800000"/>
                </a:ln>
              </p:spPr>
              <p:txBody>
                <a:bodyPr anchor="ctr"/>
                <a:lstStyle/>
                <a:p>
                  <a:pPr algn="ctr"/>
                  <a:endParaRPr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" name="is1ide-TextBox 52"/>
              <p:cNvSpPr txBox="1"/>
              <p:nvPr/>
            </p:nvSpPr>
            <p:spPr>
              <a:xfrm>
                <a:off x="4612693" y="3233158"/>
                <a:ext cx="290089" cy="468479"/>
              </a:xfrm>
              <a:prstGeom prst="rect">
                <a:avLst/>
              </a:prstGeom>
            </p:spPr>
            <p:txBody>
              <a:bodyPr wrap="none" lIns="0" tIns="0" rIns="0" bIns="0" anchor="b">
                <a:normAutofit/>
              </a:bodyPr>
              <a:lstStyle/>
              <a:p>
                <a:pPr defTabSz="1219200">
                  <a:spcBef>
                    <a:spcPct val="0"/>
                  </a:spcBef>
                  <a:defRPr/>
                </a:pPr>
                <a:r>
                  <a:rPr lang="en-US" sz="240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05</a:t>
                </a:r>
                <a:endParaRPr lang="en-US" sz="240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1" name="正五边形 60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责任源于职责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2" name="正五边形 61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责任源于职责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iŝ1íḍê"/>
          <p:cNvSpPr/>
          <p:nvPr/>
        </p:nvSpPr>
        <p:spPr>
          <a:xfrm>
            <a:off x="502445" y="1402433"/>
            <a:ext cx="2618305" cy="1415825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1595" b="-1159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5" name="ïṧḷïḓé"/>
          <p:cNvSpPr/>
          <p:nvPr/>
        </p:nvSpPr>
        <p:spPr bwMode="auto">
          <a:xfrm>
            <a:off x="502445" y="2672546"/>
            <a:ext cx="2618305" cy="266700"/>
          </a:xfrm>
          <a:prstGeom prst="homePlate">
            <a:avLst/>
          </a:prstGeom>
          <a:solidFill>
            <a:schemeClr val="accent1"/>
          </a:solidFill>
          <a:ln w="28575" algn="ctr">
            <a:noFill/>
            <a:round/>
          </a:ln>
        </p:spPr>
        <p:txBody>
          <a:bodyPr lIns="90000" tIns="90000" rIns="90000" bIns="90000" anchor="ctr"/>
          <a:lstStyle/>
          <a:p>
            <a:pPr algn="ctr"/>
            <a:r>
              <a:rPr lang="zh-CN" altLang="en-US" sz="12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  <a:endParaRPr lang="zh-CN" altLang="en-US" sz="1200" b="1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6" name="îs1ide"/>
          <p:cNvSpPr/>
          <p:nvPr/>
        </p:nvSpPr>
        <p:spPr>
          <a:xfrm>
            <a:off x="508125" y="2995029"/>
            <a:ext cx="2612625" cy="21709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/>
              </a:tabLst>
              <a:defRPr/>
            </a:pPr>
            <a:r>
              <a: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US" altLang="zh-CN" sz="1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7" name="iṣḷîḑé"/>
          <p:cNvSpPr/>
          <p:nvPr/>
        </p:nvSpPr>
        <p:spPr>
          <a:xfrm>
            <a:off x="3262848" y="1402433"/>
            <a:ext cx="2618305" cy="1415825"/>
          </a:xfrm>
          <a:prstGeom prst="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1595" b="-1159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8" name="ïṣľîdè"/>
          <p:cNvSpPr/>
          <p:nvPr/>
        </p:nvSpPr>
        <p:spPr bwMode="auto">
          <a:xfrm>
            <a:off x="3262848" y="2672546"/>
            <a:ext cx="2618305" cy="266700"/>
          </a:xfrm>
          <a:prstGeom prst="homePlate">
            <a:avLst/>
          </a:prstGeom>
          <a:solidFill>
            <a:schemeClr val="accent3"/>
          </a:solidFill>
          <a:ln w="28575" algn="ctr">
            <a:noFill/>
            <a:round/>
          </a:ln>
        </p:spPr>
        <p:txBody>
          <a:bodyPr lIns="90000" tIns="90000" rIns="90000" bIns="90000" anchor="ctr"/>
          <a:lstStyle/>
          <a:p>
            <a:pPr algn="ctr"/>
            <a:r>
              <a:rPr lang="zh-CN" altLang="en-US" sz="12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  <a:endParaRPr lang="zh-CN" altLang="en-US" sz="1200" b="1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9" name="îṣļíḓè"/>
          <p:cNvSpPr/>
          <p:nvPr/>
        </p:nvSpPr>
        <p:spPr>
          <a:xfrm>
            <a:off x="3268528" y="2995029"/>
            <a:ext cx="2612625" cy="2170969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/>
              </a:tabLst>
            </a:pPr>
            <a:r>
              <a: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US" altLang="zh-CN" sz="1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0" name="ïśḷïḓê"/>
          <p:cNvSpPr/>
          <p:nvPr/>
        </p:nvSpPr>
        <p:spPr>
          <a:xfrm>
            <a:off x="6023250" y="1402433"/>
            <a:ext cx="2618305" cy="1415825"/>
          </a:xfrm>
          <a:prstGeom prst="rect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1595" b="-11595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1" name="isļíḓè"/>
          <p:cNvSpPr/>
          <p:nvPr/>
        </p:nvSpPr>
        <p:spPr bwMode="auto">
          <a:xfrm>
            <a:off x="6023250" y="2672546"/>
            <a:ext cx="2618305" cy="266700"/>
          </a:xfrm>
          <a:prstGeom prst="homePlate">
            <a:avLst/>
          </a:prstGeom>
          <a:solidFill>
            <a:schemeClr val="accent1"/>
          </a:solidFill>
          <a:ln w="28575" algn="ctr">
            <a:noFill/>
            <a:round/>
          </a:ln>
        </p:spPr>
        <p:txBody>
          <a:bodyPr lIns="90000" tIns="90000" rIns="90000" bIns="90000" anchor="ctr"/>
          <a:lstStyle/>
          <a:p>
            <a:pPr algn="ctr"/>
            <a:r>
              <a:rPr lang="zh-CN" altLang="en-US" sz="1200" b="1" ker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 </a:t>
            </a:r>
            <a:endParaRPr lang="zh-CN" altLang="en-US" sz="1200" b="1" ker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2" name="íṥḷïḑe"/>
          <p:cNvSpPr/>
          <p:nvPr/>
        </p:nvSpPr>
        <p:spPr>
          <a:xfrm>
            <a:off x="6028930" y="2995029"/>
            <a:ext cx="2612625" cy="217096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0000" tIns="46800" rIns="90000" bIns="46800" numCol="1" spcCol="0" rtlCol="0" fromWordArt="0" anchor="t" anchorCtr="0" forceAA="0" compatLnSpc="1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tabLst>
                <a:tab pos="227965"/>
              </a:tabLst>
              <a:defRPr/>
            </a:pPr>
            <a:r>
              <a:rPr lang="zh-CN" altLang="en-US" sz="11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您的内容打在这里，或者通过复制您的文本后，在此框中选择粘贴，并选择只保留文字</a:t>
            </a:r>
            <a:endParaRPr lang="en-US" altLang="zh-CN" sz="11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8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  <p:cond evt="onBegin" delay="0">
                          <p:tn val="21"/>
                        </p:cond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  <p:cond evt="onBegin" delay="0">
                          <p:tn val="35"/>
                        </p:cond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181993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3131840" y="756432"/>
            <a:ext cx="2880320" cy="2880320"/>
            <a:chOff x="1195042" y="1306425"/>
            <a:chExt cx="1792328" cy="1792328"/>
          </a:xfrm>
        </p:grpSpPr>
        <p:sp>
          <p:nvSpPr>
            <p:cNvPr id="16" name="椭圆 15"/>
            <p:cNvSpPr/>
            <p:nvPr/>
          </p:nvSpPr>
          <p:spPr>
            <a:xfrm>
              <a:off x="1195042" y="1306425"/>
              <a:ext cx="1792328" cy="1792328"/>
            </a:xfrm>
            <a:prstGeom prst="ellipse">
              <a:avLst/>
            </a:prstGeom>
            <a:gradFill>
              <a:gsLst>
                <a:gs pos="0">
                  <a:srgbClr val="ECA23E"/>
                </a:gs>
                <a:gs pos="100000">
                  <a:srgbClr val="931F8D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椭圆 16"/>
            <p:cNvSpPr/>
            <p:nvPr/>
          </p:nvSpPr>
          <p:spPr>
            <a:xfrm>
              <a:off x="1278322" y="1389705"/>
              <a:ext cx="1625768" cy="162576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8" name="TextBox 7"/>
          <p:cNvSpPr>
            <a:spLocks noChangeArrowheads="1"/>
          </p:cNvSpPr>
          <p:nvPr/>
        </p:nvSpPr>
        <p:spPr bwMode="auto">
          <a:xfrm>
            <a:off x="3023828" y="3828405"/>
            <a:ext cx="324036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en-US" sz="4000" b="1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细节提现系统</a:t>
            </a:r>
            <a:endParaRPr lang="zh-CN" altLang="en-US" sz="4000" b="1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430055" y="1203598"/>
            <a:ext cx="244827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3800" spc="300">
                <a:solidFill>
                  <a:schemeClr val="bg1"/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  <a:cs typeface="+mn-ea"/>
                <a:sym typeface="+mn-lt"/>
              </a:rPr>
              <a:t>02</a:t>
            </a:r>
            <a:endParaRPr lang="zh-CN" altLang="en-US" sz="13800" spc="300">
              <a:solidFill>
                <a:schemeClr val="bg1"/>
              </a:solidFill>
              <a:latin typeface="Adobe Gothic Std B" panose="020b0800000000000000" pitchFamily="34" charset="-128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2" name="组合 31"/>
          <p:cNvGrpSpPr/>
          <p:nvPr/>
        </p:nvGrpSpPr>
        <p:grpSpPr>
          <a:xfrm>
            <a:off x="1245138" y="1425151"/>
            <a:ext cx="6748314" cy="2322566"/>
            <a:chOff x="1245138" y="1425151"/>
            <a:chExt cx="6748314" cy="2322566"/>
          </a:xfrm>
        </p:grpSpPr>
        <p:grpSp>
          <p:nvGrpSpPr>
            <p:cNvPr id="4" name="Group 10"/>
            <p:cNvGrpSpPr/>
            <p:nvPr/>
          </p:nvGrpSpPr>
          <p:grpSpPr>
            <a:xfrm>
              <a:off x="1245138" y="1425151"/>
              <a:ext cx="1805711" cy="626833"/>
              <a:chOff x="609599" y="3139323"/>
              <a:chExt cx="2407615" cy="835777"/>
            </a:xfrm>
          </p:grpSpPr>
          <p:sp>
            <p:nvSpPr>
              <p:cNvPr id="19" name="íślíḋè-TextBox 11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íślíḋè-Rectangle 12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13"/>
            <p:cNvGrpSpPr/>
            <p:nvPr/>
          </p:nvGrpSpPr>
          <p:grpSpPr>
            <a:xfrm>
              <a:off x="6150455" y="1425151"/>
              <a:ext cx="1842997" cy="626833"/>
              <a:chOff x="9029821" y="3139323"/>
              <a:chExt cx="2457329" cy="835777"/>
            </a:xfrm>
          </p:grpSpPr>
          <p:sp>
            <p:nvSpPr>
              <p:cNvPr id="17" name="íślíḋè-TextBox 14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8" name="íślíḋè-Rectangle 15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" name="Group 16"/>
            <p:cNvGrpSpPr/>
            <p:nvPr/>
          </p:nvGrpSpPr>
          <p:grpSpPr>
            <a:xfrm>
              <a:off x="1245138" y="3120884"/>
              <a:ext cx="1805711" cy="626833"/>
              <a:chOff x="609599" y="3139323"/>
              <a:chExt cx="2407615" cy="835777"/>
            </a:xfrm>
          </p:grpSpPr>
          <p:sp>
            <p:nvSpPr>
              <p:cNvPr id="15" name="íślíḋè-TextBox 17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algn="r"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íślíḋè-Rectangle 18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algn="r" defTabSz="914400">
                  <a:defRPr/>
                </a:pPr>
                <a:r>
                  <a:rPr lang="zh-CN" altLang="en-US" sz="1600" b="1">
                    <a:solidFill>
                      <a:schemeClr val="accent6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Group 24"/>
            <p:cNvGrpSpPr/>
            <p:nvPr/>
          </p:nvGrpSpPr>
          <p:grpSpPr>
            <a:xfrm>
              <a:off x="6150455" y="3120884"/>
              <a:ext cx="1842997" cy="626833"/>
              <a:chOff x="9029821" y="3139323"/>
              <a:chExt cx="2457329" cy="835777"/>
            </a:xfrm>
          </p:grpSpPr>
          <p:sp>
            <p:nvSpPr>
              <p:cNvPr id="13" name="íślíḋè-TextBox 25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20000"/>
              </a:bodyPr>
              <a:lstStyle/>
              <a:p>
                <a:pPr defTabSz="914400">
                  <a:lnSpc>
                    <a:spcPct val="120000"/>
                  </a:lnSpc>
                  <a:defRPr/>
                </a:pPr>
                <a:r>
                  <a:rPr lang="zh-CN" altLang="en-US" sz="1000">
                    <a:latin typeface="+mn-lt"/>
                    <a:ea typeface="+mn-ea"/>
                    <a:cs typeface="+mn-ea"/>
                    <a:sym typeface="+mn-lt"/>
                  </a:rPr>
                  <a:t>您的内容打在这里，或者通过复制您的文本后，在此框中选择粘贴</a:t>
                </a:r>
                <a:endParaRPr lang="zh-CN" altLang="en-US" sz="100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íślíḋè-Rectangle 2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/>
              <a:p>
                <a:pPr lvl="0" defTabSz="914400">
                  <a:defRPr/>
                </a:pPr>
                <a:r>
                  <a:rPr lang="zh-CN" altLang="en-US" sz="1600" b="1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标题文本预设</a:t>
                </a:r>
                <a:endParaRPr lang="zh-CN" altLang="en-US" sz="1600" b="1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8" name="íślíḋè-Freeform: Shape 32"/>
          <p:cNvSpPr/>
          <p:nvPr/>
        </p:nvSpPr>
        <p:spPr bwMode="auto">
          <a:xfrm>
            <a:off x="4320602" y="2256087"/>
            <a:ext cx="431654" cy="524171"/>
          </a:xfrm>
          <a:custGeom>
            <a:gdLst>
              <a:gd name="connsiteX0" fmla="*/ 102214 w 273227"/>
              <a:gd name="connsiteY0" fmla="*/ 284163 h 331788"/>
              <a:gd name="connsiteX1" fmla="*/ 219160 w 273227"/>
              <a:gd name="connsiteY1" fmla="*/ 284163 h 331788"/>
              <a:gd name="connsiteX2" fmla="*/ 228156 w 273227"/>
              <a:gd name="connsiteY2" fmla="*/ 293688 h 331788"/>
              <a:gd name="connsiteX3" fmla="*/ 219160 w 273227"/>
              <a:gd name="connsiteY3" fmla="*/ 303213 h 331788"/>
              <a:gd name="connsiteX4" fmla="*/ 102214 w 273227"/>
              <a:gd name="connsiteY4" fmla="*/ 303213 h 331788"/>
              <a:gd name="connsiteX5" fmla="*/ 93218 w 273227"/>
              <a:gd name="connsiteY5" fmla="*/ 293688 h 331788"/>
              <a:gd name="connsiteX6" fmla="*/ 102214 w 273227"/>
              <a:gd name="connsiteY6" fmla="*/ 284163 h 331788"/>
              <a:gd name="connsiteX7" fmla="*/ 192278 w 273227"/>
              <a:gd name="connsiteY7" fmla="*/ 212160 h 331788"/>
              <a:gd name="connsiteX8" fmla="*/ 198628 w 273227"/>
              <a:gd name="connsiteY8" fmla="*/ 212160 h 331788"/>
              <a:gd name="connsiteX9" fmla="*/ 217678 w 273227"/>
              <a:gd name="connsiteY9" fmla="*/ 233045 h 331788"/>
              <a:gd name="connsiteX10" fmla="*/ 215138 w 273227"/>
              <a:gd name="connsiteY10" fmla="*/ 239571 h 331788"/>
              <a:gd name="connsiteX11" fmla="*/ 208788 w 273227"/>
              <a:gd name="connsiteY11" fmla="*/ 239571 h 331788"/>
              <a:gd name="connsiteX12" fmla="*/ 208788 w 273227"/>
              <a:gd name="connsiteY12" fmla="*/ 263067 h 331788"/>
              <a:gd name="connsiteX13" fmla="*/ 204978 w 273227"/>
              <a:gd name="connsiteY13" fmla="*/ 268288 h 331788"/>
              <a:gd name="connsiteX14" fmla="*/ 185928 w 273227"/>
              <a:gd name="connsiteY14" fmla="*/ 268288 h 331788"/>
              <a:gd name="connsiteX15" fmla="*/ 182118 w 273227"/>
              <a:gd name="connsiteY15" fmla="*/ 263067 h 331788"/>
              <a:gd name="connsiteX16" fmla="*/ 182118 w 273227"/>
              <a:gd name="connsiteY16" fmla="*/ 239571 h 331788"/>
              <a:gd name="connsiteX17" fmla="*/ 174498 w 273227"/>
              <a:gd name="connsiteY17" fmla="*/ 239571 h 331788"/>
              <a:gd name="connsiteX18" fmla="*/ 171958 w 273227"/>
              <a:gd name="connsiteY18" fmla="*/ 233045 h 331788"/>
              <a:gd name="connsiteX19" fmla="*/ 192278 w 273227"/>
              <a:gd name="connsiteY19" fmla="*/ 212160 h 331788"/>
              <a:gd name="connsiteX20" fmla="*/ 122568 w 273227"/>
              <a:gd name="connsiteY20" fmla="*/ 212160 h 331788"/>
              <a:gd name="connsiteX21" fmla="*/ 128957 w 273227"/>
              <a:gd name="connsiteY21" fmla="*/ 212160 h 331788"/>
              <a:gd name="connsiteX22" fmla="*/ 149401 w 273227"/>
              <a:gd name="connsiteY22" fmla="*/ 233045 h 331788"/>
              <a:gd name="connsiteX23" fmla="*/ 146845 w 273227"/>
              <a:gd name="connsiteY23" fmla="*/ 239571 h 331788"/>
              <a:gd name="connsiteX24" fmla="*/ 139179 w 273227"/>
              <a:gd name="connsiteY24" fmla="*/ 239571 h 331788"/>
              <a:gd name="connsiteX25" fmla="*/ 139179 w 273227"/>
              <a:gd name="connsiteY25" fmla="*/ 263067 h 331788"/>
              <a:gd name="connsiteX26" fmla="*/ 135345 w 273227"/>
              <a:gd name="connsiteY26" fmla="*/ 268288 h 331788"/>
              <a:gd name="connsiteX27" fmla="*/ 116179 w 273227"/>
              <a:gd name="connsiteY27" fmla="*/ 268288 h 331788"/>
              <a:gd name="connsiteX28" fmla="*/ 112346 w 273227"/>
              <a:gd name="connsiteY28" fmla="*/ 263067 h 331788"/>
              <a:gd name="connsiteX29" fmla="*/ 112346 w 273227"/>
              <a:gd name="connsiteY29" fmla="*/ 239571 h 331788"/>
              <a:gd name="connsiteX30" fmla="*/ 105957 w 273227"/>
              <a:gd name="connsiteY30" fmla="*/ 239571 h 331788"/>
              <a:gd name="connsiteX31" fmla="*/ 103401 w 273227"/>
              <a:gd name="connsiteY31" fmla="*/ 233045 h 331788"/>
              <a:gd name="connsiteX32" fmla="*/ 122568 w 273227"/>
              <a:gd name="connsiteY32" fmla="*/ 212160 h 331788"/>
              <a:gd name="connsiteX33" fmla="*/ 77343 w 273227"/>
              <a:gd name="connsiteY33" fmla="*/ 174625 h 331788"/>
              <a:gd name="connsiteX34" fmla="*/ 77343 w 273227"/>
              <a:gd name="connsiteY34" fmla="*/ 317500 h 331788"/>
              <a:gd name="connsiteX35" fmla="*/ 245618 w 273227"/>
              <a:gd name="connsiteY35" fmla="*/ 317500 h 331788"/>
              <a:gd name="connsiteX36" fmla="*/ 245618 w 273227"/>
              <a:gd name="connsiteY36" fmla="*/ 192809 h 331788"/>
              <a:gd name="connsiteX37" fmla="*/ 88993 w 273227"/>
              <a:gd name="connsiteY37" fmla="*/ 192809 h 331788"/>
              <a:gd name="connsiteX38" fmla="*/ 79932 w 273227"/>
              <a:gd name="connsiteY38" fmla="*/ 186315 h 331788"/>
              <a:gd name="connsiteX39" fmla="*/ 77343 w 273227"/>
              <a:gd name="connsiteY39" fmla="*/ 174625 h 331788"/>
              <a:gd name="connsiteX40" fmla="*/ 28130 w 273227"/>
              <a:gd name="connsiteY40" fmla="*/ 165100 h 331788"/>
              <a:gd name="connsiteX41" fmla="*/ 28130 w 273227"/>
              <a:gd name="connsiteY41" fmla="*/ 273886 h 331788"/>
              <a:gd name="connsiteX42" fmla="*/ 63055 w 273227"/>
              <a:gd name="connsiteY42" fmla="*/ 312738 h 331788"/>
              <a:gd name="connsiteX43" fmla="*/ 63055 w 273227"/>
              <a:gd name="connsiteY43" fmla="*/ 165100 h 331788"/>
              <a:gd name="connsiteX44" fmla="*/ 55294 w 273227"/>
              <a:gd name="connsiteY44" fmla="*/ 179346 h 331788"/>
              <a:gd name="connsiteX45" fmla="*/ 41065 w 273227"/>
              <a:gd name="connsiteY45" fmla="*/ 180641 h 331788"/>
              <a:gd name="connsiteX46" fmla="*/ 28130 w 273227"/>
              <a:gd name="connsiteY46" fmla="*/ 165100 h 331788"/>
              <a:gd name="connsiteX47" fmla="*/ 82105 w 273227"/>
              <a:gd name="connsiteY47" fmla="*/ 150813 h 331788"/>
              <a:gd name="connsiteX48" fmla="*/ 90042 w 273227"/>
              <a:gd name="connsiteY48" fmla="*/ 180976 h 331788"/>
              <a:gd name="connsiteX49" fmla="*/ 245618 w 273227"/>
              <a:gd name="connsiteY49" fmla="*/ 180976 h 331788"/>
              <a:gd name="connsiteX50" fmla="*/ 258318 w 273227"/>
              <a:gd name="connsiteY50" fmla="*/ 180976 h 331788"/>
              <a:gd name="connsiteX51" fmla="*/ 261493 w 273227"/>
              <a:gd name="connsiteY51" fmla="*/ 180976 h 331788"/>
              <a:gd name="connsiteX52" fmla="*/ 258318 w 273227"/>
              <a:gd name="connsiteY52" fmla="*/ 176213 h 331788"/>
              <a:gd name="connsiteX53" fmla="*/ 250381 w 273227"/>
              <a:gd name="connsiteY53" fmla="*/ 150813 h 331788"/>
              <a:gd name="connsiteX54" fmla="*/ 245618 w 273227"/>
              <a:gd name="connsiteY54" fmla="*/ 150813 h 331788"/>
              <a:gd name="connsiteX55" fmla="*/ 18605 w 273227"/>
              <a:gd name="connsiteY55" fmla="*/ 107950 h 331788"/>
              <a:gd name="connsiteX56" fmla="*/ 15430 w 273227"/>
              <a:gd name="connsiteY56" fmla="*/ 120650 h 331788"/>
              <a:gd name="connsiteX57" fmla="*/ 10668 w 273227"/>
              <a:gd name="connsiteY57" fmla="*/ 128587 h 331788"/>
              <a:gd name="connsiteX58" fmla="*/ 15430 w 273227"/>
              <a:gd name="connsiteY58" fmla="*/ 130175 h 331788"/>
              <a:gd name="connsiteX59" fmla="*/ 28131 w 273227"/>
              <a:gd name="connsiteY59" fmla="*/ 146050 h 331788"/>
              <a:gd name="connsiteX60" fmla="*/ 47181 w 273227"/>
              <a:gd name="connsiteY60" fmla="*/ 169863 h 331788"/>
              <a:gd name="connsiteX61" fmla="*/ 59881 w 273227"/>
              <a:gd name="connsiteY61" fmla="*/ 147638 h 331788"/>
              <a:gd name="connsiteX62" fmla="*/ 28131 w 273227"/>
              <a:gd name="connsiteY62" fmla="*/ 117475 h 331788"/>
              <a:gd name="connsiteX63" fmla="*/ 120206 w 273227"/>
              <a:gd name="connsiteY63" fmla="*/ 17463 h 331788"/>
              <a:gd name="connsiteX64" fmla="*/ 120206 w 273227"/>
              <a:gd name="connsiteY64" fmla="*/ 66676 h 331788"/>
              <a:gd name="connsiteX65" fmla="*/ 102743 w 273227"/>
              <a:gd name="connsiteY65" fmla="*/ 66676 h 331788"/>
              <a:gd name="connsiteX66" fmla="*/ 137668 w 273227"/>
              <a:gd name="connsiteY66" fmla="*/ 101601 h 331788"/>
              <a:gd name="connsiteX67" fmla="*/ 151956 w 273227"/>
              <a:gd name="connsiteY67" fmla="*/ 87313 h 331788"/>
              <a:gd name="connsiteX68" fmla="*/ 172593 w 273227"/>
              <a:gd name="connsiteY68" fmla="*/ 66676 h 331788"/>
              <a:gd name="connsiteX69" fmla="*/ 153543 w 273227"/>
              <a:gd name="connsiteY69" fmla="*/ 66676 h 331788"/>
              <a:gd name="connsiteX70" fmla="*/ 153543 w 273227"/>
              <a:gd name="connsiteY70" fmla="*/ 17463 h 331788"/>
              <a:gd name="connsiteX71" fmla="*/ 113556 w 273227"/>
              <a:gd name="connsiteY71" fmla="*/ 0 h 331788"/>
              <a:gd name="connsiteX72" fmla="*/ 162783 w 273227"/>
              <a:gd name="connsiteY72" fmla="*/ 0 h 331788"/>
              <a:gd name="connsiteX73" fmla="*/ 171852 w 273227"/>
              <a:gd name="connsiteY73" fmla="*/ 9072 h 331788"/>
              <a:gd name="connsiteX74" fmla="*/ 171852 w 273227"/>
              <a:gd name="connsiteY74" fmla="*/ 53138 h 331788"/>
              <a:gd name="connsiteX75" fmla="*/ 187397 w 273227"/>
              <a:gd name="connsiteY75" fmla="*/ 53138 h 331788"/>
              <a:gd name="connsiteX76" fmla="*/ 192579 w 273227"/>
              <a:gd name="connsiteY76" fmla="*/ 68690 h 331788"/>
              <a:gd name="connsiteX77" fmla="*/ 174443 w 273227"/>
              <a:gd name="connsiteY77" fmla="*/ 86835 h 331788"/>
              <a:gd name="connsiteX78" fmla="*/ 201647 w 273227"/>
              <a:gd name="connsiteY78" fmla="*/ 86835 h 331788"/>
              <a:gd name="connsiteX79" fmla="*/ 209420 w 273227"/>
              <a:gd name="connsiteY79" fmla="*/ 89427 h 331788"/>
              <a:gd name="connsiteX80" fmla="*/ 256057 w 273227"/>
              <a:gd name="connsiteY80" fmla="*/ 132197 h 331788"/>
              <a:gd name="connsiteX81" fmla="*/ 258648 w 273227"/>
              <a:gd name="connsiteY81" fmla="*/ 137381 h 331788"/>
              <a:gd name="connsiteX82" fmla="*/ 272898 w 273227"/>
              <a:gd name="connsiteY82" fmla="*/ 184038 h 331788"/>
              <a:gd name="connsiteX83" fmla="*/ 266420 w 273227"/>
              <a:gd name="connsiteY83" fmla="*/ 193111 h 331788"/>
              <a:gd name="connsiteX84" fmla="*/ 258648 w 273227"/>
              <a:gd name="connsiteY84" fmla="*/ 193111 h 331788"/>
              <a:gd name="connsiteX85" fmla="*/ 258648 w 273227"/>
              <a:gd name="connsiteY85" fmla="*/ 322716 h 331788"/>
              <a:gd name="connsiteX86" fmla="*/ 249579 w 273227"/>
              <a:gd name="connsiteY86" fmla="*/ 331788 h 331788"/>
              <a:gd name="connsiteX87" fmla="*/ 68214 w 273227"/>
              <a:gd name="connsiteY87" fmla="*/ 331788 h 331788"/>
              <a:gd name="connsiteX88" fmla="*/ 60442 w 273227"/>
              <a:gd name="connsiteY88" fmla="*/ 327900 h 331788"/>
              <a:gd name="connsiteX89" fmla="*/ 17691 w 273227"/>
              <a:gd name="connsiteY89" fmla="*/ 281242 h 331788"/>
              <a:gd name="connsiteX90" fmla="*/ 15100 w 273227"/>
              <a:gd name="connsiteY90" fmla="*/ 274762 h 331788"/>
              <a:gd name="connsiteX91" fmla="*/ 15100 w 273227"/>
              <a:gd name="connsiteY91" fmla="*/ 149045 h 331788"/>
              <a:gd name="connsiteX92" fmla="*/ 2146 w 273227"/>
              <a:gd name="connsiteY92" fmla="*/ 134789 h 331788"/>
              <a:gd name="connsiteX93" fmla="*/ 850 w 273227"/>
              <a:gd name="connsiteY93" fmla="*/ 125716 h 331788"/>
              <a:gd name="connsiteX94" fmla="*/ 12509 w 273227"/>
              <a:gd name="connsiteY94" fmla="*/ 93315 h 331788"/>
              <a:gd name="connsiteX95" fmla="*/ 22873 w 273227"/>
              <a:gd name="connsiteY95" fmla="*/ 86835 h 331788"/>
              <a:gd name="connsiteX96" fmla="*/ 103192 w 273227"/>
              <a:gd name="connsiteY96" fmla="*/ 86835 h 331788"/>
              <a:gd name="connsiteX97" fmla="*/ 83760 w 273227"/>
              <a:gd name="connsiteY97" fmla="*/ 68690 h 331788"/>
              <a:gd name="connsiteX98" fmla="*/ 90237 w 273227"/>
              <a:gd name="connsiteY98" fmla="*/ 53138 h 331788"/>
              <a:gd name="connsiteX99" fmla="*/ 104488 w 273227"/>
              <a:gd name="connsiteY99" fmla="*/ 53138 h 331788"/>
              <a:gd name="connsiteX100" fmla="*/ 104488 w 273227"/>
              <a:gd name="connsiteY100" fmla="*/ 9072 h 331788"/>
              <a:gd name="connsiteX101" fmla="*/ 113556 w 273227"/>
              <a:gd name="connsiteY101" fmla="*/ 0 h 33178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73227" h="331788">
                <a:moveTo>
                  <a:pt x="102214" y="284163"/>
                </a:moveTo>
                <a:cubicBezTo>
                  <a:pt x="102214" y="284163"/>
                  <a:pt x="102214" y="284163"/>
                  <a:pt x="219160" y="284163"/>
                </a:cubicBezTo>
                <a:cubicBezTo>
                  <a:pt x="224301" y="284163"/>
                  <a:pt x="228156" y="289606"/>
                  <a:pt x="228156" y="293688"/>
                </a:cubicBezTo>
                <a:cubicBezTo>
                  <a:pt x="228156" y="299131"/>
                  <a:pt x="224301" y="303213"/>
                  <a:pt x="219160" y="303213"/>
                </a:cubicBezTo>
                <a:cubicBezTo>
                  <a:pt x="219160" y="303213"/>
                  <a:pt x="219160" y="303213"/>
                  <a:pt x="102214" y="303213"/>
                </a:cubicBezTo>
                <a:cubicBezTo>
                  <a:pt x="97073" y="303213"/>
                  <a:pt x="93218" y="299131"/>
                  <a:pt x="93218" y="293688"/>
                </a:cubicBezTo>
                <a:cubicBezTo>
                  <a:pt x="93218" y="289606"/>
                  <a:pt x="97073" y="284163"/>
                  <a:pt x="102214" y="284163"/>
                </a:cubicBezTo>
                <a:close/>
                <a:moveTo>
                  <a:pt x="192278" y="212160"/>
                </a:moveTo>
                <a:cubicBezTo>
                  <a:pt x="193548" y="209550"/>
                  <a:pt x="196088" y="209550"/>
                  <a:pt x="198628" y="212160"/>
                </a:cubicBezTo>
                <a:cubicBezTo>
                  <a:pt x="198628" y="212160"/>
                  <a:pt x="198628" y="212160"/>
                  <a:pt x="217678" y="233045"/>
                </a:cubicBezTo>
                <a:cubicBezTo>
                  <a:pt x="220218" y="235656"/>
                  <a:pt x="218948" y="239571"/>
                  <a:pt x="215138" y="239571"/>
                </a:cubicBezTo>
                <a:cubicBezTo>
                  <a:pt x="215138" y="239571"/>
                  <a:pt x="215138" y="239571"/>
                  <a:pt x="208788" y="239571"/>
                </a:cubicBezTo>
                <a:cubicBezTo>
                  <a:pt x="208788" y="239571"/>
                  <a:pt x="208788" y="239571"/>
                  <a:pt x="208788" y="263067"/>
                </a:cubicBezTo>
                <a:cubicBezTo>
                  <a:pt x="208788" y="265677"/>
                  <a:pt x="206248" y="268288"/>
                  <a:pt x="204978" y="268288"/>
                </a:cubicBezTo>
                <a:cubicBezTo>
                  <a:pt x="204978" y="268288"/>
                  <a:pt x="204978" y="268288"/>
                  <a:pt x="185928" y="268288"/>
                </a:cubicBezTo>
                <a:cubicBezTo>
                  <a:pt x="183388" y="268288"/>
                  <a:pt x="182118" y="265677"/>
                  <a:pt x="182118" y="263067"/>
                </a:cubicBezTo>
                <a:cubicBezTo>
                  <a:pt x="182118" y="263067"/>
                  <a:pt x="182118" y="263067"/>
                  <a:pt x="182118" y="239571"/>
                </a:cubicBezTo>
                <a:lnTo>
                  <a:pt x="174498" y="239571"/>
                </a:lnTo>
                <a:cubicBezTo>
                  <a:pt x="170688" y="239571"/>
                  <a:pt x="169418" y="235656"/>
                  <a:pt x="171958" y="233045"/>
                </a:cubicBezTo>
                <a:cubicBezTo>
                  <a:pt x="171958" y="233045"/>
                  <a:pt x="171958" y="233045"/>
                  <a:pt x="192278" y="212160"/>
                </a:cubicBezTo>
                <a:close/>
                <a:moveTo>
                  <a:pt x="122568" y="212160"/>
                </a:moveTo>
                <a:cubicBezTo>
                  <a:pt x="125123" y="209550"/>
                  <a:pt x="127679" y="209550"/>
                  <a:pt x="128957" y="212160"/>
                </a:cubicBezTo>
                <a:cubicBezTo>
                  <a:pt x="128957" y="212160"/>
                  <a:pt x="128957" y="212160"/>
                  <a:pt x="149401" y="233045"/>
                </a:cubicBezTo>
                <a:cubicBezTo>
                  <a:pt x="151956" y="235656"/>
                  <a:pt x="150678" y="239571"/>
                  <a:pt x="146845" y="239571"/>
                </a:cubicBezTo>
                <a:cubicBezTo>
                  <a:pt x="146845" y="239571"/>
                  <a:pt x="146845" y="239571"/>
                  <a:pt x="139179" y="239571"/>
                </a:cubicBezTo>
                <a:cubicBezTo>
                  <a:pt x="139179" y="239571"/>
                  <a:pt x="139179" y="239571"/>
                  <a:pt x="139179" y="263067"/>
                </a:cubicBezTo>
                <a:cubicBezTo>
                  <a:pt x="139179" y="265677"/>
                  <a:pt x="137901" y="268288"/>
                  <a:pt x="135345" y="268288"/>
                </a:cubicBezTo>
                <a:cubicBezTo>
                  <a:pt x="135345" y="268288"/>
                  <a:pt x="135345" y="268288"/>
                  <a:pt x="116179" y="268288"/>
                </a:cubicBezTo>
                <a:cubicBezTo>
                  <a:pt x="114901" y="268288"/>
                  <a:pt x="112346" y="265677"/>
                  <a:pt x="112346" y="263067"/>
                </a:cubicBezTo>
                <a:cubicBezTo>
                  <a:pt x="112346" y="263067"/>
                  <a:pt x="112346" y="263067"/>
                  <a:pt x="112346" y="239571"/>
                </a:cubicBezTo>
                <a:lnTo>
                  <a:pt x="105957" y="239571"/>
                </a:lnTo>
                <a:cubicBezTo>
                  <a:pt x="102124" y="239571"/>
                  <a:pt x="99568" y="235656"/>
                  <a:pt x="103401" y="233045"/>
                </a:cubicBezTo>
                <a:cubicBezTo>
                  <a:pt x="103401" y="233045"/>
                  <a:pt x="103401" y="233045"/>
                  <a:pt x="122568" y="212160"/>
                </a:cubicBezTo>
                <a:close/>
                <a:moveTo>
                  <a:pt x="77343" y="174625"/>
                </a:moveTo>
                <a:cubicBezTo>
                  <a:pt x="77343" y="174625"/>
                  <a:pt x="77343" y="174625"/>
                  <a:pt x="77343" y="317500"/>
                </a:cubicBezTo>
                <a:cubicBezTo>
                  <a:pt x="77343" y="317500"/>
                  <a:pt x="77343" y="317500"/>
                  <a:pt x="245618" y="317500"/>
                </a:cubicBezTo>
                <a:cubicBezTo>
                  <a:pt x="245618" y="317500"/>
                  <a:pt x="245618" y="317500"/>
                  <a:pt x="245618" y="192809"/>
                </a:cubicBezTo>
                <a:cubicBezTo>
                  <a:pt x="245618" y="192809"/>
                  <a:pt x="245618" y="192809"/>
                  <a:pt x="88993" y="192809"/>
                </a:cubicBezTo>
                <a:cubicBezTo>
                  <a:pt x="85109" y="192809"/>
                  <a:pt x="81226" y="190211"/>
                  <a:pt x="79932" y="186315"/>
                </a:cubicBezTo>
                <a:cubicBezTo>
                  <a:pt x="79932" y="186315"/>
                  <a:pt x="79932" y="186315"/>
                  <a:pt x="77343" y="174625"/>
                </a:cubicBezTo>
                <a:close/>
                <a:moveTo>
                  <a:pt x="28130" y="165100"/>
                </a:moveTo>
                <a:cubicBezTo>
                  <a:pt x="28130" y="165100"/>
                  <a:pt x="28130" y="165100"/>
                  <a:pt x="28130" y="273886"/>
                </a:cubicBezTo>
                <a:cubicBezTo>
                  <a:pt x="28130" y="273886"/>
                  <a:pt x="28130" y="273886"/>
                  <a:pt x="63055" y="312738"/>
                </a:cubicBezTo>
                <a:cubicBezTo>
                  <a:pt x="63055" y="312738"/>
                  <a:pt x="63055" y="312738"/>
                  <a:pt x="63055" y="165100"/>
                </a:cubicBezTo>
                <a:cubicBezTo>
                  <a:pt x="63055" y="165100"/>
                  <a:pt x="63055" y="165100"/>
                  <a:pt x="55294" y="179346"/>
                </a:cubicBezTo>
                <a:cubicBezTo>
                  <a:pt x="51413" y="184526"/>
                  <a:pt x="44946" y="184526"/>
                  <a:pt x="41065" y="180641"/>
                </a:cubicBezTo>
                <a:cubicBezTo>
                  <a:pt x="41065" y="180641"/>
                  <a:pt x="41065" y="180641"/>
                  <a:pt x="28130" y="165100"/>
                </a:cubicBezTo>
                <a:close/>
                <a:moveTo>
                  <a:pt x="82105" y="150813"/>
                </a:moveTo>
                <a:lnTo>
                  <a:pt x="90042" y="180976"/>
                </a:lnTo>
                <a:lnTo>
                  <a:pt x="245618" y="180976"/>
                </a:lnTo>
                <a:lnTo>
                  <a:pt x="258318" y="180976"/>
                </a:lnTo>
                <a:lnTo>
                  <a:pt x="261493" y="180976"/>
                </a:lnTo>
                <a:lnTo>
                  <a:pt x="258318" y="176213"/>
                </a:lnTo>
                <a:lnTo>
                  <a:pt x="250381" y="150813"/>
                </a:lnTo>
                <a:lnTo>
                  <a:pt x="245618" y="150813"/>
                </a:lnTo>
                <a:close/>
                <a:moveTo>
                  <a:pt x="18605" y="107950"/>
                </a:moveTo>
                <a:lnTo>
                  <a:pt x="15430" y="120650"/>
                </a:lnTo>
                <a:lnTo>
                  <a:pt x="10668" y="128587"/>
                </a:lnTo>
                <a:lnTo>
                  <a:pt x="15430" y="130175"/>
                </a:lnTo>
                <a:lnTo>
                  <a:pt x="28131" y="146050"/>
                </a:lnTo>
                <a:lnTo>
                  <a:pt x="47181" y="169863"/>
                </a:lnTo>
                <a:lnTo>
                  <a:pt x="59881" y="147638"/>
                </a:lnTo>
                <a:lnTo>
                  <a:pt x="28131" y="117475"/>
                </a:lnTo>
                <a:close/>
                <a:moveTo>
                  <a:pt x="120206" y="17463"/>
                </a:moveTo>
                <a:lnTo>
                  <a:pt x="120206" y="66676"/>
                </a:lnTo>
                <a:lnTo>
                  <a:pt x="102743" y="66676"/>
                </a:lnTo>
                <a:lnTo>
                  <a:pt x="137668" y="101601"/>
                </a:lnTo>
                <a:lnTo>
                  <a:pt x="151956" y="87313"/>
                </a:lnTo>
                <a:lnTo>
                  <a:pt x="172593" y="66676"/>
                </a:lnTo>
                <a:lnTo>
                  <a:pt x="153543" y="66676"/>
                </a:lnTo>
                <a:lnTo>
                  <a:pt x="153543" y="17463"/>
                </a:lnTo>
                <a:close/>
                <a:moveTo>
                  <a:pt x="113556" y="0"/>
                </a:moveTo>
                <a:cubicBezTo>
                  <a:pt x="113556" y="0"/>
                  <a:pt x="113556" y="0"/>
                  <a:pt x="162783" y="0"/>
                </a:cubicBezTo>
                <a:cubicBezTo>
                  <a:pt x="167965" y="0"/>
                  <a:pt x="171852" y="3888"/>
                  <a:pt x="171852" y="9072"/>
                </a:cubicBezTo>
                <a:cubicBezTo>
                  <a:pt x="171852" y="9072"/>
                  <a:pt x="171852" y="9072"/>
                  <a:pt x="171852" y="53138"/>
                </a:cubicBezTo>
                <a:cubicBezTo>
                  <a:pt x="171852" y="53138"/>
                  <a:pt x="171852" y="53138"/>
                  <a:pt x="187397" y="53138"/>
                </a:cubicBezTo>
                <a:cubicBezTo>
                  <a:pt x="195170" y="53138"/>
                  <a:pt x="199056" y="62210"/>
                  <a:pt x="192579" y="68690"/>
                </a:cubicBezTo>
                <a:cubicBezTo>
                  <a:pt x="192579" y="68690"/>
                  <a:pt x="192579" y="68690"/>
                  <a:pt x="174443" y="86835"/>
                </a:cubicBezTo>
                <a:cubicBezTo>
                  <a:pt x="174443" y="86835"/>
                  <a:pt x="174443" y="86835"/>
                  <a:pt x="201647" y="86835"/>
                </a:cubicBezTo>
                <a:cubicBezTo>
                  <a:pt x="204238" y="86835"/>
                  <a:pt x="206829" y="88131"/>
                  <a:pt x="209420" y="89427"/>
                </a:cubicBezTo>
                <a:cubicBezTo>
                  <a:pt x="209420" y="89427"/>
                  <a:pt x="209420" y="89427"/>
                  <a:pt x="256057" y="132197"/>
                </a:cubicBezTo>
                <a:cubicBezTo>
                  <a:pt x="257352" y="133493"/>
                  <a:pt x="258648" y="134789"/>
                  <a:pt x="258648" y="137381"/>
                </a:cubicBezTo>
                <a:cubicBezTo>
                  <a:pt x="261239" y="145157"/>
                  <a:pt x="269011" y="169782"/>
                  <a:pt x="272898" y="184038"/>
                </a:cubicBezTo>
                <a:cubicBezTo>
                  <a:pt x="274193" y="187927"/>
                  <a:pt x="271602" y="193111"/>
                  <a:pt x="266420" y="193111"/>
                </a:cubicBezTo>
                <a:cubicBezTo>
                  <a:pt x="266420" y="193111"/>
                  <a:pt x="266420" y="193111"/>
                  <a:pt x="258648" y="193111"/>
                </a:cubicBezTo>
                <a:cubicBezTo>
                  <a:pt x="258648" y="193111"/>
                  <a:pt x="258648" y="193111"/>
                  <a:pt x="258648" y="322716"/>
                </a:cubicBezTo>
                <a:cubicBezTo>
                  <a:pt x="258648" y="327900"/>
                  <a:pt x="254761" y="331788"/>
                  <a:pt x="249579" y="331788"/>
                </a:cubicBezTo>
                <a:cubicBezTo>
                  <a:pt x="249579" y="331788"/>
                  <a:pt x="249579" y="331788"/>
                  <a:pt x="68214" y="331788"/>
                </a:cubicBezTo>
                <a:cubicBezTo>
                  <a:pt x="65623" y="331788"/>
                  <a:pt x="63033" y="330492"/>
                  <a:pt x="60442" y="327900"/>
                </a:cubicBezTo>
                <a:cubicBezTo>
                  <a:pt x="60442" y="327900"/>
                  <a:pt x="60442" y="327900"/>
                  <a:pt x="17691" y="281242"/>
                </a:cubicBezTo>
                <a:cubicBezTo>
                  <a:pt x="15100" y="279946"/>
                  <a:pt x="15100" y="277354"/>
                  <a:pt x="15100" y="274762"/>
                </a:cubicBezTo>
                <a:cubicBezTo>
                  <a:pt x="15100" y="274762"/>
                  <a:pt x="15100" y="274762"/>
                  <a:pt x="15100" y="149045"/>
                </a:cubicBezTo>
                <a:cubicBezTo>
                  <a:pt x="15100" y="149045"/>
                  <a:pt x="15100" y="149045"/>
                  <a:pt x="2146" y="134789"/>
                </a:cubicBezTo>
                <a:cubicBezTo>
                  <a:pt x="-445" y="132197"/>
                  <a:pt x="-445" y="128308"/>
                  <a:pt x="850" y="125716"/>
                </a:cubicBezTo>
                <a:cubicBezTo>
                  <a:pt x="850" y="125716"/>
                  <a:pt x="850" y="125716"/>
                  <a:pt x="12509" y="93315"/>
                </a:cubicBezTo>
                <a:cubicBezTo>
                  <a:pt x="15100" y="89427"/>
                  <a:pt x="18987" y="86835"/>
                  <a:pt x="22873" y="86835"/>
                </a:cubicBezTo>
                <a:cubicBezTo>
                  <a:pt x="22873" y="86835"/>
                  <a:pt x="22873" y="86835"/>
                  <a:pt x="103192" y="86835"/>
                </a:cubicBezTo>
                <a:cubicBezTo>
                  <a:pt x="103192" y="86835"/>
                  <a:pt x="103192" y="86835"/>
                  <a:pt x="83760" y="68690"/>
                </a:cubicBezTo>
                <a:cubicBezTo>
                  <a:pt x="78578" y="62210"/>
                  <a:pt x="82464" y="53138"/>
                  <a:pt x="90237" y="53138"/>
                </a:cubicBezTo>
                <a:cubicBezTo>
                  <a:pt x="90237" y="53138"/>
                  <a:pt x="90237" y="53138"/>
                  <a:pt x="104488" y="53138"/>
                </a:cubicBezTo>
                <a:cubicBezTo>
                  <a:pt x="104488" y="53138"/>
                  <a:pt x="104488" y="53138"/>
                  <a:pt x="104488" y="9072"/>
                </a:cubicBezTo>
                <a:cubicBezTo>
                  <a:pt x="104488" y="3888"/>
                  <a:pt x="108374" y="0"/>
                  <a:pt x="113556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3026230" y="972403"/>
            <a:ext cx="3091542" cy="3091538"/>
            <a:chOff x="3026230" y="972403"/>
            <a:chExt cx="3091542" cy="3091538"/>
          </a:xfrm>
        </p:grpSpPr>
        <p:grpSp>
          <p:nvGrpSpPr>
            <p:cNvPr id="3" name="Group 23"/>
            <p:cNvGrpSpPr/>
            <p:nvPr/>
          </p:nvGrpSpPr>
          <p:grpSpPr>
            <a:xfrm>
              <a:off x="3026230" y="972403"/>
              <a:ext cx="3091542" cy="3091538"/>
              <a:chOff x="4304529" y="1637529"/>
              <a:chExt cx="3582945" cy="3582943"/>
            </a:xfrm>
          </p:grpSpPr>
          <p:sp>
            <p:nvSpPr>
              <p:cNvPr id="21" name="íślíḋè-Freeform: Shape 22"/>
              <p:cNvSpPr/>
              <p:nvPr/>
            </p:nvSpPr>
            <p:spPr>
              <a:xfrm rot="2700000">
                <a:off x="6410112" y="3113292"/>
                <a:ext cx="392065" cy="1651703"/>
              </a:xfrm>
              <a:custGeom>
                <a:gdLst>
                  <a:gd name="connsiteX0" fmla="*/ 1 w 392065"/>
                  <a:gd name="connsiteY0" fmla="*/ 300431 h 1651703"/>
                  <a:gd name="connsiteX1" fmla="*/ 300432 w 392065"/>
                  <a:gd name="connsiteY1" fmla="*/ 0 h 1651703"/>
                  <a:gd name="connsiteX2" fmla="*/ 319965 w 392065"/>
                  <a:gd name="connsiteY2" fmla="*/ 84208 h 1651703"/>
                  <a:gd name="connsiteX3" fmla="*/ 392065 w 392065"/>
                  <a:gd name="connsiteY3" fmla="*/ 825851 h 1651703"/>
                  <a:gd name="connsiteX4" fmla="*/ 319965 w 392065"/>
                  <a:gd name="connsiteY4" fmla="*/ 1567495 h 1651703"/>
                  <a:gd name="connsiteX5" fmla="*/ 300432 w 392065"/>
                  <a:gd name="connsiteY5" fmla="*/ 1651703 h 1651703"/>
                  <a:gd name="connsiteX6" fmla="*/ 0 w 392065"/>
                  <a:gd name="connsiteY6" fmla="*/ 1351271 h 1651703"/>
                  <a:gd name="connsiteX7" fmla="*/ 12427 w 392065"/>
                  <a:gd name="connsiteY7" fmla="*/ 1297695 h 1651703"/>
                  <a:gd name="connsiteX8" fmla="*/ 58298 w 392065"/>
                  <a:gd name="connsiteY8" fmla="*/ 825849 h 1651703"/>
                  <a:gd name="connsiteX9" fmla="*/ 12427 w 392065"/>
                  <a:gd name="connsiteY9" fmla="*/ 354003 h 165170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2065" h="1651703">
                    <a:moveTo>
                      <a:pt x="1" y="300431"/>
                    </a:moveTo>
                    <a:lnTo>
                      <a:pt x="300432" y="0"/>
                    </a:lnTo>
                    <a:lnTo>
                      <a:pt x="319965" y="84208"/>
                    </a:lnTo>
                    <a:cubicBezTo>
                      <a:pt x="366392" y="312160"/>
                      <a:pt x="392065" y="562779"/>
                      <a:pt x="392065" y="825851"/>
                    </a:cubicBezTo>
                    <a:cubicBezTo>
                      <a:pt x="392065" y="1088923"/>
                      <a:pt x="366392" y="1339545"/>
                      <a:pt x="319965" y="1567495"/>
                    </a:cubicBezTo>
                    <a:lnTo>
                      <a:pt x="300432" y="1651703"/>
                    </a:lnTo>
                    <a:lnTo>
                      <a:pt x="0" y="1351271"/>
                    </a:lnTo>
                    <a:lnTo>
                      <a:pt x="12427" y="1297695"/>
                    </a:lnTo>
                    <a:cubicBezTo>
                      <a:pt x="41964" y="1152669"/>
                      <a:pt x="58298" y="993220"/>
                      <a:pt x="58298" y="825849"/>
                    </a:cubicBezTo>
                    <a:cubicBezTo>
                      <a:pt x="58298" y="658479"/>
                      <a:pt x="41965" y="499030"/>
                      <a:pt x="12427" y="354003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íślíḋè-Freeform: Shape 7"/>
              <p:cNvSpPr/>
              <p:nvPr/>
            </p:nvSpPr>
            <p:spPr>
              <a:xfrm rot="2700000">
                <a:off x="6235770" y="1923637"/>
                <a:ext cx="1651703" cy="1079487"/>
              </a:xfrm>
              <a:custGeom>
                <a:gdLst>
                  <a:gd name="connsiteX0" fmla="*/ 468725 w 1651703"/>
                  <a:gd name="connsiteY0" fmla="*/ 149730 h 1079487"/>
                  <a:gd name="connsiteX1" fmla="*/ 825851 w 1651703"/>
                  <a:gd name="connsiteY1" fmla="*/ 0 h 1079487"/>
                  <a:gd name="connsiteX2" fmla="*/ 1632601 w 1651703"/>
                  <a:gd name="connsiteY2" fmla="*/ 997140 h 1079487"/>
                  <a:gd name="connsiteX3" fmla="*/ 1651703 w 1651703"/>
                  <a:gd name="connsiteY3" fmla="*/ 1079486 h 1079487"/>
                  <a:gd name="connsiteX4" fmla="*/ 1567495 w 1651703"/>
                  <a:gd name="connsiteY4" fmla="*/ 1059954 h 1079487"/>
                  <a:gd name="connsiteX5" fmla="*/ 825852 w 1651703"/>
                  <a:gd name="connsiteY5" fmla="*/ 987853 h 1079487"/>
                  <a:gd name="connsiteX6" fmla="*/ 84209 w 1651703"/>
                  <a:gd name="connsiteY6" fmla="*/ 1059954 h 1079487"/>
                  <a:gd name="connsiteX7" fmla="*/ 0 w 1651703"/>
                  <a:gd name="connsiteY7" fmla="*/ 1079487 h 1079487"/>
                  <a:gd name="connsiteX8" fmla="*/ 19102 w 1651703"/>
                  <a:gd name="connsiteY8" fmla="*/ 997141 h 1079487"/>
                  <a:gd name="connsiteX9" fmla="*/ 468725 w 1651703"/>
                  <a:gd name="connsiteY9" fmla="*/ 149730 h 1079487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703" h="1079487">
                    <a:moveTo>
                      <a:pt x="468725" y="149730"/>
                    </a:moveTo>
                    <a:cubicBezTo>
                      <a:pt x="578491" y="53316"/>
                      <a:pt x="699173" y="0"/>
                      <a:pt x="825851" y="0"/>
                    </a:cubicBezTo>
                    <a:cubicBezTo>
                      <a:pt x="1174217" y="1"/>
                      <a:pt x="1477235" y="403199"/>
                      <a:pt x="1632601" y="997140"/>
                    </a:cubicBezTo>
                    <a:lnTo>
                      <a:pt x="1651703" y="1079486"/>
                    </a:lnTo>
                    <a:lnTo>
                      <a:pt x="1567495" y="1059954"/>
                    </a:lnTo>
                    <a:cubicBezTo>
                      <a:pt x="1339544" y="1013526"/>
                      <a:pt x="1088924" y="987853"/>
                      <a:pt x="825852" y="987853"/>
                    </a:cubicBezTo>
                    <a:cubicBezTo>
                      <a:pt x="562780" y="987853"/>
                      <a:pt x="312160" y="1013526"/>
                      <a:pt x="84209" y="1059954"/>
                    </a:cubicBezTo>
                    <a:lnTo>
                      <a:pt x="0" y="1079487"/>
                    </a:lnTo>
                    <a:lnTo>
                      <a:pt x="19102" y="997141"/>
                    </a:lnTo>
                    <a:cubicBezTo>
                      <a:pt x="117971" y="619178"/>
                      <a:pt x="276634" y="318458"/>
                      <a:pt x="468725" y="14973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íślíḋè-Freeform: Shape 6"/>
              <p:cNvSpPr/>
              <p:nvPr/>
            </p:nvSpPr>
            <p:spPr>
              <a:xfrm rot="2700000">
                <a:off x="4590637" y="1637528"/>
                <a:ext cx="1079485" cy="1651702"/>
              </a:xfrm>
              <a:custGeom>
                <a:gdLst>
                  <a:gd name="connsiteX0" fmla="*/ 149731 w 1079485"/>
                  <a:gd name="connsiteY0" fmla="*/ 468724 h 1651702"/>
                  <a:gd name="connsiteX1" fmla="*/ 997140 w 1079485"/>
                  <a:gd name="connsiteY1" fmla="*/ 19102 h 1651702"/>
                  <a:gd name="connsiteX2" fmla="*/ 1079485 w 1079485"/>
                  <a:gd name="connsiteY2" fmla="*/ 0 h 1651702"/>
                  <a:gd name="connsiteX3" fmla="*/ 1059952 w 1079485"/>
                  <a:gd name="connsiteY3" fmla="*/ 84207 h 1651702"/>
                  <a:gd name="connsiteX4" fmla="*/ 987851 w 1079485"/>
                  <a:gd name="connsiteY4" fmla="*/ 825850 h 1651702"/>
                  <a:gd name="connsiteX5" fmla="*/ 1059952 w 1079485"/>
                  <a:gd name="connsiteY5" fmla="*/ 1567494 h 1651702"/>
                  <a:gd name="connsiteX6" fmla="*/ 1079485 w 1079485"/>
                  <a:gd name="connsiteY6" fmla="*/ 1651702 h 1651702"/>
                  <a:gd name="connsiteX7" fmla="*/ 997140 w 1079485"/>
                  <a:gd name="connsiteY7" fmla="*/ 1632600 h 1651702"/>
                  <a:gd name="connsiteX8" fmla="*/ 0 w 1079485"/>
                  <a:gd name="connsiteY8" fmla="*/ 825850 h 1651702"/>
                  <a:gd name="connsiteX9" fmla="*/ 149731 w 1079485"/>
                  <a:gd name="connsiteY9" fmla="*/ 468724 h 1651702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79485" h="1651702">
                    <a:moveTo>
                      <a:pt x="149731" y="468724"/>
                    </a:moveTo>
                    <a:cubicBezTo>
                      <a:pt x="318458" y="276633"/>
                      <a:pt x="619177" y="117971"/>
                      <a:pt x="997140" y="19102"/>
                    </a:cubicBezTo>
                    <a:lnTo>
                      <a:pt x="1079485" y="0"/>
                    </a:lnTo>
                    <a:lnTo>
                      <a:pt x="1059952" y="84207"/>
                    </a:lnTo>
                    <a:cubicBezTo>
                      <a:pt x="1013525" y="312158"/>
                      <a:pt x="987851" y="562778"/>
                      <a:pt x="987851" y="825850"/>
                    </a:cubicBezTo>
                    <a:cubicBezTo>
                      <a:pt x="987851" y="1088922"/>
                      <a:pt x="1013525" y="1339542"/>
                      <a:pt x="1059952" y="1567494"/>
                    </a:cubicBezTo>
                    <a:lnTo>
                      <a:pt x="1079485" y="1651702"/>
                    </a:lnTo>
                    <a:lnTo>
                      <a:pt x="997140" y="1632600"/>
                    </a:lnTo>
                    <a:cubicBezTo>
                      <a:pt x="403199" y="1477234"/>
                      <a:pt x="0" y="1174216"/>
                      <a:pt x="0" y="825850"/>
                    </a:cubicBezTo>
                    <a:cubicBezTo>
                      <a:pt x="0" y="699172"/>
                      <a:pt x="53316" y="578490"/>
                      <a:pt x="149731" y="46872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íślíḋè-Freeform: Shape 5"/>
              <p:cNvSpPr/>
              <p:nvPr/>
            </p:nvSpPr>
            <p:spPr>
              <a:xfrm rot="2700000">
                <a:off x="4304527" y="3854878"/>
                <a:ext cx="1651702" cy="1079485"/>
              </a:xfrm>
              <a:custGeom>
                <a:gdLst>
                  <a:gd name="connsiteX0" fmla="*/ 0 w 1651702"/>
                  <a:gd name="connsiteY0" fmla="*/ 0 h 1079485"/>
                  <a:gd name="connsiteX1" fmla="*/ 84209 w 1651702"/>
                  <a:gd name="connsiteY1" fmla="*/ 19533 h 1079485"/>
                  <a:gd name="connsiteX2" fmla="*/ 825852 w 1651702"/>
                  <a:gd name="connsiteY2" fmla="*/ 91634 h 1079485"/>
                  <a:gd name="connsiteX3" fmla="*/ 1567495 w 1651702"/>
                  <a:gd name="connsiteY3" fmla="*/ 19533 h 1079485"/>
                  <a:gd name="connsiteX4" fmla="*/ 1651702 w 1651702"/>
                  <a:gd name="connsiteY4" fmla="*/ 1 h 1079485"/>
                  <a:gd name="connsiteX5" fmla="*/ 1632601 w 1651702"/>
                  <a:gd name="connsiteY5" fmla="*/ 82346 h 1079485"/>
                  <a:gd name="connsiteX6" fmla="*/ 825852 w 1651702"/>
                  <a:gd name="connsiteY6" fmla="*/ 1079485 h 1079485"/>
                  <a:gd name="connsiteX7" fmla="*/ 19102 w 1651702"/>
                  <a:gd name="connsiteY7" fmla="*/ 82345 h 1079485"/>
                  <a:gd name="connsiteX8" fmla="*/ 0 w 1651702"/>
                  <a:gd name="connsiteY8" fmla="*/ 0 h 1079485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51702" h="1079485">
                    <a:moveTo>
                      <a:pt x="0" y="0"/>
                    </a:moveTo>
                    <a:lnTo>
                      <a:pt x="84209" y="19533"/>
                    </a:lnTo>
                    <a:cubicBezTo>
                      <a:pt x="312160" y="65961"/>
                      <a:pt x="562780" y="91634"/>
                      <a:pt x="825852" y="91634"/>
                    </a:cubicBezTo>
                    <a:cubicBezTo>
                      <a:pt x="1088924" y="91634"/>
                      <a:pt x="1339544" y="65961"/>
                      <a:pt x="1567495" y="19533"/>
                    </a:cubicBezTo>
                    <a:lnTo>
                      <a:pt x="1651702" y="1"/>
                    </a:lnTo>
                    <a:lnTo>
                      <a:pt x="1632601" y="82346"/>
                    </a:lnTo>
                    <a:cubicBezTo>
                      <a:pt x="1477235" y="676287"/>
                      <a:pt x="1174217" y="1079485"/>
                      <a:pt x="825852" y="1079485"/>
                    </a:cubicBezTo>
                    <a:cubicBezTo>
                      <a:pt x="477487" y="1079486"/>
                      <a:pt x="174469" y="676287"/>
                      <a:pt x="19102" y="8234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5" name="íślíḋè-Freeform: Shape 4"/>
              <p:cNvSpPr/>
              <p:nvPr/>
            </p:nvSpPr>
            <p:spPr>
              <a:xfrm rot="2700000">
                <a:off x="6521878" y="3568769"/>
                <a:ext cx="1079487" cy="1651704"/>
              </a:xfrm>
              <a:custGeom>
                <a:gdLst>
                  <a:gd name="connsiteX0" fmla="*/ 1 w 1079487"/>
                  <a:gd name="connsiteY0" fmla="*/ 0 h 1651704"/>
                  <a:gd name="connsiteX1" fmla="*/ 82347 w 1079487"/>
                  <a:gd name="connsiteY1" fmla="*/ 19102 h 1651704"/>
                  <a:gd name="connsiteX2" fmla="*/ 1079487 w 1079487"/>
                  <a:gd name="connsiteY2" fmla="*/ 825852 h 1651704"/>
                  <a:gd name="connsiteX3" fmla="*/ 82347 w 1079487"/>
                  <a:gd name="connsiteY3" fmla="*/ 1632602 h 1651704"/>
                  <a:gd name="connsiteX4" fmla="*/ 0 w 1079487"/>
                  <a:gd name="connsiteY4" fmla="*/ 1651704 h 1651704"/>
                  <a:gd name="connsiteX5" fmla="*/ 19534 w 1079487"/>
                  <a:gd name="connsiteY5" fmla="*/ 1567495 h 1651704"/>
                  <a:gd name="connsiteX6" fmla="*/ 91634 w 1079487"/>
                  <a:gd name="connsiteY6" fmla="*/ 825851 h 1651704"/>
                  <a:gd name="connsiteX7" fmla="*/ 19534 w 1079487"/>
                  <a:gd name="connsiteY7" fmla="*/ 84208 h 1651704"/>
                  <a:gd name="connsiteX8" fmla="*/ 1 w 1079487"/>
                  <a:gd name="connsiteY8" fmla="*/ 0 h 165170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79487" h="1651704">
                    <a:moveTo>
                      <a:pt x="1" y="0"/>
                    </a:moveTo>
                    <a:lnTo>
                      <a:pt x="82347" y="19102"/>
                    </a:lnTo>
                    <a:cubicBezTo>
                      <a:pt x="676289" y="174469"/>
                      <a:pt x="1079487" y="477487"/>
                      <a:pt x="1079487" y="825852"/>
                    </a:cubicBezTo>
                    <a:cubicBezTo>
                      <a:pt x="1079487" y="1174217"/>
                      <a:pt x="676289" y="1477235"/>
                      <a:pt x="82347" y="1632602"/>
                    </a:cubicBezTo>
                    <a:lnTo>
                      <a:pt x="0" y="1651704"/>
                    </a:lnTo>
                    <a:lnTo>
                      <a:pt x="19534" y="1567495"/>
                    </a:lnTo>
                    <a:cubicBezTo>
                      <a:pt x="65961" y="1339544"/>
                      <a:pt x="91634" y="1088923"/>
                      <a:pt x="91634" y="825851"/>
                    </a:cubicBezTo>
                    <a:cubicBezTo>
                      <a:pt x="91634" y="562779"/>
                      <a:pt x="65961" y="312159"/>
                      <a:pt x="19534" y="84208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6" name="íślíḋè-Freeform: Shape 21"/>
              <p:cNvSpPr/>
              <p:nvPr/>
            </p:nvSpPr>
            <p:spPr>
              <a:xfrm rot="2700000">
                <a:off x="4760005" y="3743109"/>
                <a:ext cx="1651702" cy="392066"/>
              </a:xfrm>
              <a:custGeom>
                <a:gdLst>
                  <a:gd name="connsiteX0" fmla="*/ 0 w 1651702"/>
                  <a:gd name="connsiteY0" fmla="*/ 300432 h 392066"/>
                  <a:gd name="connsiteX1" fmla="*/ 300433 w 1651702"/>
                  <a:gd name="connsiteY1" fmla="*/ 0 h 392066"/>
                  <a:gd name="connsiteX2" fmla="*/ 354004 w 1651702"/>
                  <a:gd name="connsiteY2" fmla="*/ 12426 h 392066"/>
                  <a:gd name="connsiteX3" fmla="*/ 825850 w 1651702"/>
                  <a:gd name="connsiteY3" fmla="*/ 58298 h 392066"/>
                  <a:gd name="connsiteX4" fmla="*/ 1297695 w 1651702"/>
                  <a:gd name="connsiteY4" fmla="*/ 12426 h 392066"/>
                  <a:gd name="connsiteX5" fmla="*/ 1351269 w 1651702"/>
                  <a:gd name="connsiteY5" fmla="*/ 0 h 392066"/>
                  <a:gd name="connsiteX6" fmla="*/ 1651702 w 1651702"/>
                  <a:gd name="connsiteY6" fmla="*/ 300433 h 392066"/>
                  <a:gd name="connsiteX7" fmla="*/ 1567494 w 1651702"/>
                  <a:gd name="connsiteY7" fmla="*/ 319965 h 392066"/>
                  <a:gd name="connsiteX8" fmla="*/ 825851 w 1651702"/>
                  <a:gd name="connsiteY8" fmla="*/ 392066 h 392066"/>
                  <a:gd name="connsiteX9" fmla="*/ 84208 w 1651702"/>
                  <a:gd name="connsiteY9" fmla="*/ 319965 h 392066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1702" h="392066">
                    <a:moveTo>
                      <a:pt x="0" y="300432"/>
                    </a:moveTo>
                    <a:lnTo>
                      <a:pt x="300433" y="0"/>
                    </a:lnTo>
                    <a:lnTo>
                      <a:pt x="354004" y="12426"/>
                    </a:lnTo>
                    <a:cubicBezTo>
                      <a:pt x="499031" y="41964"/>
                      <a:pt x="658479" y="58298"/>
                      <a:pt x="825850" y="58298"/>
                    </a:cubicBezTo>
                    <a:cubicBezTo>
                      <a:pt x="993220" y="58298"/>
                      <a:pt x="1152670" y="41964"/>
                      <a:pt x="1297695" y="12426"/>
                    </a:cubicBezTo>
                    <a:lnTo>
                      <a:pt x="1351269" y="0"/>
                    </a:lnTo>
                    <a:lnTo>
                      <a:pt x="1651702" y="300433"/>
                    </a:lnTo>
                    <a:lnTo>
                      <a:pt x="1567494" y="319965"/>
                    </a:lnTo>
                    <a:cubicBezTo>
                      <a:pt x="1339543" y="366393"/>
                      <a:pt x="1088923" y="392066"/>
                      <a:pt x="825851" y="392066"/>
                    </a:cubicBezTo>
                    <a:cubicBezTo>
                      <a:pt x="562779" y="392066"/>
                      <a:pt x="312159" y="366393"/>
                      <a:pt x="84208" y="319965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7" name="íślíḋè-Freeform: Shape 20"/>
              <p:cNvSpPr/>
              <p:nvPr/>
            </p:nvSpPr>
            <p:spPr>
              <a:xfrm rot="2700000">
                <a:off x="5389820" y="2093002"/>
                <a:ext cx="392068" cy="1651703"/>
              </a:xfrm>
              <a:custGeom>
                <a:gdLst>
                  <a:gd name="connsiteX0" fmla="*/ 91633 w 392068"/>
                  <a:gd name="connsiteY0" fmla="*/ 1 h 1651703"/>
                  <a:gd name="connsiteX1" fmla="*/ 91635 w 392068"/>
                  <a:gd name="connsiteY1" fmla="*/ 0 h 1651703"/>
                  <a:gd name="connsiteX2" fmla="*/ 392064 w 392068"/>
                  <a:gd name="connsiteY2" fmla="*/ 300430 h 1651703"/>
                  <a:gd name="connsiteX3" fmla="*/ 392064 w 392068"/>
                  <a:gd name="connsiteY3" fmla="*/ 300430 h 1651703"/>
                  <a:gd name="connsiteX4" fmla="*/ 379637 w 392068"/>
                  <a:gd name="connsiteY4" fmla="*/ 354004 h 1651703"/>
                  <a:gd name="connsiteX5" fmla="*/ 333765 w 392068"/>
                  <a:gd name="connsiteY5" fmla="*/ 825849 h 1651703"/>
                  <a:gd name="connsiteX6" fmla="*/ 379637 w 392068"/>
                  <a:gd name="connsiteY6" fmla="*/ 1297695 h 1651703"/>
                  <a:gd name="connsiteX7" fmla="*/ 392064 w 392068"/>
                  <a:gd name="connsiteY7" fmla="*/ 1351270 h 1651703"/>
                  <a:gd name="connsiteX8" fmla="*/ 392068 w 392068"/>
                  <a:gd name="connsiteY8" fmla="*/ 1351271 h 1651703"/>
                  <a:gd name="connsiteX9" fmla="*/ 91635 w 392068"/>
                  <a:gd name="connsiteY9" fmla="*/ 1651703 h 1651703"/>
                  <a:gd name="connsiteX10" fmla="*/ 91634 w 392068"/>
                  <a:gd name="connsiteY10" fmla="*/ 1651703 h 1651703"/>
                  <a:gd name="connsiteX11" fmla="*/ 72101 w 392068"/>
                  <a:gd name="connsiteY11" fmla="*/ 1567495 h 1651703"/>
                  <a:gd name="connsiteX12" fmla="*/ 0 w 392068"/>
                  <a:gd name="connsiteY12" fmla="*/ 825851 h 1651703"/>
                  <a:gd name="connsiteX13" fmla="*/ 72101 w 392068"/>
                  <a:gd name="connsiteY13" fmla="*/ 84208 h 165170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92068" h="1651703">
                    <a:moveTo>
                      <a:pt x="91633" y="1"/>
                    </a:moveTo>
                    <a:lnTo>
                      <a:pt x="91635" y="0"/>
                    </a:lnTo>
                    <a:lnTo>
                      <a:pt x="392064" y="300430"/>
                    </a:lnTo>
                    <a:lnTo>
                      <a:pt x="392064" y="300430"/>
                    </a:lnTo>
                    <a:lnTo>
                      <a:pt x="379637" y="354004"/>
                    </a:lnTo>
                    <a:cubicBezTo>
                      <a:pt x="350099" y="499030"/>
                      <a:pt x="333765" y="658479"/>
                      <a:pt x="333765" y="825849"/>
                    </a:cubicBezTo>
                    <a:cubicBezTo>
                      <a:pt x="333765" y="993220"/>
                      <a:pt x="350099" y="1152668"/>
                      <a:pt x="379637" y="1297695"/>
                    </a:cubicBezTo>
                    <a:lnTo>
                      <a:pt x="392064" y="1351270"/>
                    </a:lnTo>
                    <a:lnTo>
                      <a:pt x="392068" y="1351271"/>
                    </a:lnTo>
                    <a:lnTo>
                      <a:pt x="91635" y="1651703"/>
                    </a:lnTo>
                    <a:lnTo>
                      <a:pt x="91634" y="1651703"/>
                    </a:lnTo>
                    <a:lnTo>
                      <a:pt x="72101" y="1567495"/>
                    </a:lnTo>
                    <a:cubicBezTo>
                      <a:pt x="25674" y="1339543"/>
                      <a:pt x="0" y="1088923"/>
                      <a:pt x="0" y="825851"/>
                    </a:cubicBezTo>
                    <a:cubicBezTo>
                      <a:pt x="0" y="562779"/>
                      <a:pt x="25674" y="312160"/>
                      <a:pt x="72101" y="8420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8" name="íślíḋè-Freeform: Shape 19"/>
              <p:cNvSpPr/>
              <p:nvPr/>
            </p:nvSpPr>
            <p:spPr>
              <a:xfrm rot="2700000">
                <a:off x="5780291" y="2722817"/>
                <a:ext cx="1651704" cy="392069"/>
              </a:xfrm>
              <a:custGeom>
                <a:gdLst>
                  <a:gd name="connsiteX0" fmla="*/ 0 w 1651704"/>
                  <a:gd name="connsiteY0" fmla="*/ 91634 h 392069"/>
                  <a:gd name="connsiteX1" fmla="*/ 84209 w 1651704"/>
                  <a:gd name="connsiteY1" fmla="*/ 72101 h 392069"/>
                  <a:gd name="connsiteX2" fmla="*/ 825852 w 1651704"/>
                  <a:gd name="connsiteY2" fmla="*/ 0 h 392069"/>
                  <a:gd name="connsiteX3" fmla="*/ 1567495 w 1651704"/>
                  <a:gd name="connsiteY3" fmla="*/ 72101 h 392069"/>
                  <a:gd name="connsiteX4" fmla="*/ 1651703 w 1651704"/>
                  <a:gd name="connsiteY4" fmla="*/ 91633 h 392069"/>
                  <a:gd name="connsiteX5" fmla="*/ 1651704 w 1651704"/>
                  <a:gd name="connsiteY5" fmla="*/ 91638 h 392069"/>
                  <a:gd name="connsiteX6" fmla="*/ 1351273 w 1651704"/>
                  <a:gd name="connsiteY6" fmla="*/ 392069 h 392069"/>
                  <a:gd name="connsiteX7" fmla="*/ 1351271 w 1651704"/>
                  <a:gd name="connsiteY7" fmla="*/ 392062 h 392069"/>
                  <a:gd name="connsiteX8" fmla="*/ 1297696 w 1651704"/>
                  <a:gd name="connsiteY8" fmla="*/ 379636 h 392069"/>
                  <a:gd name="connsiteX9" fmla="*/ 825851 w 1651704"/>
                  <a:gd name="connsiteY9" fmla="*/ 333764 h 392069"/>
                  <a:gd name="connsiteX10" fmla="*/ 354005 w 1651704"/>
                  <a:gd name="connsiteY10" fmla="*/ 379636 h 392069"/>
                  <a:gd name="connsiteX11" fmla="*/ 300430 w 1651704"/>
                  <a:gd name="connsiteY11" fmla="*/ 392063 h 392069"/>
                  <a:gd name="connsiteX12" fmla="*/ 300430 w 1651704"/>
                  <a:gd name="connsiteY12" fmla="*/ 392064 h 392069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651704" h="392069">
                    <a:moveTo>
                      <a:pt x="0" y="91634"/>
                    </a:moveTo>
                    <a:lnTo>
                      <a:pt x="84209" y="72101"/>
                    </a:lnTo>
                    <a:cubicBezTo>
                      <a:pt x="312160" y="25673"/>
                      <a:pt x="562780" y="0"/>
                      <a:pt x="825852" y="0"/>
                    </a:cubicBezTo>
                    <a:cubicBezTo>
                      <a:pt x="1088924" y="0"/>
                      <a:pt x="1339544" y="25674"/>
                      <a:pt x="1567495" y="72101"/>
                    </a:cubicBezTo>
                    <a:lnTo>
                      <a:pt x="1651703" y="91633"/>
                    </a:lnTo>
                    <a:lnTo>
                      <a:pt x="1651704" y="91638"/>
                    </a:lnTo>
                    <a:lnTo>
                      <a:pt x="1351273" y="392069"/>
                    </a:lnTo>
                    <a:lnTo>
                      <a:pt x="1351271" y="392062"/>
                    </a:lnTo>
                    <a:lnTo>
                      <a:pt x="1297696" y="379636"/>
                    </a:lnTo>
                    <a:cubicBezTo>
                      <a:pt x="1152671" y="350098"/>
                      <a:pt x="993221" y="333764"/>
                      <a:pt x="825851" y="333764"/>
                    </a:cubicBezTo>
                    <a:cubicBezTo>
                      <a:pt x="658480" y="333764"/>
                      <a:pt x="499032" y="350097"/>
                      <a:pt x="354005" y="379636"/>
                    </a:cubicBezTo>
                    <a:lnTo>
                      <a:pt x="300430" y="392063"/>
                    </a:lnTo>
                    <a:lnTo>
                      <a:pt x="300430" y="39206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9" name="íślíḋè-Freeform: Shape 28"/>
            <p:cNvSpPr/>
            <p:nvPr/>
          </p:nvSpPr>
          <p:spPr bwMode="auto">
            <a:xfrm>
              <a:off x="3627845" y="3112570"/>
              <a:ext cx="183579" cy="330441"/>
            </a:xfrm>
            <a:custGeom>
              <a:gdLst>
                <a:gd name="T0" fmla="*/ 159 w 159"/>
                <a:gd name="T1" fmla="*/ 50 h 286"/>
                <a:gd name="T2" fmla="*/ 114 w 159"/>
                <a:gd name="T3" fmla="*/ 50 h 286"/>
                <a:gd name="T4" fmla="*/ 114 w 159"/>
                <a:gd name="T5" fmla="*/ 50 h 286"/>
                <a:gd name="T6" fmla="*/ 111 w 159"/>
                <a:gd name="T7" fmla="*/ 51 h 286"/>
                <a:gd name="T8" fmla="*/ 107 w 159"/>
                <a:gd name="T9" fmla="*/ 54 h 286"/>
                <a:gd name="T10" fmla="*/ 103 w 159"/>
                <a:gd name="T11" fmla="*/ 60 h 286"/>
                <a:gd name="T12" fmla="*/ 102 w 159"/>
                <a:gd name="T13" fmla="*/ 66 h 286"/>
                <a:gd name="T14" fmla="*/ 102 w 159"/>
                <a:gd name="T15" fmla="*/ 99 h 286"/>
                <a:gd name="T16" fmla="*/ 159 w 159"/>
                <a:gd name="T17" fmla="*/ 99 h 286"/>
                <a:gd name="T18" fmla="*/ 159 w 159"/>
                <a:gd name="T19" fmla="*/ 146 h 286"/>
                <a:gd name="T20" fmla="*/ 102 w 159"/>
                <a:gd name="T21" fmla="*/ 146 h 286"/>
                <a:gd name="T22" fmla="*/ 102 w 159"/>
                <a:gd name="T23" fmla="*/ 286 h 286"/>
                <a:gd name="T24" fmla="*/ 50 w 159"/>
                <a:gd name="T25" fmla="*/ 286 h 286"/>
                <a:gd name="T26" fmla="*/ 50 w 159"/>
                <a:gd name="T27" fmla="*/ 146 h 286"/>
                <a:gd name="T28" fmla="*/ 0 w 159"/>
                <a:gd name="T29" fmla="*/ 146 h 286"/>
                <a:gd name="T30" fmla="*/ 0 w 159"/>
                <a:gd name="T31" fmla="*/ 99 h 286"/>
                <a:gd name="T32" fmla="*/ 50 w 159"/>
                <a:gd name="T33" fmla="*/ 99 h 286"/>
                <a:gd name="T34" fmla="*/ 50 w 159"/>
                <a:gd name="T35" fmla="*/ 71 h 286"/>
                <a:gd name="T36" fmla="*/ 50 w 159"/>
                <a:gd name="T37" fmla="*/ 71 h 286"/>
                <a:gd name="T38" fmla="*/ 50 w 159"/>
                <a:gd name="T39" fmla="*/ 64 h 286"/>
                <a:gd name="T40" fmla="*/ 51 w 159"/>
                <a:gd name="T41" fmla="*/ 57 h 286"/>
                <a:gd name="T42" fmla="*/ 52 w 159"/>
                <a:gd name="T43" fmla="*/ 50 h 286"/>
                <a:gd name="T44" fmla="*/ 54 w 159"/>
                <a:gd name="T45" fmla="*/ 43 h 286"/>
                <a:gd name="T46" fmla="*/ 57 w 159"/>
                <a:gd name="T47" fmla="*/ 37 h 286"/>
                <a:gd name="T48" fmla="*/ 60 w 159"/>
                <a:gd name="T49" fmla="*/ 31 h 286"/>
                <a:gd name="T50" fmla="*/ 63 w 159"/>
                <a:gd name="T51" fmla="*/ 26 h 286"/>
                <a:gd name="T52" fmla="*/ 67 w 159"/>
                <a:gd name="T53" fmla="*/ 21 h 286"/>
                <a:gd name="T54" fmla="*/ 72 w 159"/>
                <a:gd name="T55" fmla="*/ 16 h 286"/>
                <a:gd name="T56" fmla="*/ 78 w 159"/>
                <a:gd name="T57" fmla="*/ 12 h 286"/>
                <a:gd name="T58" fmla="*/ 83 w 159"/>
                <a:gd name="T59" fmla="*/ 8 h 286"/>
                <a:gd name="T60" fmla="*/ 88 w 159"/>
                <a:gd name="T61" fmla="*/ 5 h 286"/>
                <a:gd name="T62" fmla="*/ 94 w 159"/>
                <a:gd name="T63" fmla="*/ 3 h 286"/>
                <a:gd name="T64" fmla="*/ 100 w 159"/>
                <a:gd name="T65" fmla="*/ 1 h 286"/>
                <a:gd name="T66" fmla="*/ 108 w 159"/>
                <a:gd name="T67" fmla="*/ 0 h 286"/>
                <a:gd name="T68" fmla="*/ 114 w 159"/>
                <a:gd name="T69" fmla="*/ 0 h 286"/>
                <a:gd name="T70" fmla="*/ 159 w 159"/>
                <a:gd name="T71" fmla="*/ 0 h 286"/>
                <a:gd name="T72" fmla="*/ 159 w 159"/>
                <a:gd name="T73" fmla="*/ 50 h 286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9" h="286">
                  <a:moveTo>
                    <a:pt x="159" y="50"/>
                  </a:moveTo>
                  <a:lnTo>
                    <a:pt x="114" y="50"/>
                  </a:lnTo>
                  <a:lnTo>
                    <a:pt x="114" y="50"/>
                  </a:lnTo>
                  <a:lnTo>
                    <a:pt x="111" y="51"/>
                  </a:lnTo>
                  <a:lnTo>
                    <a:pt x="107" y="54"/>
                  </a:lnTo>
                  <a:lnTo>
                    <a:pt x="103" y="60"/>
                  </a:lnTo>
                  <a:lnTo>
                    <a:pt x="102" y="66"/>
                  </a:lnTo>
                  <a:lnTo>
                    <a:pt x="102" y="99"/>
                  </a:lnTo>
                  <a:lnTo>
                    <a:pt x="159" y="99"/>
                  </a:lnTo>
                  <a:lnTo>
                    <a:pt x="159" y="146"/>
                  </a:lnTo>
                  <a:lnTo>
                    <a:pt x="102" y="146"/>
                  </a:lnTo>
                  <a:lnTo>
                    <a:pt x="102" y="286"/>
                  </a:lnTo>
                  <a:lnTo>
                    <a:pt x="50" y="286"/>
                  </a:lnTo>
                  <a:lnTo>
                    <a:pt x="50" y="146"/>
                  </a:lnTo>
                  <a:lnTo>
                    <a:pt x="0" y="146"/>
                  </a:lnTo>
                  <a:lnTo>
                    <a:pt x="0" y="99"/>
                  </a:lnTo>
                  <a:lnTo>
                    <a:pt x="50" y="99"/>
                  </a:lnTo>
                  <a:lnTo>
                    <a:pt x="50" y="71"/>
                  </a:lnTo>
                  <a:lnTo>
                    <a:pt x="50" y="71"/>
                  </a:lnTo>
                  <a:lnTo>
                    <a:pt x="50" y="64"/>
                  </a:lnTo>
                  <a:lnTo>
                    <a:pt x="51" y="57"/>
                  </a:lnTo>
                  <a:lnTo>
                    <a:pt x="52" y="50"/>
                  </a:lnTo>
                  <a:lnTo>
                    <a:pt x="54" y="43"/>
                  </a:lnTo>
                  <a:lnTo>
                    <a:pt x="57" y="37"/>
                  </a:lnTo>
                  <a:lnTo>
                    <a:pt x="60" y="31"/>
                  </a:lnTo>
                  <a:lnTo>
                    <a:pt x="63" y="26"/>
                  </a:lnTo>
                  <a:lnTo>
                    <a:pt x="67" y="21"/>
                  </a:lnTo>
                  <a:lnTo>
                    <a:pt x="72" y="16"/>
                  </a:lnTo>
                  <a:lnTo>
                    <a:pt x="78" y="12"/>
                  </a:lnTo>
                  <a:lnTo>
                    <a:pt x="83" y="8"/>
                  </a:lnTo>
                  <a:lnTo>
                    <a:pt x="88" y="5"/>
                  </a:lnTo>
                  <a:lnTo>
                    <a:pt x="94" y="3"/>
                  </a:lnTo>
                  <a:lnTo>
                    <a:pt x="100" y="1"/>
                  </a:lnTo>
                  <a:lnTo>
                    <a:pt x="108" y="0"/>
                  </a:lnTo>
                  <a:lnTo>
                    <a:pt x="114" y="0"/>
                  </a:lnTo>
                  <a:lnTo>
                    <a:pt x="159" y="0"/>
                  </a:lnTo>
                  <a:lnTo>
                    <a:pt x="159" y="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íślíḋè-Freeform: Shape 29"/>
            <p:cNvSpPr/>
            <p:nvPr/>
          </p:nvSpPr>
          <p:spPr bwMode="auto">
            <a:xfrm>
              <a:off x="3561254" y="1555533"/>
              <a:ext cx="335031" cy="275367"/>
            </a:xfrm>
            <a:custGeom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" name="íślíḋè-Freeform: Shape 30"/>
            <p:cNvSpPr/>
            <p:nvPr/>
          </p:nvSpPr>
          <p:spPr bwMode="auto">
            <a:xfrm>
              <a:off x="5294823" y="3129526"/>
              <a:ext cx="301302" cy="300741"/>
            </a:xfrm>
            <a:custGeom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íślíḋè-Freeform: Shape 31"/>
            <p:cNvSpPr>
              <a:spLocks noChangeAspect="1"/>
            </p:cNvSpPr>
            <p:nvPr/>
          </p:nvSpPr>
          <p:spPr bwMode="auto">
            <a:xfrm>
              <a:off x="5270252" y="1508404"/>
              <a:ext cx="350444" cy="350076"/>
            </a:xfrm>
            <a:custGeom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正五边形 32"/>
          <p:cNvSpPr/>
          <p:nvPr/>
        </p:nvSpPr>
        <p:spPr>
          <a:xfrm>
            <a:off x="2653202" y="-759757"/>
            <a:ext cx="3863014" cy="1387291"/>
          </a:xfrm>
          <a:prstGeom prst="pentagon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t="-193882" b="-412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íṡľíḍè-TextBox 81"/>
          <p:cNvSpPr txBox="1"/>
          <p:nvPr/>
        </p:nvSpPr>
        <p:spPr>
          <a:xfrm>
            <a:off x="3810331" y="123478"/>
            <a:ext cx="1584464" cy="398977"/>
          </a:xfrm>
          <a:prstGeom prst="rect">
            <a:avLst/>
          </a:prstGeom>
          <a:noFill/>
        </p:spPr>
        <p:txBody>
          <a:bodyPr wrap="none" lIns="0" tIns="0" rIns="0" bIns="0" anchor="ctr" anchorCtr="1">
            <a:norm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细节提现系统</a:t>
            </a:r>
            <a:endParaRPr lang="zh-CN" altLang="en-US" sz="240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custDataLst>
      <p:tags r:id="rId5"/>
    </p:custDataLst>
  </p:cSld>
  <p:clrMapOvr>
    <a:masterClrMapping/>
  </p:clrMapOvr>
  <mc:AlternateContent>
    <mc:Choice xmlns:p15="http://schemas.microsoft.com/office/powerpoint/2012/main" Requires="p15">
      <p:transition spd="slow" advTm="0" p14:dur="125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ISLIDE.DIAGRAM" val="d94a39b7-c7b3-4d46-80d0-1dd114bec2ae"/>
</p:tagLst>
</file>

<file path=ppt/tags/tag62.xml><?xml version="1.0" encoding="utf-8"?>
<p:tagLst xmlns:p="http://schemas.openxmlformats.org/presentationml/2006/main">
  <p:tag name="ISLIDE.DIAGRAM" val="f193f56d-5b8d-437e-b40c-a1f975290548"/>
</p:tagLst>
</file>

<file path=ppt/tags/tag63.xml><?xml version="1.0" encoding="utf-8"?>
<p:tagLst xmlns:p="http://schemas.openxmlformats.org/presentationml/2006/main">
  <p:tag name="ISLIDE.DIAGRAM" val="a7452604-66e2-4fb9-b7df-2071ff54180e"/>
</p:tagLst>
</file>

<file path=ppt/tags/tag64.xml><?xml version="1.0" encoding="utf-8"?>
<p:tagLst xmlns:p="http://schemas.openxmlformats.org/presentationml/2006/main">
  <p:tag name="ISLIDE.DIAGRAM" val="bf84a999-4ddb-4b4b-a053-517c870cd75a"/>
</p:tagLst>
</file>

<file path=ppt/tags/tag65.xml><?xml version="1.0" encoding="utf-8"?>
<p:tagLst xmlns:p="http://schemas.openxmlformats.org/presentationml/2006/main">
  <p:tag name="ISLIDE.DIAGRAM" val="e42ac71e-3c67-49d5-8123-2e278b20b9d5"/>
</p:tagLst>
</file>

<file path=ppt/tags/tag66.xml><?xml version="1.0" encoding="utf-8"?>
<p:tagLst xmlns:p="http://schemas.openxmlformats.org/presentationml/2006/main">
  <p:tag name="ISLIDE.DIAGRAM" val="7c42662c-80ff-4d3e-b2a9-e51df4940a8a"/>
</p:tagLst>
</file>

<file path=ppt/tags/tag67.xml><?xml version="1.0" encoding="utf-8"?>
<p:tagLst xmlns:p="http://schemas.openxmlformats.org/presentationml/2006/main">
  <p:tag name="ISLIDE.DIAGRAM" val="b9a22e21-ba57-485c-806a-eb779baf781e"/>
</p:tagLst>
</file>

<file path=ppt/tags/tag68.xml><?xml version="1.0" encoding="utf-8"?>
<p:tagLst xmlns:p="http://schemas.openxmlformats.org/presentationml/2006/main">
  <p:tag name="ISLIDE.DIAGRAM" val="766d0416-015b-472e-b674-c5a64c80a252"/>
</p:tagLst>
</file>

<file path=ppt/tags/tag69.xml><?xml version="1.0" encoding="utf-8"?>
<p:tagLst xmlns:p="http://schemas.openxmlformats.org/presentationml/2006/main">
  <p:tag name="ISLIDE.DIAGRAM" val="fd8c429c-ec29-489a-b156-ab7057ef6c8e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70.xml><?xml version="1.0" encoding="utf-8"?>
<p:tagLst xmlns:p="http://schemas.openxmlformats.org/presentationml/2006/main">
  <p:tag name="ISLIDE.DIAGRAM" val="b1d21877-8519-48f2-a444-398276255e61"/>
</p:tagLst>
</file>

<file path=ppt/tags/tag71.xml><?xml version="1.0" encoding="utf-8"?>
<p:tagLst xmlns:p="http://schemas.openxmlformats.org/presentationml/2006/main">
  <p:tag name="ISLIDE.DIAGRAM" val="be27fc72-3db5-4346-a1b2-1cf83bc6f666"/>
</p:tagLst>
</file>

<file path=ppt/tags/tag72.xml><?xml version="1.0" encoding="utf-8"?>
<p:tagLst xmlns:p="http://schemas.openxmlformats.org/presentationml/2006/main">
  <p:tag name="ISLIDE.DIAGRAM" val="f56c182d-70f0-4d24-b409-9073e35c4e2d"/>
</p:tagLst>
</file>

<file path=ppt/tags/tag73.xml><?xml version="1.0" encoding="utf-8"?>
<p:tagLst xmlns:p="http://schemas.openxmlformats.org/presentationml/2006/main">
  <p:tag name="ISLIDE.DIAGRAM" val="6c038f72-24bd-49e7-a8d0-305c845c841e"/>
</p:tagLst>
</file>

<file path=ppt/tags/tag74.xml><?xml version="1.0" encoding="utf-8"?>
<p:tagLst xmlns:p="http://schemas.openxmlformats.org/presentationml/2006/main">
  <p:tag name="ISLIDE.DIAGRAM" val="de7f2364-08a2-4840-bde4-b2a2e21c4dc6"/>
</p:tagLst>
</file>

<file path=ppt/tags/tag75.xml><?xml version="1.0" encoding="utf-8"?>
<p:tagLst xmlns:p="http://schemas.openxmlformats.org/presentationml/2006/main">
  <p:tag name="ISLIDE.DIAGRAM" val="ce54b41e-2e71-42bc-ac17-fd3799c77b72"/>
</p:tagLst>
</file>

<file path=ppt/tags/tag76.xml><?xml version="1.0" encoding="utf-8"?>
<p:tagLst xmlns:p="http://schemas.openxmlformats.org/presentationml/2006/main">
  <p:tag name="ISLIDE.DIAGRAM" val="b81f1417-e686-4460-ba86-53db36f374bf"/>
</p:tagLst>
</file>

<file path=ppt/tags/tag77.xml><?xml version="1.0" encoding="utf-8"?>
<p:tagLst xmlns:p="http://schemas.openxmlformats.org/presentationml/2006/main">
  <p:tag name="SELECTED" val="True"/>
</p:tagLst>
</file>

<file path=ppt/tags/tag78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PowerPoint 演示文稿"/>
  <p:tag name="ISPRING_RESOURCE_PATHS_HASH_2" val="9bf32b21c57e606988ab10ec694d2e32676a8b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A03581"/>
      </a:accent1>
      <a:accent2>
        <a:srgbClr val="ECA13D"/>
      </a:accent2>
      <a:accent3>
        <a:srgbClr val="A03581"/>
      </a:accent3>
      <a:accent4>
        <a:srgbClr val="ECA13D"/>
      </a:accent4>
      <a:accent5>
        <a:srgbClr val="A03581"/>
      </a:accent5>
      <a:accent6>
        <a:srgbClr val="ECA13D"/>
      </a:accent6>
      <a:hlink>
        <a:srgbClr val="306C82"/>
      </a:hlink>
      <a:folHlink>
        <a:srgbClr val="5B9DBA"/>
      </a:folHlink>
    </a:clrScheme>
    <a:fontScheme name="v2iq1be0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0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1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2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3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4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5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6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7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8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19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2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20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21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22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23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24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25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3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4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5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6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7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8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ppt/theme/themeOverride9.xml><?xml version="1.0" encoding="utf-8"?>
<a:themeOverride xmlns:r="http://schemas.openxmlformats.org/officeDocument/2006/relationships"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A03581"/>
    </a:accent1>
    <a:accent2>
      <a:srgbClr val="ECA13D"/>
    </a:accent2>
    <a:accent3>
      <a:srgbClr val="A03581"/>
    </a:accent3>
    <a:accent4>
      <a:srgbClr val="ECA13D"/>
    </a:accent4>
    <a:accent5>
      <a:srgbClr val="A03581"/>
    </a:accent5>
    <a:accent6>
      <a:srgbClr val="ECA13D"/>
    </a:accent6>
    <a:hlink>
      <a:srgbClr val="306C82"/>
    </a:hlink>
    <a:folHlink>
      <a:srgbClr val="5B9DBA"/>
    </a:folHlink>
  </a:clrScheme>
</a:themeOverride>
</file>

<file path=docProps/app.xml><?xml version="1.0" encoding="utf-8"?>
<Properties xmlns:vt="http://schemas.openxmlformats.org/officeDocument/2006/docPropsVTypes" xmlns="http://schemas.openxmlformats.org/officeDocument/2006/extended-properties">
  <Manager>PPT汇_PPT模板免费下载_www.ppthui.com</Manager>
  <Company>PPT汇_PPT模板免费下载_www.ppthui.com</Company>
  <PresentationFormat>On-screen Show (16:9)</PresentationFormat>
  <Paragraphs>253</Paragraphs>
  <Slides>27</Slides>
  <Notes>27</Notes>
  <TotalTime>0</TotalTime>
  <HiddenSlides>0</HiddenSlides>
  <MMClips>1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baseType="lpstr" size="35">
      <vt:lpstr>Arial</vt:lpstr>
      <vt:lpstr>微软雅黑</vt:lpstr>
      <vt:lpstr>Calibri</vt:lpstr>
      <vt:lpstr>宋体</vt:lpstr>
      <vt:lpstr>Adobe Gothic Std B</vt:lpstr>
      <vt:lpstr>Meiryo</vt:lpstr>
      <vt:lpstr>Wingdings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PPT汇_PPT模板免费下载_www.ppthui.com</dc:creator>
  <dc:description>PPT汇_PPT模板免费下载_www.ppthui.com</dc:description>
  <cp:keywords>PPT汇_PPT模板免费下载_www.ppthui.com</cp:keywords>
  <cp:lastModifiedBy>xiaoke</cp:lastModifiedBy>
  <cp:revision>967</cp:revision>
  <dcterms:created xsi:type="dcterms:W3CDTF">2015-04-24T01:01:00Z</dcterms:created>
  <dcterms:modified xsi:type="dcterms:W3CDTF">2023-05-08T05:51:50Z</dcterms:modified>
  <dc:subject>PPT汇_PPT模板免费下载_www.ppthui.com</dc:subject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2052-11.1.0.9740</vt:lpwstr>
  </property>
</Properties>
</file>