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83" r:id="rId2"/>
  </p:sldMasterIdLst>
  <p:notesMasterIdLst>
    <p:notesMasterId r:id="rId3"/>
  </p:notesMasterIdLst>
  <p:sldIdLst>
    <p:sldId id="258" r:id="rId4"/>
    <p:sldId id="370" r:id="rId5"/>
    <p:sldId id="371" r:id="rId6"/>
    <p:sldId id="363" r:id="rId7"/>
    <p:sldId id="365" r:id="rId8"/>
    <p:sldId id="362" r:id="rId9"/>
    <p:sldId id="392" r:id="rId10"/>
    <p:sldId id="372" r:id="rId11"/>
    <p:sldId id="350" r:id="rId12"/>
    <p:sldId id="367" r:id="rId13"/>
    <p:sldId id="379" r:id="rId14"/>
    <p:sldId id="368" r:id="rId15"/>
    <p:sldId id="373" r:id="rId16"/>
    <p:sldId id="376" r:id="rId17"/>
    <p:sldId id="375" r:id="rId18"/>
    <p:sldId id="378" r:id="rId19"/>
    <p:sldId id="382" r:id="rId20"/>
    <p:sldId id="383" r:id="rId21"/>
    <p:sldId id="374" r:id="rId22"/>
    <p:sldId id="366" r:id="rId23"/>
    <p:sldId id="386" r:id="rId24"/>
    <p:sldId id="394" r:id="rId25"/>
    <p:sldId id="389" r:id="rId26"/>
    <p:sldId id="395" r:id="rId27"/>
    <p:sldId id="410" r:id="rId28"/>
    <p:sldId id="431" r:id="rId29"/>
  </p:sldIdLst>
  <p:sldSz cx="9144000" cy="514477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06" autoAdjust="0"/>
    <p:restoredTop sz="94660"/>
  </p:normalViewPr>
  <p:slideViewPr>
    <p:cSldViewPr>
      <p:cViewPr varScale="1">
        <p:scale>
          <a:sx n="98" d="100"/>
          <a:sy n="98" d="100"/>
        </p:scale>
        <p:origin x="510" y="84"/>
      </p:cViewPr>
      <p:guideLst>
        <p:guide orient="horz" pos="1621"/>
        <p:guide pos="2880"/>
      </p:guideLst>
    </p:cSldViewPr>
  </p:slideViewPr>
  <p:notesTextViewPr>
    <p:cViewPr>
      <p:scale>
        <a:sx n="100" d="100"/>
        <a:sy n="100" d="100"/>
      </p:scale>
      <p:origin x="0" y="0"/>
    </p:cViewPr>
  </p:notesTextViewPr>
  <p:sorterViewPr>
    <p:cViewPr>
      <p:scale>
        <a:sx n="42" d="100"/>
        <a:sy n="42" d="100"/>
      </p:scale>
      <p:origin x="0" y="0"/>
    </p:cViewPr>
  </p:sorterViewPr>
  <p:notesViewPr>
    <p:cSldViewPr>
      <p:cViewPr>
        <p:scale>
          <a:sx n="1" d="100"/>
          <a:sy n="1" d="100"/>
        </p:scale>
        <p:origin x="0" y="0"/>
      </p:cViewPr>
    </p:cSldViewPr>
  </p:notesViewPr>
  <p:gridSpacing cx="36004" cy="36004"/>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tags" Target="tags/tag115.xml" /><Relationship Id="rId31" Type="http://schemas.openxmlformats.org/officeDocument/2006/relationships/presProps" Target="presProps.xml" /><Relationship Id="rId32" Type="http://schemas.openxmlformats.org/officeDocument/2006/relationships/viewProps" Target="viewProps.xml" /><Relationship Id="rId33" Type="http://schemas.openxmlformats.org/officeDocument/2006/relationships/theme" Target="theme/theme1.xml" /><Relationship Id="rId34"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7FFCF0-DD59-4612-9D71-417719DC0377}"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DAA1E2-0BCB-498F-B666-E5E40D25323B}"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AA1E2-0BCB-498F-B666-E5E40D25323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http://tukuppt.com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15BB3814-7004-4500-BBB3-C7E9C3378B2F}" type="slidenum">
              <a:rPr lang="zh-CN" altLang="en-US" smtClean="0">
                <a:latin typeface="Calibri" panose="020f0502020204030204" pitchFamily="34" charset="0"/>
              </a:rPr>
              <a:t>14</a:t>
            </a:fld>
            <a:endParaRPr lang="zh-CN"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66561" name="Rectangle 2"/>
          <p:cNvSpPr>
            <a:spLocks noGrp="1" noRot="1" noChangeAspect="1" noChangeArrowheads="1" noTextEdit="1"/>
          </p:cNvSpPr>
          <p:nvPr>
            <p:ph type="sldImg"/>
          </p:nvPr>
        </p:nvSpPr>
        <p:spPr/>
      </p:sp>
      <p:sp>
        <p:nvSpPr>
          <p:cNvPr id="66562" name="Rectangle 3"/>
          <p:cNvSpPr>
            <a:spLocks noGrp="1" noChangeArrowheads="1"/>
          </p:cNvSpPr>
          <p:nvPr>
            <p:ph type="body" idx="1"/>
          </p:nvPr>
        </p:nvSpPr>
        <p:spPr>
          <a:noFill/>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AA1E2-0BCB-498F-B666-E5E40D25323B}"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AA1E2-0BCB-498F-B666-E5E40D25323B}"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AA1E2-0BCB-498F-B666-E5E40D25323B}"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AA1E2-0BCB-498F-B666-E5E40D25323B}"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t>25</a:t>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2913460" y="6514545"/>
            <a:ext cx="2228850" cy="344090"/>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900">
                <a:solidFill>
                  <a:srgbClr val="000000"/>
                </a:solidFill>
                <a:latin typeface="Calibri"/>
                <a:ea typeface="宋体" panose="02010600030101010101" pitchFamily="2" charset="-122"/>
              </a:rPr>
              <a:t>26</a:t>
            </a:fld>
            <a:endParaRPr lang="zh-CN" altLang="en-US" sz="900">
              <a:solidFill>
                <a:srgbClr val="000000"/>
              </a:solidFill>
              <a:latin typeface="Calibri"/>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D398E3-16CD-4F8A-A268-FE366D8E738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A931D0-C1F1-459A-A804-2CF5D4756A7A}"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AA1E2-0BCB-498F-B666-E5E40D25323B}"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FF2840-1518-4960-82A3-D28AB7EB9CF5}" type="slidenum">
              <a:rPr lang="zh-CN" altLang="en-US" smtClean="0"/>
              <a:t>9</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28.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_rels/slideLayout29.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31.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32.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33.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34.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3_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pPr lvl="0"/>
            <a:r>
              <a:rPr lang="zh-CN" altLang="zh-CN" sz="1400" b="1">
                <a:solidFill>
                  <a:schemeClr val="accent1"/>
                </a:solidFill>
                <a:latin typeface="微软雅黑" panose="020b0503020204020204" pitchFamily="34" charset="-122"/>
                <a:ea typeface="微软雅黑" panose="020b0503020204020204" pitchFamily="34" charset="-122"/>
              </a:rPr>
              <a:t>成功项目展示</a:t>
            </a:r>
            <a:endParaRPr lang="zh-CN" altLang="zh-CN" sz="1400" b="1">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nodeType="afterGroup">
                            <p:stCondLst>
                              <p:cond delay="4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4_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r>
              <a:rPr lang="zh-CN" altLang="zh-CN" sz="1400" b="1">
                <a:solidFill>
                  <a:schemeClr val="accent1"/>
                </a:solidFill>
                <a:latin typeface="微软雅黑" panose="020b0503020204020204" pitchFamily="34" charset="-122"/>
                <a:ea typeface="微软雅黑" panose="020b0503020204020204" pitchFamily="34" charset="-122"/>
              </a:rPr>
              <a:t>明年工作计划</a:t>
            </a:r>
            <a:endParaRPr lang="zh-CN" altLang="zh-CN" sz="1400" b="1">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nodeType="afterGroup">
                            <p:stCondLst>
                              <p:cond delay="4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文本">
    <p:spTree>
      <p:nvGrpSpPr>
        <p:cNvPr id="1" name=""/>
        <p:cNvGrpSpPr/>
        <p:nvPr/>
      </p:nvGrpSpPr>
      <p:grpSpPr>
        <a:xfrm>
          <a:off x="0" y="0"/>
          <a:ext cx="0" cy="0"/>
        </a:xfrm>
      </p:grpSpPr>
      <p:sp>
        <p:nvSpPr>
          <p:cNvPr id="2" name="竖排标题 1"/>
          <p:cNvSpPr>
            <a:spLocks noGrp="1"/>
          </p:cNvSpPr>
          <p:nvPr>
            <p:ph type="title" orient="vert"/>
          </p:nvPr>
        </p:nvSpPr>
        <p:spPr>
          <a:xfrm>
            <a:off x="6629400" y="206042"/>
            <a:ext cx="2057400" cy="438999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6042"/>
            <a:ext cx="6019800" cy="438999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5_比较">
    <p:spTree>
      <p:nvGrpSpPr>
        <p:cNvPr id="1" name=""/>
        <p:cNvGrpSpPr/>
        <p:nvPr/>
      </p:nvGrpSpPr>
      <p:grpSpPr>
        <a:xfrm>
          <a:off x="0" y="0"/>
          <a:ext cx="0" cy="0"/>
        </a:xfrm>
      </p:grpSpPr>
    </p:spTree>
  </p:cSld>
  <p:clrMapOvr>
    <a:masterClrMapping/>
  </p:clrMapOvr>
  <p:transition spd="med" advClick="0" advTm="0">
    <p:random/>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46_标题和内容">
    <p:bg>
      <p:bgPr>
        <a:solidFill>
          <a:srgbClr val="FCFCFC"/>
        </a:solidFill>
        <a:effectLst/>
      </p:bgPr>
    </p:bg>
    <p:spTree>
      <p:nvGrpSpPr>
        <p:cNvPr id="1" name=""/>
        <p:cNvGrpSpPr/>
        <p:nvPr/>
      </p:nvGrpSpPr>
      <p:grpSpPr>
        <a:xfrm>
          <a:off x="0" y="0"/>
          <a:ext cx="0" cy="0"/>
        </a:xfrm>
      </p:grpSpPr>
    </p:spTree>
  </p:cSld>
  <p:clrMapOvr>
    <a:masterClrMapping/>
  </p:clrMapOvr>
  <p:transition spd="med" advClick="0" advTm="0">
    <p:random/>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标题幻灯片">
    <p:spTree>
      <p:nvGrpSpPr>
        <p:cNvPr id="1" name=""/>
        <p:cNvGrpSpPr/>
        <p:nvPr/>
      </p:nvGrpSpPr>
      <p:grpSpPr>
        <a:xfrm>
          <a:off x="0" y="0"/>
          <a:ext cx="0" cy="0"/>
        </a:xfrm>
      </p:grpSpPr>
    </p:spTree>
  </p:cSld>
  <p:clrMapOvr>
    <a:masterClrMapping/>
  </p:clrMapOvr>
  <p:transition spd="med" advClick="0" advTm="0">
    <p:random/>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节标题">
    <p:spTree>
      <p:nvGrpSpPr>
        <p:cNvPr id="1" name=""/>
        <p:cNvGrpSpPr/>
        <p:nvPr/>
      </p:nvGrpSpPr>
      <p:grpSpPr>
        <a:xfrm>
          <a:off x="0" y="0"/>
          <a:ext cx="0" cy="0"/>
        </a:xfrm>
      </p:grpSpPr>
    </p:spTree>
  </p:cSld>
  <p:clrMapOvr>
    <a:masterClrMapping/>
  </p:clrMapOvr>
  <p:transition spd="med" advClick="0" advTm="0">
    <p:random/>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3_标题和内容">
    <p:spTree>
      <p:nvGrpSpPr>
        <p:cNvPr id="1" name=""/>
        <p:cNvGrpSpPr/>
        <p:nvPr/>
      </p:nvGrpSpPr>
      <p:grpSpPr>
        <a:xfrm>
          <a:off x="0" y="0"/>
          <a:ext cx="0" cy="0"/>
        </a:xfrm>
      </p:grpSpPr>
    </p:spTree>
  </p:cSld>
  <p:clrMapOvr>
    <a:masterClrMapping/>
  </p:clrMapOvr>
  <p:transition spd="med" advClick="0" advTm="0">
    <p:random/>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5_仅标题">
    <p:spTree>
      <p:nvGrpSpPr>
        <p:cNvPr id="1" name=""/>
        <p:cNvGrpSpPr/>
        <p:nvPr/>
      </p:nvGrpSpPr>
      <p:grpSpPr>
        <a:xfrm>
          <a:off x="0" y="0"/>
          <a:ext cx="0" cy="0"/>
        </a:xfrm>
      </p:grpSpPr>
    </p:spTree>
  </p:cSld>
  <p:clrMapOvr>
    <a:masterClrMapping/>
  </p:clrMapOvr>
  <p:transition spd="med" advClick="0" advTm="0">
    <p:pull/>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自定义版式">
    <p:spTree>
      <p:nvGrpSpPr>
        <p:cNvPr id="1" name=""/>
        <p:cNvGrpSpPr/>
        <p:nvPr/>
      </p:nvGrpSpPr>
      <p:grpSpPr>
        <a:xfrm>
          <a:off x="0" y="0"/>
          <a:ext cx="0" cy="0"/>
        </a:xfrm>
      </p:grpSpPr>
      <p:sp>
        <p:nvSpPr>
          <p:cNvPr id="2" name="标题 1"/>
          <p:cNvSpPr>
            <a:spLocks noGrp="1"/>
          </p:cNvSpPr>
          <p:nvPr>
            <p:ph type="title"/>
          </p:nvPr>
        </p:nvSpPr>
        <p:spPr>
          <a:xfrm>
            <a:off x="628650" y="273929"/>
            <a:ext cx="7886700" cy="994479"/>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0C9ABEBE-EF13-4983-B182-046B37A0370C}" type="datetime1">
              <a:rPr lang="zh-CN" altLang="en-US"/>
              <a:t/>
            </a:fld>
            <a:endParaRPr lang="zh-CN" altLang="en-US" sz="1400">
              <a:solidFill>
                <a:prstClr val="black"/>
              </a:solidFill>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fld id="{98145E6F-D1B7-49E0-9AB3-789D9698C190}" type="slidenum">
              <a:rPr lang="zh-CN" altLang="en-US"/>
              <a:t/>
            </a:fld>
            <a:endParaRPr lang="zh-CN" altLang="en-US" sz="1400">
              <a:solidFill>
                <a:prstClr val="black"/>
              </a:solidFill>
              <a:latin typeface="Arial" panose="020b0604020202020204" pitchFamily="34" charset="0"/>
              <a:ea typeface="宋体" panose="02010600030101010101" pitchFamily="2" charset="-122"/>
            </a:endParaRPr>
          </a:p>
        </p:txBody>
      </p:sp>
    </p:spTree>
  </p:cSld>
  <p:clrMapOvr>
    <a:masterClrMapping/>
  </p:clrMapOvr>
  <mc:AlternateContent>
    <mc:Choice xmlns:p14="http://schemas.microsoft.com/office/powerpoint/2010/main" Requires="p14">
      <p:transition spd="slow" advClick="0" advTm="0" p14:dur="2000"/>
    </mc:Choice>
    <mc:Fallback>
      <p:transition spd="slow" advClick="0" advTm="0"/>
    </mc:Fallback>
  </mc:AlternateContent>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4_自定义版式">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
            </a:fld>
            <a:endParaRPr lang="zh-CN" altLang="en-US"/>
          </a:p>
        </p:txBody>
      </p:sp>
      <p:sp>
        <p:nvSpPr>
          <p:cNvPr id="8" name="图片占位符 10"/>
          <p:cNvSpPr>
            <a:spLocks noGrp="1"/>
          </p:cNvSpPr>
          <p:nvPr>
            <p:ph type="pic" sz="quarter" idx="13"/>
          </p:nvPr>
        </p:nvSpPr>
        <p:spPr>
          <a:xfrm>
            <a:off x="1080309" y="1352967"/>
            <a:ext cx="3520266" cy="2716155"/>
          </a:xfrm>
          <a:custGeom>
            <a:gdLst>
              <a:gd name="connsiteX0" fmla="*/ 1338111 w 8898844"/>
              <a:gd name="connsiteY0" fmla="*/ 0 h 6864021"/>
              <a:gd name="connsiteX1" fmla="*/ 1659844 w 8898844"/>
              <a:gd name="connsiteY1" fmla="*/ 323013 h 6864021"/>
              <a:gd name="connsiteX2" fmla="*/ 1780494 w 8898844"/>
              <a:gd name="connsiteY2" fmla="*/ 282636 h 6864021"/>
              <a:gd name="connsiteX3" fmla="*/ 1941361 w 8898844"/>
              <a:gd name="connsiteY3" fmla="*/ 282636 h 6864021"/>
              <a:gd name="connsiteX4" fmla="*/ 1941361 w 8898844"/>
              <a:gd name="connsiteY4" fmla="*/ 242260 h 6864021"/>
              <a:gd name="connsiteX5" fmla="*/ 2182661 w 8898844"/>
              <a:gd name="connsiteY5" fmla="*/ 565272 h 6864021"/>
              <a:gd name="connsiteX6" fmla="*/ 2464178 w 8898844"/>
              <a:gd name="connsiteY6" fmla="*/ 686402 h 6864021"/>
              <a:gd name="connsiteX7" fmla="*/ 2423961 w 8898844"/>
              <a:gd name="connsiteY7" fmla="*/ 484519 h 6864021"/>
              <a:gd name="connsiteX8" fmla="*/ 2665261 w 8898844"/>
              <a:gd name="connsiteY8" fmla="*/ 686402 h 6864021"/>
              <a:gd name="connsiteX9" fmla="*/ 2986995 w 8898844"/>
              <a:gd name="connsiteY9" fmla="*/ 767155 h 6864021"/>
              <a:gd name="connsiteX10" fmla="*/ 3107644 w 8898844"/>
              <a:gd name="connsiteY10" fmla="*/ 969038 h 6864021"/>
              <a:gd name="connsiteX11" fmla="*/ 3268512 w 8898844"/>
              <a:gd name="connsiteY11" fmla="*/ 847909 h 6864021"/>
              <a:gd name="connsiteX12" fmla="*/ 3308727 w 8898844"/>
              <a:gd name="connsiteY12" fmla="*/ 888285 h 6864021"/>
              <a:gd name="connsiteX13" fmla="*/ 3147861 w 8898844"/>
              <a:gd name="connsiteY13" fmla="*/ 1009415 h 6864021"/>
              <a:gd name="connsiteX14" fmla="*/ 3550027 w 8898844"/>
              <a:gd name="connsiteY14" fmla="*/ 1170921 h 6864021"/>
              <a:gd name="connsiteX15" fmla="*/ 3630461 w 8898844"/>
              <a:gd name="connsiteY15" fmla="*/ 969038 h 6864021"/>
              <a:gd name="connsiteX16" fmla="*/ 3831544 w 8898844"/>
              <a:gd name="connsiteY16" fmla="*/ 1009415 h 6864021"/>
              <a:gd name="connsiteX17" fmla="*/ 3992411 w 8898844"/>
              <a:gd name="connsiteY17" fmla="*/ 1090168 h 6864021"/>
              <a:gd name="connsiteX18" fmla="*/ 4635878 w 8898844"/>
              <a:gd name="connsiteY18" fmla="*/ 1372804 h 6864021"/>
              <a:gd name="connsiteX19" fmla="*/ 4796744 w 8898844"/>
              <a:gd name="connsiteY19" fmla="*/ 1413181 h 6864021"/>
              <a:gd name="connsiteX20" fmla="*/ 4957610 w 8898844"/>
              <a:gd name="connsiteY20" fmla="*/ 1493934 h 6864021"/>
              <a:gd name="connsiteX21" fmla="*/ 5239128 w 8898844"/>
              <a:gd name="connsiteY21" fmla="*/ 1413181 h 6864021"/>
              <a:gd name="connsiteX22" fmla="*/ 5399994 w 8898844"/>
              <a:gd name="connsiteY22" fmla="*/ 1493934 h 6864021"/>
              <a:gd name="connsiteX23" fmla="*/ 5399994 w 8898844"/>
              <a:gd name="connsiteY23" fmla="*/ 1332428 h 6864021"/>
              <a:gd name="connsiteX24" fmla="*/ 6123894 w 8898844"/>
              <a:gd name="connsiteY24" fmla="*/ 1413181 h 6864021"/>
              <a:gd name="connsiteX25" fmla="*/ 6204328 w 8898844"/>
              <a:gd name="connsiteY25" fmla="*/ 1574687 h 6864021"/>
              <a:gd name="connsiteX26" fmla="*/ 6324978 w 8898844"/>
              <a:gd name="connsiteY26" fmla="*/ 1574687 h 6864021"/>
              <a:gd name="connsiteX27" fmla="*/ 6485844 w 8898844"/>
              <a:gd name="connsiteY27" fmla="*/ 1453558 h 6864021"/>
              <a:gd name="connsiteX28" fmla="*/ 6928228 w 8898844"/>
              <a:gd name="connsiteY28" fmla="*/ 1170921 h 6864021"/>
              <a:gd name="connsiteX29" fmla="*/ 6968444 w 8898844"/>
              <a:gd name="connsiteY29" fmla="*/ 1130545 h 6864021"/>
              <a:gd name="connsiteX30" fmla="*/ 7008660 w 8898844"/>
              <a:gd name="connsiteY30" fmla="*/ 1211298 h 6864021"/>
              <a:gd name="connsiteX31" fmla="*/ 7209744 w 8898844"/>
              <a:gd name="connsiteY31" fmla="*/ 969038 h 6864021"/>
              <a:gd name="connsiteX32" fmla="*/ 7290178 w 8898844"/>
              <a:gd name="connsiteY32" fmla="*/ 1049792 h 6864021"/>
              <a:gd name="connsiteX33" fmla="*/ 7611910 w 8898844"/>
              <a:gd name="connsiteY33" fmla="*/ 565272 h 6864021"/>
              <a:gd name="connsiteX34" fmla="*/ 7571694 w 8898844"/>
              <a:gd name="connsiteY34" fmla="*/ 524896 h 6864021"/>
              <a:gd name="connsiteX35" fmla="*/ 7491260 w 8898844"/>
              <a:gd name="connsiteY35" fmla="*/ 686402 h 6864021"/>
              <a:gd name="connsiteX36" fmla="*/ 7451044 w 8898844"/>
              <a:gd name="connsiteY36" fmla="*/ 646026 h 6864021"/>
              <a:gd name="connsiteX37" fmla="*/ 7491260 w 8898844"/>
              <a:gd name="connsiteY37" fmla="*/ 403766 h 6864021"/>
              <a:gd name="connsiteX38" fmla="*/ 7611910 w 8898844"/>
              <a:gd name="connsiteY38" fmla="*/ 323013 h 6864021"/>
              <a:gd name="connsiteX39" fmla="*/ 7692344 w 8898844"/>
              <a:gd name="connsiteY39" fmla="*/ 524896 h 6864021"/>
              <a:gd name="connsiteX40" fmla="*/ 7812994 w 8898844"/>
              <a:gd name="connsiteY40" fmla="*/ 282636 h 6864021"/>
              <a:gd name="connsiteX41" fmla="*/ 7853210 w 8898844"/>
              <a:gd name="connsiteY41" fmla="*/ 605649 h 6864021"/>
              <a:gd name="connsiteX42" fmla="*/ 8054294 w 8898844"/>
              <a:gd name="connsiteY42" fmla="*/ 444143 h 6864021"/>
              <a:gd name="connsiteX43" fmla="*/ 8295594 w 8898844"/>
              <a:gd name="connsiteY43" fmla="*/ 888285 h 6864021"/>
              <a:gd name="connsiteX44" fmla="*/ 8577111 w 8898844"/>
              <a:gd name="connsiteY44" fmla="*/ 767155 h 6864021"/>
              <a:gd name="connsiteX45" fmla="*/ 8577111 w 8898844"/>
              <a:gd name="connsiteY45" fmla="*/ 888285 h 6864021"/>
              <a:gd name="connsiteX46" fmla="*/ 8858627 w 8898844"/>
              <a:gd name="connsiteY46" fmla="*/ 1009415 h 6864021"/>
              <a:gd name="connsiteX47" fmla="*/ 8898844 w 8898844"/>
              <a:gd name="connsiteY47" fmla="*/ 1170921 h 6864021"/>
              <a:gd name="connsiteX48" fmla="*/ 8898844 w 8898844"/>
              <a:gd name="connsiteY48" fmla="*/ 1211298 h 6864021"/>
              <a:gd name="connsiteX49" fmla="*/ 8737977 w 8898844"/>
              <a:gd name="connsiteY49" fmla="*/ 1655441 h 6864021"/>
              <a:gd name="connsiteX50" fmla="*/ 8536894 w 8898844"/>
              <a:gd name="connsiteY50" fmla="*/ 1816947 h 6864021"/>
              <a:gd name="connsiteX51" fmla="*/ 8335810 w 8898844"/>
              <a:gd name="connsiteY51" fmla="*/ 2059207 h 6864021"/>
              <a:gd name="connsiteX52" fmla="*/ 8255378 w 8898844"/>
              <a:gd name="connsiteY52" fmla="*/ 2139960 h 6864021"/>
              <a:gd name="connsiteX53" fmla="*/ 8456461 w 8898844"/>
              <a:gd name="connsiteY53" fmla="*/ 2664855 h 6864021"/>
              <a:gd name="connsiteX54" fmla="*/ 8456461 w 8898844"/>
              <a:gd name="connsiteY54" fmla="*/ 2907115 h 6864021"/>
              <a:gd name="connsiteX55" fmla="*/ 8054294 w 8898844"/>
              <a:gd name="connsiteY55" fmla="*/ 3512764 h 6864021"/>
              <a:gd name="connsiteX56" fmla="*/ 8134728 w 8898844"/>
              <a:gd name="connsiteY56" fmla="*/ 3512764 h 6864021"/>
              <a:gd name="connsiteX57" fmla="*/ 8416244 w 8898844"/>
              <a:gd name="connsiteY57" fmla="*/ 3189751 h 6864021"/>
              <a:gd name="connsiteX58" fmla="*/ 8416244 w 8898844"/>
              <a:gd name="connsiteY58" fmla="*/ 3391634 h 6864021"/>
              <a:gd name="connsiteX59" fmla="*/ 8496677 w 8898844"/>
              <a:gd name="connsiteY59" fmla="*/ 3674270 h 6864021"/>
              <a:gd name="connsiteX60" fmla="*/ 8215160 w 8898844"/>
              <a:gd name="connsiteY60" fmla="*/ 4360673 h 6864021"/>
              <a:gd name="connsiteX61" fmla="*/ 7933644 w 8898844"/>
              <a:gd name="connsiteY61" fmla="*/ 4845192 h 6864021"/>
              <a:gd name="connsiteX62" fmla="*/ 7812994 w 8898844"/>
              <a:gd name="connsiteY62" fmla="*/ 4925945 h 6864021"/>
              <a:gd name="connsiteX63" fmla="*/ 7692344 w 8898844"/>
              <a:gd name="connsiteY63" fmla="*/ 5127828 h 6864021"/>
              <a:gd name="connsiteX64" fmla="*/ 7491260 w 8898844"/>
              <a:gd name="connsiteY64" fmla="*/ 5329711 h 6864021"/>
              <a:gd name="connsiteX65" fmla="*/ 7491260 w 8898844"/>
              <a:gd name="connsiteY65" fmla="*/ 5450841 h 6864021"/>
              <a:gd name="connsiteX66" fmla="*/ 6968444 w 8898844"/>
              <a:gd name="connsiteY66" fmla="*/ 6096866 h 6864021"/>
              <a:gd name="connsiteX67" fmla="*/ 6767360 w 8898844"/>
              <a:gd name="connsiteY67" fmla="*/ 6258373 h 6864021"/>
              <a:gd name="connsiteX68" fmla="*/ 6767360 w 8898844"/>
              <a:gd name="connsiteY68" fmla="*/ 6217996 h 6864021"/>
              <a:gd name="connsiteX69" fmla="*/ 6888010 w 8898844"/>
              <a:gd name="connsiteY69" fmla="*/ 6016113 h 6864021"/>
              <a:gd name="connsiteX70" fmla="*/ 6284760 w 8898844"/>
              <a:gd name="connsiteY70" fmla="*/ 6339126 h 6864021"/>
              <a:gd name="connsiteX71" fmla="*/ 6003244 w 8898844"/>
              <a:gd name="connsiteY71" fmla="*/ 6379502 h 6864021"/>
              <a:gd name="connsiteX72" fmla="*/ 4836960 w 8898844"/>
              <a:gd name="connsiteY72" fmla="*/ 6702515 h 6864021"/>
              <a:gd name="connsiteX73" fmla="*/ 2986995 w 8898844"/>
              <a:gd name="connsiteY73" fmla="*/ 6823645 h 6864021"/>
              <a:gd name="connsiteX74" fmla="*/ 1338111 w 8898844"/>
              <a:gd name="connsiteY74" fmla="*/ 6217996 h 6864021"/>
              <a:gd name="connsiteX75" fmla="*/ 815294 w 8898844"/>
              <a:gd name="connsiteY75" fmla="*/ 5773854 h 6864021"/>
              <a:gd name="connsiteX76" fmla="*/ 654428 w 8898844"/>
              <a:gd name="connsiteY76" fmla="*/ 5693100 h 6864021"/>
              <a:gd name="connsiteX77" fmla="*/ 372911 w 8898844"/>
              <a:gd name="connsiteY77" fmla="*/ 5491217 h 6864021"/>
              <a:gd name="connsiteX78" fmla="*/ 372911 w 8898844"/>
              <a:gd name="connsiteY78" fmla="*/ 5450841 h 6864021"/>
              <a:gd name="connsiteX79" fmla="*/ 51178 w 8898844"/>
              <a:gd name="connsiteY79" fmla="*/ 4966322 h 6864021"/>
              <a:gd name="connsiteX80" fmla="*/ 91394 w 8898844"/>
              <a:gd name="connsiteY80" fmla="*/ 4925945 h 6864021"/>
              <a:gd name="connsiteX81" fmla="*/ 493561 w 8898844"/>
              <a:gd name="connsiteY81" fmla="*/ 5208581 h 6864021"/>
              <a:gd name="connsiteX82" fmla="*/ 1016378 w 8898844"/>
              <a:gd name="connsiteY82" fmla="*/ 5450841 h 6864021"/>
              <a:gd name="connsiteX83" fmla="*/ 1257678 w 8898844"/>
              <a:gd name="connsiteY83" fmla="*/ 5410464 h 6864021"/>
              <a:gd name="connsiteX84" fmla="*/ 4394578 w 8898844"/>
              <a:gd name="connsiteY84" fmla="*/ 6016113 h 6864021"/>
              <a:gd name="connsiteX85" fmla="*/ 4113061 w 8898844"/>
              <a:gd name="connsiteY85" fmla="*/ 6016113 h 6864021"/>
              <a:gd name="connsiteX86" fmla="*/ 1458761 w 8898844"/>
              <a:gd name="connsiteY86" fmla="*/ 5329711 h 6864021"/>
              <a:gd name="connsiteX87" fmla="*/ 1137028 w 8898844"/>
              <a:gd name="connsiteY87" fmla="*/ 5127828 h 6864021"/>
              <a:gd name="connsiteX88" fmla="*/ 533778 w 8898844"/>
              <a:gd name="connsiteY88" fmla="*/ 4643309 h 6864021"/>
              <a:gd name="connsiteX89" fmla="*/ 453344 w 8898844"/>
              <a:gd name="connsiteY89" fmla="*/ 4481802 h 6864021"/>
              <a:gd name="connsiteX90" fmla="*/ 252261 w 8898844"/>
              <a:gd name="connsiteY90" fmla="*/ 4118413 h 6864021"/>
              <a:gd name="connsiteX91" fmla="*/ 10961 w 8898844"/>
              <a:gd name="connsiteY91" fmla="*/ 3755024 h 6864021"/>
              <a:gd name="connsiteX92" fmla="*/ 91394 w 8898844"/>
              <a:gd name="connsiteY92" fmla="*/ 3512764 h 6864021"/>
              <a:gd name="connsiteX93" fmla="*/ 171828 w 8898844"/>
              <a:gd name="connsiteY93" fmla="*/ 3432011 h 6864021"/>
              <a:gd name="connsiteX94" fmla="*/ 413128 w 8898844"/>
              <a:gd name="connsiteY94" fmla="*/ 3674270 h 6864021"/>
              <a:gd name="connsiteX95" fmla="*/ 453344 w 8898844"/>
              <a:gd name="connsiteY95" fmla="*/ 3472387 h 6864021"/>
              <a:gd name="connsiteX96" fmla="*/ 493561 w 8898844"/>
              <a:gd name="connsiteY96" fmla="*/ 3674270 h 6864021"/>
              <a:gd name="connsiteX97" fmla="*/ 895728 w 8898844"/>
              <a:gd name="connsiteY97" fmla="*/ 3674270 h 6864021"/>
              <a:gd name="connsiteX98" fmla="*/ 533778 w 8898844"/>
              <a:gd name="connsiteY98" fmla="*/ 3028245 h 6864021"/>
              <a:gd name="connsiteX99" fmla="*/ 815294 w 8898844"/>
              <a:gd name="connsiteY99" fmla="*/ 3230128 h 6864021"/>
              <a:gd name="connsiteX100" fmla="*/ 895728 w 8898844"/>
              <a:gd name="connsiteY100" fmla="*/ 3149375 h 6864021"/>
              <a:gd name="connsiteX101" fmla="*/ 453344 w 8898844"/>
              <a:gd name="connsiteY101" fmla="*/ 2705232 h 6864021"/>
              <a:gd name="connsiteX102" fmla="*/ 493561 w 8898844"/>
              <a:gd name="connsiteY102" fmla="*/ 2664855 h 6864021"/>
              <a:gd name="connsiteX103" fmla="*/ 614211 w 8898844"/>
              <a:gd name="connsiteY103" fmla="*/ 2785986 h 6864021"/>
              <a:gd name="connsiteX104" fmla="*/ 815294 w 8898844"/>
              <a:gd name="connsiteY104" fmla="*/ 2866739 h 6864021"/>
              <a:gd name="connsiteX105" fmla="*/ 1177244 w 8898844"/>
              <a:gd name="connsiteY105" fmla="*/ 3028245 h 6864021"/>
              <a:gd name="connsiteX106" fmla="*/ 1619628 w 8898844"/>
              <a:gd name="connsiteY106" fmla="*/ 3108998 h 6864021"/>
              <a:gd name="connsiteX107" fmla="*/ 1659844 w 8898844"/>
              <a:gd name="connsiteY107" fmla="*/ 3028245 h 6864021"/>
              <a:gd name="connsiteX108" fmla="*/ 2062011 w 8898844"/>
              <a:gd name="connsiteY108" fmla="*/ 3149375 h 6864021"/>
              <a:gd name="connsiteX109" fmla="*/ 2464178 w 8898844"/>
              <a:gd name="connsiteY109" fmla="*/ 3310881 h 6864021"/>
              <a:gd name="connsiteX110" fmla="*/ 2062011 w 8898844"/>
              <a:gd name="connsiteY110" fmla="*/ 3149375 h 6864021"/>
              <a:gd name="connsiteX111" fmla="*/ 2062011 w 8898844"/>
              <a:gd name="connsiteY111" fmla="*/ 3028245 h 6864021"/>
              <a:gd name="connsiteX112" fmla="*/ 1820711 w 8898844"/>
              <a:gd name="connsiteY112" fmla="*/ 2745609 h 6864021"/>
              <a:gd name="connsiteX113" fmla="*/ 1740278 w 8898844"/>
              <a:gd name="connsiteY113" fmla="*/ 2907115 h 6864021"/>
              <a:gd name="connsiteX114" fmla="*/ 1619628 w 8898844"/>
              <a:gd name="connsiteY114" fmla="*/ 2705232 h 6864021"/>
              <a:gd name="connsiteX115" fmla="*/ 1137028 w 8898844"/>
              <a:gd name="connsiteY115" fmla="*/ 2301466 h 6864021"/>
              <a:gd name="connsiteX116" fmla="*/ 935944 w 8898844"/>
              <a:gd name="connsiteY116" fmla="*/ 2139960 h 6864021"/>
              <a:gd name="connsiteX117" fmla="*/ 654428 w 8898844"/>
              <a:gd name="connsiteY117" fmla="*/ 1816947 h 6864021"/>
              <a:gd name="connsiteX118" fmla="*/ 533778 w 8898844"/>
              <a:gd name="connsiteY118" fmla="*/ 1372804 h 6864021"/>
              <a:gd name="connsiteX119" fmla="*/ 815294 w 8898844"/>
              <a:gd name="connsiteY119" fmla="*/ 1413181 h 6864021"/>
              <a:gd name="connsiteX120" fmla="*/ 614211 w 8898844"/>
              <a:gd name="connsiteY120" fmla="*/ 524896 h 6864021"/>
              <a:gd name="connsiteX121" fmla="*/ 935944 w 8898844"/>
              <a:gd name="connsiteY121" fmla="*/ 726779 h 6864021"/>
              <a:gd name="connsiteX122" fmla="*/ 1137028 w 8898844"/>
              <a:gd name="connsiteY122" fmla="*/ 646026 h 6864021"/>
              <a:gd name="connsiteX123" fmla="*/ 1177244 w 8898844"/>
              <a:gd name="connsiteY123" fmla="*/ 807532 h 6864021"/>
              <a:gd name="connsiteX124" fmla="*/ 1297894 w 8898844"/>
              <a:gd name="connsiteY124" fmla="*/ 524896 h 6864021"/>
              <a:gd name="connsiteX125" fmla="*/ 1539194 w 8898844"/>
              <a:gd name="connsiteY125" fmla="*/ 969038 h 6864021"/>
              <a:gd name="connsiteX126" fmla="*/ 1775624 w 8898844"/>
              <a:gd name="connsiteY126" fmla="*/ 1113117 h 6864021"/>
              <a:gd name="connsiteX127" fmla="*/ 1808171 w 8898844"/>
              <a:gd name="connsiteY127" fmla="*/ 1096551 h 6864021"/>
              <a:gd name="connsiteX128" fmla="*/ 1820711 w 8898844"/>
              <a:gd name="connsiteY128" fmla="*/ 1130545 h 6864021"/>
              <a:gd name="connsiteX129" fmla="*/ 1821120 w 8898844"/>
              <a:gd name="connsiteY129" fmla="*/ 1129164 h 6864021"/>
              <a:gd name="connsiteX130" fmla="*/ 1821339 w 8898844"/>
              <a:gd name="connsiteY130" fmla="*/ 1150102 h 6864021"/>
              <a:gd name="connsiteX131" fmla="*/ 1860928 w 8898844"/>
              <a:gd name="connsiteY131" fmla="*/ 1292051 h 6864021"/>
              <a:gd name="connsiteX132" fmla="*/ 2182661 w 8898844"/>
              <a:gd name="connsiteY132" fmla="*/ 1655441 h 6864021"/>
              <a:gd name="connsiteX133" fmla="*/ 2383744 w 8898844"/>
              <a:gd name="connsiteY133" fmla="*/ 1615064 h 6864021"/>
              <a:gd name="connsiteX134" fmla="*/ 1981578 w 8898844"/>
              <a:gd name="connsiteY134" fmla="*/ 1049792 h 6864021"/>
              <a:gd name="connsiteX135" fmla="*/ 1860928 w 8898844"/>
              <a:gd name="connsiteY135" fmla="*/ 1292051 h 6864021"/>
              <a:gd name="connsiteX136" fmla="*/ 1901144 w 8898844"/>
              <a:gd name="connsiteY136" fmla="*/ 1090168 h 6864021"/>
              <a:gd name="connsiteX137" fmla="*/ 1827623 w 8898844"/>
              <a:gd name="connsiteY137" fmla="*/ 1107202 h 6864021"/>
              <a:gd name="connsiteX138" fmla="*/ 1821120 w 8898844"/>
              <a:gd name="connsiteY138" fmla="*/ 1129164 h 6864021"/>
              <a:gd name="connsiteX139" fmla="*/ 1820711 w 8898844"/>
              <a:gd name="connsiteY139" fmla="*/ 1090168 h 6864021"/>
              <a:gd name="connsiteX140" fmla="*/ 1808171 w 8898844"/>
              <a:gd name="connsiteY140" fmla="*/ 1096551 h 6864021"/>
              <a:gd name="connsiteX141" fmla="*/ 1797147 w 8898844"/>
              <a:gd name="connsiteY141" fmla="*/ 1066668 h 6864021"/>
              <a:gd name="connsiteX142" fmla="*/ 1579411 w 8898844"/>
              <a:gd name="connsiteY142" fmla="*/ 646026 h 6864021"/>
              <a:gd name="connsiteX143" fmla="*/ 1539194 w 8898844"/>
              <a:gd name="connsiteY143" fmla="*/ 686402 h 6864021"/>
              <a:gd name="connsiteX144" fmla="*/ 1458761 w 8898844"/>
              <a:gd name="connsiteY144" fmla="*/ 444143 h 6864021"/>
              <a:gd name="connsiteX145" fmla="*/ 1297894 w 8898844"/>
              <a:gd name="connsiteY145" fmla="*/ 121130 h 6864021"/>
              <a:gd name="connsiteX146" fmla="*/ 1338111 w 8898844"/>
              <a:gd name="connsiteY146" fmla="*/ 0 h 686402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898844" h="6864020">
                <a:moveTo>
                  <a:pt x="1338111" y="0"/>
                </a:moveTo>
                <a:cubicBezTo>
                  <a:pt x="1458761" y="121130"/>
                  <a:pt x="1539194" y="242260"/>
                  <a:pt x="1659844" y="323013"/>
                </a:cubicBezTo>
                <a:cubicBezTo>
                  <a:pt x="1700061" y="323013"/>
                  <a:pt x="1740278" y="282636"/>
                  <a:pt x="1780494" y="282636"/>
                </a:cubicBezTo>
                <a:cubicBezTo>
                  <a:pt x="1820711" y="242260"/>
                  <a:pt x="1901144" y="282636"/>
                  <a:pt x="1941361" y="282636"/>
                </a:cubicBezTo>
                <a:cubicBezTo>
                  <a:pt x="1941361" y="282636"/>
                  <a:pt x="1941361" y="242260"/>
                  <a:pt x="1941361" y="242260"/>
                </a:cubicBezTo>
                <a:cubicBezTo>
                  <a:pt x="2021794" y="363390"/>
                  <a:pt x="2102227" y="484519"/>
                  <a:pt x="2182661" y="565272"/>
                </a:cubicBezTo>
                <a:cubicBezTo>
                  <a:pt x="2263094" y="605649"/>
                  <a:pt x="2383744" y="646026"/>
                  <a:pt x="2464178" y="686402"/>
                </a:cubicBezTo>
                <a:cubicBezTo>
                  <a:pt x="2464178" y="646026"/>
                  <a:pt x="2423961" y="605649"/>
                  <a:pt x="2423961" y="484519"/>
                </a:cubicBezTo>
                <a:cubicBezTo>
                  <a:pt x="2504394" y="605649"/>
                  <a:pt x="2584827" y="686402"/>
                  <a:pt x="2665261" y="686402"/>
                </a:cubicBezTo>
                <a:cubicBezTo>
                  <a:pt x="2785911" y="686402"/>
                  <a:pt x="2866344" y="726779"/>
                  <a:pt x="2986995" y="767155"/>
                </a:cubicBezTo>
                <a:cubicBezTo>
                  <a:pt x="3107644" y="807532"/>
                  <a:pt x="3147861" y="807532"/>
                  <a:pt x="3107644" y="969038"/>
                </a:cubicBezTo>
                <a:cubicBezTo>
                  <a:pt x="3188078" y="928662"/>
                  <a:pt x="3228295" y="888285"/>
                  <a:pt x="3268512" y="847909"/>
                </a:cubicBezTo>
                <a:cubicBezTo>
                  <a:pt x="3268512" y="847909"/>
                  <a:pt x="3268512" y="847909"/>
                  <a:pt x="3308727" y="888285"/>
                </a:cubicBezTo>
                <a:cubicBezTo>
                  <a:pt x="3228295" y="928662"/>
                  <a:pt x="3188078" y="969038"/>
                  <a:pt x="3147861" y="1009415"/>
                </a:cubicBezTo>
                <a:cubicBezTo>
                  <a:pt x="3268512" y="1049792"/>
                  <a:pt x="3389161" y="1130545"/>
                  <a:pt x="3550027" y="1170921"/>
                </a:cubicBezTo>
                <a:cubicBezTo>
                  <a:pt x="3590244" y="1130545"/>
                  <a:pt x="3630461" y="1009415"/>
                  <a:pt x="3630461" y="969038"/>
                </a:cubicBezTo>
                <a:cubicBezTo>
                  <a:pt x="3710894" y="969038"/>
                  <a:pt x="3791327" y="969038"/>
                  <a:pt x="3831544" y="1009415"/>
                </a:cubicBezTo>
                <a:cubicBezTo>
                  <a:pt x="3871761" y="1009415"/>
                  <a:pt x="3952194" y="1049792"/>
                  <a:pt x="3992411" y="1090168"/>
                </a:cubicBezTo>
                <a:cubicBezTo>
                  <a:pt x="4153277" y="1332428"/>
                  <a:pt x="4394578" y="1332428"/>
                  <a:pt x="4635878" y="1372804"/>
                </a:cubicBezTo>
                <a:cubicBezTo>
                  <a:pt x="4676094" y="1413181"/>
                  <a:pt x="4716310" y="1413181"/>
                  <a:pt x="4796744" y="1413181"/>
                </a:cubicBezTo>
                <a:cubicBezTo>
                  <a:pt x="4836960" y="1453558"/>
                  <a:pt x="4917394" y="1493934"/>
                  <a:pt x="4957610" y="1493934"/>
                </a:cubicBezTo>
                <a:cubicBezTo>
                  <a:pt x="5078260" y="1493934"/>
                  <a:pt x="5158694" y="1453558"/>
                  <a:pt x="5239128" y="1413181"/>
                </a:cubicBezTo>
                <a:cubicBezTo>
                  <a:pt x="5279344" y="1413181"/>
                  <a:pt x="5359778" y="1453558"/>
                  <a:pt x="5399994" y="1493934"/>
                </a:cubicBezTo>
                <a:cubicBezTo>
                  <a:pt x="5399994" y="1453558"/>
                  <a:pt x="5399994" y="1413181"/>
                  <a:pt x="5399994" y="1332428"/>
                </a:cubicBezTo>
                <a:cubicBezTo>
                  <a:pt x="5601078" y="1695817"/>
                  <a:pt x="5882594" y="1453558"/>
                  <a:pt x="6123894" y="1413181"/>
                </a:cubicBezTo>
                <a:cubicBezTo>
                  <a:pt x="6123894" y="1493934"/>
                  <a:pt x="6164110" y="1534311"/>
                  <a:pt x="6204328" y="1574687"/>
                </a:cubicBezTo>
                <a:cubicBezTo>
                  <a:pt x="6204328" y="1574687"/>
                  <a:pt x="6284760" y="1574687"/>
                  <a:pt x="6324978" y="1574687"/>
                </a:cubicBezTo>
                <a:cubicBezTo>
                  <a:pt x="6405410" y="1534311"/>
                  <a:pt x="6445628" y="1493934"/>
                  <a:pt x="6485844" y="1453558"/>
                </a:cubicBezTo>
                <a:cubicBezTo>
                  <a:pt x="6646710" y="1372804"/>
                  <a:pt x="6847794" y="1372804"/>
                  <a:pt x="6928228" y="1170921"/>
                </a:cubicBezTo>
                <a:cubicBezTo>
                  <a:pt x="6928228" y="1130545"/>
                  <a:pt x="6928228" y="1130545"/>
                  <a:pt x="6968444" y="1130545"/>
                </a:cubicBezTo>
                <a:cubicBezTo>
                  <a:pt x="6968444" y="1170921"/>
                  <a:pt x="7008660" y="1211298"/>
                  <a:pt x="7008660" y="1211298"/>
                </a:cubicBezTo>
                <a:cubicBezTo>
                  <a:pt x="7089094" y="1130545"/>
                  <a:pt x="7169528" y="1049792"/>
                  <a:pt x="7209744" y="969038"/>
                </a:cubicBezTo>
                <a:cubicBezTo>
                  <a:pt x="7249960" y="969038"/>
                  <a:pt x="7249960" y="1009415"/>
                  <a:pt x="7290178" y="1049792"/>
                </a:cubicBezTo>
                <a:cubicBezTo>
                  <a:pt x="7370610" y="888285"/>
                  <a:pt x="7571694" y="767155"/>
                  <a:pt x="7611910" y="565272"/>
                </a:cubicBezTo>
                <a:cubicBezTo>
                  <a:pt x="7571694" y="565272"/>
                  <a:pt x="7571694" y="524896"/>
                  <a:pt x="7571694" y="524896"/>
                </a:cubicBezTo>
                <a:cubicBezTo>
                  <a:pt x="7531478" y="565272"/>
                  <a:pt x="7491260" y="605649"/>
                  <a:pt x="7491260" y="686402"/>
                </a:cubicBezTo>
                <a:cubicBezTo>
                  <a:pt x="7451044" y="686402"/>
                  <a:pt x="7451044" y="686402"/>
                  <a:pt x="7451044" y="646026"/>
                </a:cubicBezTo>
                <a:cubicBezTo>
                  <a:pt x="7491260" y="565272"/>
                  <a:pt x="7491260" y="484519"/>
                  <a:pt x="7491260" y="403766"/>
                </a:cubicBezTo>
                <a:cubicBezTo>
                  <a:pt x="7531478" y="363390"/>
                  <a:pt x="7571694" y="363390"/>
                  <a:pt x="7611910" y="323013"/>
                </a:cubicBezTo>
                <a:cubicBezTo>
                  <a:pt x="7652128" y="403766"/>
                  <a:pt x="7692344" y="444143"/>
                  <a:pt x="7692344" y="524896"/>
                </a:cubicBezTo>
                <a:cubicBezTo>
                  <a:pt x="7732560" y="484519"/>
                  <a:pt x="7772778" y="403766"/>
                  <a:pt x="7812994" y="282636"/>
                </a:cubicBezTo>
                <a:cubicBezTo>
                  <a:pt x="7853210" y="403766"/>
                  <a:pt x="7853210" y="484519"/>
                  <a:pt x="7853210" y="605649"/>
                </a:cubicBezTo>
                <a:cubicBezTo>
                  <a:pt x="7933644" y="565272"/>
                  <a:pt x="7973860" y="524896"/>
                  <a:pt x="8054294" y="444143"/>
                </a:cubicBezTo>
                <a:cubicBezTo>
                  <a:pt x="8134728" y="605649"/>
                  <a:pt x="8215160" y="726779"/>
                  <a:pt x="8295594" y="888285"/>
                </a:cubicBezTo>
                <a:cubicBezTo>
                  <a:pt x="8376027" y="847909"/>
                  <a:pt x="8456461" y="807532"/>
                  <a:pt x="8577111" y="767155"/>
                </a:cubicBezTo>
                <a:cubicBezTo>
                  <a:pt x="8577111" y="807532"/>
                  <a:pt x="8577111" y="807532"/>
                  <a:pt x="8577111" y="888285"/>
                </a:cubicBezTo>
                <a:cubicBezTo>
                  <a:pt x="8737977" y="767155"/>
                  <a:pt x="8778194" y="888285"/>
                  <a:pt x="8858627" y="1009415"/>
                </a:cubicBezTo>
                <a:cubicBezTo>
                  <a:pt x="8858627" y="1049792"/>
                  <a:pt x="8898844" y="1130545"/>
                  <a:pt x="8898844" y="1170921"/>
                </a:cubicBezTo>
                <a:cubicBezTo>
                  <a:pt x="8898844" y="1211298"/>
                  <a:pt x="8898844" y="1211298"/>
                  <a:pt x="8898844" y="1211298"/>
                </a:cubicBezTo>
                <a:cubicBezTo>
                  <a:pt x="8858627" y="1372804"/>
                  <a:pt x="8818411" y="1534311"/>
                  <a:pt x="8737977" y="1655441"/>
                </a:cubicBezTo>
                <a:cubicBezTo>
                  <a:pt x="8697761" y="1736194"/>
                  <a:pt x="8617327" y="1776571"/>
                  <a:pt x="8536894" y="1816947"/>
                </a:cubicBezTo>
                <a:cubicBezTo>
                  <a:pt x="8496677" y="1897700"/>
                  <a:pt x="8416244" y="1978453"/>
                  <a:pt x="8335810" y="2059207"/>
                </a:cubicBezTo>
                <a:cubicBezTo>
                  <a:pt x="8295594" y="2099583"/>
                  <a:pt x="8255378" y="2099583"/>
                  <a:pt x="8255378" y="2139960"/>
                </a:cubicBezTo>
                <a:cubicBezTo>
                  <a:pt x="8215160" y="2382219"/>
                  <a:pt x="8416244" y="2462973"/>
                  <a:pt x="8456461" y="2664855"/>
                </a:cubicBezTo>
                <a:cubicBezTo>
                  <a:pt x="8496677" y="2745609"/>
                  <a:pt x="8536894" y="2826362"/>
                  <a:pt x="8456461" y="2907115"/>
                </a:cubicBezTo>
                <a:cubicBezTo>
                  <a:pt x="8295594" y="3108998"/>
                  <a:pt x="8215160" y="3310881"/>
                  <a:pt x="8054294" y="3512764"/>
                </a:cubicBezTo>
                <a:cubicBezTo>
                  <a:pt x="8094510" y="3512764"/>
                  <a:pt x="8094510" y="3512764"/>
                  <a:pt x="8134728" y="3512764"/>
                </a:cubicBezTo>
                <a:cubicBezTo>
                  <a:pt x="8215160" y="3432011"/>
                  <a:pt x="8295594" y="3310881"/>
                  <a:pt x="8416244" y="3189751"/>
                </a:cubicBezTo>
                <a:cubicBezTo>
                  <a:pt x="8416244" y="3310881"/>
                  <a:pt x="8416244" y="3351258"/>
                  <a:pt x="8416244" y="3391634"/>
                </a:cubicBezTo>
                <a:cubicBezTo>
                  <a:pt x="8577111" y="3472387"/>
                  <a:pt x="8536894" y="3593517"/>
                  <a:pt x="8496677" y="3674270"/>
                </a:cubicBezTo>
                <a:cubicBezTo>
                  <a:pt x="8416244" y="3916530"/>
                  <a:pt x="8335810" y="4118413"/>
                  <a:pt x="8215160" y="4360673"/>
                </a:cubicBezTo>
                <a:cubicBezTo>
                  <a:pt x="8134728" y="4522179"/>
                  <a:pt x="7933644" y="4643309"/>
                  <a:pt x="7933644" y="4845192"/>
                </a:cubicBezTo>
                <a:cubicBezTo>
                  <a:pt x="7933644" y="4885568"/>
                  <a:pt x="7853210" y="4885568"/>
                  <a:pt x="7812994" y="4925945"/>
                </a:cubicBezTo>
                <a:cubicBezTo>
                  <a:pt x="7772778" y="5006698"/>
                  <a:pt x="7732560" y="5127828"/>
                  <a:pt x="7692344" y="5127828"/>
                </a:cubicBezTo>
                <a:cubicBezTo>
                  <a:pt x="7531478" y="5087451"/>
                  <a:pt x="7531478" y="5248958"/>
                  <a:pt x="7491260" y="5329711"/>
                </a:cubicBezTo>
                <a:cubicBezTo>
                  <a:pt x="7491260" y="5370088"/>
                  <a:pt x="7491260" y="5410464"/>
                  <a:pt x="7491260" y="5450841"/>
                </a:cubicBezTo>
                <a:cubicBezTo>
                  <a:pt x="7290178" y="5652724"/>
                  <a:pt x="7129310" y="5894983"/>
                  <a:pt x="6968444" y="6096866"/>
                </a:cubicBezTo>
                <a:cubicBezTo>
                  <a:pt x="6928228" y="6177620"/>
                  <a:pt x="6847794" y="6217996"/>
                  <a:pt x="6767360" y="6258373"/>
                </a:cubicBezTo>
                <a:cubicBezTo>
                  <a:pt x="6767360" y="6258373"/>
                  <a:pt x="6767360" y="6258373"/>
                  <a:pt x="6767360" y="6217996"/>
                </a:cubicBezTo>
                <a:cubicBezTo>
                  <a:pt x="6807578" y="6177620"/>
                  <a:pt x="6847794" y="6096866"/>
                  <a:pt x="6888010" y="6016113"/>
                </a:cubicBezTo>
                <a:cubicBezTo>
                  <a:pt x="6686928" y="6137243"/>
                  <a:pt x="6485844" y="6258373"/>
                  <a:pt x="6284760" y="6339126"/>
                </a:cubicBezTo>
                <a:cubicBezTo>
                  <a:pt x="6204328" y="6379502"/>
                  <a:pt x="6083678" y="6339126"/>
                  <a:pt x="6003244" y="6379502"/>
                </a:cubicBezTo>
                <a:cubicBezTo>
                  <a:pt x="5601078" y="6500632"/>
                  <a:pt x="5239128" y="6621762"/>
                  <a:pt x="4836960" y="6702515"/>
                </a:cubicBezTo>
                <a:cubicBezTo>
                  <a:pt x="4233710" y="6864022"/>
                  <a:pt x="3630461" y="6904398"/>
                  <a:pt x="2986995" y="6823645"/>
                </a:cubicBezTo>
                <a:cubicBezTo>
                  <a:pt x="2383744" y="6783268"/>
                  <a:pt x="1860928" y="6541009"/>
                  <a:pt x="1338111" y="6217996"/>
                </a:cubicBezTo>
                <a:cubicBezTo>
                  <a:pt x="1177244" y="6096866"/>
                  <a:pt x="895728" y="6016113"/>
                  <a:pt x="815294" y="5773854"/>
                </a:cubicBezTo>
                <a:cubicBezTo>
                  <a:pt x="815294" y="5733477"/>
                  <a:pt x="694644" y="5733477"/>
                  <a:pt x="654428" y="5693100"/>
                </a:cubicBezTo>
                <a:cubicBezTo>
                  <a:pt x="573994" y="5652724"/>
                  <a:pt x="453344" y="5571971"/>
                  <a:pt x="372911" y="5491217"/>
                </a:cubicBezTo>
                <a:cubicBezTo>
                  <a:pt x="372911" y="5491217"/>
                  <a:pt x="413128" y="5450841"/>
                  <a:pt x="372911" y="5450841"/>
                </a:cubicBezTo>
                <a:cubicBezTo>
                  <a:pt x="252261" y="5289334"/>
                  <a:pt x="171828" y="5127828"/>
                  <a:pt x="51178" y="4966322"/>
                </a:cubicBezTo>
                <a:cubicBezTo>
                  <a:pt x="91394" y="4966322"/>
                  <a:pt x="91394" y="4966322"/>
                  <a:pt x="91394" y="4925945"/>
                </a:cubicBezTo>
                <a:cubicBezTo>
                  <a:pt x="252261" y="5047075"/>
                  <a:pt x="372911" y="5127828"/>
                  <a:pt x="493561" y="5208581"/>
                </a:cubicBezTo>
                <a:cubicBezTo>
                  <a:pt x="694644" y="5248958"/>
                  <a:pt x="855511" y="5329711"/>
                  <a:pt x="1016378" y="5450841"/>
                </a:cubicBezTo>
                <a:cubicBezTo>
                  <a:pt x="1056594" y="5450841"/>
                  <a:pt x="1137028" y="5410464"/>
                  <a:pt x="1257678" y="5410464"/>
                </a:cubicBezTo>
                <a:cubicBezTo>
                  <a:pt x="2343527" y="6137243"/>
                  <a:pt x="3710894" y="6298749"/>
                  <a:pt x="4394578" y="6016113"/>
                </a:cubicBezTo>
                <a:cubicBezTo>
                  <a:pt x="4314144" y="6016113"/>
                  <a:pt x="4193494" y="6016113"/>
                  <a:pt x="4113061" y="6016113"/>
                </a:cubicBezTo>
                <a:cubicBezTo>
                  <a:pt x="3147861" y="6056490"/>
                  <a:pt x="2263094" y="5894983"/>
                  <a:pt x="1458761" y="5329711"/>
                </a:cubicBezTo>
                <a:cubicBezTo>
                  <a:pt x="1378328" y="5248958"/>
                  <a:pt x="1257678" y="5208581"/>
                  <a:pt x="1137028" y="5127828"/>
                </a:cubicBezTo>
                <a:cubicBezTo>
                  <a:pt x="935944" y="4966322"/>
                  <a:pt x="734861" y="4804815"/>
                  <a:pt x="533778" y="4643309"/>
                </a:cubicBezTo>
                <a:cubicBezTo>
                  <a:pt x="493561" y="4643309"/>
                  <a:pt x="493561" y="4562556"/>
                  <a:pt x="453344" y="4481802"/>
                </a:cubicBezTo>
                <a:cubicBezTo>
                  <a:pt x="413128" y="4360673"/>
                  <a:pt x="372911" y="4199166"/>
                  <a:pt x="252261" y="4118413"/>
                </a:cubicBezTo>
                <a:cubicBezTo>
                  <a:pt x="131611" y="3997283"/>
                  <a:pt x="51178" y="3876153"/>
                  <a:pt x="10961" y="3755024"/>
                </a:cubicBezTo>
                <a:cubicBezTo>
                  <a:pt x="-29255" y="3674270"/>
                  <a:pt x="51178" y="3593517"/>
                  <a:pt x="91394" y="3512764"/>
                </a:cubicBezTo>
                <a:cubicBezTo>
                  <a:pt x="91394" y="3472387"/>
                  <a:pt x="131611" y="3472387"/>
                  <a:pt x="171828" y="3432011"/>
                </a:cubicBezTo>
                <a:cubicBezTo>
                  <a:pt x="252261" y="3512764"/>
                  <a:pt x="332694" y="3593517"/>
                  <a:pt x="413128" y="3674270"/>
                </a:cubicBezTo>
                <a:cubicBezTo>
                  <a:pt x="413128" y="3593517"/>
                  <a:pt x="453344" y="3553141"/>
                  <a:pt x="453344" y="3472387"/>
                </a:cubicBezTo>
                <a:cubicBezTo>
                  <a:pt x="493561" y="3553141"/>
                  <a:pt x="493561" y="3593517"/>
                  <a:pt x="493561" y="3674270"/>
                </a:cubicBezTo>
                <a:cubicBezTo>
                  <a:pt x="614211" y="3674270"/>
                  <a:pt x="734861" y="3674270"/>
                  <a:pt x="895728" y="3674270"/>
                </a:cubicBezTo>
                <a:cubicBezTo>
                  <a:pt x="453344" y="3149375"/>
                  <a:pt x="453344" y="3149375"/>
                  <a:pt x="533778" y="3028245"/>
                </a:cubicBezTo>
                <a:cubicBezTo>
                  <a:pt x="654428" y="3108998"/>
                  <a:pt x="734861" y="3149375"/>
                  <a:pt x="815294" y="3230128"/>
                </a:cubicBezTo>
                <a:cubicBezTo>
                  <a:pt x="855511" y="3189751"/>
                  <a:pt x="855511" y="3189751"/>
                  <a:pt x="895728" y="3149375"/>
                </a:cubicBezTo>
                <a:cubicBezTo>
                  <a:pt x="734861" y="2987869"/>
                  <a:pt x="614211" y="2866739"/>
                  <a:pt x="453344" y="2705232"/>
                </a:cubicBezTo>
                <a:cubicBezTo>
                  <a:pt x="493561" y="2705232"/>
                  <a:pt x="493561" y="2664855"/>
                  <a:pt x="493561" y="2664855"/>
                </a:cubicBezTo>
                <a:cubicBezTo>
                  <a:pt x="533778" y="2705232"/>
                  <a:pt x="573994" y="2745609"/>
                  <a:pt x="614211" y="2785986"/>
                </a:cubicBezTo>
                <a:cubicBezTo>
                  <a:pt x="694644" y="2785986"/>
                  <a:pt x="734861" y="2826362"/>
                  <a:pt x="815294" y="2866739"/>
                </a:cubicBezTo>
                <a:cubicBezTo>
                  <a:pt x="935944" y="2907115"/>
                  <a:pt x="1096811" y="2907115"/>
                  <a:pt x="1177244" y="3028245"/>
                </a:cubicBezTo>
                <a:cubicBezTo>
                  <a:pt x="1338111" y="3189751"/>
                  <a:pt x="1498978" y="3028245"/>
                  <a:pt x="1619628" y="3108998"/>
                </a:cubicBezTo>
                <a:cubicBezTo>
                  <a:pt x="1659844" y="3108998"/>
                  <a:pt x="1659844" y="3068622"/>
                  <a:pt x="1659844" y="3028245"/>
                </a:cubicBezTo>
                <a:cubicBezTo>
                  <a:pt x="1740278" y="3270504"/>
                  <a:pt x="1860928" y="3310881"/>
                  <a:pt x="2062011" y="3149375"/>
                </a:cubicBezTo>
                <a:cubicBezTo>
                  <a:pt x="2102227" y="3391634"/>
                  <a:pt x="2102227" y="3391634"/>
                  <a:pt x="2464178" y="3310881"/>
                </a:cubicBezTo>
                <a:cubicBezTo>
                  <a:pt x="2303311" y="3230128"/>
                  <a:pt x="2263094" y="3068622"/>
                  <a:pt x="2062011" y="3149375"/>
                </a:cubicBezTo>
                <a:cubicBezTo>
                  <a:pt x="2062011" y="3108998"/>
                  <a:pt x="2062011" y="3028245"/>
                  <a:pt x="2062011" y="3028245"/>
                </a:cubicBezTo>
                <a:cubicBezTo>
                  <a:pt x="1901144" y="3028245"/>
                  <a:pt x="1901144" y="2907115"/>
                  <a:pt x="1820711" y="2745609"/>
                </a:cubicBezTo>
                <a:cubicBezTo>
                  <a:pt x="1780494" y="2826362"/>
                  <a:pt x="1780494" y="2866739"/>
                  <a:pt x="1740278" y="2907115"/>
                </a:cubicBezTo>
                <a:cubicBezTo>
                  <a:pt x="1700061" y="2826362"/>
                  <a:pt x="1700061" y="2745609"/>
                  <a:pt x="1619628" y="2705232"/>
                </a:cubicBezTo>
                <a:cubicBezTo>
                  <a:pt x="1458761" y="2584102"/>
                  <a:pt x="1297894" y="2422596"/>
                  <a:pt x="1137028" y="2301466"/>
                </a:cubicBezTo>
                <a:cubicBezTo>
                  <a:pt x="1056594" y="2261090"/>
                  <a:pt x="976161" y="2220713"/>
                  <a:pt x="935944" y="2139960"/>
                </a:cubicBezTo>
                <a:cubicBezTo>
                  <a:pt x="855511" y="2018830"/>
                  <a:pt x="694644" y="2018830"/>
                  <a:pt x="654428" y="1816947"/>
                </a:cubicBezTo>
                <a:cubicBezTo>
                  <a:pt x="614211" y="1695817"/>
                  <a:pt x="573994" y="1534311"/>
                  <a:pt x="533778" y="1372804"/>
                </a:cubicBezTo>
                <a:cubicBezTo>
                  <a:pt x="654428" y="1413181"/>
                  <a:pt x="734861" y="1413181"/>
                  <a:pt x="815294" y="1413181"/>
                </a:cubicBezTo>
                <a:cubicBezTo>
                  <a:pt x="734861" y="1090168"/>
                  <a:pt x="694644" y="807532"/>
                  <a:pt x="614211" y="524896"/>
                </a:cubicBezTo>
                <a:cubicBezTo>
                  <a:pt x="815294" y="444143"/>
                  <a:pt x="855511" y="646026"/>
                  <a:pt x="935944" y="726779"/>
                </a:cubicBezTo>
                <a:cubicBezTo>
                  <a:pt x="1016378" y="726779"/>
                  <a:pt x="1056594" y="686402"/>
                  <a:pt x="1137028" y="646026"/>
                </a:cubicBezTo>
                <a:cubicBezTo>
                  <a:pt x="1137028" y="686402"/>
                  <a:pt x="1137028" y="726779"/>
                  <a:pt x="1177244" y="807532"/>
                </a:cubicBezTo>
                <a:cubicBezTo>
                  <a:pt x="1217461" y="686402"/>
                  <a:pt x="1257678" y="605649"/>
                  <a:pt x="1297894" y="524896"/>
                </a:cubicBezTo>
                <a:cubicBezTo>
                  <a:pt x="1378328" y="686402"/>
                  <a:pt x="1458761" y="847909"/>
                  <a:pt x="1539194" y="969038"/>
                </a:cubicBezTo>
                <a:cubicBezTo>
                  <a:pt x="1574384" y="1075027"/>
                  <a:pt x="1671155" y="1150102"/>
                  <a:pt x="1775624" y="1113117"/>
                </a:cubicBezTo>
                <a:lnTo>
                  <a:pt x="1808171" y="1096551"/>
                </a:lnTo>
                <a:lnTo>
                  <a:pt x="1820711" y="1130545"/>
                </a:lnTo>
                <a:lnTo>
                  <a:pt x="1821120" y="1129164"/>
                </a:lnTo>
                <a:lnTo>
                  <a:pt x="1821339" y="1150102"/>
                </a:lnTo>
                <a:cubicBezTo>
                  <a:pt x="1823225" y="1208774"/>
                  <a:pt x="1830765" y="1261769"/>
                  <a:pt x="1860928" y="1292051"/>
                </a:cubicBezTo>
                <a:cubicBezTo>
                  <a:pt x="1941361" y="1413181"/>
                  <a:pt x="2062011" y="1534311"/>
                  <a:pt x="2182661" y="1655441"/>
                </a:cubicBezTo>
                <a:cubicBezTo>
                  <a:pt x="2222877" y="1695817"/>
                  <a:pt x="2383744" y="1776571"/>
                  <a:pt x="2383744" y="1615064"/>
                </a:cubicBezTo>
                <a:cubicBezTo>
                  <a:pt x="2222877" y="1413181"/>
                  <a:pt x="1981578" y="1372804"/>
                  <a:pt x="1981578" y="1049792"/>
                </a:cubicBezTo>
                <a:cubicBezTo>
                  <a:pt x="1941361" y="1130545"/>
                  <a:pt x="1901144" y="1211298"/>
                  <a:pt x="1860928" y="1292051"/>
                </a:cubicBezTo>
                <a:cubicBezTo>
                  <a:pt x="1860928" y="1170921"/>
                  <a:pt x="1860928" y="1130545"/>
                  <a:pt x="1901144" y="1090168"/>
                </a:cubicBezTo>
                <a:cubicBezTo>
                  <a:pt x="1870982" y="1090168"/>
                  <a:pt x="1840819" y="1090168"/>
                  <a:pt x="1827623" y="1107202"/>
                </a:cubicBezTo>
                <a:lnTo>
                  <a:pt x="1821120" y="1129164"/>
                </a:lnTo>
                <a:lnTo>
                  <a:pt x="1820711" y="1090168"/>
                </a:lnTo>
                <a:lnTo>
                  <a:pt x="1808171" y="1096551"/>
                </a:lnTo>
                <a:lnTo>
                  <a:pt x="1797147" y="1066668"/>
                </a:lnTo>
                <a:cubicBezTo>
                  <a:pt x="1755359" y="910997"/>
                  <a:pt x="1790549" y="716685"/>
                  <a:pt x="1579411" y="646026"/>
                </a:cubicBezTo>
                <a:cubicBezTo>
                  <a:pt x="1579411" y="646026"/>
                  <a:pt x="1539194" y="686402"/>
                  <a:pt x="1539194" y="686402"/>
                </a:cubicBezTo>
                <a:cubicBezTo>
                  <a:pt x="1539194" y="605649"/>
                  <a:pt x="1498978" y="524896"/>
                  <a:pt x="1458761" y="444143"/>
                </a:cubicBezTo>
                <a:cubicBezTo>
                  <a:pt x="1418544" y="323013"/>
                  <a:pt x="1338111" y="242260"/>
                  <a:pt x="1297894" y="121130"/>
                </a:cubicBezTo>
                <a:cubicBezTo>
                  <a:pt x="1297894" y="121130"/>
                  <a:pt x="1297894" y="40377"/>
                  <a:pt x="1338111" y="0"/>
                </a:cubicBezTo>
                <a:close/>
              </a:path>
            </a:pathLst>
          </a:custGeom>
        </p:spPr>
        <p:txBody>
          <a:bodyPr wrap="square">
            <a:noAutofit/>
          </a:bodyPr>
          <a:lstStyle/>
          <a:p>
            <a:endParaRPr lang="zh-CN" altLang="en-US"/>
          </a:p>
        </p:txBody>
      </p:sp>
    </p:spTree>
  </p:cSld>
  <p:clrMapOvr>
    <a:masterClrMapping/>
  </p:clrMapOvr>
  <mc:AlternateContent>
    <mc:Choice xmlns:p14="http://schemas.microsoft.com/office/powerpoint/2010/main" Requires="p14">
      <p:transition spd="slow" advClick="0" advTm="0" p14:dur="2000"/>
    </mc:Choice>
    <mc:Fallback>
      <p:transition spd="slow" advClick="0" advTm="0"/>
    </mc:Fallback>
  </mc:AlternateContent>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899100" y="685969"/>
            <a:ext cx="7349400" cy="1928276"/>
          </a:xfrm>
        </p:spPr>
        <p:txBody>
          <a:bodyPr lIns="90000" tIns="46800" rIns="90000" bIns="46800" anchor="b" anchorCtr="0">
            <a:normAutofit/>
          </a:bodyPr>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899100" y="2670959"/>
            <a:ext cx="7349400" cy="1104573"/>
          </a:xfrm>
        </p:spPr>
        <p:txBody>
          <a:bodyPr lIns="90000" tIns="46800" rIns="90000" bIns="46800">
            <a:normAutofit/>
          </a:bodyPr>
          <a:lstStyle>
            <a:lvl1pPr marL="0" indent="0" algn="ctr">
              <a:lnSpc>
                <a:spcPct val="110000"/>
              </a:lnSpc>
              <a:buNone/>
              <a:defRPr sz="1800" spc="1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456300" y="456413"/>
            <a:ext cx="8226900" cy="5293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456300" y="1118076"/>
            <a:ext cx="8226900" cy="3570281"/>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493100" y="2887013"/>
            <a:ext cx="5826600" cy="575242"/>
          </a:xfrm>
        </p:spPr>
        <p:txBody>
          <a:bodyPr lIns="90000" tIns="46800" rIns="90000" bIns="46800" anchor="b" anchorCtr="0">
            <a:normAutofit/>
          </a:bodyPr>
          <a:lstStyle>
            <a:lvl1pPr>
              <a:defRPr sz="33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493100" y="3462255"/>
            <a:ext cx="5826600" cy="650861"/>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456300" y="456413"/>
            <a:ext cx="8226900" cy="5293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456300" y="1126178"/>
            <a:ext cx="3882600" cy="3562179"/>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4808700" y="1126178"/>
            <a:ext cx="3882600" cy="3562179"/>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456300" y="456413"/>
            <a:ext cx="8226900" cy="5293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456300" y="1072165"/>
            <a:ext cx="4006800" cy="286271"/>
          </a:xfrm>
        </p:spPr>
        <p:txBody>
          <a:bodyPr lIns="101600" tIns="38100" rIns="76200" bIns="38100" anchor="t" anchorCtr="0">
            <a:normAutofit/>
          </a:bodyPr>
          <a:lstStyle>
            <a:lvl1pPr marL="0" indent="0">
              <a:lnSpc>
                <a:spcPct val="100000"/>
              </a:lnSpc>
              <a:buNone/>
              <a:defRPr sz="1500" b="1" spc="15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456300" y="1390843"/>
            <a:ext cx="4006800" cy="3297514"/>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4676813" y="1066560"/>
            <a:ext cx="4006800" cy="286271"/>
          </a:xfrm>
        </p:spPr>
        <p:txBody>
          <a:bodyPr vert="horz" lIns="101600" tIns="38100" rIns="76200" bIns="38100" rtlCol="0" anchor="t" anchorCtr="0">
            <a:normAutofit/>
          </a:bodyPr>
          <a:lstStyle>
            <a:lvl1pPr marL="0" indent="0">
              <a:lnSpc>
                <a:spcPct val="100000"/>
              </a:lnSpc>
              <a:buNone/>
              <a:defRPr sz="1500" b="1" spc="15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4676813" y="1390843"/>
            <a:ext cx="4006800" cy="3297514"/>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456300" y="456413"/>
            <a:ext cx="8226900" cy="5293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456300" y="1166688"/>
            <a:ext cx="3924808" cy="3456853"/>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2"/>
            </p:custDataLst>
          </p:nvPr>
        </p:nvSpPr>
        <p:spPr>
          <a:xfrm>
            <a:off x="4762800" y="1166688"/>
            <a:ext cx="3920400" cy="3456853"/>
          </a:xfrm>
        </p:spPr>
        <p:txBody>
          <a:bodyPr vert="horz" lIns="90000" tIns="46800" rIns="90000" bIns="46800" rtlCol="0">
            <a:normAutofit/>
          </a:bodyPr>
          <a:lstStyle>
            <a:lvl1pPr>
              <a:buNone/>
              <a:defRPr sz="12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456300" y="456413"/>
            <a:ext cx="8226900" cy="529331"/>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7676100" y="685969"/>
            <a:ext cx="783000" cy="3772831"/>
          </a:xfrm>
        </p:spPr>
        <p:txBody>
          <a:bodyPr vert="eaVert" lIns="90000" tIns="46800" rIns="90000" bIns="46800" rtlCol="0" anchor="ctr" anchorCtr="0">
            <a:normAutofit/>
          </a:bodyPr>
          <a:lstStyle>
            <a:lvl1pPr>
              <a:buNone/>
              <a:defRPr sz="21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685800" y="685969"/>
            <a:ext cx="6876900" cy="3772831"/>
          </a:xfrm>
        </p:spPr>
        <p:txBody>
          <a:bodyPr vert="eaVert" lIns="46800" tIns="46800" rIns="46800" bIns="46800"/>
          <a:lstStyle>
            <a:lvl1pPr marL="171450" indent="-171450">
              <a:spcAft>
                <a:spcPts val="750"/>
              </a:spcAft>
              <a:defRPr spc="225"/>
            </a:lvl1pPr>
            <a:lvl2pPr marL="514350" indent="-171450">
              <a:defRPr spc="225"/>
            </a:lvl2pPr>
            <a:lvl3pPr marL="857250" indent="-171450">
              <a:defRPr spc="225"/>
            </a:lvl3pPr>
            <a:lvl4pPr marL="1200150" indent="-171450">
              <a:defRPr spc="225"/>
            </a:lvl4pPr>
            <a:lvl5pPr marL="1543050" indent="-171450">
              <a:defRPr spc="225"/>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456300" y="580643"/>
            <a:ext cx="8229600" cy="411311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899100" y="1863460"/>
            <a:ext cx="7349400" cy="764289"/>
          </a:xfrm>
        </p:spPr>
        <p:txBody>
          <a:bodyPr vert="horz" lIns="90000" tIns="46800" rIns="90000" bIns="46800" rtlCol="0" anchor="t" anchorCtr="0">
            <a:normAutofit/>
          </a:bodyPr>
          <a:lstStyle>
            <a:lvl1pPr algn="ctr">
              <a:defRPr sz="45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899100" y="2670959"/>
            <a:ext cx="7349400" cy="353787"/>
          </a:xfrm>
        </p:spPr>
        <p:txBody>
          <a:bodyPr lIns="90000" tIns="46800" rIns="90000" bIns="46800">
            <a:normAutofit/>
          </a:bodyPr>
          <a:lstStyle>
            <a:lvl1pPr algn="ctr">
              <a:lnSpc>
                <a:spcPct val="110000"/>
              </a:lnSpc>
              <a:buNone/>
              <a:defRPr sz="1800" spc="15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2CFBF030-126A-44E1-A291-CE0450786A5D}"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591CF7-6230-429B-A18C-78A12BF27C28}" type="slidenum">
              <a:rPr lang="zh-CN" altLang="en-US" smtClean="0"/>
              <a:t/>
            </a:fld>
            <a:endParaRPr lang="zh-CN" altLang="en-US"/>
          </a:p>
        </p:txBody>
      </p:sp>
    </p:spTree>
  </p:cSld>
  <p:clrMapOvr>
    <a:masterClrMapping/>
  </p:clrMapOvr>
  <p:transition spd="med" advClick="0" advTm="0">
    <p:random/>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1_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pPr lvl="0"/>
            <a:r>
              <a:rPr lang="zh-CN" altLang="zh-CN" sz="1400" b="1">
                <a:solidFill>
                  <a:schemeClr val="accent1"/>
                </a:solidFill>
                <a:latin typeface="微软雅黑" panose="020b0503020204020204" pitchFamily="34" charset="-122"/>
                <a:ea typeface="微软雅黑" panose="020b0503020204020204" pitchFamily="34" charset="-122"/>
              </a:rPr>
              <a:t>年度工作概述</a:t>
            </a:r>
            <a:endParaRPr lang="zh-CN" altLang="zh-CN" sz="1400" b="1">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nodeType="afterGroup">
                            <p:stCondLst>
                              <p:cond delay="4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2_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pPr lvl="0"/>
            <a:r>
              <a:rPr lang="zh-CN" altLang="zh-CN" sz="1400" b="1">
                <a:solidFill>
                  <a:schemeClr val="accent1"/>
                </a:solidFill>
                <a:latin typeface="微软雅黑" panose="020b0503020204020204" pitchFamily="34" charset="-122"/>
                <a:ea typeface="微软雅黑" panose="020b0503020204020204" pitchFamily="34" charset="-122"/>
              </a:rPr>
              <a:t>工作完成情况</a:t>
            </a:r>
            <a:endParaRPr lang="zh-CN" altLang="zh-CN" sz="1400" b="1">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nodeType="afterGroup">
                            <p:stCondLst>
                              <p:cond delay="4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slideLayout" Target="../slideLayouts/slideLayout33.xml" /><Relationship Id="rId11" Type="http://schemas.openxmlformats.org/officeDocument/2006/relationships/slideLayout" Target="../slideLayouts/slideLayout34.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25.xml" /><Relationship Id="rId3" Type="http://schemas.openxmlformats.org/officeDocument/2006/relationships/slideLayout" Target="../slideLayouts/slideLayout26.xml" /><Relationship Id="rId4" Type="http://schemas.openxmlformats.org/officeDocument/2006/relationships/slideLayout" Target="../slideLayouts/slideLayout27.xml" /><Relationship Id="rId5" Type="http://schemas.openxmlformats.org/officeDocument/2006/relationships/slideLayout" Target="../slideLayouts/slideLayout28.xml" /><Relationship Id="rId6" Type="http://schemas.openxmlformats.org/officeDocument/2006/relationships/slideLayout" Target="../slideLayouts/slideLayout29.xml" /><Relationship Id="rId7" Type="http://schemas.openxmlformats.org/officeDocument/2006/relationships/slideLayout" Target="../slideLayouts/slideLayout30.xml" /><Relationship Id="rId8" Type="http://schemas.openxmlformats.org/officeDocument/2006/relationships/slideLayout" Target="../slideLayouts/slideLayout31.xml" /><Relationship Id="rId9" Type="http://schemas.openxmlformats.org/officeDocument/2006/relationships/slideLayout" Target="../slideLayouts/slideLayout3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2CFBF030-126A-44E1-A291-CE0450786A5D}" type="datetimeFigureOut">
              <a:rPr lang="zh-CN" altLang="en-US" smtClean="0"/>
              <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FD591CF7-6230-429B-A18C-78A12BF27C28}"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advClick="0" advTm="0">
    <p:random/>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459000" y="4736969"/>
            <a:ext cx="2025000" cy="237659"/>
          </a:xfrm>
          <a:prstGeom prst="rect">
            <a:avLst/>
          </a:prstGeom>
        </p:spPr>
        <p:txBody>
          <a:bodyPr vert="horz" lIns="91440" tIns="45720" rIns="91440" bIns="45720" rtlCol="0" anchor="ctr">
            <a:normAutofit/>
          </a:bodyPr>
          <a:lstStyle>
            <a:defPPr>
              <a:defRPr lang="zh-CN"/>
            </a:defPPr>
            <a:lvl1pPr marL="0" algn="l" defTabSz="685800" rtl="0" eaLnBrk="1" latinLnBrk="0" hangingPunct="1">
              <a:defRPr sz="750" kern="1200" baseline="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3087000" y="4736969"/>
            <a:ext cx="2970000" cy="237659"/>
          </a:xfrm>
          <a:prstGeom prst="rect">
            <a:avLst/>
          </a:prstGeom>
        </p:spPr>
        <p:txBody>
          <a:bodyPr vert="horz" lIns="91440" tIns="45720" rIns="91440" bIns="45720" rtlCol="0" anchor="ctr">
            <a:normAutofit/>
          </a:bodyPr>
          <a:lstStyle>
            <a:defPPr>
              <a:defRPr lang="zh-CN"/>
            </a:defPPr>
            <a:lvl1pPr marL="0" algn="ctr" defTabSz="685800" rtl="0" eaLnBrk="1" latinLnBrk="0" hangingPunct="1">
              <a:defRPr sz="750" kern="1200" baseline="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6658200" y="4736969"/>
            <a:ext cx="2025000" cy="237659"/>
          </a:xfrm>
          <a:prstGeom prst="rect">
            <a:avLst/>
          </a:prstGeom>
        </p:spPr>
        <p:txBody>
          <a:bodyPr vert="horz" lIns="91440" tIns="45720" rIns="91440" bIns="45720" rtlCol="0" anchor="ctr">
            <a:normAutofit/>
          </a:bodyPr>
          <a:lstStyle>
            <a:defPPr>
              <a:defRPr lang="zh-CN"/>
            </a:defPPr>
            <a:lvl1pPr marL="0" algn="r" defTabSz="685800" rtl="0" eaLnBrk="1" latinLnBrk="0" hangingPunct="1">
              <a:defRPr sz="750" kern="1200" baseline="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476"/>
            <a:ext cx="9144952" cy="514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timing/>
  <p:txStyles>
    <p:titleStyle>
      <a:lvl1pPr algn="l" defTabSz="685800" rtl="0" eaLnBrk="1" fontAlgn="auto" latinLnBrk="0" hangingPunct="1">
        <a:lnSpc>
          <a:spcPct val="100000"/>
        </a:lnSpc>
        <a:spcBef>
          <a:spcPct val="0"/>
        </a:spcBef>
        <a:buNone/>
        <a:defRPr sz="2700" b="1" u="none" strike="noStrike" kern="1200" cap="none" spc="225"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750"/>
        </a:spcAft>
        <a:buFont typeface="Arial" panose="020b0604020202020204" pitchFamily="34" charset="0"/>
        <a:buChar char="●"/>
        <a:defRPr sz="1350" u="none" strike="noStrike" kern="1200" cap="none" spc="112"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450"/>
        </a:spcAft>
        <a:buFont typeface="Arial" panose="020b0604020202020204" pitchFamily="34" charset="0"/>
        <a:buChar char="●"/>
        <a:tabLst>
          <a:tab pos="1207294"/>
        </a:tabLst>
        <a:defRPr sz="1200" u="none" strike="noStrike" kern="1200" cap="none" spc="112"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450"/>
        </a:spcAft>
        <a:buFont typeface="Arial" panose="020b0604020202020204" pitchFamily="34" charset="0"/>
        <a:buChar char="●"/>
        <a:defRPr sz="1200" u="none" strike="noStrike" kern="1200" cap="none" spc="112"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225"/>
        </a:spcAft>
        <a:buFont typeface="Wingdings" panose="05000000000000000000" charset="0"/>
        <a:buChar char=""/>
        <a:defRPr sz="1050" u="none" strike="noStrike" kern="1200" cap="none" spc="112"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225"/>
        </a:spcAft>
        <a:buFont typeface="Arial" panose="020b0604020202020204" pitchFamily="34" charset="0"/>
        <a:buChar char="•"/>
        <a:defRPr sz="1050" u="none" strike="noStrike" kern="1200" cap="none" spc="112"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1.jpeg" /><Relationship Id="rId4" Type="http://schemas.openxmlformats.org/officeDocument/2006/relationships/image" Target="../media/image2.png" /><Relationship Id="rId5" Type="http://schemas.microsoft.com/office/2007/relationships/media" Target="../media/media1.mp3" /><Relationship Id="rId6" Type="http://schemas.microsoft.com/office/2007/relationships/media" Target="../media/media1.mp3" TargetMode="Interna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11.xml" /><Relationship Id="rId3" Type="http://schemas.openxmlformats.org/officeDocument/2006/relationships/image" Target="../media/image7.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3.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tags" Target="../tags/tag87.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tags" Target="../tags/tag95.xml" /><Relationship Id="rId11" Type="http://schemas.openxmlformats.org/officeDocument/2006/relationships/tags" Target="../tags/tag96.xml" /><Relationship Id="rId12" Type="http://schemas.openxmlformats.org/officeDocument/2006/relationships/tags" Target="../tags/tag97.xml" /><Relationship Id="rId13" Type="http://schemas.openxmlformats.org/officeDocument/2006/relationships/tags" Target="../tags/tag98.xml" /><Relationship Id="rId14" Type="http://schemas.openxmlformats.org/officeDocument/2006/relationships/tags" Target="../tags/tag99.xml" /><Relationship Id="rId15" Type="http://schemas.openxmlformats.org/officeDocument/2006/relationships/tags" Target="../tags/tag100.xml" /><Relationship Id="rId16" Type="http://schemas.openxmlformats.org/officeDocument/2006/relationships/tags" Target="../tags/tag101.xml" /><Relationship Id="rId17" Type="http://schemas.openxmlformats.org/officeDocument/2006/relationships/tags" Target="../tags/tag102.xml" /><Relationship Id="rId18" Type="http://schemas.openxmlformats.org/officeDocument/2006/relationships/tags" Target="../tags/tag103.xml" /><Relationship Id="rId19" Type="http://schemas.openxmlformats.org/officeDocument/2006/relationships/tags" Target="../tags/tag104.xml" /><Relationship Id="rId2" Type="http://schemas.openxmlformats.org/officeDocument/2006/relationships/notesSlide" Target="../notesSlides/notesSlide14.xml" /><Relationship Id="rId20" Type="http://schemas.openxmlformats.org/officeDocument/2006/relationships/tags" Target="../tags/tag105.xml" /><Relationship Id="rId21" Type="http://schemas.openxmlformats.org/officeDocument/2006/relationships/tags" Target="../tags/tag106.xml" /><Relationship Id="rId22" Type="http://schemas.openxmlformats.org/officeDocument/2006/relationships/tags" Target="../tags/tag107.xml" /><Relationship Id="rId23" Type="http://schemas.openxmlformats.org/officeDocument/2006/relationships/tags" Target="../tags/tag108.xml" /><Relationship Id="rId3" Type="http://schemas.openxmlformats.org/officeDocument/2006/relationships/tags" Target="../tags/tag88.xml" /><Relationship Id="rId4" Type="http://schemas.openxmlformats.org/officeDocument/2006/relationships/tags" Target="../tags/tag89.xml" /><Relationship Id="rId5" Type="http://schemas.openxmlformats.org/officeDocument/2006/relationships/tags" Target="../tags/tag90.xml" /><Relationship Id="rId6" Type="http://schemas.openxmlformats.org/officeDocument/2006/relationships/tags" Target="../tags/tag91.xml" /><Relationship Id="rId7" Type="http://schemas.openxmlformats.org/officeDocument/2006/relationships/tags" Target="../tags/tag92.xml" /><Relationship Id="rId8" Type="http://schemas.openxmlformats.org/officeDocument/2006/relationships/tags" Target="../tags/tag93.xml" /><Relationship Id="rId9" Type="http://schemas.openxmlformats.org/officeDocument/2006/relationships/tags" Target="../tags/tag9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6.xml" /><Relationship Id="rId3" Type="http://schemas.openxmlformats.org/officeDocument/2006/relationships/image" Target="../media/image8.jpeg" /><Relationship Id="rId4" Type="http://schemas.openxmlformats.org/officeDocument/2006/relationships/image" Target="../media/image9.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9.xml" /><Relationship Id="rId3" Type="http://schemas.openxmlformats.org/officeDocument/2006/relationships/tags" Target="../tags/tag109.xml" /><Relationship Id="rId4" Type="http://schemas.openxmlformats.org/officeDocument/2006/relationships/tags" Target="../tags/tag110.xml" /><Relationship Id="rId5" Type="http://schemas.openxmlformats.org/officeDocument/2006/relationships/tags" Target="../tags/tag111.xml" /><Relationship Id="rId6" Type="http://schemas.openxmlformats.org/officeDocument/2006/relationships/tags" Target="../tags/tag11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3.png"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tags" Target="../tags/tag64.xml" /><Relationship Id="rId8" Type="http://schemas.openxmlformats.org/officeDocument/2006/relationships/tags" Target="../tags/tag65.xml" /><Relationship Id="rId9" Type="http://schemas.openxmlformats.org/officeDocument/2006/relationships/tags" Target="../tags/tag66.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21.xml" /><Relationship Id="rId3" Type="http://schemas.openxmlformats.org/officeDocument/2006/relationships/image" Target="../media/image10.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22.xml" /><Relationship Id="rId3" Type="http://schemas.openxmlformats.org/officeDocument/2006/relationships/image" Target="../media/image11.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 Id="rId3" Type="http://schemas.openxmlformats.org/officeDocument/2006/relationships/image" Target="../media/image1.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14.xml" /><Relationship Id="rId2" Type="http://schemas.openxmlformats.org/officeDocument/2006/relationships/notesSlide" Target="../notesSlides/notesSlide25.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12.png" /><Relationship Id="rId8" Type="http://schemas.openxmlformats.org/officeDocument/2006/relationships/tags" Target="../tags/tag113.xml" /><Relationship Id="rId9" Type="http://schemas.openxmlformats.org/officeDocument/2006/relationships/image" Target="../media/image13.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0.xml" /><Relationship Id="rId10" Type="http://schemas.openxmlformats.org/officeDocument/2006/relationships/image" Target="../media/image12.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26.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tags" Target="../tags/tag67.xml" /><Relationship Id="rId4" Type="http://schemas.openxmlformats.org/officeDocument/2006/relationships/tags" Target="../tags/tag68.xml" /><Relationship Id="rId5" Type="http://schemas.openxmlformats.org/officeDocument/2006/relationships/tags" Target="../tags/tag69.xml" /><Relationship Id="rId6" Type="http://schemas.openxmlformats.org/officeDocument/2006/relationships/tags" Target="../tags/tag70.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77.xml" /><Relationship Id="rId11" Type="http://schemas.openxmlformats.org/officeDocument/2006/relationships/image" Target="../media/image5.jpeg" /><Relationship Id="rId12" Type="http://schemas.openxmlformats.org/officeDocument/2006/relationships/tags" Target="../tags/tag78.xml" /><Relationship Id="rId13" Type="http://schemas.openxmlformats.org/officeDocument/2006/relationships/tags" Target="../tags/tag79.xml" /><Relationship Id="rId2" Type="http://schemas.openxmlformats.org/officeDocument/2006/relationships/notesSlide" Target="../notesSlides/notesSlide5.xml" /><Relationship Id="rId3" Type="http://schemas.openxmlformats.org/officeDocument/2006/relationships/tags" Target="../tags/tag71.xml"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tags" Target="../tags/tag74.xml" /><Relationship Id="rId7" Type="http://schemas.openxmlformats.org/officeDocument/2006/relationships/tags" Target="../tags/tag75.xml" /><Relationship Id="rId8" Type="http://schemas.openxmlformats.org/officeDocument/2006/relationships/tags" Target="../tags/tag76.xml" /><Relationship Id="rId9" Type="http://schemas.openxmlformats.org/officeDocument/2006/relationships/image" Target="../media/image4.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7.xml" /><Relationship Id="rId3" Type="http://schemas.openxmlformats.org/officeDocument/2006/relationships/image" Target="../media/image6.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8.xml" /><Relationship Id="rId3" Type="http://schemas.openxmlformats.org/officeDocument/2006/relationships/tags" Target="../tags/tag80.xml" /><Relationship Id="rId4" Type="http://schemas.openxmlformats.org/officeDocument/2006/relationships/tags" Target="../tags/tag81.xml" /><Relationship Id="rId5" Type="http://schemas.openxmlformats.org/officeDocument/2006/relationships/tags" Target="../tags/tag82.xml" /><Relationship Id="rId6" Type="http://schemas.openxmlformats.org/officeDocument/2006/relationships/tags" Target="../tags/tag8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
            <a:ext cx="9144000" cy="5145024"/>
          </a:xfrm>
          <a:prstGeom prst="rect">
            <a:avLst/>
          </a:prstGeom>
        </p:spPr>
      </p:pic>
      <p:sp>
        <p:nvSpPr>
          <p:cNvPr id="3" name="Rectangle 18"/>
          <p:cNvSpPr>
            <a:spLocks noChangeArrowheads="1"/>
          </p:cNvSpPr>
          <p:nvPr/>
        </p:nvSpPr>
        <p:spPr bwMode="auto">
          <a:xfrm>
            <a:off x="2771800" y="1312404"/>
            <a:ext cx="45877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3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建筑工程行业</a:t>
            </a:r>
            <a:r>
              <a:rPr lang="en-US" altLang="zh-CN" sz="3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PPT</a:t>
            </a:r>
            <a:r>
              <a:rPr lang="zh-CN" altLang="en-US" sz="3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模板</a:t>
            </a:r>
            <a:endParaRPr lang="en-US" altLang="zh-CN" sz="3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Rectangle 20"/>
          <p:cNvSpPr>
            <a:spLocks noChangeArrowheads="1"/>
          </p:cNvSpPr>
          <p:nvPr/>
        </p:nvSpPr>
        <p:spPr bwMode="auto">
          <a:xfrm>
            <a:off x="2901384" y="2002287"/>
            <a:ext cx="43027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buFont typeface="Arial" panose="020b0604020202020204" pitchFamily="34" charset="0"/>
              <a:buNone/>
            </a:pPr>
            <a:r>
              <a:rPr lang="en-US" altLang="zh-CN" sz="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many PowerPoint </a:t>
            </a:r>
            <a:r>
              <a:rPr lang="zh-CN" altLang="en-US" sz="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templates</a:t>
            </a:r>
            <a:r>
              <a:rPr lang="en-US" altLang="zh-CN" sz="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爱的纪念 souvenirs d'enfance">
            <a:hlinkClick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684584" y="1240396"/>
            <a:ext cx="609600" cy="609600"/>
          </a:xfrm>
          <a:prstGeom prst="rect">
            <a:avLst/>
          </a:prstGeom>
        </p:spPr>
      </p:pic>
      <p:sp>
        <p:nvSpPr>
          <p:cNvPr id="10" name="Rectangle 20"/>
          <p:cNvSpPr>
            <a:spLocks noChangeArrowheads="1"/>
          </p:cNvSpPr>
          <p:nvPr/>
        </p:nvSpPr>
        <p:spPr bwMode="auto">
          <a:xfrm>
            <a:off x="3693472" y="2387878"/>
            <a:ext cx="2804480" cy="184150"/>
          </a:xfrm>
          <a:prstGeom prst="rect">
            <a:avLst/>
          </a:prstGeom>
          <a:noFill/>
          <a:ln>
            <a:noFill/>
          </a:ln>
        </p:spPr>
        <p:txBody>
          <a:bodyPr wrap="square" lIns="0" tIns="0" rIns="0" bIns="0">
            <a:spAutoFit/>
          </a:bodyPr>
          <a:lstStyle/>
          <a:p>
            <a:pPr fontAlgn="base">
              <a:spcBef>
                <a:spcPct val="0"/>
              </a:spcBef>
              <a:spcAft>
                <a:spcPct val="0"/>
              </a:spcAft>
              <a:buFont typeface="Arial" panose="020b0604020202020204" pitchFamily="34" charset="0"/>
              <a:buNone/>
            </a:pPr>
            <a:r>
              <a:rPr lang="zh-CN" altLang="en-US"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汇报人：</a:t>
            </a:r>
            <a:r>
              <a:rPr lang="en-US" altLang="zh-CN"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PPT</a:t>
            </a:r>
            <a:r>
              <a:rPr lang="zh-CN" altLang="en-US"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汇          时间：</a:t>
            </a:r>
            <a:r>
              <a:rPr lang="en-US" altLang="zh-CN"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XX</a:t>
            </a:r>
            <a:r>
              <a:rPr lang="zh-CN" altLang="en-US"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XX</a:t>
            </a:r>
            <a:r>
              <a:rPr lang="zh-CN" altLang="en-US"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月</a:t>
            </a:r>
            <a:endParaRPr lang="zh-CN" altLang="en-US" sz="120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Rectangle 18"/>
          <p:cNvSpPr>
            <a:spLocks noChangeArrowheads="1"/>
          </p:cNvSpPr>
          <p:nvPr/>
        </p:nvSpPr>
        <p:spPr bwMode="auto">
          <a:xfrm>
            <a:off x="4017508" y="317066"/>
            <a:ext cx="1463040"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6000">
                <a:solidFill>
                  <a:schemeClr val="bg1"/>
                </a:solidFill>
                <a:latin typeface="Impact" panose="020b0806030902050204" pitchFamily="34" charset="0"/>
                <a:ea typeface="微软雅黑" panose="020b0503020204020204" pitchFamily="34" charset="-122"/>
                <a:cs typeface="宋体" panose="02010600030101010101" pitchFamily="2" charset="-122"/>
              </a:rPr>
              <a:t>2021</a:t>
            </a:r>
            <a:endParaRPr lang="en-US" altLang="zh-CN" sz="6000">
              <a:solidFill>
                <a:schemeClr val="bg1"/>
              </a:solidFill>
              <a:latin typeface="Impact" panose="020b0806030902050204" pitchFamily="34" charset="0"/>
              <a:ea typeface="微软雅黑" panose="020b0503020204020204" pitchFamily="34" charset="-122"/>
              <a:cs typeface="宋体" panose="02010600030101010101" pitchFamily="2" charset="-122"/>
            </a:endParaRPr>
          </a:p>
        </p:txBody>
      </p:sp>
    </p:spTree>
  </p:cSld>
  <p:clrMapOvr>
    <a:masterClrMapping/>
  </p:clrMapOvr>
  <mc:AlternateContent>
    <mc:Choice xmlns:p15="http://schemas.microsoft.com/office/powerpoint/2012/main" Requires="p15">
      <p:transition spd="slow" advClick="0" advTm="0" p14:dur="2000">
        <p15:prstTrans prst="cru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8" presetID="56" presetClass="entr" presetSubtype="0" fill="hold" grpId="0" nodeType="withEffect">
                                  <p:stCondLst>
                                    <p:cond delay="200"/>
                                  </p:stCondLst>
                                  <p:iterate type="lt">
                                    <p:tmPct val="6667"/>
                                  </p:iterate>
                                  <p:childTnLst>
                                    <p:set>
                                      <p:cBhvr>
                                        <p:cTn id="9" dur="1" fill="hold">
                                          <p:stCondLst>
                                            <p:cond delay="0"/>
                                          </p:stCondLst>
                                        </p:cTn>
                                        <p:tgtEl>
                                          <p:spTgt spid="12"/>
                                        </p:tgtEl>
                                        <p:attrNameLst>
                                          <p:attrName>style.visibility</p:attrName>
                                        </p:attrNameLst>
                                      </p:cBhvr>
                                      <p:to>
                                        <p:strVal val="visible"/>
                                      </p:to>
                                    </p:set>
                                    <p:anim by="(-#ppt_w*2)" calcmode="lin" valueType="num">
                                      <p:cBhvr rctx="PPT">
                                        <p:cTn id="10" dur="375" autoRev="1" fill="hold">
                                          <p:stCondLst>
                                            <p:cond delay="0"/>
                                          </p:stCondLst>
                                        </p:cTn>
                                        <p:tgtEl>
                                          <p:spTgt spid="12"/>
                                        </p:tgtEl>
                                        <p:attrNameLst>
                                          <p:attrName>ppt_w</p:attrName>
                                        </p:attrNameLst>
                                      </p:cBhvr>
                                    </p:anim>
                                    <p:anim by="(#ppt_w*0.50)" calcmode="lin" valueType="num">
                                      <p:cBhvr>
                                        <p:cTn id="11" dur="375" decel="50000" autoRev="1" fill="hold">
                                          <p:stCondLst>
                                            <p:cond delay="0"/>
                                          </p:stCondLst>
                                        </p:cTn>
                                        <p:tgtEl>
                                          <p:spTgt spid="12"/>
                                        </p:tgtEl>
                                        <p:attrNameLst>
                                          <p:attrName>ppt_x</p:attrName>
                                        </p:attrNameLst>
                                      </p:cBhvr>
                                    </p:anim>
                                    <p:anim from="(-#ppt_h/2)" to="(#ppt_y)" calcmode="lin" valueType="num">
                                      <p:cBhvr>
                                        <p:cTn id="12" dur="750" fill="hold">
                                          <p:stCondLst>
                                            <p:cond delay="0"/>
                                          </p:stCondLst>
                                        </p:cTn>
                                        <p:tgtEl>
                                          <p:spTgt spid="12"/>
                                        </p:tgtEl>
                                        <p:attrNameLst>
                                          <p:attrName>ppt_y</p:attrName>
                                        </p:attrNameLst>
                                      </p:cBhvr>
                                    </p:anim>
                                    <p:animRot by="21600000">
                                      <p:cBhvr>
                                        <p:cTn id="13" dur="750" fill="hold">
                                          <p:stCondLst>
                                            <p:cond delay="0"/>
                                          </p:stCondLst>
                                        </p:cTn>
                                        <p:tgtEl>
                                          <p:spTgt spid="12"/>
                                        </p:tgtEl>
                                        <p:attrNameLst>
                                          <p:attrName>r</p:attrName>
                                        </p:attrNameLst>
                                      </p:cBhvr>
                                    </p:animRot>
                                  </p:childTnLst>
                                </p:cTn>
                              </p:par>
                            </p:childTnLst>
                          </p:cTn>
                        </p:par>
                        <p:par>
                          <p:cTn id="14" fill="hold" nodeType="afterGroup">
                            <p:stCondLst>
                              <p:cond delay="950"/>
                            </p:stCondLst>
                            <p:childTnLst>
                              <p:par>
                                <p:cTn id="15" presetID="56" presetClass="entr" presetSubtype="0" fill="hold" grpId="0" nodeType="afterEffect">
                                  <p:stCondLst>
                                    <p:cond delay="0"/>
                                  </p:stCondLst>
                                  <p:iterate type="lt">
                                    <p:tmPct val="6667"/>
                                  </p:iterate>
                                  <p:childTnLst>
                                    <p:set>
                                      <p:cBhvr>
                                        <p:cTn id="16" dur="1" fill="hold">
                                          <p:stCondLst>
                                            <p:cond delay="0"/>
                                          </p:stCondLst>
                                        </p:cTn>
                                        <p:tgtEl>
                                          <p:spTgt spid="3"/>
                                        </p:tgtEl>
                                        <p:attrNameLst>
                                          <p:attrName>style.visibility</p:attrName>
                                        </p:attrNameLst>
                                      </p:cBhvr>
                                      <p:to>
                                        <p:strVal val="visible"/>
                                      </p:to>
                                    </p:set>
                                    <p:anim by="(-#ppt_w*2)" calcmode="lin" valueType="num">
                                      <p:cBhvr rctx="PPT">
                                        <p:cTn id="17" dur="375" autoRev="1" fill="hold">
                                          <p:stCondLst>
                                            <p:cond delay="0"/>
                                          </p:stCondLst>
                                        </p:cTn>
                                        <p:tgtEl>
                                          <p:spTgt spid="3"/>
                                        </p:tgtEl>
                                        <p:attrNameLst>
                                          <p:attrName>ppt_w</p:attrName>
                                        </p:attrNameLst>
                                      </p:cBhvr>
                                    </p:anim>
                                    <p:anim by="(#ppt_w*0.50)" calcmode="lin" valueType="num">
                                      <p:cBhvr>
                                        <p:cTn id="18" dur="375" decel="50000" autoRev="1" fill="hold">
                                          <p:stCondLst>
                                            <p:cond delay="0"/>
                                          </p:stCondLst>
                                        </p:cTn>
                                        <p:tgtEl>
                                          <p:spTgt spid="3"/>
                                        </p:tgtEl>
                                        <p:attrNameLst>
                                          <p:attrName>ppt_x</p:attrName>
                                        </p:attrNameLst>
                                      </p:cBhvr>
                                    </p:anim>
                                    <p:anim from="(-#ppt_h/2)" to="(#ppt_y)" calcmode="lin" valueType="num">
                                      <p:cBhvr>
                                        <p:cTn id="19" dur="750" fill="hold">
                                          <p:stCondLst>
                                            <p:cond delay="0"/>
                                          </p:stCondLst>
                                        </p:cTn>
                                        <p:tgtEl>
                                          <p:spTgt spid="3"/>
                                        </p:tgtEl>
                                        <p:attrNameLst>
                                          <p:attrName>ppt_y</p:attrName>
                                        </p:attrNameLst>
                                      </p:cBhvr>
                                    </p:anim>
                                    <p:animRot by="21600000">
                                      <p:cBhvr>
                                        <p:cTn id="20" dur="750" fill="hold">
                                          <p:stCondLst>
                                            <p:cond delay="0"/>
                                          </p:stCondLst>
                                        </p:cTn>
                                        <p:tgtEl>
                                          <p:spTgt spid="3"/>
                                        </p:tgtEl>
                                        <p:attrNameLst>
                                          <p:attrName>r</p:attrName>
                                        </p:attrNameLst>
                                      </p:cBhvr>
                                    </p:animRot>
                                  </p:childTnLst>
                                </p:cTn>
                              </p:par>
                            </p:childTnLst>
                          </p:cTn>
                        </p:par>
                        <p:par>
                          <p:cTn id="21" fill="hold" nodeType="afterGroup">
                            <p:stCondLst>
                              <p:cond delay="17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750"/>
                                        <p:tgtEl>
                                          <p:spTgt spid="4"/>
                                        </p:tgtEl>
                                      </p:cBhvr>
                                    </p:animEffect>
                                    <p:anim calcmode="lin" valueType="num">
                                      <p:cBhvr>
                                        <p:cTn id="25" dur="750" fill="hold"/>
                                        <p:tgtEl>
                                          <p:spTgt spid="4"/>
                                        </p:tgtEl>
                                        <p:attrNameLst>
                                          <p:attrName>ppt_x</p:attrName>
                                        </p:attrNameLst>
                                      </p:cBhvr>
                                      <p:tavLst>
                                        <p:tav tm="0">
                                          <p:val>
                                            <p:strVal val="#ppt_x"/>
                                          </p:val>
                                        </p:tav>
                                        <p:tav tm="100000">
                                          <p:val>
                                            <p:strVal val="#ppt_x"/>
                                          </p:val>
                                        </p:tav>
                                      </p:tavLst>
                                    </p:anim>
                                    <p:anim calcmode="lin" valueType="num">
                                      <p:cBhvr>
                                        <p:cTn id="26" dur="750" fill="hold"/>
                                        <p:tgtEl>
                                          <p:spTgt spid="4"/>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2450"/>
                            </p:stCondLst>
                            <p:childTnLst>
                              <p:par>
                                <p:cTn id="28" presetID="42"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anim calcmode="lin" valueType="num">
                                      <p:cBhvr>
                                        <p:cTn id="31" dur="750" fill="hold"/>
                                        <p:tgtEl>
                                          <p:spTgt spid="10"/>
                                        </p:tgtEl>
                                        <p:attrNameLst>
                                          <p:attrName>ppt_x</p:attrName>
                                        </p:attrNameLst>
                                      </p:cBhvr>
                                      <p:tavLst>
                                        <p:tav tm="0">
                                          <p:val>
                                            <p:strVal val="#ppt_x"/>
                                          </p:val>
                                        </p:tav>
                                        <p:tav tm="100000">
                                          <p:val>
                                            <p:strVal val="#ppt_x"/>
                                          </p:val>
                                        </p:tav>
                                      </p:tavLst>
                                    </p:anim>
                                    <p:anim calcmode="lin" valueType="num">
                                      <p:cBhvr>
                                        <p:cTn id="3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7" repeatCount="indefinite" fill="hold" display="0">
                  <p:stCondLst>
                    <p:cond delay="indefinite"/>
                  </p:stCondLst>
                  <p:endCondLst>
                    <p:cond evt="onStopAudio" delay="0">
                      <p:tgtEl>
                        <p:sldTgt/>
                      </p:tgtEl>
                    </p:cond>
                  </p:endCondLst>
                </p:cTn>
                <p:tgtEl>
                  <p:spTgt spid="2"/>
                </p:tgtEl>
              </p:cMediaNode>
            </p:audio>
          </p:childTnLst>
        </p:cTn>
      </p:par>
    </p:tnLst>
    <p:bldLst>
      <p:bldP spid="3" grpId="0"/>
      <p:bldP spid="4" grpId="0"/>
      <p:bldP spid="10" grpId="0"/>
      <p:bldP spid="12"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 name="Group 6"/>
          <p:cNvGrpSpPr/>
          <p:nvPr/>
        </p:nvGrpSpPr>
        <p:grpSpPr>
          <a:xfrm>
            <a:off x="3517003" y="3471296"/>
            <a:ext cx="2111980" cy="542749"/>
            <a:chOff x="4475937" y="4698842"/>
            <a:chExt cx="3243170" cy="833335"/>
          </a:xfrm>
        </p:grpSpPr>
        <p:sp>
          <p:nvSpPr>
            <p:cNvPr id="8" name="Oval 7"/>
            <p:cNvSpPr>
              <a:spLocks noChangeArrowheads="1"/>
            </p:cNvSpPr>
            <p:nvPr/>
          </p:nvSpPr>
          <p:spPr bwMode="auto">
            <a:xfrm>
              <a:off x="4475937" y="4698842"/>
              <a:ext cx="3243170" cy="833335"/>
            </a:xfrm>
            <a:prstGeom prst="ellipse">
              <a:avLst/>
            </a:prstGeom>
            <a:solidFill>
              <a:schemeClr val="accent5">
                <a:alpha val="90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8"/>
            <p:cNvSpPr/>
            <p:nvPr/>
          </p:nvSpPr>
          <p:spPr bwMode="auto">
            <a:xfrm>
              <a:off x="4475937" y="5116237"/>
              <a:ext cx="3243170" cy="415940"/>
            </a:xfrm>
            <a:custGeom>
              <a:gdLst>
                <a:gd name="T0" fmla="*/ 726 w 1452"/>
                <a:gd name="T1" fmla="*/ 142 h 186"/>
                <a:gd name="T2" fmla="*/ 1452 w 1452"/>
                <a:gd name="T3" fmla="*/ 0 h 186"/>
                <a:gd name="T4" fmla="*/ 1452 w 1452"/>
                <a:gd name="T5" fmla="*/ 0 h 186"/>
                <a:gd name="T6" fmla="*/ 726 w 1452"/>
                <a:gd name="T7" fmla="*/ 186 h 186"/>
                <a:gd name="T8" fmla="*/ 0 w 1452"/>
                <a:gd name="T9" fmla="*/ 0 h 186"/>
                <a:gd name="T10" fmla="*/ 0 w 1452"/>
                <a:gd name="T11" fmla="*/ 0 h 186"/>
                <a:gd name="T12" fmla="*/ 726 w 1452"/>
                <a:gd name="T13" fmla="*/ 142 h 186"/>
              </a:gdLst>
              <a:cxnLst>
                <a:cxn ang="0">
                  <a:pos x="T0" y="T1"/>
                </a:cxn>
                <a:cxn ang="0">
                  <a:pos x="T2" y="T3"/>
                </a:cxn>
                <a:cxn ang="0">
                  <a:pos x="T4" y="T5"/>
                </a:cxn>
                <a:cxn ang="0">
                  <a:pos x="T6" y="T7"/>
                </a:cxn>
                <a:cxn ang="0">
                  <a:pos x="T8" y="T9"/>
                </a:cxn>
                <a:cxn ang="0">
                  <a:pos x="T10" y="T11"/>
                </a:cxn>
                <a:cxn ang="0">
                  <a:pos x="T12" y="T13"/>
                </a:cxn>
              </a:cxnLst>
              <a:rect l="0" t="0" r="r" b="b"/>
              <a:pathLst>
                <a:path w="1452" h="186">
                  <a:moveTo>
                    <a:pt x="726" y="142"/>
                  </a:moveTo>
                  <a:cubicBezTo>
                    <a:pt x="1078" y="142"/>
                    <a:pt x="1372" y="81"/>
                    <a:pt x="1452" y="0"/>
                  </a:cubicBezTo>
                  <a:cubicBezTo>
                    <a:pt x="1452" y="0"/>
                    <a:pt x="1452" y="0"/>
                    <a:pt x="1452" y="0"/>
                  </a:cubicBezTo>
                  <a:cubicBezTo>
                    <a:pt x="1452" y="103"/>
                    <a:pt x="1127" y="186"/>
                    <a:pt x="726" y="186"/>
                  </a:cubicBezTo>
                  <a:cubicBezTo>
                    <a:pt x="325" y="186"/>
                    <a:pt x="0" y="103"/>
                    <a:pt x="0" y="0"/>
                  </a:cubicBezTo>
                  <a:cubicBezTo>
                    <a:pt x="0" y="0"/>
                    <a:pt x="0" y="0"/>
                    <a:pt x="0" y="0"/>
                  </a:cubicBezTo>
                  <a:cubicBezTo>
                    <a:pt x="79" y="81"/>
                    <a:pt x="374" y="142"/>
                    <a:pt x="726" y="142"/>
                  </a:cubicBezTo>
                  <a:close/>
                </a:path>
              </a:pathLst>
            </a:custGeom>
            <a:solidFill>
              <a:schemeClr val="tx1">
                <a:lumMod val="95000"/>
                <a:lumOff val="5000"/>
                <a:alpha val="15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9"/>
          <p:cNvGrpSpPr/>
          <p:nvPr/>
        </p:nvGrpSpPr>
        <p:grpSpPr>
          <a:xfrm>
            <a:off x="3319062" y="3046947"/>
            <a:ext cx="2507859" cy="635575"/>
            <a:chOff x="4171981" y="4047299"/>
            <a:chExt cx="3851083" cy="975860"/>
          </a:xfrm>
        </p:grpSpPr>
        <p:sp>
          <p:nvSpPr>
            <p:cNvPr id="11" name="Oval 9"/>
            <p:cNvSpPr>
              <a:spLocks noChangeArrowheads="1"/>
            </p:cNvSpPr>
            <p:nvPr/>
          </p:nvSpPr>
          <p:spPr bwMode="auto">
            <a:xfrm>
              <a:off x="4171981" y="4047299"/>
              <a:ext cx="3851083" cy="975860"/>
            </a:xfrm>
            <a:prstGeom prst="ellipse">
              <a:avLst/>
            </a:prstGeom>
            <a:solidFill>
              <a:schemeClr val="accent4">
                <a:alpha val="90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10"/>
            <p:cNvSpPr/>
            <p:nvPr/>
          </p:nvSpPr>
          <p:spPr bwMode="auto">
            <a:xfrm>
              <a:off x="4171981" y="4533047"/>
              <a:ext cx="3851083" cy="490112"/>
            </a:xfrm>
            <a:custGeom>
              <a:gdLst>
                <a:gd name="T0" fmla="*/ 862 w 1724"/>
                <a:gd name="T1" fmla="*/ 168 h 219"/>
                <a:gd name="T2" fmla="*/ 1724 w 1724"/>
                <a:gd name="T3" fmla="*/ 0 h 219"/>
                <a:gd name="T4" fmla="*/ 1724 w 1724"/>
                <a:gd name="T5" fmla="*/ 1 h 219"/>
                <a:gd name="T6" fmla="*/ 862 w 1724"/>
                <a:gd name="T7" fmla="*/ 219 h 219"/>
                <a:gd name="T8" fmla="*/ 0 w 1724"/>
                <a:gd name="T9" fmla="*/ 1 h 219"/>
                <a:gd name="T10" fmla="*/ 0 w 1724"/>
                <a:gd name="T11" fmla="*/ 0 h 219"/>
                <a:gd name="T12" fmla="*/ 862 w 1724"/>
                <a:gd name="T13" fmla="*/ 168 h 219"/>
              </a:gd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8"/>
                  </a:moveTo>
                  <a:cubicBezTo>
                    <a:pt x="1280" y="168"/>
                    <a:pt x="1630" y="96"/>
                    <a:pt x="1724" y="0"/>
                  </a:cubicBezTo>
                  <a:cubicBezTo>
                    <a:pt x="1724" y="1"/>
                    <a:pt x="1724" y="1"/>
                    <a:pt x="1724" y="1"/>
                  </a:cubicBezTo>
                  <a:cubicBezTo>
                    <a:pt x="1724" y="121"/>
                    <a:pt x="1338" y="219"/>
                    <a:pt x="862" y="219"/>
                  </a:cubicBezTo>
                  <a:cubicBezTo>
                    <a:pt x="386" y="219"/>
                    <a:pt x="0" y="121"/>
                    <a:pt x="0" y="1"/>
                  </a:cubicBezTo>
                  <a:cubicBezTo>
                    <a:pt x="0" y="1"/>
                    <a:pt x="0" y="1"/>
                    <a:pt x="0" y="0"/>
                  </a:cubicBezTo>
                  <a:cubicBezTo>
                    <a:pt x="94" y="96"/>
                    <a:pt x="444" y="168"/>
                    <a:pt x="862" y="168"/>
                  </a:cubicBezTo>
                  <a:close/>
                </a:path>
              </a:pathLst>
            </a:custGeom>
            <a:solidFill>
              <a:schemeClr val="tx1">
                <a:lumMod val="95000"/>
                <a:lumOff val="5000"/>
                <a:alpha val="15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12"/>
          <p:cNvGrpSpPr/>
          <p:nvPr/>
        </p:nvGrpSpPr>
        <p:grpSpPr>
          <a:xfrm>
            <a:off x="3244245" y="2579977"/>
            <a:ext cx="2656550" cy="720824"/>
            <a:chOff x="4057088" y="3330311"/>
            <a:chExt cx="4079414" cy="1106751"/>
          </a:xfrm>
        </p:grpSpPr>
        <p:sp>
          <p:nvSpPr>
            <p:cNvPr id="14" name="Oval 11"/>
            <p:cNvSpPr>
              <a:spLocks noChangeArrowheads="1"/>
            </p:cNvSpPr>
            <p:nvPr/>
          </p:nvSpPr>
          <p:spPr bwMode="auto">
            <a:xfrm>
              <a:off x="4057088" y="3330311"/>
              <a:ext cx="4079414" cy="1106751"/>
            </a:xfrm>
            <a:prstGeom prst="ellipse">
              <a:avLst/>
            </a:prstGeom>
            <a:solidFill>
              <a:schemeClr val="accent3">
                <a:alpha val="90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2"/>
            <p:cNvSpPr/>
            <p:nvPr/>
          </p:nvSpPr>
          <p:spPr bwMode="auto">
            <a:xfrm>
              <a:off x="4057088" y="3884413"/>
              <a:ext cx="4079414" cy="552648"/>
            </a:xfrm>
            <a:custGeom>
              <a:gdLst>
                <a:gd name="T0" fmla="*/ 913 w 1826"/>
                <a:gd name="T1" fmla="*/ 189 h 248"/>
                <a:gd name="T2" fmla="*/ 0 w 1826"/>
                <a:gd name="T3" fmla="*/ 0 h 248"/>
                <a:gd name="T4" fmla="*/ 0 w 1826"/>
                <a:gd name="T5" fmla="*/ 0 h 248"/>
                <a:gd name="T6" fmla="*/ 913 w 1826"/>
                <a:gd name="T7" fmla="*/ 248 h 248"/>
                <a:gd name="T8" fmla="*/ 1826 w 1826"/>
                <a:gd name="T9" fmla="*/ 0 h 248"/>
                <a:gd name="T10" fmla="*/ 1826 w 1826"/>
                <a:gd name="T11" fmla="*/ 0 h 248"/>
                <a:gd name="T12" fmla="*/ 913 w 1826"/>
                <a:gd name="T13" fmla="*/ 189 h 248"/>
              </a:gdLst>
              <a:cxnLst>
                <a:cxn ang="0">
                  <a:pos x="T0" y="T1"/>
                </a:cxn>
                <a:cxn ang="0">
                  <a:pos x="T2" y="T3"/>
                </a:cxn>
                <a:cxn ang="0">
                  <a:pos x="T4" y="T5"/>
                </a:cxn>
                <a:cxn ang="0">
                  <a:pos x="T6" y="T7"/>
                </a:cxn>
                <a:cxn ang="0">
                  <a:pos x="T8" y="T9"/>
                </a:cxn>
                <a:cxn ang="0">
                  <a:pos x="T10" y="T11"/>
                </a:cxn>
                <a:cxn ang="0">
                  <a:pos x="T12" y="T13"/>
                </a:cxn>
              </a:cxnLst>
              <a:rect l="0" t="0" r="r" b="b"/>
              <a:pathLst>
                <a:path w="1826" h="248">
                  <a:moveTo>
                    <a:pt x="913" y="189"/>
                  </a:moveTo>
                  <a:cubicBezTo>
                    <a:pt x="471" y="189"/>
                    <a:pt x="100" y="109"/>
                    <a:pt x="0" y="0"/>
                  </a:cubicBezTo>
                  <a:cubicBezTo>
                    <a:pt x="0" y="0"/>
                    <a:pt x="0" y="0"/>
                    <a:pt x="0" y="0"/>
                  </a:cubicBezTo>
                  <a:cubicBezTo>
                    <a:pt x="0" y="137"/>
                    <a:pt x="409" y="248"/>
                    <a:pt x="913" y="248"/>
                  </a:cubicBezTo>
                  <a:cubicBezTo>
                    <a:pt x="1417" y="248"/>
                    <a:pt x="1826" y="137"/>
                    <a:pt x="1826" y="0"/>
                  </a:cubicBezTo>
                  <a:cubicBezTo>
                    <a:pt x="1826" y="0"/>
                    <a:pt x="1826" y="0"/>
                    <a:pt x="1826" y="0"/>
                  </a:cubicBezTo>
                  <a:cubicBezTo>
                    <a:pt x="1726" y="109"/>
                    <a:pt x="1355" y="189"/>
                    <a:pt x="913" y="189"/>
                  </a:cubicBezTo>
                  <a:close/>
                </a:path>
              </a:pathLst>
            </a:custGeom>
            <a:solidFill>
              <a:schemeClr val="tx1">
                <a:lumMod val="95000"/>
                <a:lumOff val="5000"/>
                <a:alpha val="15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15"/>
          <p:cNvGrpSpPr/>
          <p:nvPr/>
        </p:nvGrpSpPr>
        <p:grpSpPr>
          <a:xfrm>
            <a:off x="3319062" y="2226670"/>
            <a:ext cx="2507859" cy="636521"/>
            <a:chOff x="4171981" y="2787843"/>
            <a:chExt cx="3851083" cy="977315"/>
          </a:xfrm>
        </p:grpSpPr>
        <p:sp>
          <p:nvSpPr>
            <p:cNvPr id="17" name="Oval 13"/>
            <p:cNvSpPr>
              <a:spLocks noChangeArrowheads="1"/>
            </p:cNvSpPr>
            <p:nvPr/>
          </p:nvSpPr>
          <p:spPr bwMode="auto">
            <a:xfrm>
              <a:off x="4171981" y="2787843"/>
              <a:ext cx="3851083" cy="977314"/>
            </a:xfrm>
            <a:prstGeom prst="ellipse">
              <a:avLst/>
            </a:prstGeom>
            <a:solidFill>
              <a:schemeClr val="accent2">
                <a:alpha val="90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4"/>
            <p:cNvSpPr/>
            <p:nvPr/>
          </p:nvSpPr>
          <p:spPr bwMode="auto">
            <a:xfrm>
              <a:off x="4171981" y="3276501"/>
              <a:ext cx="3851083" cy="488657"/>
            </a:xfrm>
            <a:custGeom>
              <a:gdLst>
                <a:gd name="T0" fmla="*/ 862 w 1724"/>
                <a:gd name="T1" fmla="*/ 167 h 219"/>
                <a:gd name="T2" fmla="*/ 0 w 1724"/>
                <a:gd name="T3" fmla="*/ 0 h 219"/>
                <a:gd name="T4" fmla="*/ 0 w 1724"/>
                <a:gd name="T5" fmla="*/ 0 h 219"/>
                <a:gd name="T6" fmla="*/ 862 w 1724"/>
                <a:gd name="T7" fmla="*/ 219 h 219"/>
                <a:gd name="T8" fmla="*/ 1724 w 1724"/>
                <a:gd name="T9" fmla="*/ 0 h 219"/>
                <a:gd name="T10" fmla="*/ 1724 w 1724"/>
                <a:gd name="T11" fmla="*/ 0 h 219"/>
                <a:gd name="T12" fmla="*/ 862 w 1724"/>
                <a:gd name="T13" fmla="*/ 167 h 219"/>
              </a:gd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7"/>
                  </a:moveTo>
                  <a:cubicBezTo>
                    <a:pt x="444" y="167"/>
                    <a:pt x="94" y="96"/>
                    <a:pt x="0" y="0"/>
                  </a:cubicBezTo>
                  <a:cubicBezTo>
                    <a:pt x="0" y="0"/>
                    <a:pt x="0" y="0"/>
                    <a:pt x="0" y="0"/>
                  </a:cubicBezTo>
                  <a:cubicBezTo>
                    <a:pt x="0" y="121"/>
                    <a:pt x="386" y="219"/>
                    <a:pt x="862" y="219"/>
                  </a:cubicBezTo>
                  <a:cubicBezTo>
                    <a:pt x="1338" y="219"/>
                    <a:pt x="1724" y="121"/>
                    <a:pt x="1724" y="0"/>
                  </a:cubicBezTo>
                  <a:cubicBezTo>
                    <a:pt x="1724" y="0"/>
                    <a:pt x="1724" y="0"/>
                    <a:pt x="1724" y="0"/>
                  </a:cubicBezTo>
                  <a:cubicBezTo>
                    <a:pt x="1630" y="96"/>
                    <a:pt x="1280" y="167"/>
                    <a:pt x="862" y="167"/>
                  </a:cubicBezTo>
                  <a:close/>
                </a:path>
              </a:pathLst>
            </a:custGeom>
            <a:solidFill>
              <a:schemeClr val="tx1">
                <a:lumMod val="95000"/>
                <a:lumOff val="5000"/>
                <a:alpha val="15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 name="Group 18"/>
          <p:cNvGrpSpPr/>
          <p:nvPr/>
        </p:nvGrpSpPr>
        <p:grpSpPr>
          <a:xfrm>
            <a:off x="3517003" y="1895148"/>
            <a:ext cx="2111980" cy="543696"/>
            <a:chOff x="4475937" y="2278826"/>
            <a:chExt cx="3243170" cy="834790"/>
          </a:xfrm>
        </p:grpSpPr>
        <p:sp>
          <p:nvSpPr>
            <p:cNvPr id="20" name="Oval 15"/>
            <p:cNvSpPr>
              <a:spLocks noChangeArrowheads="1"/>
            </p:cNvSpPr>
            <p:nvPr/>
          </p:nvSpPr>
          <p:spPr bwMode="auto">
            <a:xfrm>
              <a:off x="4475937" y="2278826"/>
              <a:ext cx="3243170" cy="834789"/>
            </a:xfrm>
            <a:prstGeom prst="ellipse">
              <a:avLst/>
            </a:prstGeom>
            <a:solidFill>
              <a:schemeClr val="accent1">
                <a:alpha val="90000"/>
              </a:schemeClr>
            </a:solidFill>
            <a:ln>
              <a:noFill/>
            </a:ln>
            <a:effectLst/>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16"/>
            <p:cNvSpPr/>
            <p:nvPr/>
          </p:nvSpPr>
          <p:spPr bwMode="auto">
            <a:xfrm>
              <a:off x="4475937" y="2696221"/>
              <a:ext cx="3243170" cy="417395"/>
            </a:xfrm>
            <a:custGeom>
              <a:gdLst>
                <a:gd name="T0" fmla="*/ 726 w 1452"/>
                <a:gd name="T1" fmla="*/ 143 h 187"/>
                <a:gd name="T2" fmla="*/ 0 w 1452"/>
                <a:gd name="T3" fmla="*/ 0 h 187"/>
                <a:gd name="T4" fmla="*/ 0 w 1452"/>
                <a:gd name="T5" fmla="*/ 0 h 187"/>
                <a:gd name="T6" fmla="*/ 726 w 1452"/>
                <a:gd name="T7" fmla="*/ 187 h 187"/>
                <a:gd name="T8" fmla="*/ 1452 w 1452"/>
                <a:gd name="T9" fmla="*/ 0 h 187"/>
                <a:gd name="T10" fmla="*/ 1452 w 1452"/>
                <a:gd name="T11" fmla="*/ 0 h 187"/>
                <a:gd name="T12" fmla="*/ 726 w 1452"/>
                <a:gd name="T13" fmla="*/ 143 h 187"/>
              </a:gdLst>
              <a:cxnLst>
                <a:cxn ang="0">
                  <a:pos x="T0" y="T1"/>
                </a:cxn>
                <a:cxn ang="0">
                  <a:pos x="T2" y="T3"/>
                </a:cxn>
                <a:cxn ang="0">
                  <a:pos x="T4" y="T5"/>
                </a:cxn>
                <a:cxn ang="0">
                  <a:pos x="T6" y="T7"/>
                </a:cxn>
                <a:cxn ang="0">
                  <a:pos x="T8" y="T9"/>
                </a:cxn>
                <a:cxn ang="0">
                  <a:pos x="T10" y="T11"/>
                </a:cxn>
                <a:cxn ang="0">
                  <a:pos x="T12" y="T13"/>
                </a:cxn>
              </a:cxnLst>
              <a:rect l="0" t="0" r="r" b="b"/>
              <a:pathLst>
                <a:path w="1452" h="187">
                  <a:moveTo>
                    <a:pt x="726" y="143"/>
                  </a:moveTo>
                  <a:cubicBezTo>
                    <a:pt x="374" y="143"/>
                    <a:pt x="79" y="82"/>
                    <a:pt x="0" y="0"/>
                  </a:cubicBezTo>
                  <a:cubicBezTo>
                    <a:pt x="0" y="0"/>
                    <a:pt x="0" y="0"/>
                    <a:pt x="0" y="0"/>
                  </a:cubicBezTo>
                  <a:cubicBezTo>
                    <a:pt x="0" y="103"/>
                    <a:pt x="325" y="187"/>
                    <a:pt x="726" y="187"/>
                  </a:cubicBezTo>
                  <a:cubicBezTo>
                    <a:pt x="1127" y="187"/>
                    <a:pt x="1452" y="103"/>
                    <a:pt x="1452" y="0"/>
                  </a:cubicBezTo>
                  <a:cubicBezTo>
                    <a:pt x="1452" y="0"/>
                    <a:pt x="1452" y="0"/>
                    <a:pt x="1452" y="0"/>
                  </a:cubicBezTo>
                  <a:cubicBezTo>
                    <a:pt x="1372" y="82"/>
                    <a:pt x="1078" y="143"/>
                    <a:pt x="726" y="143"/>
                  </a:cubicBezTo>
                  <a:close/>
                </a:path>
              </a:pathLst>
            </a:custGeom>
            <a:solidFill>
              <a:schemeClr val="tx1">
                <a:lumMod val="95000"/>
                <a:lumOff val="5000"/>
                <a:alpha val="15000"/>
              </a:schemeClr>
            </a:solidFill>
            <a:ln>
              <a:noFill/>
            </a:ln>
          </p:spPr>
          <p:txBody>
            <a:bodyPr vert="horz" wrap="square" lIns="79382" tIns="39691" rIns="79382" bIns="39691" numCol="1" anchor="t" anchorCtr="0" compatLnSpc="1"/>
            <a:lstStyle/>
            <a:p>
              <a:pPr algn="just">
                <a:lnSpc>
                  <a:spcPct val="120000"/>
                </a:lnSpc>
              </a:pPr>
              <a:endParaRPr lang="id-ID" sz="5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0" name="Text Placeholder 9"/>
          <p:cNvSpPr>
            <a:spLocks noGrp="1"/>
          </p:cNvSpPr>
          <p:nvPr>
            <p:ph type="body" sz="quarter" idx="4294967295"/>
          </p:nvPr>
        </p:nvSpPr>
        <p:spPr>
          <a:xfrm>
            <a:off x="6865459" y="2205038"/>
            <a:ext cx="1498600" cy="233362"/>
          </a:xfrm>
          <a:prstGeom prst="rect">
            <a:avLst/>
          </a:prstGeom>
        </p:spPr>
        <p:txBody>
          <a:bodyPr vert="horz" lIns="0" tIns="0" rIns="0" bIns="0" rtlCol="0">
            <a:noAutofit/>
          </a:bodyPr>
          <a:lstStyle/>
          <a:p>
            <a:pPr marL="0" indent="0" algn="r">
              <a:lnSpc>
                <a:spcPct val="120000"/>
              </a:lnSpc>
              <a:spcBef>
                <a:spcPct val="0"/>
              </a:spcBef>
              <a:buNone/>
            </a:pPr>
            <a:r>
              <a:rPr lang="zh-CN" altLang="en-US"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1" name="Text Placeholder 8"/>
          <p:cNvSpPr>
            <a:spLocks noGrp="1"/>
          </p:cNvSpPr>
          <p:nvPr>
            <p:ph type="body" sz="quarter" idx="4294967295"/>
          </p:nvPr>
        </p:nvSpPr>
        <p:spPr>
          <a:xfrm>
            <a:off x="898660" y="1985963"/>
            <a:ext cx="930275" cy="219075"/>
          </a:xfrm>
          <a:prstGeom prst="rect">
            <a:avLst/>
          </a:prstGeom>
        </p:spPr>
        <p:txBody>
          <a:bodyPr vert="horz" lIns="0" tIns="0" rIns="0" bIns="0" rtlCol="0">
            <a:normAutofit/>
          </a:bodyPr>
          <a:lstStyle/>
          <a:p>
            <a:pPr marL="0" indent="0" algn="just">
              <a:lnSpc>
                <a:spcPct val="140000"/>
              </a:lnSpc>
              <a:spcBef>
                <a:spcPct val="0"/>
              </a:spcBef>
              <a:buNone/>
            </a:pPr>
            <a:r>
              <a:rPr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a:t>
            </a:r>
            <a:endParaRPr lang="en-AU"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2" name="Text Placeholder 9"/>
          <p:cNvSpPr>
            <a:spLocks noGrp="1"/>
          </p:cNvSpPr>
          <p:nvPr>
            <p:ph type="body" sz="quarter" idx="4294967295"/>
          </p:nvPr>
        </p:nvSpPr>
        <p:spPr>
          <a:xfrm>
            <a:off x="898660" y="2205038"/>
            <a:ext cx="1379538" cy="241300"/>
          </a:xfrm>
          <a:prstGeom prst="rect">
            <a:avLst/>
          </a:prstGeom>
        </p:spPr>
        <p:txBody>
          <a:bodyPr vert="horz" lIns="0" tIns="0" rIns="0" bIns="0" rtlCol="0">
            <a:noAutofit/>
          </a:bodyPr>
          <a:lstStyle/>
          <a:p>
            <a:pPr marL="0" indent="0" algn="just">
              <a:lnSpc>
                <a:spcPct val="120000"/>
              </a:lnSpc>
              <a:spcBef>
                <a:spcPct val="0"/>
              </a:spcBef>
              <a:buNone/>
            </a:pPr>
            <a:r>
              <a:rPr lang="zh-CN" altLang="en-US"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3" name="Text Placeholder 8"/>
          <p:cNvSpPr>
            <a:spLocks noGrp="1"/>
          </p:cNvSpPr>
          <p:nvPr>
            <p:ph type="body" sz="quarter" idx="4294967295"/>
          </p:nvPr>
        </p:nvSpPr>
        <p:spPr>
          <a:xfrm>
            <a:off x="898660" y="2754313"/>
            <a:ext cx="930275" cy="219075"/>
          </a:xfrm>
          <a:prstGeom prst="rect">
            <a:avLst/>
          </a:prstGeom>
        </p:spPr>
        <p:txBody>
          <a:bodyPr vert="horz" lIns="0" tIns="0" rIns="0" bIns="0" rtlCol="0">
            <a:normAutofit/>
          </a:bodyPr>
          <a:lstStyle/>
          <a:p>
            <a:pPr marL="0" indent="0" algn="just">
              <a:lnSpc>
                <a:spcPct val="140000"/>
              </a:lnSpc>
              <a:spcBef>
                <a:spcPct val="0"/>
              </a:spcBef>
              <a:buNone/>
            </a:pPr>
            <a:r>
              <a:rPr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a:t>
            </a:r>
            <a:endParaRPr lang="en-AU"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4" name="Text Placeholder 9"/>
          <p:cNvSpPr>
            <a:spLocks noGrp="1"/>
          </p:cNvSpPr>
          <p:nvPr>
            <p:ph type="body" sz="quarter" idx="4294967295"/>
          </p:nvPr>
        </p:nvSpPr>
        <p:spPr>
          <a:xfrm>
            <a:off x="898660" y="2973388"/>
            <a:ext cx="1379538" cy="239712"/>
          </a:xfrm>
          <a:prstGeom prst="rect">
            <a:avLst/>
          </a:prstGeom>
        </p:spPr>
        <p:txBody>
          <a:bodyPr vert="horz" lIns="0" tIns="0" rIns="0" bIns="0" rtlCol="0">
            <a:noAutofit/>
          </a:bodyPr>
          <a:lstStyle/>
          <a:p>
            <a:pPr marL="0" indent="0" algn="just">
              <a:lnSpc>
                <a:spcPct val="120000"/>
              </a:lnSpc>
              <a:spcBef>
                <a:spcPct val="0"/>
              </a:spcBef>
              <a:buNone/>
            </a:pPr>
            <a:r>
              <a:rPr lang="zh-CN" altLang="en-US"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5" name="Text Placeholder 8"/>
          <p:cNvSpPr>
            <a:spLocks noGrp="1"/>
          </p:cNvSpPr>
          <p:nvPr>
            <p:ph type="body" sz="quarter" idx="4294967295"/>
          </p:nvPr>
        </p:nvSpPr>
        <p:spPr>
          <a:xfrm>
            <a:off x="898660" y="3554413"/>
            <a:ext cx="930275" cy="219075"/>
          </a:xfrm>
          <a:prstGeom prst="rect">
            <a:avLst/>
          </a:prstGeom>
        </p:spPr>
        <p:txBody>
          <a:bodyPr vert="horz" lIns="0" tIns="0" rIns="0" bIns="0" rtlCol="0">
            <a:normAutofit/>
          </a:bodyPr>
          <a:lstStyle/>
          <a:p>
            <a:pPr marL="0" indent="0" algn="just">
              <a:lnSpc>
                <a:spcPct val="140000"/>
              </a:lnSpc>
              <a:spcBef>
                <a:spcPct val="0"/>
              </a:spcBef>
              <a:buNone/>
            </a:pPr>
            <a:r>
              <a:rPr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a:t>
            </a:r>
            <a:r>
              <a:rPr lang="en-US" altLang="zh-CN"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内容</a:t>
            </a:r>
            <a:endParaRPr lang="en-AU"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6" name="Text Placeholder 9"/>
          <p:cNvSpPr>
            <a:spLocks noGrp="1"/>
          </p:cNvSpPr>
          <p:nvPr>
            <p:ph type="body" sz="quarter" idx="4294967295"/>
          </p:nvPr>
        </p:nvSpPr>
        <p:spPr>
          <a:xfrm>
            <a:off x="898660" y="3773488"/>
            <a:ext cx="1379538" cy="239712"/>
          </a:xfrm>
          <a:prstGeom prst="rect">
            <a:avLst/>
          </a:prstGeom>
        </p:spPr>
        <p:txBody>
          <a:bodyPr vert="horz" lIns="0" tIns="0" rIns="0" bIns="0" rtlCol="0">
            <a:noAutofit/>
          </a:bodyPr>
          <a:lstStyle/>
          <a:p>
            <a:pPr marL="0" indent="0" algn="just">
              <a:lnSpc>
                <a:spcPct val="120000"/>
              </a:lnSpc>
              <a:spcBef>
                <a:spcPct val="0"/>
              </a:spcBef>
              <a:buNone/>
            </a:pPr>
            <a:r>
              <a:rPr lang="zh-CN" altLang="en-US"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7" name="Text Placeholder 8"/>
          <p:cNvSpPr>
            <a:spLocks noGrp="1"/>
          </p:cNvSpPr>
          <p:nvPr>
            <p:ph type="body" sz="quarter" idx="4294967295"/>
          </p:nvPr>
        </p:nvSpPr>
        <p:spPr>
          <a:xfrm>
            <a:off x="7390922" y="2754313"/>
            <a:ext cx="973137" cy="211137"/>
          </a:xfrm>
          <a:prstGeom prst="rect">
            <a:avLst/>
          </a:prstGeom>
        </p:spPr>
        <p:txBody>
          <a:bodyPr vert="horz" lIns="0" tIns="0" rIns="0" bIns="0" rtlCol="0">
            <a:normAutofit/>
          </a:bodyPr>
          <a:lstStyle/>
          <a:p>
            <a:pPr marL="0" indent="0" algn="r">
              <a:lnSpc>
                <a:spcPct val="140000"/>
              </a:lnSpc>
              <a:spcBef>
                <a:spcPct val="0"/>
              </a:spcBef>
              <a:buNone/>
            </a:pPr>
            <a:r>
              <a:rPr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a:t>
            </a:r>
            <a:endParaRPr lang="en-AU"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8" name="Text Placeholder 9"/>
          <p:cNvSpPr>
            <a:spLocks noGrp="1"/>
          </p:cNvSpPr>
          <p:nvPr>
            <p:ph type="body" sz="quarter" idx="4294967295"/>
          </p:nvPr>
        </p:nvSpPr>
        <p:spPr>
          <a:xfrm>
            <a:off x="6865459" y="2973388"/>
            <a:ext cx="1498600" cy="233362"/>
          </a:xfrm>
          <a:prstGeom prst="rect">
            <a:avLst/>
          </a:prstGeom>
        </p:spPr>
        <p:txBody>
          <a:bodyPr vert="horz" lIns="0" tIns="0" rIns="0" bIns="0" rtlCol="0">
            <a:noAutofit/>
          </a:bodyPr>
          <a:lstStyle/>
          <a:p>
            <a:pPr marL="0" indent="0" algn="r">
              <a:lnSpc>
                <a:spcPct val="120000"/>
              </a:lnSpc>
              <a:spcBef>
                <a:spcPct val="0"/>
              </a:spcBef>
              <a:buNone/>
            </a:pPr>
            <a:r>
              <a:rPr lang="zh-CN" altLang="en-US"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6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9" name="Text Placeholder 8"/>
          <p:cNvSpPr>
            <a:spLocks noGrp="1"/>
          </p:cNvSpPr>
          <p:nvPr>
            <p:ph type="body" sz="quarter" idx="4294967295"/>
          </p:nvPr>
        </p:nvSpPr>
        <p:spPr>
          <a:xfrm>
            <a:off x="7390922" y="1985963"/>
            <a:ext cx="973137" cy="212725"/>
          </a:xfrm>
          <a:prstGeom prst="rect">
            <a:avLst/>
          </a:prstGeom>
        </p:spPr>
        <p:txBody>
          <a:bodyPr vert="horz" lIns="0" tIns="0" rIns="0" bIns="0" rtlCol="0">
            <a:normAutofit/>
          </a:bodyPr>
          <a:lstStyle/>
          <a:p>
            <a:pPr marL="0" indent="0" algn="r">
              <a:lnSpc>
                <a:spcPct val="140000"/>
              </a:lnSpc>
              <a:spcBef>
                <a:spcPct val="0"/>
              </a:spcBef>
              <a:buNone/>
            </a:pPr>
            <a:r>
              <a:rPr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a:t>
            </a:r>
            <a:endParaRPr lang="en-AU" sz="90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7" name="Group 48"/>
          <p:cNvGrpSpPr/>
          <p:nvPr/>
        </p:nvGrpSpPr>
        <p:grpSpPr>
          <a:xfrm>
            <a:off x="2858902" y="1998986"/>
            <a:ext cx="301434" cy="301474"/>
            <a:chOff x="2925343" y="2268550"/>
            <a:chExt cx="462882" cy="462882"/>
          </a:xfrm>
        </p:grpSpPr>
        <p:sp>
          <p:nvSpPr>
            <p:cNvPr id="45" name="Rounded Rectangle 44"/>
            <p:cNvSpPr/>
            <p:nvPr/>
          </p:nvSpPr>
          <p:spPr>
            <a:xfrm>
              <a:off x="2925343" y="2268550"/>
              <a:ext cx="462882" cy="46288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Shape 1684"/>
            <p:cNvSpPr/>
            <p:nvPr/>
          </p:nvSpPr>
          <p:spPr>
            <a:xfrm>
              <a:off x="3028178" y="2377361"/>
              <a:ext cx="280172" cy="246554"/>
            </a:xfrm>
            <a:custGeom>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rgbClr val="FFFFFF"/>
            </a:solidFill>
            <a:ln w="12700" cap="flat">
              <a:noFill/>
              <a:miter lim="400000"/>
            </a:ln>
            <a:effectLst/>
          </p:spPr>
          <p:txBody>
            <a:bodyPr wrap="square" lIns="33076" tIns="33076" rIns="33076" bIns="33076" numCol="1" anchor="ctr">
              <a:noAutofit/>
            </a:bodyPr>
            <a:lstStyle/>
            <a:p>
              <a:pPr algn="just">
                <a:lnSpc>
                  <a:spcPct val="120000"/>
                </a:lnSpc>
                <a:defRPr sz="3100" b="1">
                  <a:latin typeface="Kontrapunkt Bob Bold"/>
                  <a:ea typeface="Kontrapunkt Bob Bold"/>
                  <a:cs typeface="Kontrapunkt Bob Bold"/>
                  <a:sym typeface="Kontrapunkt Bob Bold"/>
                </a:defRPr>
              </a:pPr>
              <a:endParaRPr sz="5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Group 54"/>
          <p:cNvGrpSpPr/>
          <p:nvPr/>
        </p:nvGrpSpPr>
        <p:grpSpPr>
          <a:xfrm>
            <a:off x="2858902" y="3563110"/>
            <a:ext cx="301434" cy="301474"/>
            <a:chOff x="2855493" y="3429000"/>
            <a:chExt cx="462882" cy="462882"/>
          </a:xfrm>
        </p:grpSpPr>
        <p:sp>
          <p:nvSpPr>
            <p:cNvPr id="56" name="Rounded Rectangle 55"/>
            <p:cNvSpPr/>
            <p:nvPr/>
          </p:nvSpPr>
          <p:spPr>
            <a:xfrm>
              <a:off x="2855493" y="3429000"/>
              <a:ext cx="462882" cy="46288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AutoShape 35"/>
            <p:cNvSpPr/>
            <p:nvPr/>
          </p:nvSpPr>
          <p:spPr bwMode="auto">
            <a:xfrm>
              <a:off x="2978718" y="3520829"/>
              <a:ext cx="216432" cy="290727"/>
            </a:xfrm>
            <a:custGeom>
              <a:gdLst>
                <a:gd name="T0" fmla="*/ 733 w 19946"/>
                <a:gd name="T1" fmla="*/ 1038 h 21355"/>
                <a:gd name="T2" fmla="*/ 550 w 19946"/>
                <a:gd name="T3" fmla="*/ 889 h 21355"/>
                <a:gd name="T4" fmla="*/ 6041 w 19946"/>
                <a:gd name="T5" fmla="*/ 11465 h 21355"/>
                <a:gd name="T6" fmla="*/ 5858 w 19946"/>
                <a:gd name="T7" fmla="*/ 16679 h 21355"/>
                <a:gd name="T8" fmla="*/ 0 w 19946"/>
                <a:gd name="T9" fmla="*/ 18765 h 21355"/>
                <a:gd name="T10" fmla="*/ 6590 w 19946"/>
                <a:gd name="T11" fmla="*/ 17722 h 21355"/>
                <a:gd name="T12" fmla="*/ 8970 w 19946"/>
                <a:gd name="T13" fmla="*/ 20999 h 21355"/>
                <a:gd name="T14" fmla="*/ 10251 w 19946"/>
                <a:gd name="T15" fmla="*/ 20403 h 21355"/>
                <a:gd name="T16" fmla="*/ 12265 w 19946"/>
                <a:gd name="T17" fmla="*/ 18467 h 21355"/>
                <a:gd name="T18" fmla="*/ 12631 w 19946"/>
                <a:gd name="T19" fmla="*/ 17275 h 21355"/>
                <a:gd name="T20" fmla="*/ 8055 w 19946"/>
                <a:gd name="T21" fmla="*/ 16381 h 21355"/>
                <a:gd name="T22" fmla="*/ 18855 w 19946"/>
                <a:gd name="T23" fmla="*/ 15785 h 21355"/>
                <a:gd name="T24" fmla="*/ 18672 w 19946"/>
                <a:gd name="T25" fmla="*/ 15636 h 21355"/>
                <a:gd name="T26" fmla="*/ 17024 w 19946"/>
                <a:gd name="T27" fmla="*/ 12806 h 21355"/>
                <a:gd name="T28" fmla="*/ 16475 w 19946"/>
                <a:gd name="T29" fmla="*/ 12806 h 21355"/>
                <a:gd name="T30" fmla="*/ 13180 w 19946"/>
                <a:gd name="T31" fmla="*/ 5805 h 21355"/>
                <a:gd name="T32" fmla="*/ 8421 w 19946"/>
                <a:gd name="T33" fmla="*/ 9380 h 21355"/>
                <a:gd name="T34" fmla="*/ 12814 w 19946"/>
                <a:gd name="T35" fmla="*/ 5507 h 21355"/>
                <a:gd name="T36" fmla="*/ 4211 w 19946"/>
                <a:gd name="T37" fmla="*/ 2825 h 21355"/>
                <a:gd name="T38" fmla="*/ 4211 w 19946"/>
                <a:gd name="T39" fmla="*/ 2378 h 21355"/>
                <a:gd name="T40" fmla="*/ 1831 w 19946"/>
                <a:gd name="T41" fmla="*/ 591 h 21355"/>
                <a:gd name="T42" fmla="*/ 1648 w 19946"/>
                <a:gd name="T43" fmla="*/ 1038 h 21355"/>
                <a:gd name="T44" fmla="*/ 18672 w 19946"/>
                <a:gd name="T45" fmla="*/ 14891 h 21355"/>
                <a:gd name="T46" fmla="*/ 17024 w 19946"/>
                <a:gd name="T47" fmla="*/ 9678 h 21355"/>
                <a:gd name="T48" fmla="*/ 15560 w 19946"/>
                <a:gd name="T49" fmla="*/ 2825 h 21355"/>
                <a:gd name="T50" fmla="*/ 12814 w 19946"/>
                <a:gd name="T51" fmla="*/ 5507 h 21355"/>
                <a:gd name="T52" fmla="*/ 13180 w 19946"/>
                <a:gd name="T53" fmla="*/ 5805 h 21355"/>
                <a:gd name="T54" fmla="*/ 16475 w 19946"/>
                <a:gd name="T55" fmla="*/ 3570 h 21355"/>
                <a:gd name="T56" fmla="*/ 16475 w 19946"/>
                <a:gd name="T57" fmla="*/ 8933 h 21355"/>
                <a:gd name="T58" fmla="*/ 17024 w 19946"/>
                <a:gd name="T59" fmla="*/ 2676 h 21355"/>
                <a:gd name="T60" fmla="*/ 19038 w 19946"/>
                <a:gd name="T61" fmla="*/ 1932 h 21355"/>
                <a:gd name="T62" fmla="*/ 17573 w 19946"/>
                <a:gd name="T63" fmla="*/ 740 h 21355"/>
                <a:gd name="T64" fmla="*/ 16658 w 19946"/>
                <a:gd name="T65" fmla="*/ 2378 h 21355"/>
                <a:gd name="T66" fmla="*/ 8970 w 19946"/>
                <a:gd name="T67" fmla="*/ 2825 h 21355"/>
                <a:gd name="T68" fmla="*/ 15560 w 19946"/>
                <a:gd name="T69" fmla="*/ 2825 h 213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46" h="21355">
                  <a:moveTo>
                    <a:pt x="7505" y="10125"/>
                  </a:moveTo>
                  <a:cubicBezTo>
                    <a:pt x="3478" y="6996"/>
                    <a:pt x="733" y="3272"/>
                    <a:pt x="733" y="1038"/>
                  </a:cubicBezTo>
                  <a:cubicBezTo>
                    <a:pt x="733" y="1038"/>
                    <a:pt x="733" y="889"/>
                    <a:pt x="733" y="740"/>
                  </a:cubicBezTo>
                  <a:cubicBezTo>
                    <a:pt x="733" y="740"/>
                    <a:pt x="550" y="889"/>
                    <a:pt x="550" y="889"/>
                  </a:cubicBezTo>
                  <a:cubicBezTo>
                    <a:pt x="-1464" y="4017"/>
                    <a:pt x="3112" y="9082"/>
                    <a:pt x="6041" y="11316"/>
                  </a:cubicBezTo>
                  <a:cubicBezTo>
                    <a:pt x="6041" y="11316"/>
                    <a:pt x="6041" y="11316"/>
                    <a:pt x="6041" y="11465"/>
                  </a:cubicBezTo>
                  <a:cubicBezTo>
                    <a:pt x="6041" y="16232"/>
                    <a:pt x="6041" y="16232"/>
                    <a:pt x="6041" y="16232"/>
                  </a:cubicBezTo>
                  <a:cubicBezTo>
                    <a:pt x="6041" y="16381"/>
                    <a:pt x="5858" y="16530"/>
                    <a:pt x="5858" y="16679"/>
                  </a:cubicBezTo>
                  <a:cubicBezTo>
                    <a:pt x="550" y="18020"/>
                    <a:pt x="550" y="18020"/>
                    <a:pt x="550" y="18020"/>
                  </a:cubicBezTo>
                  <a:cubicBezTo>
                    <a:pt x="183" y="18169"/>
                    <a:pt x="0" y="18467"/>
                    <a:pt x="0" y="18765"/>
                  </a:cubicBezTo>
                  <a:cubicBezTo>
                    <a:pt x="183" y="19063"/>
                    <a:pt x="550" y="19360"/>
                    <a:pt x="916" y="19212"/>
                  </a:cubicBezTo>
                  <a:cubicBezTo>
                    <a:pt x="6590" y="17722"/>
                    <a:pt x="6590" y="17722"/>
                    <a:pt x="6590" y="17722"/>
                  </a:cubicBezTo>
                  <a:cubicBezTo>
                    <a:pt x="6590" y="17722"/>
                    <a:pt x="6773" y="17871"/>
                    <a:pt x="6956" y="17871"/>
                  </a:cubicBezTo>
                  <a:cubicBezTo>
                    <a:pt x="8970" y="20999"/>
                    <a:pt x="8970" y="20999"/>
                    <a:pt x="8970" y="20999"/>
                  </a:cubicBezTo>
                  <a:cubicBezTo>
                    <a:pt x="9153" y="21297"/>
                    <a:pt x="9702" y="21446"/>
                    <a:pt x="10068" y="21297"/>
                  </a:cubicBezTo>
                  <a:cubicBezTo>
                    <a:pt x="10434" y="21148"/>
                    <a:pt x="10434" y="20701"/>
                    <a:pt x="10251" y="20403"/>
                  </a:cubicBezTo>
                  <a:cubicBezTo>
                    <a:pt x="8421" y="17722"/>
                    <a:pt x="8421" y="17722"/>
                    <a:pt x="8421" y="17722"/>
                  </a:cubicBezTo>
                  <a:cubicBezTo>
                    <a:pt x="12265" y="18467"/>
                    <a:pt x="12265" y="18467"/>
                    <a:pt x="12265" y="18467"/>
                  </a:cubicBezTo>
                  <a:cubicBezTo>
                    <a:pt x="12631" y="18616"/>
                    <a:pt x="12997" y="18467"/>
                    <a:pt x="13180" y="18020"/>
                  </a:cubicBezTo>
                  <a:cubicBezTo>
                    <a:pt x="13180" y="17722"/>
                    <a:pt x="12997" y="17424"/>
                    <a:pt x="12631" y="17275"/>
                  </a:cubicBezTo>
                  <a:cubicBezTo>
                    <a:pt x="8055" y="16381"/>
                    <a:pt x="8055" y="16381"/>
                    <a:pt x="8055" y="16381"/>
                  </a:cubicBezTo>
                  <a:cubicBezTo>
                    <a:pt x="8055" y="16381"/>
                    <a:pt x="8055" y="16381"/>
                    <a:pt x="8055" y="16381"/>
                  </a:cubicBezTo>
                  <a:cubicBezTo>
                    <a:pt x="8055" y="12657"/>
                    <a:pt x="8055" y="12657"/>
                    <a:pt x="8055" y="12657"/>
                  </a:cubicBezTo>
                  <a:cubicBezTo>
                    <a:pt x="11350" y="14743"/>
                    <a:pt x="16658" y="16679"/>
                    <a:pt x="18855" y="15785"/>
                  </a:cubicBezTo>
                  <a:cubicBezTo>
                    <a:pt x="18855" y="15785"/>
                    <a:pt x="19038" y="15636"/>
                    <a:pt x="19038" y="15636"/>
                  </a:cubicBezTo>
                  <a:cubicBezTo>
                    <a:pt x="18855" y="15636"/>
                    <a:pt x="18672" y="15636"/>
                    <a:pt x="18672" y="15636"/>
                  </a:cubicBezTo>
                  <a:cubicBezTo>
                    <a:pt x="15926" y="15636"/>
                    <a:pt x="11350" y="13402"/>
                    <a:pt x="7505" y="10125"/>
                  </a:cubicBezTo>
                  <a:close/>
                  <a:moveTo>
                    <a:pt x="17024" y="12806"/>
                  </a:moveTo>
                  <a:cubicBezTo>
                    <a:pt x="17024" y="12955"/>
                    <a:pt x="16841" y="13104"/>
                    <a:pt x="16658" y="13104"/>
                  </a:cubicBezTo>
                  <a:cubicBezTo>
                    <a:pt x="16658" y="13104"/>
                    <a:pt x="16475" y="12955"/>
                    <a:pt x="16475" y="12806"/>
                  </a:cubicBezTo>
                  <a:cubicBezTo>
                    <a:pt x="16475" y="8933"/>
                    <a:pt x="16475" y="8933"/>
                    <a:pt x="16475" y="8933"/>
                  </a:cubicBezTo>
                  <a:cubicBezTo>
                    <a:pt x="15560" y="7890"/>
                    <a:pt x="14461" y="6847"/>
                    <a:pt x="13180" y="5805"/>
                  </a:cubicBezTo>
                  <a:cubicBezTo>
                    <a:pt x="8787" y="9380"/>
                    <a:pt x="8787" y="9380"/>
                    <a:pt x="8787" y="9380"/>
                  </a:cubicBezTo>
                  <a:cubicBezTo>
                    <a:pt x="8787" y="9380"/>
                    <a:pt x="8604" y="9380"/>
                    <a:pt x="8421" y="9380"/>
                  </a:cubicBezTo>
                  <a:cubicBezTo>
                    <a:pt x="8421" y="9231"/>
                    <a:pt x="8421" y="9082"/>
                    <a:pt x="8421" y="8933"/>
                  </a:cubicBezTo>
                  <a:cubicBezTo>
                    <a:pt x="12814" y="5507"/>
                    <a:pt x="12814" y="5507"/>
                    <a:pt x="12814" y="5507"/>
                  </a:cubicBezTo>
                  <a:cubicBezTo>
                    <a:pt x="11533" y="4464"/>
                    <a:pt x="10251" y="3570"/>
                    <a:pt x="8970" y="2825"/>
                  </a:cubicBezTo>
                  <a:cubicBezTo>
                    <a:pt x="4211" y="2825"/>
                    <a:pt x="4211" y="2825"/>
                    <a:pt x="4211" y="2825"/>
                  </a:cubicBezTo>
                  <a:cubicBezTo>
                    <a:pt x="4028" y="2825"/>
                    <a:pt x="4028" y="2676"/>
                    <a:pt x="4028" y="2527"/>
                  </a:cubicBezTo>
                  <a:cubicBezTo>
                    <a:pt x="4028" y="2378"/>
                    <a:pt x="4028" y="2378"/>
                    <a:pt x="4211" y="2378"/>
                  </a:cubicBezTo>
                  <a:cubicBezTo>
                    <a:pt x="8055" y="2378"/>
                    <a:pt x="8055" y="2378"/>
                    <a:pt x="8055" y="2378"/>
                  </a:cubicBezTo>
                  <a:cubicBezTo>
                    <a:pt x="4943" y="591"/>
                    <a:pt x="2380" y="-5"/>
                    <a:pt x="1831" y="591"/>
                  </a:cubicBezTo>
                  <a:cubicBezTo>
                    <a:pt x="1831" y="591"/>
                    <a:pt x="1831" y="591"/>
                    <a:pt x="1831" y="591"/>
                  </a:cubicBezTo>
                  <a:cubicBezTo>
                    <a:pt x="1648" y="591"/>
                    <a:pt x="1648" y="889"/>
                    <a:pt x="1648" y="1038"/>
                  </a:cubicBezTo>
                  <a:cubicBezTo>
                    <a:pt x="1648" y="2974"/>
                    <a:pt x="4394" y="6549"/>
                    <a:pt x="8055" y="9678"/>
                  </a:cubicBezTo>
                  <a:cubicBezTo>
                    <a:pt x="11899" y="12657"/>
                    <a:pt x="16292" y="14891"/>
                    <a:pt x="18672" y="14891"/>
                  </a:cubicBezTo>
                  <a:cubicBezTo>
                    <a:pt x="18855" y="14891"/>
                    <a:pt x="19221" y="14891"/>
                    <a:pt x="19221" y="14743"/>
                  </a:cubicBezTo>
                  <a:cubicBezTo>
                    <a:pt x="19953" y="14296"/>
                    <a:pt x="19221" y="12210"/>
                    <a:pt x="17024" y="9678"/>
                  </a:cubicBezTo>
                  <a:lnTo>
                    <a:pt x="17024" y="12806"/>
                  </a:lnTo>
                  <a:close/>
                  <a:moveTo>
                    <a:pt x="15560" y="2825"/>
                  </a:moveTo>
                  <a:cubicBezTo>
                    <a:pt x="15743" y="2974"/>
                    <a:pt x="15743" y="2974"/>
                    <a:pt x="15743" y="2974"/>
                  </a:cubicBezTo>
                  <a:cubicBezTo>
                    <a:pt x="12814" y="5507"/>
                    <a:pt x="12814" y="5507"/>
                    <a:pt x="12814" y="5507"/>
                  </a:cubicBezTo>
                  <a:cubicBezTo>
                    <a:pt x="12814" y="5507"/>
                    <a:pt x="12997" y="5656"/>
                    <a:pt x="12997" y="5656"/>
                  </a:cubicBezTo>
                  <a:cubicBezTo>
                    <a:pt x="12997" y="5656"/>
                    <a:pt x="13180" y="5805"/>
                    <a:pt x="13180" y="5805"/>
                  </a:cubicBezTo>
                  <a:cubicBezTo>
                    <a:pt x="16109" y="3421"/>
                    <a:pt x="16109" y="3421"/>
                    <a:pt x="16109" y="3421"/>
                  </a:cubicBezTo>
                  <a:cubicBezTo>
                    <a:pt x="16475" y="3570"/>
                    <a:pt x="16475" y="3570"/>
                    <a:pt x="16475" y="3570"/>
                  </a:cubicBezTo>
                  <a:cubicBezTo>
                    <a:pt x="16475" y="3570"/>
                    <a:pt x="16475" y="3570"/>
                    <a:pt x="16475" y="3570"/>
                  </a:cubicBezTo>
                  <a:cubicBezTo>
                    <a:pt x="16475" y="8933"/>
                    <a:pt x="16475" y="8933"/>
                    <a:pt x="16475" y="8933"/>
                  </a:cubicBezTo>
                  <a:cubicBezTo>
                    <a:pt x="16658" y="9082"/>
                    <a:pt x="16841" y="9380"/>
                    <a:pt x="17024" y="9678"/>
                  </a:cubicBezTo>
                  <a:cubicBezTo>
                    <a:pt x="17024" y="2676"/>
                    <a:pt x="17024" y="2676"/>
                    <a:pt x="17024" y="2676"/>
                  </a:cubicBezTo>
                  <a:cubicBezTo>
                    <a:pt x="17024" y="2676"/>
                    <a:pt x="17024" y="2676"/>
                    <a:pt x="17024" y="2676"/>
                  </a:cubicBezTo>
                  <a:cubicBezTo>
                    <a:pt x="17573" y="2825"/>
                    <a:pt x="18305" y="2527"/>
                    <a:pt x="19038" y="1932"/>
                  </a:cubicBezTo>
                  <a:cubicBezTo>
                    <a:pt x="19953" y="1336"/>
                    <a:pt x="20136" y="442"/>
                    <a:pt x="19770" y="144"/>
                  </a:cubicBezTo>
                  <a:cubicBezTo>
                    <a:pt x="19404" y="-154"/>
                    <a:pt x="18305" y="-5"/>
                    <a:pt x="17573" y="740"/>
                  </a:cubicBezTo>
                  <a:cubicBezTo>
                    <a:pt x="16841" y="1187"/>
                    <a:pt x="16475" y="1932"/>
                    <a:pt x="16658" y="2378"/>
                  </a:cubicBezTo>
                  <a:cubicBezTo>
                    <a:pt x="16658" y="2378"/>
                    <a:pt x="16658" y="2378"/>
                    <a:pt x="16658" y="2378"/>
                  </a:cubicBezTo>
                  <a:cubicBezTo>
                    <a:pt x="8055" y="2378"/>
                    <a:pt x="8055" y="2378"/>
                    <a:pt x="8055" y="2378"/>
                  </a:cubicBezTo>
                  <a:cubicBezTo>
                    <a:pt x="8421" y="2527"/>
                    <a:pt x="8604" y="2676"/>
                    <a:pt x="8970" y="2825"/>
                  </a:cubicBezTo>
                  <a:lnTo>
                    <a:pt x="15560" y="2825"/>
                  </a:lnTo>
                  <a:close/>
                  <a:moveTo>
                    <a:pt x="15560" y="2825"/>
                  </a:moveTo>
                </a:path>
              </a:pathLst>
            </a:custGeom>
            <a:solidFill>
              <a:srgbClr val="FFFFFF"/>
            </a:solidFill>
            <a:ln>
              <a:noFill/>
            </a:ln>
            <a:extLst>
              <a:ext uri="{91240B29-F687-4F45-9708-019B960494DF}">
                <a14:hiddenLine xmlns:a14="http://schemas.microsoft.com/office/drawing/2010/main" w="9525">
                  <a:solidFill>
                    <a:schemeClr val="tx1"/>
                  </a:solidFill>
                  <a:round/>
                  <a:headEnd type="none" w="med" len="med"/>
                  <a:tailEnd type="none" w="med" len="med"/>
                </a14:hiddenLine>
              </a:ext>
            </a:extLst>
          </p:spPr>
          <p:txBody>
            <a:bodyPr lIns="0" tIns="0" rIns="0" bIns="0"/>
            <a:lstStyle/>
            <a:p>
              <a:pPr algn="just">
                <a:lnSpc>
                  <a:spcPct val="120000"/>
                </a:lnSpc>
              </a:pPr>
              <a:endParaRPr lang="en-US" sz="5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 name="Group 61"/>
          <p:cNvGrpSpPr/>
          <p:nvPr/>
        </p:nvGrpSpPr>
        <p:grpSpPr>
          <a:xfrm>
            <a:off x="6001362" y="2781049"/>
            <a:ext cx="301434" cy="301474"/>
            <a:chOff x="2095350" y="2324961"/>
            <a:chExt cx="462882" cy="462882"/>
          </a:xfrm>
        </p:grpSpPr>
        <p:sp>
          <p:nvSpPr>
            <p:cNvPr id="60" name="Rounded Rectangle 59"/>
            <p:cNvSpPr/>
            <p:nvPr/>
          </p:nvSpPr>
          <p:spPr>
            <a:xfrm>
              <a:off x="2095350" y="2324961"/>
              <a:ext cx="462882" cy="46288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Shape 579"/>
            <p:cNvSpPr/>
            <p:nvPr/>
          </p:nvSpPr>
          <p:spPr>
            <a:xfrm flipV="1">
              <a:off x="2204123" y="2428623"/>
              <a:ext cx="245336" cy="255557"/>
            </a:xfrm>
            <a:custGeom>
              <a:cxnLst>
                <a:cxn ang="0">
                  <a:pos x="wd2" y="hd2"/>
                </a:cxn>
                <a:cxn ang="5400000">
                  <a:pos x="wd2" y="hd2"/>
                </a:cxn>
                <a:cxn ang="10800000">
                  <a:pos x="wd2" y="hd2"/>
                </a:cxn>
                <a:cxn ang="16200000">
                  <a:pos x="wd2" y="hd2"/>
                </a:cxn>
              </a:cxnLst>
              <a:rect l="0" t="0" r="r" b="b"/>
              <a:pathLst>
                <a:path w="20630" h="21387" extrusionOk="0">
                  <a:moveTo>
                    <a:pt x="15651" y="10439"/>
                  </a:moveTo>
                  <a:cubicBezTo>
                    <a:pt x="14876" y="10985"/>
                    <a:pt x="13809" y="10794"/>
                    <a:pt x="13267" y="10015"/>
                  </a:cubicBezTo>
                  <a:cubicBezTo>
                    <a:pt x="12724" y="9235"/>
                    <a:pt x="12913" y="8160"/>
                    <a:pt x="13688" y="7614"/>
                  </a:cubicBezTo>
                  <a:cubicBezTo>
                    <a:pt x="14302" y="7180"/>
                    <a:pt x="15100" y="7212"/>
                    <a:pt x="15674" y="7633"/>
                  </a:cubicBezTo>
                  <a:cubicBezTo>
                    <a:pt x="15386" y="7808"/>
                    <a:pt x="15187" y="7909"/>
                    <a:pt x="15149" y="7927"/>
                  </a:cubicBezTo>
                  <a:cubicBezTo>
                    <a:pt x="14829" y="8080"/>
                    <a:pt x="14692" y="8465"/>
                    <a:pt x="14842" y="8787"/>
                  </a:cubicBezTo>
                  <a:cubicBezTo>
                    <a:pt x="14952" y="9021"/>
                    <a:pt x="15183" y="9159"/>
                    <a:pt x="15425" y="9159"/>
                  </a:cubicBezTo>
                  <a:cubicBezTo>
                    <a:pt x="15515" y="9159"/>
                    <a:pt x="15608" y="9138"/>
                    <a:pt x="15698" y="9096"/>
                  </a:cubicBezTo>
                  <a:cubicBezTo>
                    <a:pt x="15903" y="8999"/>
                    <a:pt x="16125" y="8881"/>
                    <a:pt x="16356" y="8743"/>
                  </a:cubicBezTo>
                  <a:cubicBezTo>
                    <a:pt x="16460" y="9377"/>
                    <a:pt x="16209" y="10045"/>
                    <a:pt x="15651" y="10439"/>
                  </a:cubicBezTo>
                  <a:close/>
                  <a:moveTo>
                    <a:pt x="20298" y="434"/>
                  </a:moveTo>
                  <a:cubicBezTo>
                    <a:pt x="20181" y="97"/>
                    <a:pt x="19814" y="-81"/>
                    <a:pt x="19481" y="36"/>
                  </a:cubicBezTo>
                  <a:cubicBezTo>
                    <a:pt x="19146" y="153"/>
                    <a:pt x="18970" y="523"/>
                    <a:pt x="19086" y="859"/>
                  </a:cubicBezTo>
                  <a:cubicBezTo>
                    <a:pt x="20075" y="3715"/>
                    <a:pt x="18112" y="5846"/>
                    <a:pt x="16617" y="6988"/>
                  </a:cubicBezTo>
                  <a:lnTo>
                    <a:pt x="16012" y="6118"/>
                  </a:lnTo>
                  <a:cubicBezTo>
                    <a:pt x="15810" y="5827"/>
                    <a:pt x="15355" y="5583"/>
                    <a:pt x="15003" y="5578"/>
                  </a:cubicBezTo>
                  <a:lnTo>
                    <a:pt x="11612" y="5594"/>
                  </a:lnTo>
                  <a:cubicBezTo>
                    <a:pt x="11260" y="5588"/>
                    <a:pt x="10735" y="5751"/>
                    <a:pt x="10445" y="5955"/>
                  </a:cubicBezTo>
                  <a:lnTo>
                    <a:pt x="457" y="13000"/>
                  </a:lnTo>
                  <a:cubicBezTo>
                    <a:pt x="-27" y="13341"/>
                    <a:pt x="-145" y="14013"/>
                    <a:pt x="194" y="14500"/>
                  </a:cubicBezTo>
                  <a:lnTo>
                    <a:pt x="4734" y="21032"/>
                  </a:lnTo>
                  <a:cubicBezTo>
                    <a:pt x="5073" y="21519"/>
                    <a:pt x="5618" y="21461"/>
                    <a:pt x="6101" y="21120"/>
                  </a:cubicBezTo>
                  <a:lnTo>
                    <a:pt x="16090" y="14075"/>
                  </a:lnTo>
                  <a:cubicBezTo>
                    <a:pt x="16378" y="13870"/>
                    <a:pt x="16709" y="13429"/>
                    <a:pt x="16826" y="13093"/>
                  </a:cubicBezTo>
                  <a:lnTo>
                    <a:pt x="17888" y="9729"/>
                  </a:lnTo>
                  <a:cubicBezTo>
                    <a:pt x="18003" y="9393"/>
                    <a:pt x="17932" y="8880"/>
                    <a:pt x="17730" y="8589"/>
                  </a:cubicBezTo>
                  <a:lnTo>
                    <a:pt x="17361" y="8058"/>
                  </a:lnTo>
                  <a:cubicBezTo>
                    <a:pt x="19371" y="6513"/>
                    <a:pt x="21455" y="3778"/>
                    <a:pt x="20298" y="434"/>
                  </a:cubicBezTo>
                  <a:close/>
                </a:path>
              </a:pathLst>
            </a:custGeom>
            <a:solidFill>
              <a:schemeClr val="bg1"/>
            </a:solidFill>
            <a:ln w="12700" cap="flat">
              <a:noFill/>
              <a:miter lim="400000"/>
            </a:ln>
            <a:effectLst/>
          </p:spPr>
          <p:txBody>
            <a:bodyPr wrap="square" lIns="33076" tIns="33076" rIns="33076" bIns="33076" numCol="1" anchor="ctr">
              <a:noAutofit/>
            </a:bodyPr>
            <a:lstStyle/>
            <a:p>
              <a:pPr algn="just">
                <a:lnSpc>
                  <a:spcPct val="120000"/>
                </a:lnSpc>
                <a:defRPr sz="3100" b="1">
                  <a:latin typeface="Kontrapunkt Bob Bold"/>
                  <a:ea typeface="Kontrapunkt Bob Bold"/>
                  <a:cs typeface="Kontrapunkt Bob Bold"/>
                  <a:sym typeface="Kontrapunkt Bob Bold"/>
                </a:defRPr>
              </a:pPr>
              <a:endParaRPr sz="5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 name="Group 66"/>
          <p:cNvGrpSpPr/>
          <p:nvPr/>
        </p:nvGrpSpPr>
        <p:grpSpPr>
          <a:xfrm>
            <a:off x="6001362" y="1983820"/>
            <a:ext cx="301434" cy="301474"/>
            <a:chOff x="2018242" y="3429000"/>
            <a:chExt cx="462882" cy="462882"/>
          </a:xfrm>
        </p:grpSpPr>
        <p:sp>
          <p:nvSpPr>
            <p:cNvPr id="64" name="Rounded Rectangle 63"/>
            <p:cNvSpPr/>
            <p:nvPr/>
          </p:nvSpPr>
          <p:spPr>
            <a:xfrm>
              <a:off x="2018242" y="3429000"/>
              <a:ext cx="462882" cy="46288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Shape 546"/>
            <p:cNvSpPr/>
            <p:nvPr/>
          </p:nvSpPr>
          <p:spPr>
            <a:xfrm>
              <a:off x="2102354" y="3560952"/>
              <a:ext cx="299452" cy="198978"/>
            </a:xfrm>
            <a:custGeom>
              <a:cxnLst>
                <a:cxn ang="0">
                  <a:pos x="wd2" y="hd2"/>
                </a:cxn>
                <a:cxn ang="5400000">
                  <a:pos x="wd2" y="hd2"/>
                </a:cxn>
                <a:cxn ang="10800000">
                  <a:pos x="wd2" y="hd2"/>
                </a:cxn>
                <a:cxn ang="16200000">
                  <a:pos x="wd2" y="hd2"/>
                </a:cxn>
              </a:cxnLst>
              <a:rect l="0" t="0" r="r" b="b"/>
              <a:pathLst>
                <a:path w="21600" h="21124" extrusionOk="0">
                  <a:moveTo>
                    <a:pt x="18596" y="5942"/>
                  </a:moveTo>
                  <a:cubicBezTo>
                    <a:pt x="18295" y="7132"/>
                    <a:pt x="17976" y="8348"/>
                    <a:pt x="17696" y="9399"/>
                  </a:cubicBezTo>
                  <a:cubicBezTo>
                    <a:pt x="18794" y="11734"/>
                    <a:pt x="19440" y="14666"/>
                    <a:pt x="19440" y="17887"/>
                  </a:cubicBezTo>
                  <a:cubicBezTo>
                    <a:pt x="19440" y="18391"/>
                    <a:pt x="19426" y="18896"/>
                    <a:pt x="19394" y="19390"/>
                  </a:cubicBezTo>
                  <a:cubicBezTo>
                    <a:pt x="19341" y="20265"/>
                    <a:pt x="19778" y="21038"/>
                    <a:pt x="20372" y="21116"/>
                  </a:cubicBezTo>
                  <a:cubicBezTo>
                    <a:pt x="20405" y="21122"/>
                    <a:pt x="20439" y="21124"/>
                    <a:pt x="20471" y="21124"/>
                  </a:cubicBezTo>
                  <a:cubicBezTo>
                    <a:pt x="21024" y="21124"/>
                    <a:pt x="21495" y="20502"/>
                    <a:pt x="21545" y="19677"/>
                  </a:cubicBezTo>
                  <a:cubicBezTo>
                    <a:pt x="21582" y="19089"/>
                    <a:pt x="21600" y="18486"/>
                    <a:pt x="21600" y="17887"/>
                  </a:cubicBezTo>
                  <a:cubicBezTo>
                    <a:pt x="21600" y="13196"/>
                    <a:pt x="20463" y="9004"/>
                    <a:pt x="18596" y="5942"/>
                  </a:cubicBezTo>
                  <a:close/>
                  <a:moveTo>
                    <a:pt x="10801" y="3957"/>
                  </a:moveTo>
                  <a:cubicBezTo>
                    <a:pt x="11273" y="3957"/>
                    <a:pt x="11734" y="4016"/>
                    <a:pt x="12183" y="4127"/>
                  </a:cubicBezTo>
                  <a:cubicBezTo>
                    <a:pt x="12656" y="3256"/>
                    <a:pt x="13186" y="2296"/>
                    <a:pt x="13702" y="1383"/>
                  </a:cubicBezTo>
                  <a:cubicBezTo>
                    <a:pt x="12781" y="990"/>
                    <a:pt x="11810" y="778"/>
                    <a:pt x="10801" y="778"/>
                  </a:cubicBezTo>
                  <a:cubicBezTo>
                    <a:pt x="4744" y="778"/>
                    <a:pt x="0" y="8292"/>
                    <a:pt x="0" y="17887"/>
                  </a:cubicBezTo>
                  <a:cubicBezTo>
                    <a:pt x="0" y="18477"/>
                    <a:pt x="18" y="19068"/>
                    <a:pt x="53" y="19643"/>
                  </a:cubicBezTo>
                  <a:cubicBezTo>
                    <a:pt x="105" y="20519"/>
                    <a:pt x="636" y="21162"/>
                    <a:pt x="1225" y="21086"/>
                  </a:cubicBezTo>
                  <a:cubicBezTo>
                    <a:pt x="1818" y="21007"/>
                    <a:pt x="2258" y="20236"/>
                    <a:pt x="2204" y="19361"/>
                  </a:cubicBezTo>
                  <a:cubicBezTo>
                    <a:pt x="2174" y="18879"/>
                    <a:pt x="2160" y="18383"/>
                    <a:pt x="2160" y="17887"/>
                  </a:cubicBezTo>
                  <a:cubicBezTo>
                    <a:pt x="2160" y="10076"/>
                    <a:pt x="5955" y="3957"/>
                    <a:pt x="10801" y="3957"/>
                  </a:cubicBezTo>
                  <a:close/>
                  <a:moveTo>
                    <a:pt x="8778" y="16036"/>
                  </a:moveTo>
                  <a:cubicBezTo>
                    <a:pt x="8032" y="17937"/>
                    <a:pt x="8535" y="19501"/>
                    <a:pt x="9569" y="20379"/>
                  </a:cubicBezTo>
                  <a:cubicBezTo>
                    <a:pt x="10602" y="21258"/>
                    <a:pt x="11773" y="21116"/>
                    <a:pt x="12519" y="19216"/>
                  </a:cubicBezTo>
                  <a:cubicBezTo>
                    <a:pt x="13265" y="17315"/>
                    <a:pt x="17970" y="355"/>
                    <a:pt x="17561" y="6"/>
                  </a:cubicBezTo>
                  <a:cubicBezTo>
                    <a:pt x="17151" y="-342"/>
                    <a:pt x="9524" y="14136"/>
                    <a:pt x="8778" y="16036"/>
                  </a:cubicBezTo>
                  <a:close/>
                </a:path>
              </a:pathLst>
            </a:custGeom>
            <a:solidFill>
              <a:schemeClr val="bg1"/>
            </a:solidFill>
            <a:ln w="12700" cap="flat">
              <a:noFill/>
              <a:miter lim="400000"/>
            </a:ln>
            <a:effectLst/>
          </p:spPr>
          <p:txBody>
            <a:bodyPr wrap="square" lIns="33076" tIns="33076" rIns="33076" bIns="33076" numCol="1" anchor="ctr">
              <a:noAutofit/>
            </a:bodyPr>
            <a:lstStyle/>
            <a:p>
              <a:pPr algn="just">
                <a:lnSpc>
                  <a:spcPct val="120000"/>
                </a:lnSpc>
                <a:defRPr sz="3100" b="1">
                  <a:latin typeface="Kontrapunkt Bob Bold"/>
                  <a:ea typeface="Kontrapunkt Bob Bold"/>
                  <a:cs typeface="Kontrapunkt Bob Bold"/>
                  <a:sym typeface="Kontrapunkt Bob Bold"/>
                </a:defRPr>
              </a:pPr>
              <a:endParaRPr sz="5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9" name="Group 68"/>
          <p:cNvGrpSpPr/>
          <p:nvPr/>
        </p:nvGrpSpPr>
        <p:grpSpPr>
          <a:xfrm>
            <a:off x="2858902" y="2781049"/>
            <a:ext cx="301434" cy="301474"/>
            <a:chOff x="2855493" y="3429000"/>
            <a:chExt cx="462882" cy="462882"/>
          </a:xfrm>
        </p:grpSpPr>
        <p:sp>
          <p:nvSpPr>
            <p:cNvPr id="51" name="Rounded Rectangle 50"/>
            <p:cNvSpPr/>
            <p:nvPr/>
          </p:nvSpPr>
          <p:spPr>
            <a:xfrm>
              <a:off x="2855493" y="3429000"/>
              <a:ext cx="462882" cy="4628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5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Shape 1849"/>
            <p:cNvSpPr/>
            <p:nvPr/>
          </p:nvSpPr>
          <p:spPr>
            <a:xfrm flipH="1">
              <a:off x="2967936" y="3562457"/>
              <a:ext cx="256862" cy="206609"/>
            </a:xfrm>
            <a:custGeom>
              <a:cxnLst>
                <a:cxn ang="0">
                  <a:pos x="wd2" y="hd2"/>
                </a:cxn>
                <a:cxn ang="5400000">
                  <a:pos x="wd2" y="hd2"/>
                </a:cxn>
                <a:cxn ang="10800000">
                  <a:pos x="wd2" y="hd2"/>
                </a:cxn>
                <a:cxn ang="16200000">
                  <a:pos x="wd2" y="hd2"/>
                </a:cxn>
              </a:cxnLst>
              <a:rect l="0" t="0" r="r" b="b"/>
              <a:pathLst>
                <a:path w="21400"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4681" y="11919"/>
                  </a:ln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chemeClr val="bg1"/>
            </a:solidFill>
            <a:ln w="12700" cap="flat">
              <a:noFill/>
              <a:miter lim="400000"/>
            </a:ln>
            <a:effectLst/>
          </p:spPr>
          <p:txBody>
            <a:bodyPr wrap="square" lIns="33076" tIns="33076" rIns="33076" bIns="33076" numCol="1" anchor="ctr">
              <a:noAutofit/>
            </a:bodyPr>
            <a:lstStyle/>
            <a:p>
              <a:pPr algn="just">
                <a:lnSpc>
                  <a:spcPct val="120000"/>
                </a:lnSpc>
                <a:defRPr sz="3200">
                  <a:solidFill>
                    <a:srgbClr val="FFFFFF"/>
                  </a:solidFill>
                  <a:latin typeface="Helvetica Light"/>
                  <a:ea typeface="Helvetica Light"/>
                  <a:cs typeface="Helvetica Light"/>
                  <a:sym typeface="Helvetica Light"/>
                </a:defRPr>
              </a:pPr>
              <a:endParaRPr sz="500">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mc:AlternateContent>
    <mc:Choice xmlns:p14="http://schemas.microsoft.com/office/powerpoint/2010/main" Requires="p14">
      <p:transition spd="slow" advClick="0" advTm="0" p14:dur="80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nodeType="afterGroup">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81">
                                            <p:txEl>
                                              <p:pRg st="0" end="0"/>
                                            </p:txEl>
                                          </p:spTgt>
                                        </p:tgtEl>
                                        <p:attrNameLst>
                                          <p:attrName>style.visibility</p:attrName>
                                        </p:attrNameLst>
                                      </p:cBhvr>
                                      <p:to>
                                        <p:strVal val="visible"/>
                                      </p:to>
                                    </p:set>
                                    <p:animEffect transition="in" filter="fade">
                                      <p:cBhvr>
                                        <p:cTn id="36" dur="500"/>
                                        <p:tgtEl>
                                          <p:spTgt spid="81">
                                            <p:txEl>
                                              <p:pRg st="0" end="0"/>
                                            </p:txEl>
                                          </p:spTgt>
                                        </p:tgtEl>
                                      </p:cBhvr>
                                    </p:animEffect>
                                  </p:childTnLst>
                                </p:cTn>
                              </p:par>
                            </p:childTnLst>
                          </p:cTn>
                        </p:par>
                        <p:par>
                          <p:cTn id="37" fill="hold" nodeType="afterGroup">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82">
                                            <p:txEl>
                                              <p:pRg st="0" end="0"/>
                                            </p:txEl>
                                          </p:spTgt>
                                        </p:tgtEl>
                                        <p:attrNameLst>
                                          <p:attrName>style.visibility</p:attrName>
                                        </p:attrNameLst>
                                      </p:cBhvr>
                                      <p:to>
                                        <p:strVal val="visible"/>
                                      </p:to>
                                    </p:set>
                                    <p:animEffect transition="in" filter="fade">
                                      <p:cBhvr>
                                        <p:cTn id="40" dur="500"/>
                                        <p:tgtEl>
                                          <p:spTgt spid="82">
                                            <p:txEl>
                                              <p:pRg st="0" end="0"/>
                                            </p:txEl>
                                          </p:spTgt>
                                        </p:tgtEl>
                                      </p:cBhvr>
                                    </p:animEffect>
                                  </p:childTnLst>
                                </p:cTn>
                              </p:par>
                            </p:childTnLst>
                          </p:cTn>
                        </p:par>
                        <p:par>
                          <p:cTn id="41" fill="hold" nodeType="afterGroup">
                            <p:stCondLst>
                              <p:cond delay="400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nodeType="afterGroup">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83">
                                            <p:txEl>
                                              <p:pRg st="0" end="0"/>
                                            </p:txEl>
                                          </p:spTgt>
                                        </p:tgtEl>
                                        <p:attrNameLst>
                                          <p:attrName>style.visibility</p:attrName>
                                        </p:attrNameLst>
                                      </p:cBhvr>
                                      <p:to>
                                        <p:strVal val="visible"/>
                                      </p:to>
                                    </p:set>
                                    <p:animEffect transition="in" filter="fade">
                                      <p:cBhvr>
                                        <p:cTn id="48" dur="500"/>
                                        <p:tgtEl>
                                          <p:spTgt spid="83">
                                            <p:txEl>
                                              <p:pRg st="0" end="0"/>
                                            </p:txEl>
                                          </p:spTgt>
                                        </p:tgtEl>
                                      </p:cBhvr>
                                    </p:animEffect>
                                  </p:childTnLst>
                                </p:cTn>
                              </p:par>
                            </p:childTnLst>
                          </p:cTn>
                        </p:par>
                        <p:par>
                          <p:cTn id="49" fill="hold" nodeType="afterGroup">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84">
                                            <p:txEl>
                                              <p:pRg st="0" end="0"/>
                                            </p:txEl>
                                          </p:spTgt>
                                        </p:tgtEl>
                                        <p:attrNameLst>
                                          <p:attrName>style.visibility</p:attrName>
                                        </p:attrNameLst>
                                      </p:cBhvr>
                                      <p:to>
                                        <p:strVal val="visible"/>
                                      </p:to>
                                    </p:set>
                                    <p:animEffect transition="in" filter="fade">
                                      <p:cBhvr>
                                        <p:cTn id="52" dur="500"/>
                                        <p:tgtEl>
                                          <p:spTgt spid="84">
                                            <p:txEl>
                                              <p:pRg st="0" end="0"/>
                                            </p:txEl>
                                          </p:spTgt>
                                        </p:tgtEl>
                                      </p:cBhvr>
                                    </p:animEffect>
                                  </p:childTnLst>
                                </p:cTn>
                              </p:par>
                            </p:childTnLst>
                          </p:cTn>
                        </p:par>
                        <p:par>
                          <p:cTn id="53" fill="hold" nodeType="afterGroup">
                            <p:stCondLst>
                              <p:cond delay="55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par>
                          <p:cTn id="57" fill="hold" nodeType="afterGroup">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85">
                                            <p:txEl>
                                              <p:pRg st="0" end="0"/>
                                            </p:txEl>
                                          </p:spTgt>
                                        </p:tgtEl>
                                        <p:attrNameLst>
                                          <p:attrName>style.visibility</p:attrName>
                                        </p:attrNameLst>
                                      </p:cBhvr>
                                      <p:to>
                                        <p:strVal val="visible"/>
                                      </p:to>
                                    </p:set>
                                    <p:animEffect transition="in" filter="fade">
                                      <p:cBhvr>
                                        <p:cTn id="60" dur="500"/>
                                        <p:tgtEl>
                                          <p:spTgt spid="85">
                                            <p:txEl>
                                              <p:pRg st="0" end="0"/>
                                            </p:txEl>
                                          </p:spTgt>
                                        </p:tgtEl>
                                      </p:cBhvr>
                                    </p:animEffect>
                                  </p:childTnLst>
                                </p:cTn>
                              </p:par>
                            </p:childTnLst>
                          </p:cTn>
                        </p:par>
                        <p:par>
                          <p:cTn id="61" fill="hold" nodeType="afterGroup">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86">
                                            <p:txEl>
                                              <p:pRg st="0" end="0"/>
                                            </p:txEl>
                                          </p:spTgt>
                                        </p:tgtEl>
                                        <p:attrNameLst>
                                          <p:attrName>style.visibility</p:attrName>
                                        </p:attrNameLst>
                                      </p:cBhvr>
                                      <p:to>
                                        <p:strVal val="visible"/>
                                      </p:to>
                                    </p:set>
                                    <p:animEffect transition="in" filter="fade">
                                      <p:cBhvr>
                                        <p:cTn id="64" dur="500"/>
                                        <p:tgtEl>
                                          <p:spTgt spid="86">
                                            <p:txEl>
                                              <p:pRg st="0" end="0"/>
                                            </p:txEl>
                                          </p:spTgt>
                                        </p:tgtEl>
                                      </p:cBhvr>
                                    </p:animEffect>
                                  </p:childTnLst>
                                </p:cTn>
                              </p:par>
                            </p:childTnLst>
                          </p:cTn>
                        </p:par>
                        <p:par>
                          <p:cTn id="65" fill="hold" nodeType="afterGroup">
                            <p:stCondLst>
                              <p:cond delay="7000"/>
                            </p:stCondLst>
                            <p:childTnLst>
                              <p:par>
                                <p:cTn id="66" presetID="10"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par>
                          <p:cTn id="69" fill="hold" nodeType="afterGroup">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79">
                                            <p:txEl>
                                              <p:pRg st="0" end="0"/>
                                            </p:txEl>
                                          </p:spTgt>
                                        </p:tgtEl>
                                        <p:attrNameLst>
                                          <p:attrName>style.visibility</p:attrName>
                                        </p:attrNameLst>
                                      </p:cBhvr>
                                      <p:to>
                                        <p:strVal val="visible"/>
                                      </p:to>
                                    </p:set>
                                    <p:animEffect transition="in" filter="fade">
                                      <p:cBhvr>
                                        <p:cTn id="72" dur="500"/>
                                        <p:tgtEl>
                                          <p:spTgt spid="79">
                                            <p:txEl>
                                              <p:pRg st="0" end="0"/>
                                            </p:txEl>
                                          </p:spTgt>
                                        </p:tgtEl>
                                      </p:cBhvr>
                                    </p:animEffect>
                                  </p:childTnLst>
                                </p:cTn>
                              </p:par>
                            </p:childTnLst>
                          </p:cTn>
                        </p:par>
                        <p:par>
                          <p:cTn id="73" fill="hold" nodeType="afterGroup">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80">
                                            <p:txEl>
                                              <p:pRg st="0" end="0"/>
                                            </p:txEl>
                                          </p:spTgt>
                                        </p:tgtEl>
                                        <p:attrNameLst>
                                          <p:attrName>style.visibility</p:attrName>
                                        </p:attrNameLst>
                                      </p:cBhvr>
                                      <p:to>
                                        <p:strVal val="visible"/>
                                      </p:to>
                                    </p:set>
                                    <p:animEffect transition="in" filter="fade">
                                      <p:cBhvr>
                                        <p:cTn id="76" dur="500"/>
                                        <p:tgtEl>
                                          <p:spTgt spid="80">
                                            <p:txEl>
                                              <p:pRg st="0" end="0"/>
                                            </p:txEl>
                                          </p:spTgt>
                                        </p:tgtEl>
                                      </p:cBhvr>
                                    </p:animEffect>
                                  </p:childTnLst>
                                </p:cTn>
                              </p:par>
                            </p:childTnLst>
                          </p:cTn>
                        </p:par>
                        <p:par>
                          <p:cTn id="77" fill="hold" nodeType="afterGroup">
                            <p:stCondLst>
                              <p:cond delay="85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par>
                          <p:cTn id="81" fill="hold" nodeType="afterGroup">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87">
                                            <p:txEl>
                                              <p:pRg st="0" end="0"/>
                                            </p:txEl>
                                          </p:spTgt>
                                        </p:tgtEl>
                                        <p:attrNameLst>
                                          <p:attrName>style.visibility</p:attrName>
                                        </p:attrNameLst>
                                      </p:cBhvr>
                                      <p:to>
                                        <p:strVal val="visible"/>
                                      </p:to>
                                    </p:set>
                                    <p:animEffect transition="in" filter="fade">
                                      <p:cBhvr>
                                        <p:cTn id="84" dur="500"/>
                                        <p:tgtEl>
                                          <p:spTgt spid="87">
                                            <p:txEl>
                                              <p:pRg st="0" end="0"/>
                                            </p:txEl>
                                          </p:spTgt>
                                        </p:tgtEl>
                                      </p:cBhvr>
                                    </p:animEffect>
                                  </p:childTnLst>
                                </p:cTn>
                              </p:par>
                            </p:childTnLst>
                          </p:cTn>
                        </p:par>
                        <p:par>
                          <p:cTn id="85" fill="hold" nodeType="afterGroup">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88">
                                            <p:txEl>
                                              <p:pRg st="0" end="0"/>
                                            </p:txEl>
                                          </p:spTgt>
                                        </p:tgtEl>
                                        <p:attrNameLst>
                                          <p:attrName>style.visibility</p:attrName>
                                        </p:attrNameLst>
                                      </p:cBhvr>
                                      <p:to>
                                        <p:strVal val="visible"/>
                                      </p:to>
                                    </p:set>
                                    <p:animEffect transition="in" filter="fade">
                                      <p:cBhvr>
                                        <p:cTn id="88" dur="500"/>
                                        <p:tgtEl>
                                          <p:spTgt spid="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uild="p"/>
      <p:bldP spid="81" grpId="0" build="p"/>
      <p:bldP spid="82" grpId="0" build="p"/>
      <p:bldP spid="83" grpId="0" build="p"/>
      <p:bldP spid="84" grpId="0" build="p"/>
      <p:bldP spid="85" grpId="0" build="p"/>
      <p:bldP spid="86" grpId="0" build="p"/>
      <p:bldP spid="87" grpId="0" build="p"/>
      <p:bldP spid="88" grpId="0" build="p"/>
      <p:bldP spid="79" grpId="0" build="p"/>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 name="组合 40"/>
          <p:cNvGrpSpPr/>
          <p:nvPr/>
        </p:nvGrpSpPr>
        <p:grpSpPr>
          <a:xfrm>
            <a:off x="1249454" y="1065912"/>
            <a:ext cx="2826702" cy="3548062"/>
            <a:chOff x="1665167" y="1115627"/>
            <a:chExt cx="3769590" cy="4730110"/>
          </a:xfrm>
        </p:grpSpPr>
        <p:sp>
          <p:nvSpPr>
            <p:cNvPr id="42" name="圆角矩形 41"/>
            <p:cNvSpPr/>
            <p:nvPr/>
          </p:nvSpPr>
          <p:spPr>
            <a:xfrm>
              <a:off x="1665167" y="1190610"/>
              <a:ext cx="3769590" cy="4655127"/>
            </a:xfrm>
            <a:prstGeom prst="roundRect">
              <a:avLst>
                <a:gd name="adj" fmla="val 4670"/>
              </a:avLst>
            </a:prstGeom>
            <a:solidFill>
              <a:schemeClr val="accent2"/>
            </a:solidFill>
            <a:ln w="22225">
              <a:gradFill flip="none" rotWithShape="1">
                <a:gsLst>
                  <a:gs pos="0">
                    <a:schemeClr val="bg1">
                      <a:lumMod val="65000"/>
                    </a:schemeClr>
                  </a:gs>
                  <a:gs pos="100000">
                    <a:schemeClr val="tx1">
                      <a:lumMod val="85000"/>
                      <a:lumOff val="15000"/>
                    </a:schemeClr>
                  </a:gs>
                </a:gsLst>
                <a:lin ang="2700000" scaled="1"/>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42"/>
            <p:cNvSpPr/>
            <p:nvPr/>
          </p:nvSpPr>
          <p:spPr>
            <a:xfrm>
              <a:off x="1884385" y="1360824"/>
              <a:ext cx="3331153" cy="4156364"/>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43"/>
            <p:cNvGrpSpPr/>
            <p:nvPr/>
          </p:nvGrpSpPr>
          <p:grpSpPr>
            <a:xfrm>
              <a:off x="1965492" y="1443022"/>
              <a:ext cx="3168938" cy="213302"/>
              <a:chOff x="2149634" y="1165384"/>
              <a:chExt cx="3485832" cy="234632"/>
            </a:xfrm>
          </p:grpSpPr>
          <p:grpSp>
            <p:nvGrpSpPr>
              <p:cNvPr id="4" name="组合 78"/>
              <p:cNvGrpSpPr/>
              <p:nvPr/>
            </p:nvGrpSpPr>
            <p:grpSpPr>
              <a:xfrm>
                <a:off x="2149634" y="1165384"/>
                <a:ext cx="234632" cy="234632"/>
                <a:chOff x="2483009" y="1114425"/>
                <a:chExt cx="209550" cy="209550"/>
              </a:xfrm>
            </p:grpSpPr>
            <p:sp>
              <p:nvSpPr>
                <p:cNvPr id="107" name="椭圆 10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8" name="椭圆 10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79"/>
              <p:cNvGrpSpPr/>
              <p:nvPr/>
            </p:nvGrpSpPr>
            <p:grpSpPr>
              <a:xfrm>
                <a:off x="2510879" y="1165384"/>
                <a:ext cx="234632" cy="234632"/>
                <a:chOff x="2483009" y="1114425"/>
                <a:chExt cx="209550" cy="209550"/>
              </a:xfrm>
            </p:grpSpPr>
            <p:sp>
              <p:nvSpPr>
                <p:cNvPr id="105" name="椭圆 10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椭圆 10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80"/>
              <p:cNvGrpSpPr/>
              <p:nvPr/>
            </p:nvGrpSpPr>
            <p:grpSpPr>
              <a:xfrm>
                <a:off x="2872123" y="1165384"/>
                <a:ext cx="234632" cy="234632"/>
                <a:chOff x="2483009" y="1114425"/>
                <a:chExt cx="209550" cy="209550"/>
              </a:xfrm>
            </p:grpSpPr>
            <p:sp>
              <p:nvSpPr>
                <p:cNvPr id="103" name="椭圆 10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 name="椭圆 10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81"/>
              <p:cNvGrpSpPr/>
              <p:nvPr/>
            </p:nvGrpSpPr>
            <p:grpSpPr>
              <a:xfrm>
                <a:off x="3233367" y="1165384"/>
                <a:ext cx="234632" cy="234632"/>
                <a:chOff x="2483009" y="1114425"/>
                <a:chExt cx="209550" cy="209550"/>
              </a:xfrm>
            </p:grpSpPr>
            <p:sp>
              <p:nvSpPr>
                <p:cNvPr id="101" name="椭圆 10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椭圆 10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82"/>
              <p:cNvGrpSpPr/>
              <p:nvPr/>
            </p:nvGrpSpPr>
            <p:grpSpPr>
              <a:xfrm>
                <a:off x="3594612" y="1165384"/>
                <a:ext cx="234632" cy="234632"/>
                <a:chOff x="2483009" y="1114425"/>
                <a:chExt cx="209550" cy="209550"/>
              </a:xfrm>
            </p:grpSpPr>
            <p:sp>
              <p:nvSpPr>
                <p:cNvPr id="99" name="椭圆 9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椭圆 9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3"/>
              <p:cNvGrpSpPr/>
              <p:nvPr/>
            </p:nvGrpSpPr>
            <p:grpSpPr>
              <a:xfrm>
                <a:off x="3955856" y="1165384"/>
                <a:ext cx="234632" cy="234632"/>
                <a:chOff x="2483009" y="1114425"/>
                <a:chExt cx="209550" cy="209550"/>
              </a:xfrm>
            </p:grpSpPr>
            <p:sp>
              <p:nvSpPr>
                <p:cNvPr id="97" name="椭圆 9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椭圆 9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84"/>
              <p:cNvGrpSpPr/>
              <p:nvPr/>
            </p:nvGrpSpPr>
            <p:grpSpPr>
              <a:xfrm>
                <a:off x="4317101" y="1165384"/>
                <a:ext cx="234632" cy="234632"/>
                <a:chOff x="2483009" y="1114425"/>
                <a:chExt cx="209550" cy="209550"/>
              </a:xfrm>
            </p:grpSpPr>
            <p:sp>
              <p:nvSpPr>
                <p:cNvPr id="95" name="椭圆 9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椭圆 9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85"/>
              <p:cNvGrpSpPr/>
              <p:nvPr/>
            </p:nvGrpSpPr>
            <p:grpSpPr>
              <a:xfrm>
                <a:off x="4678345" y="1165384"/>
                <a:ext cx="234632" cy="234632"/>
                <a:chOff x="2483009" y="1114425"/>
                <a:chExt cx="209550" cy="209550"/>
              </a:xfrm>
            </p:grpSpPr>
            <p:sp>
              <p:nvSpPr>
                <p:cNvPr id="93" name="椭圆 9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椭圆 9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86"/>
              <p:cNvGrpSpPr/>
              <p:nvPr/>
            </p:nvGrpSpPr>
            <p:grpSpPr>
              <a:xfrm>
                <a:off x="5039590" y="1165384"/>
                <a:ext cx="234632" cy="234632"/>
                <a:chOff x="2483009" y="1114425"/>
                <a:chExt cx="209550" cy="209550"/>
              </a:xfrm>
            </p:grpSpPr>
            <p:sp>
              <p:nvSpPr>
                <p:cNvPr id="91" name="椭圆 9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椭圆 9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87"/>
              <p:cNvGrpSpPr/>
              <p:nvPr/>
            </p:nvGrpSpPr>
            <p:grpSpPr>
              <a:xfrm>
                <a:off x="5400834" y="1165384"/>
                <a:ext cx="234632" cy="234632"/>
                <a:chOff x="2483009" y="1114425"/>
                <a:chExt cx="209550" cy="209550"/>
              </a:xfrm>
            </p:grpSpPr>
            <p:sp>
              <p:nvSpPr>
                <p:cNvPr id="89" name="椭圆 8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椭圆 8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组合 44"/>
            <p:cNvGrpSpPr/>
            <p:nvPr/>
          </p:nvGrpSpPr>
          <p:grpSpPr>
            <a:xfrm>
              <a:off x="2020452" y="1115627"/>
              <a:ext cx="86065" cy="440911"/>
              <a:chOff x="2244442" y="772895"/>
              <a:chExt cx="94671" cy="485002"/>
            </a:xfrm>
          </p:grpSpPr>
          <p:sp>
            <p:nvSpPr>
              <p:cNvPr id="77" name="圆角矩形 7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圆角矩形 7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45"/>
            <p:cNvGrpSpPr/>
            <p:nvPr/>
          </p:nvGrpSpPr>
          <p:grpSpPr>
            <a:xfrm>
              <a:off x="2350139" y="1115627"/>
              <a:ext cx="86065" cy="440911"/>
              <a:chOff x="2244442" y="772895"/>
              <a:chExt cx="94671" cy="485002"/>
            </a:xfrm>
          </p:grpSpPr>
          <p:sp>
            <p:nvSpPr>
              <p:cNvPr id="75" name="圆角矩形 7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圆角矩形 7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46"/>
            <p:cNvGrpSpPr/>
            <p:nvPr/>
          </p:nvGrpSpPr>
          <p:grpSpPr>
            <a:xfrm>
              <a:off x="2679826" y="1115627"/>
              <a:ext cx="86065" cy="440911"/>
              <a:chOff x="2244442" y="772895"/>
              <a:chExt cx="94671" cy="485002"/>
            </a:xfrm>
          </p:grpSpPr>
          <p:sp>
            <p:nvSpPr>
              <p:cNvPr id="73" name="圆角矩形 7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圆角矩形 7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47"/>
            <p:cNvGrpSpPr/>
            <p:nvPr/>
          </p:nvGrpSpPr>
          <p:grpSpPr>
            <a:xfrm>
              <a:off x="3009512" y="1115627"/>
              <a:ext cx="86065" cy="440911"/>
              <a:chOff x="2244442" y="772895"/>
              <a:chExt cx="94671" cy="485002"/>
            </a:xfrm>
          </p:grpSpPr>
          <p:sp>
            <p:nvSpPr>
              <p:cNvPr id="71" name="圆角矩形 7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圆角矩形 7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48"/>
            <p:cNvGrpSpPr/>
            <p:nvPr/>
          </p:nvGrpSpPr>
          <p:grpSpPr>
            <a:xfrm>
              <a:off x="3339200" y="1115627"/>
              <a:ext cx="86065" cy="440911"/>
              <a:chOff x="2244442" y="772895"/>
              <a:chExt cx="94671" cy="485002"/>
            </a:xfrm>
          </p:grpSpPr>
          <p:sp>
            <p:nvSpPr>
              <p:cNvPr id="69" name="圆角矩形 6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圆角矩形 6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49"/>
            <p:cNvGrpSpPr/>
            <p:nvPr/>
          </p:nvGrpSpPr>
          <p:grpSpPr>
            <a:xfrm>
              <a:off x="3668886" y="1115627"/>
              <a:ext cx="86065" cy="440911"/>
              <a:chOff x="2244442" y="772895"/>
              <a:chExt cx="94671" cy="485002"/>
            </a:xfrm>
          </p:grpSpPr>
          <p:sp>
            <p:nvSpPr>
              <p:cNvPr id="67" name="圆角矩形 6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圆角矩形 6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50"/>
            <p:cNvGrpSpPr/>
            <p:nvPr/>
          </p:nvGrpSpPr>
          <p:grpSpPr>
            <a:xfrm>
              <a:off x="3998573" y="1115627"/>
              <a:ext cx="86065" cy="440911"/>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51"/>
            <p:cNvGrpSpPr/>
            <p:nvPr/>
          </p:nvGrpSpPr>
          <p:grpSpPr>
            <a:xfrm>
              <a:off x="4328260" y="1115627"/>
              <a:ext cx="86065" cy="440911"/>
              <a:chOff x="2244442" y="772895"/>
              <a:chExt cx="94671" cy="485002"/>
            </a:xfrm>
          </p:grpSpPr>
          <p:sp>
            <p:nvSpPr>
              <p:cNvPr id="63" name="圆角矩形 6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圆角矩形 6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52"/>
            <p:cNvGrpSpPr/>
            <p:nvPr/>
          </p:nvGrpSpPr>
          <p:grpSpPr>
            <a:xfrm>
              <a:off x="4657947" y="1115627"/>
              <a:ext cx="86065" cy="440911"/>
              <a:chOff x="2244442" y="772895"/>
              <a:chExt cx="94671" cy="485002"/>
            </a:xfrm>
          </p:grpSpPr>
          <p:sp>
            <p:nvSpPr>
              <p:cNvPr id="61" name="圆角矩形 6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圆角矩形 6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53"/>
            <p:cNvGrpSpPr/>
            <p:nvPr/>
          </p:nvGrpSpPr>
          <p:grpSpPr>
            <a:xfrm>
              <a:off x="4987634" y="1115627"/>
              <a:ext cx="86065" cy="440911"/>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54"/>
            <p:cNvGrpSpPr/>
            <p:nvPr/>
          </p:nvGrpSpPr>
          <p:grpSpPr>
            <a:xfrm>
              <a:off x="2257122" y="4085551"/>
              <a:ext cx="2775213" cy="1053069"/>
              <a:chOff x="7142824" y="2269975"/>
              <a:chExt cx="2085058" cy="1053069"/>
            </a:xfrm>
          </p:grpSpPr>
          <p:sp>
            <p:nvSpPr>
              <p:cNvPr id="57" name="文本框 435"/>
              <p:cNvSpPr txBox="1"/>
              <p:nvPr/>
            </p:nvSpPr>
            <p:spPr>
              <a:xfrm>
                <a:off x="7447415" y="2269975"/>
                <a:ext cx="1780467" cy="369218"/>
              </a:xfrm>
              <a:prstGeom prst="rect">
                <a:avLst/>
              </a:prstGeom>
              <a:noFill/>
            </p:spPr>
            <p:txBody>
              <a:bodyPr wrap="square" rtlCol="0">
                <a:spAutoFit/>
              </a:bodyPr>
              <a:lstStyle/>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在此添加标题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8" name="文本框 436"/>
              <p:cNvSpPr txBox="1"/>
              <p:nvPr/>
            </p:nvSpPr>
            <p:spPr>
              <a:xfrm>
                <a:off x="7142824" y="2719987"/>
                <a:ext cx="1915029" cy="603057"/>
              </a:xfrm>
              <a:prstGeom prst="rect">
                <a:avLst/>
              </a:prstGeom>
              <a:noFill/>
            </p:spPr>
            <p:txBody>
              <a:bodyPr wrap="square" rtlCol="0">
                <a:spAutoFit/>
              </a:bodyPr>
              <a:lstStyle/>
              <a:p>
                <a:pPr algn="ctr">
                  <a:lnSpc>
                    <a:spcPct val="13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56" name="图片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822" y="1879564"/>
              <a:ext cx="3000826" cy="2000558"/>
            </a:xfrm>
            <a:prstGeom prst="rect">
              <a:avLst/>
            </a:prstGeom>
          </p:spPr>
        </p:pic>
      </p:grpSp>
      <p:sp>
        <p:nvSpPr>
          <p:cNvPr id="109" name="椭圆 108"/>
          <p:cNvSpPr/>
          <p:nvPr/>
        </p:nvSpPr>
        <p:spPr>
          <a:xfrm>
            <a:off x="3736783" y="852350"/>
            <a:ext cx="2854764" cy="884920"/>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a:solidFill>
                <a:prstClr val="white"/>
              </a:solidFill>
            </a:endParaRPr>
          </a:p>
        </p:txBody>
      </p:sp>
      <p:sp>
        <p:nvSpPr>
          <p:cNvPr id="110" name="椭圆 109"/>
          <p:cNvSpPr/>
          <p:nvPr/>
        </p:nvSpPr>
        <p:spPr>
          <a:xfrm>
            <a:off x="3682772" y="3911238"/>
            <a:ext cx="2854764" cy="884920"/>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a:solidFill>
                <a:prstClr val="white"/>
              </a:solidFill>
            </a:endParaRPr>
          </a:p>
        </p:txBody>
      </p:sp>
      <p:grpSp>
        <p:nvGrpSpPr>
          <p:cNvPr id="25" name="组合 110"/>
          <p:cNvGrpSpPr/>
          <p:nvPr/>
        </p:nvGrpSpPr>
        <p:grpSpPr>
          <a:xfrm>
            <a:off x="3904790" y="1055243"/>
            <a:ext cx="1366982" cy="3441954"/>
            <a:chOff x="5206229" y="1101404"/>
            <a:chExt cx="1822958" cy="4588652"/>
          </a:xfrm>
        </p:grpSpPr>
        <p:grpSp>
          <p:nvGrpSpPr>
            <p:cNvPr id="26" name="组合 111"/>
            <p:cNvGrpSpPr/>
            <p:nvPr/>
          </p:nvGrpSpPr>
          <p:grpSpPr>
            <a:xfrm>
              <a:off x="5624034" y="1101404"/>
              <a:ext cx="860661" cy="1640723"/>
              <a:chOff x="5537459" y="941354"/>
              <a:chExt cx="946727" cy="1804795"/>
            </a:xfrm>
            <a:scene3d>
              <a:camera prst="orthographicFront">
                <a:rot lat="600000" lon="20399992" rev="0"/>
              </a:camera>
              <a:lightRig rig="threePt" dir="t"/>
            </a:scene3d>
          </p:grpSpPr>
          <p:sp>
            <p:nvSpPr>
              <p:cNvPr id="128" name="圆角矩形 127"/>
              <p:cNvSpPr/>
              <p:nvPr/>
            </p:nvSpPr>
            <p:spPr>
              <a:xfrm rot="5400000">
                <a:off x="5108425" y="1370388"/>
                <a:ext cx="1804795" cy="946727"/>
              </a:xfrm>
              <a:prstGeom prst="roundRect">
                <a:avLst>
                  <a:gd name="adj" fmla="val 1989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nvSpPr>
          <p:spPr>
            <a:xfrm rot="16200000">
              <a:off x="3776493" y="2613514"/>
              <a:ext cx="4506278" cy="164680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2" rev="0"/>
              </a:camera>
              <a:lightRig rig="threePt" dir="t"/>
            </a:scene3d>
          </p:grpSpPr>
          <p:sp>
            <p:nvSpPr>
              <p:cNvPr id="126" name="任意多边形 125"/>
              <p:cNvSpPr/>
              <p:nvPr/>
            </p:nvSpPr>
            <p:spPr bwMode="auto">
              <a:xfrm rot="5400000">
                <a:off x="5533884" y="1302921"/>
                <a:ext cx="923924" cy="527529"/>
              </a:xfrm>
              <a:custGeom>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24" tIns="45712" rIns="91424" bIns="45712" numCol="1" anchor="t" anchorCtr="0" compatLnSpc="1">
                <a:noAutofit/>
              </a:bodyPr>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nvSpPr>
            <p:spPr bwMode="auto">
              <a:xfrm rot="5400000">
                <a:off x="5459672" y="1212705"/>
                <a:ext cx="1096651" cy="625516"/>
              </a:xfrm>
              <a:custGeom>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chemeClr val="accent1"/>
              </a:solidFill>
              <a:ln w="25400">
                <a:solidFill>
                  <a:schemeClr val="accent1"/>
                </a:solidFill>
              </a:ln>
              <a:effectLst/>
            </p:spPr>
            <p:txBody>
              <a:bodyPr vert="horz" wrap="square" lIns="91424" tIns="45712" rIns="91424" bIns="45712" numCol="1" anchor="t" anchorCtr="0" compatLnSpc="1">
                <a:noAutofit/>
              </a:bodyPr>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42590" y="2593211"/>
              <a:ext cx="1000117" cy="904558"/>
              <a:chOff x="4123036" y="1134371"/>
              <a:chExt cx="1000117" cy="904558"/>
            </a:xfrm>
            <a:scene3d>
              <a:camera prst="perspectiveFront">
                <a:rot lat="0" lon="1799981" rev="0"/>
              </a:camera>
              <a:lightRig rig="threePt" dir="t"/>
            </a:scene3d>
          </p:grpSpPr>
          <p:sp>
            <p:nvSpPr>
              <p:cNvPr id="124" name="文本框 200"/>
              <p:cNvSpPr txBox="1"/>
              <p:nvPr/>
            </p:nvSpPr>
            <p:spPr>
              <a:xfrm>
                <a:off x="4123036" y="1134371"/>
                <a:ext cx="1000117" cy="492291"/>
              </a:xfrm>
              <a:prstGeom prst="rect">
                <a:avLst/>
              </a:prstGeom>
              <a:noFill/>
            </p:spPr>
            <p:txBody>
              <a:bodyPr wrap="square" rtlCol="0">
                <a:spAutoFit/>
              </a:bodyPr>
              <a:lstStyle/>
              <a:p>
                <a:pPr algn="ctr"/>
                <a:r>
                  <a:rPr lang="en-US" altLang="zh-CN">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nvSpPr>
            <p:spPr>
              <a:xfrm>
                <a:off x="4188959" y="1731248"/>
                <a:ext cx="895896" cy="307681"/>
              </a:xfrm>
              <a:prstGeom prst="rect">
                <a:avLst/>
              </a:prstGeom>
              <a:noFill/>
            </p:spPr>
            <p:txBody>
              <a:bodyPr wrap="square" rtlCol="0">
                <a:spAutoFit/>
              </a:bodyP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9" name="组合 115"/>
            <p:cNvGrpSpPr/>
            <p:nvPr/>
          </p:nvGrpSpPr>
          <p:grpSpPr>
            <a:xfrm>
              <a:off x="5248720" y="3608720"/>
              <a:ext cx="1780467" cy="1392753"/>
              <a:chOff x="7488048" y="2621083"/>
              <a:chExt cx="1780467" cy="1392753"/>
            </a:xfrm>
            <a:scene3d>
              <a:camera prst="perspectiveFront">
                <a:rot lat="0" lon="2099990" rev="0"/>
              </a:camera>
              <a:lightRig rig="threePt" dir="t"/>
            </a:scene3d>
          </p:grpSpPr>
          <p:sp>
            <p:nvSpPr>
              <p:cNvPr id="122" name="文本框 209"/>
              <p:cNvSpPr txBox="1"/>
              <p:nvPr/>
            </p:nvSpPr>
            <p:spPr>
              <a:xfrm>
                <a:off x="7488048" y="2621083"/>
                <a:ext cx="1780467" cy="369218"/>
              </a:xfrm>
              <a:prstGeom prst="rect">
                <a:avLst/>
              </a:prstGeom>
              <a:noFill/>
            </p:spPr>
            <p:txBody>
              <a:bodyPr wrap="square" rtlCol="0">
                <a:spAutoFit/>
              </a:bodyPr>
              <a:lstStyle/>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在此添加标题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3" name="文本框 210"/>
              <p:cNvSpPr txBox="1"/>
              <p:nvPr/>
            </p:nvSpPr>
            <p:spPr>
              <a:xfrm>
                <a:off x="7492053" y="2930798"/>
                <a:ext cx="1571976" cy="1083038"/>
              </a:xfrm>
              <a:prstGeom prst="rect">
                <a:avLst/>
              </a:prstGeom>
              <a:noFill/>
            </p:spPr>
            <p:txBody>
              <a:bodyPr wrap="square" rtlCol="0">
                <a:spAutoFit/>
              </a:bodyPr>
              <a:lstStyle/>
              <a:p>
                <a:pPr>
                  <a:lnSpc>
                    <a:spcPct val="13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0" name="Group 4"/>
            <p:cNvGrpSpPr>
              <a:grpSpLocks noChangeAspect="1"/>
            </p:cNvGrpSpPr>
            <p:nvPr/>
          </p:nvGrpSpPr>
          <p:grpSpPr>
            <a:xfrm>
              <a:off x="6321857" y="5034452"/>
              <a:ext cx="347592" cy="407338"/>
              <a:chOff x="1776" y="1776"/>
              <a:chExt cx="64" cy="75"/>
            </a:xfrm>
            <a:solidFill>
              <a:schemeClr val="tx1">
                <a:lumMod val="50000"/>
                <a:lumOff val="50000"/>
              </a:schemeClr>
            </a:solidFill>
            <a:scene3d>
              <a:camera prst="perspectiveFront">
                <a:rot lat="0" lon="1799990" rev="0"/>
              </a:camera>
              <a:lightRig rig="threePt" dir="t"/>
            </a:scene3d>
          </p:grpSpPr>
          <p:sp>
            <p:nvSpPr>
              <p:cNvPr id="118" name="Freeform 5"/>
              <p:cNvSpPr/>
              <p:nvPr/>
            </p:nvSpPr>
            <p:spPr bwMode="auto">
              <a:xfrm>
                <a:off x="1795" y="1779"/>
                <a:ext cx="29" cy="26"/>
              </a:xfrm>
              <a:custGeom>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9" name="Freeform 6"/>
              <p:cNvSpPr/>
              <p:nvPr/>
            </p:nvSpPr>
            <p:spPr bwMode="auto">
              <a:xfrm>
                <a:off x="1776" y="1810"/>
                <a:ext cx="64" cy="41"/>
              </a:xfrm>
              <a:custGeom>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0" name="Freeform 7"/>
              <p:cNvSpPr/>
              <p:nvPr/>
            </p:nvSpPr>
            <p:spPr bwMode="auto">
              <a:xfrm>
                <a:off x="1795" y="1776"/>
                <a:ext cx="29" cy="26"/>
              </a:xfrm>
              <a:custGeom>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1" name="Freeform 8"/>
              <p:cNvSpPr/>
              <p:nvPr/>
            </p:nvSpPr>
            <p:spPr bwMode="auto">
              <a:xfrm>
                <a:off x="1776" y="1807"/>
                <a:ext cx="64" cy="42"/>
              </a:xfrm>
              <a:custGeom>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31" name="组合 129"/>
          <p:cNvGrpSpPr/>
          <p:nvPr/>
        </p:nvGrpSpPr>
        <p:grpSpPr>
          <a:xfrm>
            <a:off x="5139055" y="1076203"/>
            <a:ext cx="1361193" cy="3420995"/>
            <a:chOff x="6852202" y="1129344"/>
            <a:chExt cx="1815238" cy="4560711"/>
          </a:xfrm>
        </p:grpSpPr>
        <p:grpSp>
          <p:nvGrpSpPr>
            <p:cNvPr id="32" name="组合 130"/>
            <p:cNvGrpSpPr/>
            <p:nvPr/>
          </p:nvGrpSpPr>
          <p:grpSpPr>
            <a:xfrm>
              <a:off x="7264831" y="1129344"/>
              <a:ext cx="860661" cy="1640723"/>
              <a:chOff x="5537459" y="941354"/>
              <a:chExt cx="946727" cy="1804795"/>
            </a:xfrm>
            <a:scene3d>
              <a:camera prst="orthographicFront">
                <a:rot lat="20967540" lon="19191102" rev="113251"/>
              </a:camera>
              <a:lightRig rig="threePt" dir="t"/>
            </a:scene3d>
          </p:grpSpPr>
          <p:sp>
            <p:nvSpPr>
              <p:cNvPr id="145" name="圆角矩形 144"/>
              <p:cNvSpPr/>
              <p:nvPr/>
            </p:nvSpPr>
            <p:spPr>
              <a:xfrm rot="5400000">
                <a:off x="5108425" y="1370388"/>
                <a:ext cx="1804795" cy="946727"/>
              </a:xfrm>
              <a:prstGeom prst="roundRect">
                <a:avLst>
                  <a:gd name="adj" fmla="val 1989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nvSpPr>
          <p:spPr>
            <a:xfrm rot="5400000" flipH="1">
              <a:off x="5422466" y="2613513"/>
              <a:ext cx="4506278" cy="164680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2" rev="161931"/>
              </a:camera>
              <a:lightRig rig="threePt" dir="t"/>
            </a:scene3d>
          </p:grpSpPr>
          <p:sp>
            <p:nvSpPr>
              <p:cNvPr id="143" name="任意多边形 142"/>
              <p:cNvSpPr/>
              <p:nvPr/>
            </p:nvSpPr>
            <p:spPr bwMode="auto">
              <a:xfrm rot="5400000">
                <a:off x="5533885" y="1302922"/>
                <a:ext cx="923924" cy="527529"/>
              </a:xfrm>
              <a:custGeom>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vert="horz" wrap="square" lIns="91424" tIns="45712" rIns="91424" bIns="45712" numCol="1" anchor="t" anchorCtr="0" compatLnSpc="1">
                <a:noAutofit/>
              </a:bodyPr>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nvSpPr>
            <p:spPr bwMode="auto">
              <a:xfrm rot="5400000">
                <a:off x="5459672" y="1212705"/>
                <a:ext cx="1096651" cy="625516"/>
              </a:xfrm>
              <a:custGeom>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chemeClr val="accent1"/>
              </a:solidFill>
              <a:ln w="25400">
                <a:solidFill>
                  <a:schemeClr val="accent1"/>
                </a:solidFill>
              </a:ln>
              <a:effectLst/>
            </p:spPr>
            <p:txBody>
              <a:bodyPr vert="horz" wrap="square" lIns="91424" tIns="45712" rIns="91424" bIns="45712" numCol="1" anchor="t" anchorCtr="0" compatLnSpc="1">
                <a:noAutofit/>
              </a:bodyPr>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62891" y="2593211"/>
              <a:ext cx="1000117" cy="904556"/>
              <a:chOff x="4123036" y="1134371"/>
              <a:chExt cx="1000117" cy="904556"/>
            </a:xfrm>
            <a:scene3d>
              <a:camera prst="perspectiveFront">
                <a:rot lat="0" lon="19799992" rev="0"/>
              </a:camera>
              <a:lightRig rig="threePt" dir="t"/>
            </a:scene3d>
          </p:grpSpPr>
          <p:sp>
            <p:nvSpPr>
              <p:cNvPr id="141" name="文本框 203"/>
              <p:cNvSpPr txBox="1"/>
              <p:nvPr/>
            </p:nvSpPr>
            <p:spPr>
              <a:xfrm>
                <a:off x="4123036" y="1134371"/>
                <a:ext cx="1000117" cy="492291"/>
              </a:xfrm>
              <a:prstGeom prst="rect">
                <a:avLst/>
              </a:prstGeom>
              <a:noFill/>
            </p:spPr>
            <p:txBody>
              <a:bodyPr wrap="square" rtlCol="0">
                <a:spAutoFit/>
              </a:bodyPr>
              <a:lstStyle/>
              <a:p>
                <a:pPr algn="ctr"/>
                <a:r>
                  <a:rPr lang="en-US" altLang="zh-CN">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nvSpPr>
            <p:spPr>
              <a:xfrm>
                <a:off x="4188959" y="1731246"/>
                <a:ext cx="895896" cy="307681"/>
              </a:xfrm>
              <a:prstGeom prst="rect">
                <a:avLst/>
              </a:prstGeom>
              <a:noFill/>
            </p:spPr>
            <p:txBody>
              <a:bodyPr wrap="square" rtlCol="0">
                <a:spAutoFit/>
              </a:bodyP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5" name="组合 134"/>
            <p:cNvGrpSpPr/>
            <p:nvPr/>
          </p:nvGrpSpPr>
          <p:grpSpPr>
            <a:xfrm>
              <a:off x="6886973" y="3608720"/>
              <a:ext cx="1780467" cy="1392754"/>
              <a:chOff x="7488048" y="2621083"/>
              <a:chExt cx="1780467" cy="1392754"/>
            </a:xfrm>
            <a:scene3d>
              <a:camera prst="perspectiveFront">
                <a:rot lat="0" lon="19799992" rev="0"/>
              </a:camera>
              <a:lightRig rig="threePt" dir="t"/>
            </a:scene3d>
          </p:grpSpPr>
          <p:sp>
            <p:nvSpPr>
              <p:cNvPr id="139" name="文本框 212"/>
              <p:cNvSpPr txBox="1"/>
              <p:nvPr/>
            </p:nvSpPr>
            <p:spPr>
              <a:xfrm>
                <a:off x="7488048" y="2621083"/>
                <a:ext cx="1780467" cy="369218"/>
              </a:xfrm>
              <a:prstGeom prst="rect">
                <a:avLst/>
              </a:prstGeom>
              <a:noFill/>
            </p:spPr>
            <p:txBody>
              <a:bodyPr wrap="square" rtlCol="0">
                <a:spAutoFit/>
              </a:bodyPr>
              <a:lstStyle/>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在此添加标题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0" name="文本框 213"/>
              <p:cNvSpPr txBox="1"/>
              <p:nvPr/>
            </p:nvSpPr>
            <p:spPr>
              <a:xfrm>
                <a:off x="7492053" y="2930798"/>
                <a:ext cx="1571976" cy="1083039"/>
              </a:xfrm>
              <a:prstGeom prst="rect">
                <a:avLst/>
              </a:prstGeom>
              <a:noFill/>
            </p:spPr>
            <p:txBody>
              <a:bodyPr wrap="square" rtlCol="0">
                <a:spAutoFit/>
              </a:bodyPr>
              <a:lstStyle/>
              <a:p>
                <a:pPr>
                  <a:lnSpc>
                    <a:spcPct val="13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6" name="Group 13"/>
            <p:cNvGrpSpPr>
              <a:grpSpLocks noChangeAspect="1"/>
            </p:cNvGrpSpPr>
            <p:nvPr/>
          </p:nvGrpSpPr>
          <p:grpSpPr>
            <a:xfrm>
              <a:off x="7975650" y="4994409"/>
              <a:ext cx="423877" cy="428882"/>
              <a:chOff x="2426" y="2781"/>
              <a:chExt cx="593" cy="600"/>
            </a:xfrm>
            <a:solidFill>
              <a:schemeClr val="tx1">
                <a:lumMod val="50000"/>
                <a:lumOff val="50000"/>
              </a:schemeClr>
            </a:solidFill>
            <a:scene3d>
              <a:camera prst="perspectiveFront">
                <a:rot lat="0" lon="19799992" rev="0"/>
              </a:camera>
              <a:lightRig rig="threePt" dir="t"/>
            </a:scene3d>
          </p:grpSpPr>
          <p:sp>
            <p:nvSpPr>
              <p:cNvPr id="137" name="Freeform 14"/>
              <p:cNvSpPr/>
              <p:nvPr/>
            </p:nvSpPr>
            <p:spPr bwMode="auto">
              <a:xfrm>
                <a:off x="2442" y="2805"/>
                <a:ext cx="577" cy="576"/>
              </a:xfrm>
              <a:custGeom>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8" name="Freeform 15"/>
              <p:cNvSpPr>
                <a:spLocks noEditPoints="1"/>
              </p:cNvSpPr>
              <p:nvPr/>
            </p:nvSpPr>
            <p:spPr bwMode="auto">
              <a:xfrm>
                <a:off x="2426" y="2781"/>
                <a:ext cx="275" cy="273"/>
              </a:xfrm>
              <a:custGeom>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solidFill>
                  <a:schemeClr val="accent1"/>
                </a:solidFill>
              </a:ln>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37" name="组合 146"/>
          <p:cNvGrpSpPr/>
          <p:nvPr/>
        </p:nvGrpSpPr>
        <p:grpSpPr>
          <a:xfrm>
            <a:off x="6373942" y="819664"/>
            <a:ext cx="1520606" cy="3800864"/>
            <a:chOff x="8499007" y="784648"/>
            <a:chExt cx="2027826" cy="5067134"/>
          </a:xfrm>
        </p:grpSpPr>
        <p:grpSp>
          <p:nvGrpSpPr>
            <p:cNvPr id="38" name="组合 147"/>
            <p:cNvGrpSpPr/>
            <p:nvPr/>
          </p:nvGrpSpPr>
          <p:grpSpPr>
            <a:xfrm>
              <a:off x="8910113" y="1110294"/>
              <a:ext cx="860661" cy="1640723"/>
              <a:chOff x="5537459" y="941354"/>
              <a:chExt cx="946727" cy="1804795"/>
            </a:xfrm>
            <a:scene3d>
              <a:camera prst="orthographicFront">
                <a:rot lat="600000" lon="20399992" rev="0"/>
              </a:camera>
              <a:lightRig rig="threePt" dir="t"/>
            </a:scene3d>
          </p:grpSpPr>
          <p:sp>
            <p:nvSpPr>
              <p:cNvPr id="165" name="圆角矩形 164"/>
              <p:cNvSpPr/>
              <p:nvPr/>
            </p:nvSpPr>
            <p:spPr>
              <a:xfrm rot="5400000">
                <a:off x="5108425" y="1370388"/>
                <a:ext cx="1804795" cy="946727"/>
              </a:xfrm>
              <a:prstGeom prst="roundRect">
                <a:avLst>
                  <a:gd name="adj" fmla="val 1989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nvSpPr>
          <p:spPr>
            <a:xfrm rot="16200000">
              <a:off x="7069271" y="2613513"/>
              <a:ext cx="4506278" cy="164680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2" rev="0"/>
              </a:camera>
              <a:lightRig rig="threePt" dir="t"/>
            </a:scene3d>
          </p:grpSpPr>
          <p:sp>
            <p:nvSpPr>
              <p:cNvPr id="163" name="任意多边形 162"/>
              <p:cNvSpPr/>
              <p:nvPr/>
            </p:nvSpPr>
            <p:spPr bwMode="auto">
              <a:xfrm rot="5400000">
                <a:off x="5533884" y="1302921"/>
                <a:ext cx="923924" cy="527529"/>
              </a:xfrm>
              <a:custGeom>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24" tIns="45712" rIns="91424" bIns="45712" numCol="1" anchor="t" anchorCtr="0" compatLnSpc="1">
                <a:noAutofit/>
              </a:bodyPr>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nvSpPr>
            <p:spPr bwMode="auto">
              <a:xfrm rot="5400000">
                <a:off x="5459672" y="1212705"/>
                <a:ext cx="1096651" cy="625516"/>
              </a:xfrm>
              <a:custGeom>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chemeClr val="accent1"/>
              </a:solidFill>
              <a:ln w="25400">
                <a:solidFill>
                  <a:schemeClr val="accent1"/>
                </a:solidFill>
              </a:ln>
              <a:effectLst/>
            </p:spPr>
            <p:txBody>
              <a:bodyPr vert="horz" wrap="square" lIns="91424" tIns="45712" rIns="91424" bIns="45712" numCol="1" anchor="t" anchorCtr="0" compatLnSpc="1">
                <a:noAutofit/>
              </a:bodyPr>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6802" y="2593211"/>
              <a:ext cx="1000117" cy="904558"/>
              <a:chOff x="4123036" y="1134371"/>
              <a:chExt cx="1000117" cy="904558"/>
            </a:xfrm>
            <a:scene3d>
              <a:camera prst="perspectiveFront">
                <a:rot lat="0" lon="1800000" rev="0"/>
              </a:camera>
              <a:lightRig rig="threePt" dir="t"/>
            </a:scene3d>
          </p:grpSpPr>
          <p:sp>
            <p:nvSpPr>
              <p:cNvPr id="161" name="文本框 206"/>
              <p:cNvSpPr txBox="1"/>
              <p:nvPr/>
            </p:nvSpPr>
            <p:spPr>
              <a:xfrm>
                <a:off x="4123036" y="1134371"/>
                <a:ext cx="1000117" cy="492291"/>
              </a:xfrm>
              <a:prstGeom prst="rect">
                <a:avLst/>
              </a:prstGeom>
              <a:noFill/>
            </p:spPr>
            <p:txBody>
              <a:bodyPr wrap="square" rtlCol="0">
                <a:spAutoFit/>
              </a:bodyPr>
              <a:lstStyle/>
              <a:p>
                <a:pPr algn="ctr"/>
                <a:r>
                  <a:rPr lang="en-US" altLang="zh-CN">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nvSpPr>
            <p:spPr>
              <a:xfrm>
                <a:off x="4188959" y="1731248"/>
                <a:ext cx="895896" cy="307681"/>
              </a:xfrm>
              <a:prstGeom prst="rect">
                <a:avLst/>
              </a:prstGeom>
              <a:noFill/>
            </p:spPr>
            <p:txBody>
              <a:bodyPr wrap="square" rtlCol="0">
                <a:spAutoFit/>
              </a:bodyPr>
              <a:lstStyle/>
              <a:p>
                <a:pPr algn="ct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1" name="组合 152"/>
            <p:cNvGrpSpPr/>
            <p:nvPr/>
          </p:nvGrpSpPr>
          <p:grpSpPr>
            <a:xfrm>
              <a:off x="8500750" y="3608720"/>
              <a:ext cx="1780467" cy="1392754"/>
              <a:chOff x="7488048" y="2621083"/>
              <a:chExt cx="1780467" cy="1392754"/>
            </a:xfrm>
            <a:scene3d>
              <a:camera prst="perspectiveFront">
                <a:rot lat="0" lon="1800000" rev="0"/>
              </a:camera>
              <a:lightRig rig="threePt" dir="t"/>
            </a:scene3d>
          </p:grpSpPr>
          <p:sp>
            <p:nvSpPr>
              <p:cNvPr id="159" name="文本框 215"/>
              <p:cNvSpPr txBox="1"/>
              <p:nvPr/>
            </p:nvSpPr>
            <p:spPr>
              <a:xfrm>
                <a:off x="7488048" y="2621083"/>
                <a:ext cx="1780467" cy="369218"/>
              </a:xfrm>
              <a:prstGeom prst="rect">
                <a:avLst/>
              </a:prstGeom>
              <a:noFill/>
            </p:spPr>
            <p:txBody>
              <a:bodyPr wrap="square" rtlCol="0">
                <a:spAutoFit/>
              </a:bodyPr>
              <a:lstStyle/>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在此添加标题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0" name="文本框 216"/>
              <p:cNvSpPr txBox="1"/>
              <p:nvPr/>
            </p:nvSpPr>
            <p:spPr>
              <a:xfrm>
                <a:off x="7492053" y="2930798"/>
                <a:ext cx="1571976" cy="1083039"/>
              </a:xfrm>
              <a:prstGeom prst="rect">
                <a:avLst/>
              </a:prstGeom>
              <a:noFill/>
            </p:spPr>
            <p:txBody>
              <a:bodyPr wrap="square" rtlCol="0">
                <a:spAutoFit/>
              </a:bodyPr>
              <a:lstStyle/>
              <a:p>
                <a:pPr>
                  <a:lnSpc>
                    <a:spcPct val="13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4" name="组合 153"/>
            <p:cNvGrpSpPr/>
            <p:nvPr/>
          </p:nvGrpSpPr>
          <p:grpSpPr>
            <a:xfrm>
              <a:off x="9546100" y="5045457"/>
              <a:ext cx="400684" cy="436036"/>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55" name="Freeform 502"/>
              <p:cNvSpPr/>
              <p:nvPr/>
            </p:nvSpPr>
            <p:spPr bwMode="auto">
              <a:xfrm>
                <a:off x="4873626" y="2127250"/>
                <a:ext cx="112713" cy="131763"/>
              </a:xfrm>
              <a:custGeom>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6" name="Freeform 503"/>
              <p:cNvSpPr/>
              <p:nvPr/>
            </p:nvSpPr>
            <p:spPr bwMode="auto">
              <a:xfrm>
                <a:off x="4884739" y="1973263"/>
                <a:ext cx="41275" cy="146050"/>
              </a:xfrm>
              <a:custGeom>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7" name="Freeform 504"/>
              <p:cNvSpPr/>
              <p:nvPr/>
            </p:nvSpPr>
            <p:spPr bwMode="auto">
              <a:xfrm>
                <a:off x="4940301" y="1965325"/>
                <a:ext cx="177800" cy="293688"/>
              </a:xfrm>
              <a:custGeom>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8" name="Freeform 505"/>
              <p:cNvSpPr/>
              <p:nvPr/>
            </p:nvSpPr>
            <p:spPr bwMode="auto">
              <a:xfrm>
                <a:off x="5046664" y="2093913"/>
                <a:ext cx="96838" cy="112713"/>
              </a:xfrm>
              <a:custGeom>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spTree>
  </p:cSld>
  <p:clrMapOvr>
    <a:masterClrMapping/>
  </p:clrMapOvr>
  <mc:AlternateContent>
    <mc:Choice xmlns:p14="http://schemas.microsoft.com/office/powerpoint/2010/main" Requires="p14">
      <p:transition spd="slow" advClick="0" advTm="0" p14:dur="80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7"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ppt_x</p:attrName>
                                        </p:attrNameLst>
                                      </p:cBhvr>
                                      <p:tavLst>
                                        <p:tav tm="0">
                                          <p:val>
                                            <p:strVal val="#ppt_x-#ppt_w/2"/>
                                          </p:val>
                                        </p:tav>
                                        <p:tav tm="100000">
                                          <p:val>
                                            <p:strVal val="#ppt_x"/>
                                          </p:val>
                                        </p:tav>
                                      </p:tavLst>
                                    </p:anim>
                                    <p:anim calcmode="lin" valueType="num">
                                      <p:cBhvr>
                                        <p:cTn id="12" dur="500" fill="hold"/>
                                        <p:tgtEl>
                                          <p:spTgt spid="25"/>
                                        </p:tgtEl>
                                        <p:attrNameLst>
                                          <p:attrName>ppt_y</p:attrName>
                                        </p:attrNameLst>
                                      </p:cBhvr>
                                      <p:tavLst>
                                        <p:tav tm="0">
                                          <p:val>
                                            <p:strVal val="#ppt_y"/>
                                          </p:val>
                                        </p:tav>
                                        <p:tav tm="100000">
                                          <p:val>
                                            <p:strVal val="#ppt_y"/>
                                          </p:val>
                                        </p:tav>
                                      </p:tavLst>
                                    </p:anim>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strVal val="#ppt_h"/>
                                          </p:val>
                                        </p:tav>
                                        <p:tav tm="100000">
                                          <p:val>
                                            <p:strVal val="#ppt_h"/>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9"/>
                                        </p:tgtEl>
                                        <p:attrNameLst>
                                          <p:attrName>style.visibility</p:attrName>
                                        </p:attrNameLst>
                                      </p:cBhvr>
                                      <p:to>
                                        <p:strVal val="visible"/>
                                      </p:to>
                                    </p:set>
                                    <p:animEffect transition="in" filter="fade">
                                      <p:cBhvr>
                                        <p:cTn id="20" dur="500"/>
                                        <p:tgtEl>
                                          <p:spTgt spid="109"/>
                                        </p:tgtEl>
                                      </p:cBhvr>
                                    </p:animEffect>
                                  </p:childTnLst>
                                </p:cTn>
                              </p:par>
                              <p:par>
                                <p:cTn id="21" presetID="17" presetClass="entr" presetSubtype="8" fill="hold" nodeType="withEffect">
                                  <p:stCondLst>
                                    <p:cond delay="50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ppt_x</p:attrName>
                                        </p:attrNameLst>
                                      </p:cBhvr>
                                      <p:tavLst>
                                        <p:tav tm="0">
                                          <p:val>
                                            <p:strVal val="#ppt_x-#ppt_w/2"/>
                                          </p:val>
                                        </p:tav>
                                        <p:tav tm="100000">
                                          <p:val>
                                            <p:strVal val="#ppt_x"/>
                                          </p:val>
                                        </p:tav>
                                      </p:tavLst>
                                    </p:anim>
                                    <p:anim calcmode="lin" valueType="num">
                                      <p:cBhvr>
                                        <p:cTn id="24" dur="500" fill="hold"/>
                                        <p:tgtEl>
                                          <p:spTgt spid="31"/>
                                        </p:tgtEl>
                                        <p:attrNameLst>
                                          <p:attrName>ppt_y</p:attrName>
                                        </p:attrNameLst>
                                      </p:cBhvr>
                                      <p:tavLst>
                                        <p:tav tm="0">
                                          <p:val>
                                            <p:strVal val="#ppt_y"/>
                                          </p:val>
                                        </p:tav>
                                        <p:tav tm="100000">
                                          <p:val>
                                            <p:strVal val="#ppt_y"/>
                                          </p:val>
                                        </p:tav>
                                      </p:tavLst>
                                    </p:anim>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strVal val="#ppt_h"/>
                                          </p:val>
                                        </p:tav>
                                        <p:tav tm="100000">
                                          <p:val>
                                            <p:strVal val="#ppt_h"/>
                                          </p:val>
                                        </p:tav>
                                      </p:tavLst>
                                    </p:anim>
                                  </p:childTnLst>
                                </p:cTn>
                              </p:par>
                              <p:par>
                                <p:cTn id="27" presetID="17" presetClass="entr" presetSubtype="8" fill="hold" nodeType="withEffect">
                                  <p:stCondLst>
                                    <p:cond delay="100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ppt_x</p:attrName>
                                        </p:attrNameLst>
                                      </p:cBhvr>
                                      <p:tavLst>
                                        <p:tav tm="0">
                                          <p:val>
                                            <p:strVal val="#ppt_x-#ppt_w/2"/>
                                          </p:val>
                                        </p:tav>
                                        <p:tav tm="100000">
                                          <p:val>
                                            <p:strVal val="#ppt_x"/>
                                          </p:val>
                                        </p:tav>
                                      </p:tavLst>
                                    </p:anim>
                                    <p:anim calcmode="lin" valueType="num">
                                      <p:cBhvr>
                                        <p:cTn id="30" dur="500" fill="hold"/>
                                        <p:tgtEl>
                                          <p:spTgt spid="37"/>
                                        </p:tgtEl>
                                        <p:attrNameLst>
                                          <p:attrName>ppt_y</p:attrName>
                                        </p:attrNameLst>
                                      </p:cBhvr>
                                      <p:tavLst>
                                        <p:tav tm="0">
                                          <p:val>
                                            <p:strVal val="#ppt_y"/>
                                          </p:val>
                                        </p:tav>
                                        <p:tav tm="100000">
                                          <p:val>
                                            <p:strVal val="#ppt_y"/>
                                          </p:val>
                                        </p:tav>
                                      </p:tavLst>
                                    </p:anim>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 name="Group 3"/>
          <p:cNvGrpSpPr/>
          <p:nvPr/>
        </p:nvGrpSpPr>
        <p:grpSpPr>
          <a:xfrm>
            <a:off x="1535858" y="1683002"/>
            <a:ext cx="6072282" cy="975308"/>
            <a:chOff x="967802" y="1902099"/>
            <a:chExt cx="10256393" cy="1647031"/>
          </a:xfrm>
        </p:grpSpPr>
        <p:grpSp>
          <p:nvGrpSpPr>
            <p:cNvPr id="3" name="Group 4"/>
            <p:cNvGrpSpPr/>
            <p:nvPr/>
          </p:nvGrpSpPr>
          <p:grpSpPr>
            <a:xfrm>
              <a:off x="967802" y="1902099"/>
              <a:ext cx="10256393" cy="1647031"/>
              <a:chOff x="-1123401" y="2523132"/>
              <a:chExt cx="11282033" cy="1811734"/>
            </a:xfrm>
          </p:grpSpPr>
          <p:sp>
            <p:nvSpPr>
              <p:cNvPr id="24" name="Freeform 23"/>
              <p:cNvSpPr/>
              <p:nvPr/>
            </p:nvSpPr>
            <p:spPr>
              <a:xfrm>
                <a:off x="2033366" y="2523132"/>
                <a:ext cx="1811734" cy="1811734"/>
              </a:xfrm>
              <a:custGeom>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3" h="1811733">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463" tIns="289463" rIns="289463" bIns="289463" numCol="1" spcCol="1270" anchor="ctr" anchorCtr="0">
                <a:noAutofit/>
              </a:bodyPr>
              <a:lstStyle/>
              <a:p>
                <a:pPr algn="just" defTabSz="1157605">
                  <a:lnSpc>
                    <a:spcPct val="120000"/>
                  </a:lnSpc>
                  <a:spcAft>
                    <a:spcPct val="35000"/>
                  </a:spcAft>
                </a:pPr>
                <a:endParaRPr lang="en-GB"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4"/>
              <p:cNvSpPr/>
              <p:nvPr/>
            </p:nvSpPr>
            <p:spPr>
              <a:xfrm>
                <a:off x="3992214" y="2903596"/>
                <a:ext cx="1050805" cy="1050805"/>
              </a:xfrm>
              <a:custGeom>
                <a:gdLst>
                  <a:gd name="connsiteX0" fmla="*/ 139284 w 1050805"/>
                  <a:gd name="connsiteY0" fmla="*/ 401828 h 1050805"/>
                  <a:gd name="connsiteX1" fmla="*/ 401828 w 1050805"/>
                  <a:gd name="connsiteY1" fmla="*/ 401828 h 1050805"/>
                  <a:gd name="connsiteX2" fmla="*/ 401828 w 1050805"/>
                  <a:gd name="connsiteY2" fmla="*/ 139284 h 1050805"/>
                  <a:gd name="connsiteX3" fmla="*/ 648977 w 1050805"/>
                  <a:gd name="connsiteY3" fmla="*/ 139284 h 1050805"/>
                  <a:gd name="connsiteX4" fmla="*/ 648977 w 1050805"/>
                  <a:gd name="connsiteY4" fmla="*/ 401828 h 1050805"/>
                  <a:gd name="connsiteX5" fmla="*/ 911521 w 1050805"/>
                  <a:gd name="connsiteY5" fmla="*/ 401828 h 1050805"/>
                  <a:gd name="connsiteX6" fmla="*/ 911521 w 1050805"/>
                  <a:gd name="connsiteY6" fmla="*/ 648977 h 1050805"/>
                  <a:gd name="connsiteX7" fmla="*/ 648977 w 1050805"/>
                  <a:gd name="connsiteY7" fmla="*/ 648977 h 1050805"/>
                  <a:gd name="connsiteX8" fmla="*/ 648977 w 1050805"/>
                  <a:gd name="connsiteY8" fmla="*/ 911521 h 1050805"/>
                  <a:gd name="connsiteX9" fmla="*/ 401828 w 1050805"/>
                  <a:gd name="connsiteY9" fmla="*/ 911521 h 1050805"/>
                  <a:gd name="connsiteX10" fmla="*/ 401828 w 1050805"/>
                  <a:gd name="connsiteY10" fmla="*/ 648977 h 1050805"/>
                  <a:gd name="connsiteX11" fmla="*/ 139284 w 1050805"/>
                  <a:gd name="connsiteY11" fmla="*/ 648977 h 1050805"/>
                  <a:gd name="connsiteX12" fmla="*/ 139284 w 1050805"/>
                  <a:gd name="connsiteY12" fmla="*/ 401828 h 105080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0805" h="1050805">
                    <a:moveTo>
                      <a:pt x="139284" y="401828"/>
                    </a:moveTo>
                    <a:lnTo>
                      <a:pt x="401828" y="401828"/>
                    </a:lnTo>
                    <a:lnTo>
                      <a:pt x="401828" y="139284"/>
                    </a:lnTo>
                    <a:lnTo>
                      <a:pt x="648977" y="139284"/>
                    </a:lnTo>
                    <a:lnTo>
                      <a:pt x="648977" y="401828"/>
                    </a:lnTo>
                    <a:lnTo>
                      <a:pt x="911521" y="401828"/>
                    </a:lnTo>
                    <a:lnTo>
                      <a:pt x="911521" y="648977"/>
                    </a:lnTo>
                    <a:lnTo>
                      <a:pt x="648977" y="648977"/>
                    </a:lnTo>
                    <a:lnTo>
                      <a:pt x="648977" y="911521"/>
                    </a:lnTo>
                    <a:lnTo>
                      <a:pt x="401828" y="911521"/>
                    </a:lnTo>
                    <a:lnTo>
                      <a:pt x="401828" y="648977"/>
                    </a:lnTo>
                    <a:lnTo>
                      <a:pt x="139284" y="648977"/>
                    </a:lnTo>
                    <a:lnTo>
                      <a:pt x="139284" y="40182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7537" tIns="367940" rIns="127537" bIns="367940" numCol="1" spcCol="1270" anchor="ctr" anchorCtr="0">
                <a:noAutofit/>
              </a:bodyPr>
              <a:lstStyle/>
              <a:p>
                <a:pPr algn="just" defTabSz="492125">
                  <a:lnSpc>
                    <a:spcPct val="120000"/>
                  </a:lnSpc>
                  <a:spcAft>
                    <a:spcPct val="35000"/>
                  </a:spcAft>
                </a:pPr>
                <a:endParaRPr lang="en-GB"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25"/>
              <p:cNvSpPr/>
              <p:nvPr/>
            </p:nvSpPr>
            <p:spPr>
              <a:xfrm>
                <a:off x="5190132" y="2523132"/>
                <a:ext cx="1811734" cy="1811734"/>
              </a:xfrm>
              <a:custGeom>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3" h="1811733">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463" tIns="289463" rIns="289463" bIns="289463" numCol="1" spcCol="1270" anchor="ctr" anchorCtr="0">
                <a:noAutofit/>
              </a:bodyPr>
              <a:lstStyle/>
              <a:p>
                <a:pPr algn="just" defTabSz="1157605">
                  <a:lnSpc>
                    <a:spcPct val="120000"/>
                  </a:lnSpc>
                  <a:spcAft>
                    <a:spcPct val="35000"/>
                  </a:spcAft>
                </a:pPr>
                <a:endParaRPr lang="en-GB"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26"/>
              <p:cNvSpPr/>
              <p:nvPr/>
            </p:nvSpPr>
            <p:spPr>
              <a:xfrm>
                <a:off x="7148980" y="2903596"/>
                <a:ext cx="1050805" cy="1050805"/>
              </a:xfrm>
              <a:custGeom>
                <a:gdLst>
                  <a:gd name="connsiteX0" fmla="*/ 139284 w 1050805"/>
                  <a:gd name="connsiteY0" fmla="*/ 216466 h 1050805"/>
                  <a:gd name="connsiteX1" fmla="*/ 911521 w 1050805"/>
                  <a:gd name="connsiteY1" fmla="*/ 216466 h 1050805"/>
                  <a:gd name="connsiteX2" fmla="*/ 911521 w 1050805"/>
                  <a:gd name="connsiteY2" fmla="*/ 463615 h 1050805"/>
                  <a:gd name="connsiteX3" fmla="*/ 139284 w 1050805"/>
                  <a:gd name="connsiteY3" fmla="*/ 463615 h 1050805"/>
                  <a:gd name="connsiteX4" fmla="*/ 139284 w 1050805"/>
                  <a:gd name="connsiteY4" fmla="*/ 216466 h 1050805"/>
                  <a:gd name="connsiteX5" fmla="*/ 139284 w 1050805"/>
                  <a:gd name="connsiteY5" fmla="*/ 587190 h 1050805"/>
                  <a:gd name="connsiteX6" fmla="*/ 911521 w 1050805"/>
                  <a:gd name="connsiteY6" fmla="*/ 587190 h 1050805"/>
                  <a:gd name="connsiteX7" fmla="*/ 911521 w 1050805"/>
                  <a:gd name="connsiteY7" fmla="*/ 834339 h 1050805"/>
                  <a:gd name="connsiteX8" fmla="*/ 139284 w 1050805"/>
                  <a:gd name="connsiteY8" fmla="*/ 834339 h 1050805"/>
                  <a:gd name="connsiteX9" fmla="*/ 139284 w 1050805"/>
                  <a:gd name="connsiteY9" fmla="*/ 587190 h 105080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805" h="1050805">
                    <a:moveTo>
                      <a:pt x="139284" y="216466"/>
                    </a:moveTo>
                    <a:lnTo>
                      <a:pt x="911521" y="216466"/>
                    </a:lnTo>
                    <a:lnTo>
                      <a:pt x="911521" y="463615"/>
                    </a:lnTo>
                    <a:lnTo>
                      <a:pt x="139284" y="463615"/>
                    </a:lnTo>
                    <a:lnTo>
                      <a:pt x="139284" y="216466"/>
                    </a:lnTo>
                    <a:close/>
                    <a:moveTo>
                      <a:pt x="139284" y="587190"/>
                    </a:moveTo>
                    <a:lnTo>
                      <a:pt x="911521" y="587190"/>
                    </a:lnTo>
                    <a:lnTo>
                      <a:pt x="911521" y="834339"/>
                    </a:lnTo>
                    <a:lnTo>
                      <a:pt x="139284" y="834339"/>
                    </a:lnTo>
                    <a:lnTo>
                      <a:pt x="139284" y="58719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7537" tIns="198211" rIns="127537" bIns="198211" numCol="1" spcCol="1270" anchor="ctr" anchorCtr="0">
                <a:noAutofit/>
              </a:bodyPr>
              <a:lstStyle/>
              <a:p>
                <a:pPr algn="just" defTabSz="1273810">
                  <a:lnSpc>
                    <a:spcPct val="120000"/>
                  </a:lnSpc>
                  <a:spcAft>
                    <a:spcPct val="35000"/>
                  </a:spcAft>
                </a:pPr>
                <a:endParaRPr lang="en-GB"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27"/>
              <p:cNvSpPr/>
              <p:nvPr/>
            </p:nvSpPr>
            <p:spPr>
              <a:xfrm>
                <a:off x="8346898" y="2523132"/>
                <a:ext cx="1811734" cy="1811734"/>
              </a:xfrm>
              <a:custGeom>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3" h="1811733">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463" tIns="289463" rIns="289463" bIns="289463" numCol="1" spcCol="1270" anchor="ctr" anchorCtr="0">
                <a:noAutofit/>
              </a:bodyPr>
              <a:lstStyle/>
              <a:p>
                <a:pPr algn="just" defTabSz="1157605">
                  <a:lnSpc>
                    <a:spcPct val="120000"/>
                  </a:lnSpc>
                  <a:spcAft>
                    <a:spcPct val="35000"/>
                  </a:spcAft>
                </a:pPr>
                <a:endParaRPr lang="en-GB"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28"/>
              <p:cNvSpPr/>
              <p:nvPr/>
            </p:nvSpPr>
            <p:spPr>
              <a:xfrm>
                <a:off x="-1123401" y="2523132"/>
                <a:ext cx="1811734" cy="1811734"/>
              </a:xfrm>
              <a:custGeom>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3" h="1811733">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463" tIns="289463" rIns="289463" bIns="289463" numCol="1" spcCol="1270" anchor="ctr" anchorCtr="0">
                <a:noAutofit/>
              </a:bodyPr>
              <a:lstStyle/>
              <a:p>
                <a:pPr algn="just" defTabSz="1157605">
                  <a:lnSpc>
                    <a:spcPct val="120000"/>
                  </a:lnSpc>
                  <a:spcAft>
                    <a:spcPct val="35000"/>
                  </a:spcAft>
                </a:pPr>
                <a:endParaRPr lang="en-GB"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29"/>
              <p:cNvSpPr/>
              <p:nvPr/>
            </p:nvSpPr>
            <p:spPr>
              <a:xfrm>
                <a:off x="835447" y="2903596"/>
                <a:ext cx="1050805" cy="1050805"/>
              </a:xfrm>
              <a:custGeom>
                <a:gdLst>
                  <a:gd name="connsiteX0" fmla="*/ 139284 w 1050805"/>
                  <a:gd name="connsiteY0" fmla="*/ 401828 h 1050805"/>
                  <a:gd name="connsiteX1" fmla="*/ 401828 w 1050805"/>
                  <a:gd name="connsiteY1" fmla="*/ 401828 h 1050805"/>
                  <a:gd name="connsiteX2" fmla="*/ 401828 w 1050805"/>
                  <a:gd name="connsiteY2" fmla="*/ 139284 h 1050805"/>
                  <a:gd name="connsiteX3" fmla="*/ 648977 w 1050805"/>
                  <a:gd name="connsiteY3" fmla="*/ 139284 h 1050805"/>
                  <a:gd name="connsiteX4" fmla="*/ 648977 w 1050805"/>
                  <a:gd name="connsiteY4" fmla="*/ 401828 h 1050805"/>
                  <a:gd name="connsiteX5" fmla="*/ 911521 w 1050805"/>
                  <a:gd name="connsiteY5" fmla="*/ 401828 h 1050805"/>
                  <a:gd name="connsiteX6" fmla="*/ 911521 w 1050805"/>
                  <a:gd name="connsiteY6" fmla="*/ 648977 h 1050805"/>
                  <a:gd name="connsiteX7" fmla="*/ 648977 w 1050805"/>
                  <a:gd name="connsiteY7" fmla="*/ 648977 h 1050805"/>
                  <a:gd name="connsiteX8" fmla="*/ 648977 w 1050805"/>
                  <a:gd name="connsiteY8" fmla="*/ 911521 h 1050805"/>
                  <a:gd name="connsiteX9" fmla="*/ 401828 w 1050805"/>
                  <a:gd name="connsiteY9" fmla="*/ 911521 h 1050805"/>
                  <a:gd name="connsiteX10" fmla="*/ 401828 w 1050805"/>
                  <a:gd name="connsiteY10" fmla="*/ 648977 h 1050805"/>
                  <a:gd name="connsiteX11" fmla="*/ 139284 w 1050805"/>
                  <a:gd name="connsiteY11" fmla="*/ 648977 h 1050805"/>
                  <a:gd name="connsiteX12" fmla="*/ 139284 w 1050805"/>
                  <a:gd name="connsiteY12" fmla="*/ 401828 h 105080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0805" h="1050805">
                    <a:moveTo>
                      <a:pt x="139284" y="401828"/>
                    </a:moveTo>
                    <a:lnTo>
                      <a:pt x="401828" y="401828"/>
                    </a:lnTo>
                    <a:lnTo>
                      <a:pt x="401828" y="139284"/>
                    </a:lnTo>
                    <a:lnTo>
                      <a:pt x="648977" y="139284"/>
                    </a:lnTo>
                    <a:lnTo>
                      <a:pt x="648977" y="401828"/>
                    </a:lnTo>
                    <a:lnTo>
                      <a:pt x="911521" y="401828"/>
                    </a:lnTo>
                    <a:lnTo>
                      <a:pt x="911521" y="648977"/>
                    </a:lnTo>
                    <a:lnTo>
                      <a:pt x="648977" y="648977"/>
                    </a:lnTo>
                    <a:lnTo>
                      <a:pt x="648977" y="911521"/>
                    </a:lnTo>
                    <a:lnTo>
                      <a:pt x="401828" y="911521"/>
                    </a:lnTo>
                    <a:lnTo>
                      <a:pt x="401828" y="648977"/>
                    </a:lnTo>
                    <a:lnTo>
                      <a:pt x="139284" y="648977"/>
                    </a:lnTo>
                    <a:lnTo>
                      <a:pt x="139284" y="40182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7537" tIns="367940" rIns="127537" bIns="367940" numCol="1" spcCol="1270" anchor="ctr" anchorCtr="0">
                <a:noAutofit/>
              </a:bodyPr>
              <a:lstStyle/>
              <a:p>
                <a:pPr algn="just" defTabSz="492125">
                  <a:lnSpc>
                    <a:spcPct val="120000"/>
                  </a:lnSpc>
                  <a:spcAft>
                    <a:spcPct val="35000"/>
                  </a:spcAft>
                </a:pPr>
                <a:endParaRPr lang="en-GB" sz="6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5"/>
            <p:cNvGrpSpPr/>
            <p:nvPr/>
          </p:nvGrpSpPr>
          <p:grpSpPr>
            <a:xfrm>
              <a:off x="1501841" y="2407611"/>
              <a:ext cx="578952" cy="618042"/>
              <a:chOff x="9159875" y="1647825"/>
              <a:chExt cx="434975" cy="464344"/>
            </a:xfrm>
            <a:solidFill>
              <a:schemeClr val="bg2"/>
            </a:solidFill>
          </p:grpSpPr>
          <p:sp>
            <p:nvSpPr>
              <p:cNvPr id="21" name="AutoShape 78"/>
              <p:cNvSpPr/>
              <p:nvPr/>
            </p:nvSpPr>
            <p:spPr bwMode="auto">
              <a:xfrm>
                <a:off x="9159875" y="1647825"/>
                <a:ext cx="434975" cy="46434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180" y="18900"/>
                    </a:moveTo>
                    <a:cubicBezTo>
                      <a:pt x="2018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80" y="1955"/>
                      <a:pt x="20180" y="2700"/>
                    </a:cubicBezTo>
                    <a:cubicBezTo>
                      <a:pt x="20180" y="2700"/>
                      <a:pt x="20180" y="18900"/>
                      <a:pt x="2018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AutoShape 79"/>
              <p:cNvSpPr/>
              <p:nvPr/>
            </p:nvSpPr>
            <p:spPr bwMode="auto">
              <a:xfrm>
                <a:off x="9217819" y="1705769"/>
                <a:ext cx="319088" cy="29051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AutoShape 80"/>
              <p:cNvSpPr/>
              <p:nvPr/>
            </p:nvSpPr>
            <p:spPr bwMode="auto">
              <a:xfrm>
                <a:off x="9391650" y="1749425"/>
                <a:ext cx="87313" cy="8731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6"/>
            <p:cNvGrpSpPr/>
            <p:nvPr/>
          </p:nvGrpSpPr>
          <p:grpSpPr>
            <a:xfrm>
              <a:off x="10091658" y="2416592"/>
              <a:ext cx="618042" cy="618042"/>
              <a:chOff x="8216107" y="1647825"/>
              <a:chExt cx="464344" cy="464344"/>
            </a:xfrm>
            <a:solidFill>
              <a:schemeClr val="bg2"/>
            </a:solidFill>
          </p:grpSpPr>
          <p:sp>
            <p:nvSpPr>
              <p:cNvPr id="19" name="AutoShape 81"/>
              <p:cNvSpPr/>
              <p:nvPr/>
            </p:nvSpPr>
            <p:spPr bwMode="auto">
              <a:xfrm>
                <a:off x="8216107" y="1647825"/>
                <a:ext cx="464344" cy="46434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AutoShape 82"/>
              <p:cNvSpPr/>
              <p:nvPr/>
            </p:nvSpPr>
            <p:spPr bwMode="auto">
              <a:xfrm>
                <a:off x="8259763" y="2024857"/>
                <a:ext cx="43657" cy="4365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 name="Group 7"/>
            <p:cNvGrpSpPr/>
            <p:nvPr/>
          </p:nvGrpSpPr>
          <p:grpSpPr>
            <a:xfrm>
              <a:off x="7221342" y="2435608"/>
              <a:ext cx="619099" cy="580009"/>
              <a:chOff x="5368132" y="3540125"/>
              <a:chExt cx="465138" cy="435769"/>
            </a:xfrm>
            <a:solidFill>
              <a:schemeClr val="bg2"/>
            </a:solidFill>
          </p:grpSpPr>
          <p:sp>
            <p:nvSpPr>
              <p:cNvPr id="17" name="AutoShape 110"/>
              <p:cNvSpPr/>
              <p:nvPr/>
            </p:nvSpPr>
            <p:spPr bwMode="auto">
              <a:xfrm>
                <a:off x="5426869" y="3598069"/>
                <a:ext cx="347663" cy="23256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AutoShape 111"/>
              <p:cNvSpPr/>
              <p:nvPr/>
            </p:nvSpPr>
            <p:spPr bwMode="auto">
              <a:xfrm>
                <a:off x="5368132" y="3540125"/>
                <a:ext cx="465138" cy="43576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 name="Group 8"/>
            <p:cNvGrpSpPr/>
            <p:nvPr/>
          </p:nvGrpSpPr>
          <p:grpSpPr>
            <a:xfrm>
              <a:off x="4352084" y="2484206"/>
              <a:ext cx="618042" cy="482812"/>
              <a:chOff x="2581275" y="1710532"/>
              <a:chExt cx="464344" cy="362744"/>
            </a:xfrm>
            <a:solidFill>
              <a:schemeClr val="bg2"/>
            </a:solidFill>
          </p:grpSpPr>
          <p:sp>
            <p:nvSpPr>
              <p:cNvPr id="10" name="AutoShape 140"/>
              <p:cNvSpPr/>
              <p:nvPr/>
            </p:nvSpPr>
            <p:spPr bwMode="auto">
              <a:xfrm>
                <a:off x="2639219" y="1768475"/>
                <a:ext cx="290513" cy="235744"/>
              </a:xfrm>
              <a:custGeom>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88" y="8008"/>
                      <a:pt x="2018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AutoShape 141"/>
              <p:cNvSpPr/>
              <p:nvPr/>
            </p:nvSpPr>
            <p:spPr bwMode="auto">
              <a:xfrm>
                <a:off x="2581275" y="1710532"/>
                <a:ext cx="464344" cy="362744"/>
              </a:xfrm>
              <a:custGeom>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AutoShape 142"/>
              <p:cNvSpPr/>
              <p:nvPr/>
            </p:nvSpPr>
            <p:spPr bwMode="auto">
              <a:xfrm>
                <a:off x="2944019" y="1783557"/>
                <a:ext cx="43656" cy="428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AutoShape 143"/>
              <p:cNvSpPr/>
              <p:nvPr/>
            </p:nvSpPr>
            <p:spPr bwMode="auto">
              <a:xfrm>
                <a:off x="2929732" y="1971675"/>
                <a:ext cx="57944" cy="1508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AutoShape 144"/>
              <p:cNvSpPr/>
              <p:nvPr/>
            </p:nvSpPr>
            <p:spPr bwMode="auto">
              <a:xfrm>
                <a:off x="2944019" y="1928019"/>
                <a:ext cx="58738" cy="1508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AutoShape 145"/>
              <p:cNvSpPr/>
              <p:nvPr/>
            </p:nvSpPr>
            <p:spPr bwMode="auto">
              <a:xfrm>
                <a:off x="2944019" y="1885157"/>
                <a:ext cx="58738" cy="14288"/>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AutoShape 146"/>
              <p:cNvSpPr/>
              <p:nvPr/>
            </p:nvSpPr>
            <p:spPr bwMode="auto">
              <a:xfrm>
                <a:off x="2697957" y="1826419"/>
                <a:ext cx="86519" cy="61119"/>
              </a:xfrm>
              <a:custGeom>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4" tIns="17444" rIns="17444" bIns="17444" anchor="ctr"/>
              <a:lstStyle/>
              <a:p>
                <a:pPr algn="just" defTabSz="148590" hangingPunct="0">
                  <a:lnSpc>
                    <a:spcPct val="120000"/>
                  </a:lnSpc>
                </a:pPr>
                <a:endParaRPr lang="en-US" sz="60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8" name="Group 36"/>
          <p:cNvGrpSpPr/>
          <p:nvPr/>
        </p:nvGrpSpPr>
        <p:grpSpPr>
          <a:xfrm>
            <a:off x="1299832" y="2985822"/>
            <a:ext cx="1447173" cy="641910"/>
            <a:chOff x="520106" y="2243168"/>
            <a:chExt cx="2513428" cy="985463"/>
          </a:xfrm>
        </p:grpSpPr>
        <p:sp>
          <p:nvSpPr>
            <p:cNvPr id="38" name="TextBox 37"/>
            <p:cNvSpPr txBox="1"/>
            <p:nvPr/>
          </p:nvSpPr>
          <p:spPr>
            <a:xfrm>
              <a:off x="1153296" y="2243168"/>
              <a:ext cx="1247047" cy="396831"/>
            </a:xfrm>
            <a:prstGeom prst="rect">
              <a:avLst/>
            </a:prstGeom>
            <a:noFill/>
          </p:spPr>
          <p:txBody>
            <a:bodyPr wrap="none" lIns="0" tIns="0" rIns="0" bIns="0" rtlCol="0">
              <a:spAutoFit/>
            </a:bodyPr>
            <a:lstStyle/>
            <a:p>
              <a:pPr algn="ctr">
                <a:lnSpc>
                  <a:spcPct val="120000"/>
                </a:lnSpc>
              </a:pPr>
              <a:r>
                <a:rPr lang="zh-CN" altLang="en-US" sz="1400" b="1">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GB" sz="1400" b="1">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Rectangle 38"/>
            <p:cNvSpPr/>
            <p:nvPr/>
          </p:nvSpPr>
          <p:spPr>
            <a:xfrm>
              <a:off x="520106" y="2661729"/>
              <a:ext cx="2513428" cy="566902"/>
            </a:xfrm>
            <a:prstGeom prst="rect">
              <a:avLst/>
            </a:prstGeom>
          </p:spPr>
          <p:txBody>
            <a:bodyPr wrap="square" lIns="0" tIns="0" rIns="0" bIns="0">
              <a:spAutoFit/>
            </a:bodyPr>
            <a:lstStyle/>
            <a:p>
              <a:pPr algn="ctr">
                <a:lnSpc>
                  <a:spcPct val="120000"/>
                </a:lnSpc>
                <a:defRPr sz="1800">
                  <a:solidFill>
                    <a:srgbClr val="000000"/>
                  </a:solidFill>
                </a:defRPr>
              </a:pPr>
              <a:r>
                <a:rPr lang="zh-CN" altLang="en-US" sz="10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a:t>
              </a:r>
              <a:endParaRPr lang="zh-CN" altLang="en-US" sz="8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cxnSp>
        <p:nvCxnSpPr>
          <p:cNvPr id="44" name="Straight Connector 43"/>
          <p:cNvCxnSpPr/>
          <p:nvPr/>
        </p:nvCxnSpPr>
        <p:spPr>
          <a:xfrm>
            <a:off x="1188211" y="3750715"/>
            <a:ext cx="67680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oup 50"/>
          <p:cNvGrpSpPr/>
          <p:nvPr/>
        </p:nvGrpSpPr>
        <p:grpSpPr>
          <a:xfrm>
            <a:off x="6396992" y="2985827"/>
            <a:ext cx="1447173" cy="641908"/>
            <a:chOff x="520106" y="2243170"/>
            <a:chExt cx="2513428" cy="985460"/>
          </a:xfrm>
        </p:grpSpPr>
        <p:sp>
          <p:nvSpPr>
            <p:cNvPr id="52" name="TextBox 51"/>
            <p:cNvSpPr txBox="1"/>
            <p:nvPr/>
          </p:nvSpPr>
          <p:spPr>
            <a:xfrm>
              <a:off x="1064219" y="2243170"/>
              <a:ext cx="1425198" cy="453523"/>
            </a:xfrm>
            <a:prstGeom prst="rect">
              <a:avLst/>
            </a:prstGeom>
            <a:noFill/>
          </p:spPr>
          <p:txBody>
            <a:bodyPr wrap="none" lIns="0" tIns="0" rIns="0" bIns="0" rtlCol="0">
              <a:spAutoFit/>
            </a:bodyPr>
            <a:lstStyle/>
            <a:p>
              <a:pPr algn="ctr">
                <a:lnSpc>
                  <a:spcPct val="120000"/>
                </a:lnSpc>
              </a:pPr>
              <a:r>
                <a:rPr lang="zh-CN" altLang="en-US" sz="1600" b="1">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GB" sz="1600" b="1">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Rectangle 52"/>
            <p:cNvSpPr/>
            <p:nvPr/>
          </p:nvSpPr>
          <p:spPr>
            <a:xfrm>
              <a:off x="520106" y="2661728"/>
              <a:ext cx="2513428" cy="566902"/>
            </a:xfrm>
            <a:prstGeom prst="rect">
              <a:avLst/>
            </a:prstGeom>
          </p:spPr>
          <p:txBody>
            <a:bodyPr wrap="square" lIns="0" tIns="0" rIns="0" bIns="0">
              <a:spAutoFit/>
            </a:bodyPr>
            <a:lstStyle/>
            <a:p>
              <a:pPr algn="ctr">
                <a:lnSpc>
                  <a:spcPct val="120000"/>
                </a:lnSpc>
                <a:defRPr sz="1800">
                  <a:solidFill>
                    <a:srgbClr val="000000"/>
                  </a:solidFill>
                </a:defRPr>
              </a:pPr>
              <a:r>
                <a:rPr lang="zh-CN" altLang="en-US" sz="10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a:t>
              </a:r>
              <a:endParaRPr lang="zh-CN" altLang="en-US" sz="8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Group 53"/>
          <p:cNvGrpSpPr/>
          <p:nvPr/>
        </p:nvGrpSpPr>
        <p:grpSpPr>
          <a:xfrm>
            <a:off x="4697938" y="2985824"/>
            <a:ext cx="1447173" cy="641909"/>
            <a:chOff x="520106" y="2243170"/>
            <a:chExt cx="2513428" cy="985463"/>
          </a:xfrm>
        </p:grpSpPr>
        <p:sp>
          <p:nvSpPr>
            <p:cNvPr id="55" name="TextBox 54"/>
            <p:cNvSpPr txBox="1"/>
            <p:nvPr/>
          </p:nvSpPr>
          <p:spPr>
            <a:xfrm>
              <a:off x="1064219" y="2243170"/>
              <a:ext cx="1425198" cy="453523"/>
            </a:xfrm>
            <a:prstGeom prst="rect">
              <a:avLst/>
            </a:prstGeom>
            <a:noFill/>
          </p:spPr>
          <p:txBody>
            <a:bodyPr wrap="none" lIns="0" tIns="0" rIns="0" bIns="0" rtlCol="0">
              <a:spAutoFit/>
            </a:bodyPr>
            <a:lstStyle/>
            <a:p>
              <a:pPr algn="ctr">
                <a:lnSpc>
                  <a:spcPct val="120000"/>
                </a:lnSpc>
              </a:pPr>
              <a:r>
                <a:rPr lang="zh-CN" altLang="en-US" sz="1600" b="1">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GB" sz="1600" b="1">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Rectangle 55"/>
            <p:cNvSpPr/>
            <p:nvPr/>
          </p:nvSpPr>
          <p:spPr>
            <a:xfrm>
              <a:off x="520106" y="2661730"/>
              <a:ext cx="2513428" cy="566903"/>
            </a:xfrm>
            <a:prstGeom prst="rect">
              <a:avLst/>
            </a:prstGeom>
          </p:spPr>
          <p:txBody>
            <a:bodyPr wrap="square" lIns="0" tIns="0" rIns="0" bIns="0">
              <a:spAutoFit/>
            </a:bodyPr>
            <a:lstStyle/>
            <a:p>
              <a:pPr algn="ctr">
                <a:lnSpc>
                  <a:spcPct val="120000"/>
                </a:lnSpc>
                <a:defRPr sz="1800">
                  <a:solidFill>
                    <a:srgbClr val="000000"/>
                  </a:solidFill>
                </a:defRPr>
              </a:pPr>
              <a:r>
                <a:rPr lang="zh-CN" altLang="en-US" sz="10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a:t>
              </a:r>
              <a:endParaRPr lang="zh-CN" altLang="en-US" sz="8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Group 56"/>
          <p:cNvGrpSpPr/>
          <p:nvPr/>
        </p:nvGrpSpPr>
        <p:grpSpPr>
          <a:xfrm>
            <a:off x="2998885" y="2985824"/>
            <a:ext cx="1447173" cy="641909"/>
            <a:chOff x="520106" y="2243170"/>
            <a:chExt cx="2513428" cy="985463"/>
          </a:xfrm>
        </p:grpSpPr>
        <p:sp>
          <p:nvSpPr>
            <p:cNvPr id="58" name="TextBox 57"/>
            <p:cNvSpPr txBox="1"/>
            <p:nvPr/>
          </p:nvSpPr>
          <p:spPr>
            <a:xfrm>
              <a:off x="1064219" y="2243170"/>
              <a:ext cx="1425198" cy="453523"/>
            </a:xfrm>
            <a:prstGeom prst="rect">
              <a:avLst/>
            </a:prstGeom>
            <a:noFill/>
          </p:spPr>
          <p:txBody>
            <a:bodyPr wrap="none" lIns="0" tIns="0" rIns="0" bIns="0" rtlCol="0">
              <a:spAutoFit/>
            </a:bodyPr>
            <a:lstStyle/>
            <a:p>
              <a:pPr algn="ctr">
                <a:lnSpc>
                  <a:spcPct val="120000"/>
                </a:lnSpc>
              </a:pPr>
              <a:r>
                <a:rPr lang="zh-CN" altLang="en-US" sz="1600" b="1">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GB" sz="1600" b="1">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Rectangle 58"/>
            <p:cNvSpPr/>
            <p:nvPr/>
          </p:nvSpPr>
          <p:spPr>
            <a:xfrm>
              <a:off x="520106" y="2661730"/>
              <a:ext cx="2513428" cy="566903"/>
            </a:xfrm>
            <a:prstGeom prst="rect">
              <a:avLst/>
            </a:prstGeom>
          </p:spPr>
          <p:txBody>
            <a:bodyPr wrap="square" lIns="0" tIns="0" rIns="0" bIns="0">
              <a:spAutoFit/>
            </a:bodyPr>
            <a:lstStyle/>
            <a:p>
              <a:pPr algn="ctr">
                <a:lnSpc>
                  <a:spcPct val="120000"/>
                </a:lnSpc>
                <a:defRPr sz="1800">
                  <a:solidFill>
                    <a:srgbClr val="000000"/>
                  </a:solidFill>
                </a:defRPr>
              </a:pPr>
              <a:r>
                <a:rPr lang="zh-CN" altLang="en-US" sz="10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a:t>
              </a:r>
              <a:endParaRPr lang="zh-CN" altLang="en-US" sz="8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0" name="Rectangle 59"/>
          <p:cNvSpPr/>
          <p:nvPr/>
        </p:nvSpPr>
        <p:spPr>
          <a:xfrm>
            <a:off x="1217621" y="3892384"/>
            <a:ext cx="6709245" cy="480048"/>
          </a:xfrm>
          <a:prstGeom prst="rect">
            <a:avLst/>
          </a:prstGeom>
        </p:spPr>
        <p:txBody>
          <a:bodyPr wrap="square" lIns="0" tIns="0" rIns="0" bIns="0">
            <a:spAutoFit/>
          </a:bodyPr>
          <a:lstStyle/>
          <a:p>
            <a:pPr algn="just">
              <a:lnSpc>
                <a:spcPct val="120000"/>
              </a:lnSpc>
              <a:defRPr sz="1800">
                <a:solidFill>
                  <a:srgbClr val="000000"/>
                </a:solidFill>
              </a:defRPr>
            </a:pPr>
            <a:r>
              <a:rPr lang="zh-CN" altLang="en-US" sz="10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请替换文字内容，点击添加相关标题文字，修改文字内容请替换文字内容，点击添加相关标题文字，修改文字内容请替换文字内容，点击添加相关标题文字，修改文字内容</a:t>
            </a:r>
            <a:endParaRPr lang="zh-CN" altLang="en-US" sz="10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20000"/>
              </a:lnSpc>
              <a:defRPr sz="1800">
                <a:solidFill>
                  <a:srgbClr val="000000"/>
                </a:solidFill>
              </a:defRPr>
            </a:pPr>
            <a:endParaRPr lang="zh-CN" altLang="en-US" sz="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mc:Choice xmlns:p14="http://schemas.microsoft.com/office/powerpoint/2010/main" Requires="p14">
      <p:transition spd="slow" advClick="0" advTm="0" p14:dur="80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nodeType="afterGroup">
                            <p:stCondLst>
                              <p:cond delay="1500"/>
                            </p:stCondLst>
                            <p:childTnLst>
                              <p:par>
                                <p:cTn id="15" presetID="22" presetClass="entr" presetSubtype="8"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par>
                          <p:cTn id="18" fill="hold" nodeType="afterGroup">
                            <p:stCondLst>
                              <p:cond delay="2000"/>
                            </p:stCondLst>
                            <p:childTnLst>
                              <p:par>
                                <p:cTn id="19" presetID="22" presetClass="entr" presetSubtype="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nodeType="afterGroup">
                            <p:stCondLst>
                              <p:cond delay="2500"/>
                            </p:stCondLst>
                            <p:childTnLst>
                              <p:par>
                                <p:cTn id="23" presetID="22" presetClass="entr" presetSubtype="1"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childTnLst>
                          </p:cTn>
                        </p:par>
                        <p:par>
                          <p:cTn id="26" fill="hold" nodeType="afterGroup">
                            <p:stCondLst>
                              <p:cond delay="3000"/>
                            </p:stCondLst>
                            <p:childTnLst>
                              <p:par>
                                <p:cTn id="27" presetID="22" presetClass="entr" presetSubtype="1"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par>
                          <p:cTn id="30" fill="hold" nodeType="afterGroup">
                            <p:stCondLst>
                              <p:cond delay="3500"/>
                            </p:stCondLst>
                            <p:childTnLst>
                              <p:par>
                                <p:cTn id="31" presetID="16" presetClass="entr" presetSubtype="21" fill="hold" grpId="0"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barn(inVertical)">
                                      <p:cBhvr>
                                        <p:cTn id="3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5" name="Freeform 8"/>
          <p:cNvSpPr/>
          <p:nvPr/>
        </p:nvSpPr>
        <p:spPr bwMode="auto">
          <a:xfrm>
            <a:off x="1434017" y="1278996"/>
            <a:ext cx="2536572" cy="2534761"/>
          </a:xfrm>
          <a:custGeom>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1"/>
          </a:solidFill>
          <a:ln w="0">
            <a:noFill/>
            <a:prstDash val="solid"/>
            <a:round/>
          </a:ln>
        </p:spPr>
        <p:txBody>
          <a:bodyPr vert="horz" wrap="square" lIns="91446" tIns="45723" rIns="91446" bIns="45723" numCol="1" anchor="t" anchorCtr="0" compatLnSpc="1"/>
          <a:lstStyle/>
          <a:p>
            <a:endParaRPr lang="zh-CN" altLang="en-US"/>
          </a:p>
        </p:txBody>
      </p:sp>
      <p:sp>
        <p:nvSpPr>
          <p:cNvPr id="2050" name="文本框 2"/>
          <p:cNvSpPr txBox="1">
            <a:spLocks noChangeArrowheads="1"/>
          </p:cNvSpPr>
          <p:nvPr>
            <p:custDataLst>
              <p:tags r:id="rId3"/>
            </p:custDataLst>
          </p:nvPr>
        </p:nvSpPr>
        <p:spPr bwMode="auto">
          <a:xfrm>
            <a:off x="2099220" y="1742064"/>
            <a:ext cx="1206167" cy="111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73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03</a:t>
            </a:r>
            <a:endParaRPr lang="zh-CN" altLang="en-US" sz="73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7" name="直接连接符 6"/>
          <p:cNvCxnSpPr/>
          <p:nvPr>
            <p:custDataLst>
              <p:tags r:id="rId4"/>
            </p:custDataLst>
          </p:nvPr>
        </p:nvCxnSpPr>
        <p:spPr>
          <a:xfrm>
            <a:off x="4412667" y="2572544"/>
            <a:ext cx="2946528"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5"/>
            </p:custDataLst>
          </p:nvPr>
        </p:nvSpPr>
        <p:spPr bwMode="auto">
          <a:xfrm>
            <a:off x="1469694" y="2752040"/>
            <a:ext cx="2465220" cy="30777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4412668" y="1955231"/>
            <a:ext cx="3177687" cy="615553"/>
          </a:xfrm>
          <a:prstGeom prst="rect">
            <a:avLst/>
          </a:prstGeom>
        </p:spPr>
        <p:txBody>
          <a:bodyPr wrap="square" lIns="0" tIns="0" rIns="0" bIns="0">
            <a:spAutoFit/>
          </a:bodyPr>
          <a:lstStyle/>
          <a:p>
            <a:pPr lvl="0"/>
            <a:r>
              <a:rPr lang="zh-CN" altLang="en-US" sz="4000">
                <a:solidFill>
                  <a:schemeClr val="accent1"/>
                </a:solidFill>
                <a:latin typeface="Arial" panose="020b0604020202020204" pitchFamily="34" charset="0"/>
                <a:ea typeface="微软雅黑" panose="020b0503020204020204" pitchFamily="34" charset="-122"/>
                <a:sym typeface="Arial" panose="020b0604020202020204" pitchFamily="34" charset="0"/>
              </a:rPr>
              <a:t>成功项目展示</a:t>
            </a:r>
            <a:endParaRPr lang="en-US" altLang="zh-CN" sz="40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1"/>
          <p:cNvSpPr txBox="1"/>
          <p:nvPr/>
        </p:nvSpPr>
        <p:spPr>
          <a:xfrm>
            <a:off x="4412667" y="2629323"/>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5937496" y="2629323"/>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1"/>
          <p:cNvSpPr txBox="1"/>
          <p:nvPr/>
        </p:nvSpPr>
        <p:spPr>
          <a:xfrm>
            <a:off x="4412667" y="2895668"/>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1"/>
          <p:cNvSpPr txBox="1"/>
          <p:nvPr/>
        </p:nvSpPr>
        <p:spPr>
          <a:xfrm>
            <a:off x="5937496" y="2895668"/>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6"/>
    </p:custDataLst>
  </p:cSld>
  <p:clrMapOvr>
    <a:masterClrMapping/>
  </p:clrMapOvr>
  <mc:AlternateContent>
    <mc:Choice xmlns:p15="http://schemas.microsoft.com/office/powerpoint/2012/main" Requires="p15">
      <p:transition spd="slow" advClick="0" advTm="0" p14:dur="2000">
        <p15:prstTrans prst="cru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0-#ppt_w/2"/>
                                          </p:val>
                                        </p:tav>
                                        <p:tav tm="100000">
                                          <p:val>
                                            <p:strVal val="#ppt_x"/>
                                          </p:val>
                                        </p:tav>
                                      </p:tavLst>
                                    </p:anim>
                                    <p:anim calcmode="lin" valueType="num">
                                      <p:cBhvr additive="base">
                                        <p:cTn id="19"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nodeType="afterGroup">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p:tgtEl>
                                          <p:spTgt spid="11"/>
                                        </p:tgtEl>
                                        <p:attrNameLst>
                                          <p:attrName>ppt_x</p:attrName>
                                        </p:attrNameLst>
                                      </p:cBhvr>
                                      <p:tavLst>
                                        <p:tav tm="0">
                                          <p:val>
                                            <p:strVal val="#ppt_x-#ppt_w*1.125000"/>
                                          </p:val>
                                        </p:tav>
                                        <p:tav tm="100000">
                                          <p:val>
                                            <p:strVal val="#ppt_x"/>
                                          </p:val>
                                        </p:tav>
                                      </p:tavLst>
                                    </p:anim>
                                    <p:animEffect transition="in" filter="wipe(right)">
                                      <p:cBhvr>
                                        <p:cTn id="35" dur="500"/>
                                        <p:tgtEl>
                                          <p:spTgt spid="11"/>
                                        </p:tgtEl>
                                      </p:cBhvr>
                                    </p:animEffect>
                                  </p:childTnLst>
                                </p:cTn>
                              </p:par>
                            </p:childTnLst>
                          </p:cTn>
                        </p:par>
                        <p:par>
                          <p:cTn id="36" fill="hold" nodeType="afterGroup">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ppt_x</p:attrName>
                                        </p:attrNameLst>
                                      </p:cBhvr>
                                      <p:tavLst>
                                        <p:tav tm="0">
                                          <p:val>
                                            <p:strVal val="#ppt_x-#ppt_w*1.125000"/>
                                          </p:val>
                                        </p:tav>
                                        <p:tav tm="100000">
                                          <p:val>
                                            <p:strVal val="#ppt_x"/>
                                          </p:val>
                                        </p:tav>
                                      </p:tavLst>
                                    </p:anim>
                                    <p:animEffect transition="in" filter="wipe(right)">
                                      <p:cBhvr>
                                        <p:cTn id="40" dur="500"/>
                                        <p:tgtEl>
                                          <p:spTgt spid="12"/>
                                        </p:tgtEl>
                                      </p:cBhvr>
                                    </p:animEffect>
                                  </p:childTnLst>
                                </p:cTn>
                              </p:par>
                            </p:childTnLst>
                          </p:cTn>
                        </p:par>
                        <p:par>
                          <p:cTn id="41" fill="hold" nodeType="afterGroup">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par>
                          <p:cTn id="46" fill="hold" nodeType="afterGroup">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50" grpId="0"/>
      <p:bldP spid="2052" grpId="0"/>
      <p:bldP spid="8"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6" name="MH_Other_1"/>
          <p:cNvSpPr/>
          <p:nvPr>
            <p:custDataLst>
              <p:tags r:id="rId3"/>
            </p:custDataLst>
          </p:nvPr>
        </p:nvSpPr>
        <p:spPr>
          <a:xfrm flipH="1" flipV="1">
            <a:off x="4752965" y="2672557"/>
            <a:ext cx="1007214" cy="1109662"/>
          </a:xfrm>
          <a:custGeom>
            <a:gdLst>
              <a:gd name="connsiteX0" fmla="*/ 0 w 1257300"/>
              <a:gd name="connsiteY0" fmla="*/ 1836420 h 1836420"/>
              <a:gd name="connsiteX1" fmla="*/ 1257300 w 1257300"/>
              <a:gd name="connsiteY1" fmla="*/ 1714500 h 1836420"/>
              <a:gd name="connsiteX2" fmla="*/ 1249680 w 1257300"/>
              <a:gd name="connsiteY2" fmla="*/ 0 h 1836420"/>
              <a:gd name="connsiteX3" fmla="*/ 899160 w 1257300"/>
              <a:gd name="connsiteY3" fmla="*/ 99060 h 1836420"/>
              <a:gd name="connsiteX4" fmla="*/ 411480 w 1257300"/>
              <a:gd name="connsiteY4" fmla="*/ 457200 h 1836420"/>
              <a:gd name="connsiteX5" fmla="*/ 53340 w 1257300"/>
              <a:gd name="connsiteY5" fmla="*/ 1005840 h 1836420"/>
              <a:gd name="connsiteX6" fmla="*/ 0 w 1257300"/>
              <a:gd name="connsiteY6" fmla="*/ 1836420 h 1836420"/>
              <a:gd name="connsiteX0-1" fmla="*/ 22056 w 1279356"/>
              <a:gd name="connsiteY0-2" fmla="*/ 1836420 h 1836420"/>
              <a:gd name="connsiteX1-3" fmla="*/ 1279356 w 1279356"/>
              <a:gd name="connsiteY1-4" fmla="*/ 1714500 h 1836420"/>
              <a:gd name="connsiteX2-5" fmla="*/ 1271736 w 1279356"/>
              <a:gd name="connsiteY2-6" fmla="*/ 0 h 1836420"/>
              <a:gd name="connsiteX3-7" fmla="*/ 921216 w 1279356"/>
              <a:gd name="connsiteY3-8" fmla="*/ 99060 h 1836420"/>
              <a:gd name="connsiteX4-9" fmla="*/ 433536 w 1279356"/>
              <a:gd name="connsiteY4-10" fmla="*/ 457200 h 1836420"/>
              <a:gd name="connsiteX5-11" fmla="*/ 75396 w 1279356"/>
              <a:gd name="connsiteY5-12" fmla="*/ 1005840 h 1836420"/>
              <a:gd name="connsiteX6-13" fmla="*/ 22056 w 1279356"/>
              <a:gd name="connsiteY6-14" fmla="*/ 1836420 h 1836420"/>
              <a:gd name="connsiteX0-15" fmla="*/ 22056 w 1279356"/>
              <a:gd name="connsiteY0-16" fmla="*/ 1836420 h 1836420"/>
              <a:gd name="connsiteX1-17" fmla="*/ 1279356 w 1279356"/>
              <a:gd name="connsiteY1-18" fmla="*/ 1714500 h 1836420"/>
              <a:gd name="connsiteX2-19" fmla="*/ 1271736 w 1279356"/>
              <a:gd name="connsiteY2-20" fmla="*/ 0 h 1836420"/>
              <a:gd name="connsiteX3-21" fmla="*/ 921216 w 1279356"/>
              <a:gd name="connsiteY3-22" fmla="*/ 99060 h 1836420"/>
              <a:gd name="connsiteX4-23" fmla="*/ 75396 w 1279356"/>
              <a:gd name="connsiteY4-24" fmla="*/ 1005840 h 1836420"/>
              <a:gd name="connsiteX5-25" fmla="*/ 22056 w 1279356"/>
              <a:gd name="connsiteY5-26" fmla="*/ 1836420 h 1836420"/>
              <a:gd name="connsiteX0-27" fmla="*/ 0 w 1257300"/>
              <a:gd name="connsiteY0-28" fmla="*/ 1836420 h 1836420"/>
              <a:gd name="connsiteX1-29" fmla="*/ 1257300 w 1257300"/>
              <a:gd name="connsiteY1-30" fmla="*/ 1714500 h 1836420"/>
              <a:gd name="connsiteX2-31" fmla="*/ 1249680 w 1257300"/>
              <a:gd name="connsiteY2-32" fmla="*/ 0 h 1836420"/>
              <a:gd name="connsiteX3-33" fmla="*/ 899160 w 1257300"/>
              <a:gd name="connsiteY3-34" fmla="*/ 99060 h 1836420"/>
              <a:gd name="connsiteX4-35" fmla="*/ 0 w 1257300"/>
              <a:gd name="connsiteY4-36" fmla="*/ 1836420 h 1836420"/>
              <a:gd name="connsiteX0-37" fmla="*/ 0 w 1257300"/>
              <a:gd name="connsiteY0-38" fmla="*/ 1836420 h 1836420"/>
              <a:gd name="connsiteX1-39" fmla="*/ 1257300 w 1257300"/>
              <a:gd name="connsiteY1-40" fmla="*/ 1714500 h 1836420"/>
              <a:gd name="connsiteX2-41" fmla="*/ 1249680 w 1257300"/>
              <a:gd name="connsiteY2-42" fmla="*/ 0 h 1836420"/>
              <a:gd name="connsiteX3-43" fmla="*/ 0 w 1257300"/>
              <a:gd name="connsiteY3-44" fmla="*/ 1836420 h 1836420"/>
              <a:gd name="connsiteX0-45" fmla="*/ 7664 w 1264964"/>
              <a:gd name="connsiteY0-46" fmla="*/ 1836420 h 1836420"/>
              <a:gd name="connsiteX1-47" fmla="*/ 1264964 w 1264964"/>
              <a:gd name="connsiteY1-48" fmla="*/ 1714500 h 1836420"/>
              <a:gd name="connsiteX2-49" fmla="*/ 1257344 w 1264964"/>
              <a:gd name="connsiteY2-50" fmla="*/ 0 h 1836420"/>
              <a:gd name="connsiteX3-51" fmla="*/ 7664 w 1264964"/>
              <a:gd name="connsiteY3-52" fmla="*/ 1836420 h 1836420"/>
              <a:gd name="connsiteX0-53" fmla="*/ 15773 w 1273073"/>
              <a:gd name="connsiteY0-54" fmla="*/ 1836420 h 1836420"/>
              <a:gd name="connsiteX1-55" fmla="*/ 1273073 w 1273073"/>
              <a:gd name="connsiteY1-56" fmla="*/ 1714500 h 1836420"/>
              <a:gd name="connsiteX2-57" fmla="*/ 1265453 w 1273073"/>
              <a:gd name="connsiteY2-58" fmla="*/ 0 h 1836420"/>
              <a:gd name="connsiteX3-59" fmla="*/ 15773 w 1273073"/>
              <a:gd name="connsiteY3-60" fmla="*/ 1836420 h 1836420"/>
              <a:gd name="connsiteX0-61" fmla="*/ 10193 w 1549911"/>
              <a:gd name="connsiteY0-62" fmla="*/ 1571118 h 1714500"/>
              <a:gd name="connsiteX1-63" fmla="*/ 1549911 w 1549911"/>
              <a:gd name="connsiteY1-64" fmla="*/ 1714500 h 1714500"/>
              <a:gd name="connsiteX2-65" fmla="*/ 1542291 w 1549911"/>
              <a:gd name="connsiteY2-66" fmla="*/ 0 h 1714500"/>
              <a:gd name="connsiteX3-67" fmla="*/ 10193 w 1549911"/>
              <a:gd name="connsiteY3-68" fmla="*/ 1571118 h 1714500"/>
              <a:gd name="connsiteX0-69" fmla="*/ 10193 w 1549911"/>
              <a:gd name="connsiteY0-70" fmla="*/ 1562560 h 1705942"/>
              <a:gd name="connsiteX1-71" fmla="*/ 1549911 w 1549911"/>
              <a:gd name="connsiteY1-72" fmla="*/ 1705942 h 1705942"/>
              <a:gd name="connsiteX2-73" fmla="*/ 1542291 w 1549911"/>
              <a:gd name="connsiteY2-74" fmla="*/ 0 h 1705942"/>
              <a:gd name="connsiteX3-75" fmla="*/ 10193 w 1549911"/>
              <a:gd name="connsiteY3-76" fmla="*/ 1562560 h 1705942"/>
              <a:gd name="connsiteX0-77" fmla="*/ 9483 w 1549201"/>
              <a:gd name="connsiteY0-78" fmla="*/ 1562560 h 1705942"/>
              <a:gd name="connsiteX1-79" fmla="*/ 1549201 w 1549201"/>
              <a:gd name="connsiteY1-80" fmla="*/ 1705942 h 1705942"/>
              <a:gd name="connsiteX2-81" fmla="*/ 1541581 w 1549201"/>
              <a:gd name="connsiteY2-82" fmla="*/ 0 h 1705942"/>
              <a:gd name="connsiteX3-83" fmla="*/ 9483 w 1549201"/>
              <a:gd name="connsiteY3-84" fmla="*/ 1562560 h 1705942"/>
              <a:gd name="connsiteX0-85" fmla="*/ 1 w 1539719"/>
              <a:gd name="connsiteY0-86" fmla="*/ 1562560 h 1705942"/>
              <a:gd name="connsiteX1-87" fmla="*/ 1539719 w 1539719"/>
              <a:gd name="connsiteY1-88" fmla="*/ 1705942 h 1705942"/>
              <a:gd name="connsiteX2-89" fmla="*/ 1532099 w 1539719"/>
              <a:gd name="connsiteY2-90" fmla="*/ 0 h 1705942"/>
              <a:gd name="connsiteX3-91" fmla="*/ 1 w 1539719"/>
              <a:gd name="connsiteY3-92" fmla="*/ 1562560 h 1705942"/>
              <a:gd name="connsiteX0-93" fmla="*/ 0 w 1282974"/>
              <a:gd name="connsiteY0-94" fmla="*/ 1579676 h 1705942"/>
              <a:gd name="connsiteX1-95" fmla="*/ 1282974 w 1282974"/>
              <a:gd name="connsiteY1-96" fmla="*/ 1705942 h 1705942"/>
              <a:gd name="connsiteX2-97" fmla="*/ 1275354 w 1282974"/>
              <a:gd name="connsiteY2-98" fmla="*/ 0 h 1705942"/>
              <a:gd name="connsiteX3-99" fmla="*/ 0 w 1282974"/>
              <a:gd name="connsiteY3-100" fmla="*/ 1579676 h 1705942"/>
              <a:gd name="connsiteX0-101" fmla="*/ 0 w 1282974"/>
              <a:gd name="connsiteY0-102" fmla="*/ 1562560 h 1688826"/>
              <a:gd name="connsiteX1-103" fmla="*/ 1282974 w 1282974"/>
              <a:gd name="connsiteY1-104" fmla="*/ 1688826 h 1688826"/>
              <a:gd name="connsiteX2-105" fmla="*/ 1266796 w 1282974"/>
              <a:gd name="connsiteY2-106" fmla="*/ 0 h 1688826"/>
              <a:gd name="connsiteX3-107" fmla="*/ 0 w 1282974"/>
              <a:gd name="connsiteY3-108" fmla="*/ 1562560 h 1688826"/>
              <a:gd name="connsiteX0-109" fmla="*/ 0 w 1282974"/>
              <a:gd name="connsiteY0-110" fmla="*/ 1562560 h 1688826"/>
              <a:gd name="connsiteX1-111" fmla="*/ 1282974 w 1282974"/>
              <a:gd name="connsiteY1-112" fmla="*/ 1688826 h 1688826"/>
              <a:gd name="connsiteX2-113" fmla="*/ 1266796 w 1282974"/>
              <a:gd name="connsiteY2-114" fmla="*/ 0 h 1688826"/>
              <a:gd name="connsiteX3-115" fmla="*/ 0 w 1282974"/>
              <a:gd name="connsiteY3-116" fmla="*/ 1562560 h 1688826"/>
              <a:gd name="connsiteX0-117" fmla="*/ 0 w 1282974"/>
              <a:gd name="connsiteY0-118" fmla="*/ 1562560 h 1688826"/>
              <a:gd name="connsiteX1-119" fmla="*/ 1282974 w 1282974"/>
              <a:gd name="connsiteY1-120" fmla="*/ 1688826 h 1688826"/>
              <a:gd name="connsiteX2-121" fmla="*/ 1266796 w 1282974"/>
              <a:gd name="connsiteY2-122" fmla="*/ 0 h 1688826"/>
              <a:gd name="connsiteX3-123" fmla="*/ 0 w 1282974"/>
              <a:gd name="connsiteY3-124" fmla="*/ 1562560 h 1688826"/>
              <a:gd name="connsiteX0-125" fmla="*/ 0 w 1282974"/>
              <a:gd name="connsiteY0-126" fmla="*/ 1596793 h 1723059"/>
              <a:gd name="connsiteX1-127" fmla="*/ 1282974 w 1282974"/>
              <a:gd name="connsiteY1-128" fmla="*/ 1723059 h 1723059"/>
              <a:gd name="connsiteX2-129" fmla="*/ 1249679 w 1282974"/>
              <a:gd name="connsiteY2-130" fmla="*/ 0 h 1723059"/>
              <a:gd name="connsiteX3-131" fmla="*/ 0 w 1282974"/>
              <a:gd name="connsiteY3-132" fmla="*/ 1596793 h 1723059"/>
              <a:gd name="connsiteX0-133" fmla="*/ 0 w 1282974"/>
              <a:gd name="connsiteY0-134" fmla="*/ 1588235 h 1714501"/>
              <a:gd name="connsiteX1-135" fmla="*/ 1282974 w 1282974"/>
              <a:gd name="connsiteY1-136" fmla="*/ 1714501 h 1714501"/>
              <a:gd name="connsiteX2-137" fmla="*/ 1266796 w 1282974"/>
              <a:gd name="connsiteY2-138" fmla="*/ 0 h 1714501"/>
              <a:gd name="connsiteX3-139" fmla="*/ 0 w 1282974"/>
              <a:gd name="connsiteY3-140" fmla="*/ 1588235 h 1714501"/>
              <a:gd name="connsiteX0-141" fmla="*/ 0 w 1359997"/>
              <a:gd name="connsiteY0-142" fmla="*/ 1708049 h 1714501"/>
              <a:gd name="connsiteX1-143" fmla="*/ 1359997 w 1359997"/>
              <a:gd name="connsiteY1-144" fmla="*/ 1714501 h 1714501"/>
              <a:gd name="connsiteX2-145" fmla="*/ 1343819 w 1359997"/>
              <a:gd name="connsiteY2-146" fmla="*/ 0 h 1714501"/>
              <a:gd name="connsiteX3-147" fmla="*/ 0 w 1359997"/>
              <a:gd name="connsiteY3-148" fmla="*/ 1708049 h 1714501"/>
              <a:gd name="connsiteX0-149" fmla="*/ 0 w 1668090"/>
              <a:gd name="connsiteY0-150" fmla="*/ 1708049 h 1708049"/>
              <a:gd name="connsiteX1-151" fmla="*/ 1668090 w 1668090"/>
              <a:gd name="connsiteY1-152" fmla="*/ 1697385 h 1708049"/>
              <a:gd name="connsiteX2-153" fmla="*/ 1343819 w 1668090"/>
              <a:gd name="connsiteY2-154" fmla="*/ 0 h 1708049"/>
              <a:gd name="connsiteX3-155" fmla="*/ 0 w 1668090"/>
              <a:gd name="connsiteY3-156" fmla="*/ 1708049 h 1708049"/>
              <a:gd name="connsiteX0-157" fmla="*/ 0 w 1694702"/>
              <a:gd name="connsiteY0-158" fmla="*/ 1716607 h 1716607"/>
              <a:gd name="connsiteX1-159" fmla="*/ 1668090 w 1694702"/>
              <a:gd name="connsiteY1-160" fmla="*/ 1705943 h 1716607"/>
              <a:gd name="connsiteX2-161" fmla="*/ 1694702 w 1694702"/>
              <a:gd name="connsiteY2-162" fmla="*/ 0 h 1716607"/>
              <a:gd name="connsiteX3-163" fmla="*/ 0 w 1694702"/>
              <a:gd name="connsiteY3-164" fmla="*/ 1716607 h 1716607"/>
              <a:gd name="connsiteX0-165" fmla="*/ 0 w 1694702"/>
              <a:gd name="connsiteY0-166" fmla="*/ 1716607 h 1716607"/>
              <a:gd name="connsiteX1-167" fmla="*/ 1668090 w 1694702"/>
              <a:gd name="connsiteY1-168" fmla="*/ 1705943 h 1716607"/>
              <a:gd name="connsiteX2-169" fmla="*/ 1694702 w 1694702"/>
              <a:gd name="connsiteY2-170" fmla="*/ 0 h 1716607"/>
              <a:gd name="connsiteX3-171" fmla="*/ 0 w 1694702"/>
              <a:gd name="connsiteY3-172" fmla="*/ 1716607 h 1716607"/>
              <a:gd name="connsiteX0-173" fmla="*/ 0 w 1694702"/>
              <a:gd name="connsiteY0-174" fmla="*/ 1716607 h 1716607"/>
              <a:gd name="connsiteX1-175" fmla="*/ 1668090 w 1694702"/>
              <a:gd name="connsiteY1-176" fmla="*/ 1705943 h 1716607"/>
              <a:gd name="connsiteX2-177" fmla="*/ 1694702 w 1694702"/>
              <a:gd name="connsiteY2-178" fmla="*/ 0 h 1716607"/>
              <a:gd name="connsiteX3-179" fmla="*/ 0 w 1694702"/>
              <a:gd name="connsiteY3-180" fmla="*/ 1716607 h 1716607"/>
            </a:gdLst>
            <a:cxnLst>
              <a:cxn ang="0">
                <a:pos x="connsiteX0-1" y="connsiteY0-2"/>
              </a:cxn>
              <a:cxn ang="0">
                <a:pos x="connsiteX1-3" y="connsiteY1-4"/>
              </a:cxn>
              <a:cxn ang="0">
                <a:pos x="connsiteX2-5" y="connsiteY2-6"/>
              </a:cxn>
              <a:cxn ang="0">
                <a:pos x="connsiteX3-7" y="connsiteY3-8"/>
              </a:cxn>
            </a:cxnLst>
            <a:rect l="l" t="t" r="r" b="b"/>
            <a:pathLst>
              <a:path w="1694702" h="1716607">
                <a:moveTo>
                  <a:pt x="0" y="1716607"/>
                </a:moveTo>
                <a:lnTo>
                  <a:pt x="1668090" y="1705943"/>
                </a:lnTo>
                <a:lnTo>
                  <a:pt x="1694702" y="0"/>
                </a:lnTo>
                <a:cubicBezTo>
                  <a:pt x="643921" y="134186"/>
                  <a:pt x="43888" y="861567"/>
                  <a:pt x="0" y="1716607"/>
                </a:cubicBezTo>
                <a:close/>
              </a:path>
            </a:pathLst>
          </a:custGeom>
          <a:gradFill>
            <a:gsLst>
              <a:gs pos="49000">
                <a:schemeClr val="accent3"/>
              </a:gs>
              <a:gs pos="0">
                <a:schemeClr val="accent3">
                  <a:lumMod val="50000"/>
                </a:schemeClr>
              </a:gs>
              <a:gs pos="100000">
                <a:schemeClr val="accent3">
                  <a:lumMod val="60000"/>
                  <a:lumOff val="40000"/>
                </a:schemeClr>
              </a:gs>
            </a:gsLst>
            <a:lin ang="5400000" scaled="0"/>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defRPr/>
            </a:pPr>
            <a:endParaRPr lang="zh-CN" altLang="en-US"/>
          </a:p>
        </p:txBody>
      </p:sp>
      <p:sp>
        <p:nvSpPr>
          <p:cNvPr id="34" name="MH_Other_3"/>
          <p:cNvSpPr/>
          <p:nvPr>
            <p:custDataLst>
              <p:tags r:id="rId4"/>
            </p:custDataLst>
          </p:nvPr>
        </p:nvSpPr>
        <p:spPr>
          <a:xfrm flipV="1">
            <a:off x="3498116" y="2670176"/>
            <a:ext cx="1016738" cy="1114425"/>
          </a:xfrm>
          <a:custGeom>
            <a:gdLst>
              <a:gd name="connsiteX0" fmla="*/ 0 w 1257300"/>
              <a:gd name="connsiteY0" fmla="*/ 1836420 h 1836420"/>
              <a:gd name="connsiteX1" fmla="*/ 1257300 w 1257300"/>
              <a:gd name="connsiteY1" fmla="*/ 1714500 h 1836420"/>
              <a:gd name="connsiteX2" fmla="*/ 1249680 w 1257300"/>
              <a:gd name="connsiteY2" fmla="*/ 0 h 1836420"/>
              <a:gd name="connsiteX3" fmla="*/ 899160 w 1257300"/>
              <a:gd name="connsiteY3" fmla="*/ 99060 h 1836420"/>
              <a:gd name="connsiteX4" fmla="*/ 411480 w 1257300"/>
              <a:gd name="connsiteY4" fmla="*/ 457200 h 1836420"/>
              <a:gd name="connsiteX5" fmla="*/ 53340 w 1257300"/>
              <a:gd name="connsiteY5" fmla="*/ 1005840 h 1836420"/>
              <a:gd name="connsiteX6" fmla="*/ 0 w 1257300"/>
              <a:gd name="connsiteY6" fmla="*/ 1836420 h 1836420"/>
              <a:gd name="connsiteX0-1" fmla="*/ 22056 w 1279356"/>
              <a:gd name="connsiteY0-2" fmla="*/ 1836420 h 1836420"/>
              <a:gd name="connsiteX1-3" fmla="*/ 1279356 w 1279356"/>
              <a:gd name="connsiteY1-4" fmla="*/ 1714500 h 1836420"/>
              <a:gd name="connsiteX2-5" fmla="*/ 1271736 w 1279356"/>
              <a:gd name="connsiteY2-6" fmla="*/ 0 h 1836420"/>
              <a:gd name="connsiteX3-7" fmla="*/ 921216 w 1279356"/>
              <a:gd name="connsiteY3-8" fmla="*/ 99060 h 1836420"/>
              <a:gd name="connsiteX4-9" fmla="*/ 433536 w 1279356"/>
              <a:gd name="connsiteY4-10" fmla="*/ 457200 h 1836420"/>
              <a:gd name="connsiteX5-11" fmla="*/ 75396 w 1279356"/>
              <a:gd name="connsiteY5-12" fmla="*/ 1005840 h 1836420"/>
              <a:gd name="connsiteX6-13" fmla="*/ 22056 w 1279356"/>
              <a:gd name="connsiteY6-14" fmla="*/ 1836420 h 1836420"/>
              <a:gd name="connsiteX0-15" fmla="*/ 22056 w 1279356"/>
              <a:gd name="connsiteY0-16" fmla="*/ 1836420 h 1836420"/>
              <a:gd name="connsiteX1-17" fmla="*/ 1279356 w 1279356"/>
              <a:gd name="connsiteY1-18" fmla="*/ 1714500 h 1836420"/>
              <a:gd name="connsiteX2-19" fmla="*/ 1271736 w 1279356"/>
              <a:gd name="connsiteY2-20" fmla="*/ 0 h 1836420"/>
              <a:gd name="connsiteX3-21" fmla="*/ 921216 w 1279356"/>
              <a:gd name="connsiteY3-22" fmla="*/ 99060 h 1836420"/>
              <a:gd name="connsiteX4-23" fmla="*/ 75396 w 1279356"/>
              <a:gd name="connsiteY4-24" fmla="*/ 1005840 h 1836420"/>
              <a:gd name="connsiteX5-25" fmla="*/ 22056 w 1279356"/>
              <a:gd name="connsiteY5-26" fmla="*/ 1836420 h 1836420"/>
              <a:gd name="connsiteX0-27" fmla="*/ 0 w 1257300"/>
              <a:gd name="connsiteY0-28" fmla="*/ 1836420 h 1836420"/>
              <a:gd name="connsiteX1-29" fmla="*/ 1257300 w 1257300"/>
              <a:gd name="connsiteY1-30" fmla="*/ 1714500 h 1836420"/>
              <a:gd name="connsiteX2-31" fmla="*/ 1249680 w 1257300"/>
              <a:gd name="connsiteY2-32" fmla="*/ 0 h 1836420"/>
              <a:gd name="connsiteX3-33" fmla="*/ 899160 w 1257300"/>
              <a:gd name="connsiteY3-34" fmla="*/ 99060 h 1836420"/>
              <a:gd name="connsiteX4-35" fmla="*/ 0 w 1257300"/>
              <a:gd name="connsiteY4-36" fmla="*/ 1836420 h 1836420"/>
              <a:gd name="connsiteX0-37" fmla="*/ 0 w 1257300"/>
              <a:gd name="connsiteY0-38" fmla="*/ 1836420 h 1836420"/>
              <a:gd name="connsiteX1-39" fmla="*/ 1257300 w 1257300"/>
              <a:gd name="connsiteY1-40" fmla="*/ 1714500 h 1836420"/>
              <a:gd name="connsiteX2-41" fmla="*/ 1249680 w 1257300"/>
              <a:gd name="connsiteY2-42" fmla="*/ 0 h 1836420"/>
              <a:gd name="connsiteX3-43" fmla="*/ 0 w 1257300"/>
              <a:gd name="connsiteY3-44" fmla="*/ 1836420 h 1836420"/>
              <a:gd name="connsiteX0-45" fmla="*/ 7664 w 1264964"/>
              <a:gd name="connsiteY0-46" fmla="*/ 1836420 h 1836420"/>
              <a:gd name="connsiteX1-47" fmla="*/ 1264964 w 1264964"/>
              <a:gd name="connsiteY1-48" fmla="*/ 1714500 h 1836420"/>
              <a:gd name="connsiteX2-49" fmla="*/ 1257344 w 1264964"/>
              <a:gd name="connsiteY2-50" fmla="*/ 0 h 1836420"/>
              <a:gd name="connsiteX3-51" fmla="*/ 7664 w 1264964"/>
              <a:gd name="connsiteY3-52" fmla="*/ 1836420 h 1836420"/>
              <a:gd name="connsiteX0-53" fmla="*/ 15773 w 1273073"/>
              <a:gd name="connsiteY0-54" fmla="*/ 1836420 h 1836420"/>
              <a:gd name="connsiteX1-55" fmla="*/ 1273073 w 1273073"/>
              <a:gd name="connsiteY1-56" fmla="*/ 1714500 h 1836420"/>
              <a:gd name="connsiteX2-57" fmla="*/ 1265453 w 1273073"/>
              <a:gd name="connsiteY2-58" fmla="*/ 0 h 1836420"/>
              <a:gd name="connsiteX3-59" fmla="*/ 15773 w 1273073"/>
              <a:gd name="connsiteY3-60" fmla="*/ 1836420 h 1836420"/>
              <a:gd name="connsiteX0-61" fmla="*/ 10193 w 1549911"/>
              <a:gd name="connsiteY0-62" fmla="*/ 1571118 h 1714500"/>
              <a:gd name="connsiteX1-63" fmla="*/ 1549911 w 1549911"/>
              <a:gd name="connsiteY1-64" fmla="*/ 1714500 h 1714500"/>
              <a:gd name="connsiteX2-65" fmla="*/ 1542291 w 1549911"/>
              <a:gd name="connsiteY2-66" fmla="*/ 0 h 1714500"/>
              <a:gd name="connsiteX3-67" fmla="*/ 10193 w 1549911"/>
              <a:gd name="connsiteY3-68" fmla="*/ 1571118 h 1714500"/>
              <a:gd name="connsiteX0-69" fmla="*/ 10193 w 1549911"/>
              <a:gd name="connsiteY0-70" fmla="*/ 1562560 h 1705942"/>
              <a:gd name="connsiteX1-71" fmla="*/ 1549911 w 1549911"/>
              <a:gd name="connsiteY1-72" fmla="*/ 1705942 h 1705942"/>
              <a:gd name="connsiteX2-73" fmla="*/ 1542291 w 1549911"/>
              <a:gd name="connsiteY2-74" fmla="*/ 0 h 1705942"/>
              <a:gd name="connsiteX3-75" fmla="*/ 10193 w 1549911"/>
              <a:gd name="connsiteY3-76" fmla="*/ 1562560 h 1705942"/>
              <a:gd name="connsiteX0-77" fmla="*/ 9483 w 1549201"/>
              <a:gd name="connsiteY0-78" fmla="*/ 1562560 h 1705942"/>
              <a:gd name="connsiteX1-79" fmla="*/ 1549201 w 1549201"/>
              <a:gd name="connsiteY1-80" fmla="*/ 1705942 h 1705942"/>
              <a:gd name="connsiteX2-81" fmla="*/ 1541581 w 1549201"/>
              <a:gd name="connsiteY2-82" fmla="*/ 0 h 1705942"/>
              <a:gd name="connsiteX3-83" fmla="*/ 9483 w 1549201"/>
              <a:gd name="connsiteY3-84" fmla="*/ 1562560 h 1705942"/>
              <a:gd name="connsiteX0-85" fmla="*/ 1 w 1539719"/>
              <a:gd name="connsiteY0-86" fmla="*/ 1562560 h 1705942"/>
              <a:gd name="connsiteX1-87" fmla="*/ 1539719 w 1539719"/>
              <a:gd name="connsiteY1-88" fmla="*/ 1705942 h 1705942"/>
              <a:gd name="connsiteX2-89" fmla="*/ 1532099 w 1539719"/>
              <a:gd name="connsiteY2-90" fmla="*/ 0 h 1705942"/>
              <a:gd name="connsiteX3-91" fmla="*/ 1 w 1539719"/>
              <a:gd name="connsiteY3-92" fmla="*/ 1562560 h 1705942"/>
              <a:gd name="connsiteX0-93" fmla="*/ 0 w 1710881"/>
              <a:gd name="connsiteY0-94" fmla="*/ 1725164 h 1725164"/>
              <a:gd name="connsiteX1-95" fmla="*/ 1710881 w 1710881"/>
              <a:gd name="connsiteY1-96" fmla="*/ 1705942 h 1725164"/>
              <a:gd name="connsiteX2-97" fmla="*/ 1703261 w 1710881"/>
              <a:gd name="connsiteY2-98" fmla="*/ 0 h 1725164"/>
              <a:gd name="connsiteX3-99" fmla="*/ 0 w 1710881"/>
              <a:gd name="connsiteY3-100" fmla="*/ 1725164 h 1725164"/>
              <a:gd name="connsiteX0-101" fmla="*/ 232 w 1711113"/>
              <a:gd name="connsiteY0-102" fmla="*/ 1725164 h 1725164"/>
              <a:gd name="connsiteX1-103" fmla="*/ 1711113 w 1711113"/>
              <a:gd name="connsiteY1-104" fmla="*/ 1705942 h 1725164"/>
              <a:gd name="connsiteX2-105" fmla="*/ 1703493 w 1711113"/>
              <a:gd name="connsiteY2-106" fmla="*/ 0 h 1725164"/>
              <a:gd name="connsiteX3-107" fmla="*/ 232 w 1711113"/>
              <a:gd name="connsiteY3-108" fmla="*/ 1725164 h 1725164"/>
              <a:gd name="connsiteX0-109" fmla="*/ 278 w 1711159"/>
              <a:gd name="connsiteY0-110" fmla="*/ 1725164 h 1725164"/>
              <a:gd name="connsiteX1-111" fmla="*/ 1711159 w 1711159"/>
              <a:gd name="connsiteY1-112" fmla="*/ 1705942 h 1725164"/>
              <a:gd name="connsiteX2-113" fmla="*/ 1703539 w 1711159"/>
              <a:gd name="connsiteY2-114" fmla="*/ 0 h 1725164"/>
              <a:gd name="connsiteX3-115" fmla="*/ 278 w 1711159"/>
              <a:gd name="connsiteY3-116" fmla="*/ 1725164 h 1725164"/>
            </a:gdLst>
            <a:cxnLst>
              <a:cxn ang="0">
                <a:pos x="connsiteX0-1" y="connsiteY0-2"/>
              </a:cxn>
              <a:cxn ang="0">
                <a:pos x="connsiteX1-3" y="connsiteY1-4"/>
              </a:cxn>
              <a:cxn ang="0">
                <a:pos x="connsiteX2-5" y="connsiteY2-6"/>
              </a:cxn>
              <a:cxn ang="0">
                <a:pos x="connsiteX3-7" y="connsiteY3-8"/>
              </a:cxn>
            </a:cxnLst>
            <a:rect l="l" t="t" r="r" b="b"/>
            <a:pathLst>
              <a:path w="1711159" h="1725163">
                <a:moveTo>
                  <a:pt x="278" y="1725164"/>
                </a:moveTo>
                <a:lnTo>
                  <a:pt x="1711159" y="1705942"/>
                </a:lnTo>
                <a:lnTo>
                  <a:pt x="1703539" y="0"/>
                </a:lnTo>
                <a:cubicBezTo>
                  <a:pt x="661316" y="194093"/>
                  <a:pt x="-15741" y="835891"/>
                  <a:pt x="278" y="1725164"/>
                </a:cubicBezTo>
                <a:close/>
              </a:path>
            </a:pathLst>
          </a:custGeom>
          <a:gradFill>
            <a:gsLst>
              <a:gs pos="49000">
                <a:schemeClr val="accent4"/>
              </a:gs>
              <a:gs pos="0">
                <a:schemeClr val="accent4">
                  <a:lumMod val="50000"/>
                </a:schemeClr>
              </a:gs>
              <a:gs pos="100000">
                <a:schemeClr val="accent4">
                  <a:lumMod val="60000"/>
                  <a:lumOff val="40000"/>
                </a:schemeClr>
              </a:gs>
            </a:gsLst>
            <a:lin ang="5400000" scaled="0"/>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defRPr/>
            </a:pPr>
            <a:endParaRPr lang="zh-CN" altLang="en-US"/>
          </a:p>
        </p:txBody>
      </p:sp>
      <p:sp>
        <p:nvSpPr>
          <p:cNvPr id="31" name="MH_Other_5"/>
          <p:cNvSpPr/>
          <p:nvPr>
            <p:custDataLst>
              <p:tags r:id="rId5"/>
            </p:custDataLst>
          </p:nvPr>
        </p:nvSpPr>
        <p:spPr>
          <a:xfrm>
            <a:off x="3513593" y="1480741"/>
            <a:ext cx="1042930" cy="1108472"/>
          </a:xfrm>
          <a:custGeom>
            <a:gdLst>
              <a:gd name="connsiteX0" fmla="*/ 0 w 1257300"/>
              <a:gd name="connsiteY0" fmla="*/ 1836420 h 1836420"/>
              <a:gd name="connsiteX1" fmla="*/ 1257300 w 1257300"/>
              <a:gd name="connsiteY1" fmla="*/ 1714500 h 1836420"/>
              <a:gd name="connsiteX2" fmla="*/ 1249680 w 1257300"/>
              <a:gd name="connsiteY2" fmla="*/ 0 h 1836420"/>
              <a:gd name="connsiteX3" fmla="*/ 899160 w 1257300"/>
              <a:gd name="connsiteY3" fmla="*/ 99060 h 1836420"/>
              <a:gd name="connsiteX4" fmla="*/ 411480 w 1257300"/>
              <a:gd name="connsiteY4" fmla="*/ 457200 h 1836420"/>
              <a:gd name="connsiteX5" fmla="*/ 53340 w 1257300"/>
              <a:gd name="connsiteY5" fmla="*/ 1005840 h 1836420"/>
              <a:gd name="connsiteX6" fmla="*/ 0 w 1257300"/>
              <a:gd name="connsiteY6" fmla="*/ 1836420 h 1836420"/>
              <a:gd name="connsiteX0-1" fmla="*/ 22056 w 1279356"/>
              <a:gd name="connsiteY0-2" fmla="*/ 1836420 h 1836420"/>
              <a:gd name="connsiteX1-3" fmla="*/ 1279356 w 1279356"/>
              <a:gd name="connsiteY1-4" fmla="*/ 1714500 h 1836420"/>
              <a:gd name="connsiteX2-5" fmla="*/ 1271736 w 1279356"/>
              <a:gd name="connsiteY2-6" fmla="*/ 0 h 1836420"/>
              <a:gd name="connsiteX3-7" fmla="*/ 921216 w 1279356"/>
              <a:gd name="connsiteY3-8" fmla="*/ 99060 h 1836420"/>
              <a:gd name="connsiteX4-9" fmla="*/ 433536 w 1279356"/>
              <a:gd name="connsiteY4-10" fmla="*/ 457200 h 1836420"/>
              <a:gd name="connsiteX5-11" fmla="*/ 75396 w 1279356"/>
              <a:gd name="connsiteY5-12" fmla="*/ 1005840 h 1836420"/>
              <a:gd name="connsiteX6-13" fmla="*/ 22056 w 1279356"/>
              <a:gd name="connsiteY6-14" fmla="*/ 1836420 h 1836420"/>
              <a:gd name="connsiteX0-15" fmla="*/ 22056 w 1279356"/>
              <a:gd name="connsiteY0-16" fmla="*/ 1836420 h 1836420"/>
              <a:gd name="connsiteX1-17" fmla="*/ 1279356 w 1279356"/>
              <a:gd name="connsiteY1-18" fmla="*/ 1714500 h 1836420"/>
              <a:gd name="connsiteX2-19" fmla="*/ 1271736 w 1279356"/>
              <a:gd name="connsiteY2-20" fmla="*/ 0 h 1836420"/>
              <a:gd name="connsiteX3-21" fmla="*/ 921216 w 1279356"/>
              <a:gd name="connsiteY3-22" fmla="*/ 99060 h 1836420"/>
              <a:gd name="connsiteX4-23" fmla="*/ 75396 w 1279356"/>
              <a:gd name="connsiteY4-24" fmla="*/ 1005840 h 1836420"/>
              <a:gd name="connsiteX5-25" fmla="*/ 22056 w 1279356"/>
              <a:gd name="connsiteY5-26" fmla="*/ 1836420 h 1836420"/>
              <a:gd name="connsiteX0-27" fmla="*/ 0 w 1257300"/>
              <a:gd name="connsiteY0-28" fmla="*/ 1836420 h 1836420"/>
              <a:gd name="connsiteX1-29" fmla="*/ 1257300 w 1257300"/>
              <a:gd name="connsiteY1-30" fmla="*/ 1714500 h 1836420"/>
              <a:gd name="connsiteX2-31" fmla="*/ 1249680 w 1257300"/>
              <a:gd name="connsiteY2-32" fmla="*/ 0 h 1836420"/>
              <a:gd name="connsiteX3-33" fmla="*/ 899160 w 1257300"/>
              <a:gd name="connsiteY3-34" fmla="*/ 99060 h 1836420"/>
              <a:gd name="connsiteX4-35" fmla="*/ 0 w 1257300"/>
              <a:gd name="connsiteY4-36" fmla="*/ 1836420 h 1836420"/>
              <a:gd name="connsiteX0-37" fmla="*/ 0 w 1257300"/>
              <a:gd name="connsiteY0-38" fmla="*/ 1836420 h 1836420"/>
              <a:gd name="connsiteX1-39" fmla="*/ 1257300 w 1257300"/>
              <a:gd name="connsiteY1-40" fmla="*/ 1714500 h 1836420"/>
              <a:gd name="connsiteX2-41" fmla="*/ 1249680 w 1257300"/>
              <a:gd name="connsiteY2-42" fmla="*/ 0 h 1836420"/>
              <a:gd name="connsiteX3-43" fmla="*/ 0 w 1257300"/>
              <a:gd name="connsiteY3-44" fmla="*/ 1836420 h 1836420"/>
              <a:gd name="connsiteX0-45" fmla="*/ 7664 w 1264964"/>
              <a:gd name="connsiteY0-46" fmla="*/ 1836420 h 1836420"/>
              <a:gd name="connsiteX1-47" fmla="*/ 1264964 w 1264964"/>
              <a:gd name="connsiteY1-48" fmla="*/ 1714500 h 1836420"/>
              <a:gd name="connsiteX2-49" fmla="*/ 1257344 w 1264964"/>
              <a:gd name="connsiteY2-50" fmla="*/ 0 h 1836420"/>
              <a:gd name="connsiteX3-51" fmla="*/ 7664 w 1264964"/>
              <a:gd name="connsiteY3-52" fmla="*/ 1836420 h 1836420"/>
              <a:gd name="connsiteX0-53" fmla="*/ 15773 w 1273073"/>
              <a:gd name="connsiteY0-54" fmla="*/ 1836420 h 1836420"/>
              <a:gd name="connsiteX1-55" fmla="*/ 1273073 w 1273073"/>
              <a:gd name="connsiteY1-56" fmla="*/ 1714500 h 1836420"/>
              <a:gd name="connsiteX2-57" fmla="*/ 1265453 w 1273073"/>
              <a:gd name="connsiteY2-58" fmla="*/ 0 h 1836420"/>
              <a:gd name="connsiteX3-59" fmla="*/ 15773 w 1273073"/>
              <a:gd name="connsiteY3-60" fmla="*/ 1836420 h 1836420"/>
              <a:gd name="connsiteX0-61" fmla="*/ 11716 w 1449001"/>
              <a:gd name="connsiteY0-62" fmla="*/ 1783483 h 1783483"/>
              <a:gd name="connsiteX1-63" fmla="*/ 1449001 w 1449001"/>
              <a:gd name="connsiteY1-64" fmla="*/ 1714500 h 1783483"/>
              <a:gd name="connsiteX2-65" fmla="*/ 1441381 w 1449001"/>
              <a:gd name="connsiteY2-66" fmla="*/ 0 h 1783483"/>
              <a:gd name="connsiteX3-67" fmla="*/ 11716 w 1449001"/>
              <a:gd name="connsiteY3-68" fmla="*/ 1783483 h 1783483"/>
              <a:gd name="connsiteX0-69" fmla="*/ 11716 w 1766622"/>
              <a:gd name="connsiteY0-70" fmla="*/ 1783483 h 1788612"/>
              <a:gd name="connsiteX1-71" fmla="*/ 1766622 w 1766622"/>
              <a:gd name="connsiteY1-72" fmla="*/ 1788612 h 1788612"/>
              <a:gd name="connsiteX2-73" fmla="*/ 1441381 w 1766622"/>
              <a:gd name="connsiteY2-74" fmla="*/ 0 h 1788612"/>
              <a:gd name="connsiteX3-75" fmla="*/ 11716 w 1766622"/>
              <a:gd name="connsiteY3-76" fmla="*/ 1783483 h 1788612"/>
              <a:gd name="connsiteX0-77" fmla="*/ 7987 w 1762893"/>
              <a:gd name="connsiteY0-78" fmla="*/ 1709371 h 1714500"/>
              <a:gd name="connsiteX1-79" fmla="*/ 1762893 w 1762893"/>
              <a:gd name="connsiteY1-80" fmla="*/ 1714500 h 1714500"/>
              <a:gd name="connsiteX2-81" fmla="*/ 1755274 w 1762893"/>
              <a:gd name="connsiteY2-82" fmla="*/ 0 h 1714500"/>
              <a:gd name="connsiteX3-83" fmla="*/ 7987 w 1762893"/>
              <a:gd name="connsiteY3-84" fmla="*/ 1709371 h 1714500"/>
              <a:gd name="connsiteX0-85" fmla="*/ 9131 w 1764037"/>
              <a:gd name="connsiteY0-86" fmla="*/ 1709371 h 1714500"/>
              <a:gd name="connsiteX1-87" fmla="*/ 1764037 w 1764037"/>
              <a:gd name="connsiteY1-88" fmla="*/ 1714500 h 1714500"/>
              <a:gd name="connsiteX2-89" fmla="*/ 1756418 w 1764037"/>
              <a:gd name="connsiteY2-90" fmla="*/ 0 h 1714500"/>
              <a:gd name="connsiteX3-91" fmla="*/ 9131 w 1764037"/>
              <a:gd name="connsiteY3-92" fmla="*/ 1709371 h 1714500"/>
              <a:gd name="connsiteX0-93" fmla="*/ 9132 w 1764038"/>
              <a:gd name="connsiteY0-94" fmla="*/ 1709371 h 1714500"/>
              <a:gd name="connsiteX1-95" fmla="*/ 1764038 w 1764038"/>
              <a:gd name="connsiteY1-96" fmla="*/ 1714500 h 1714500"/>
              <a:gd name="connsiteX2-97" fmla="*/ 1756419 w 1764038"/>
              <a:gd name="connsiteY2-98" fmla="*/ 0 h 1714500"/>
              <a:gd name="connsiteX3-99" fmla="*/ 9132 w 1764038"/>
              <a:gd name="connsiteY3-100" fmla="*/ 1709371 h 1714500"/>
              <a:gd name="connsiteX0-101" fmla="*/ 312 w 1755218"/>
              <a:gd name="connsiteY0-102" fmla="*/ 1709371 h 1714500"/>
              <a:gd name="connsiteX1-103" fmla="*/ 1755218 w 1755218"/>
              <a:gd name="connsiteY1-104" fmla="*/ 1714500 h 1714500"/>
              <a:gd name="connsiteX2-105" fmla="*/ 1747599 w 1755218"/>
              <a:gd name="connsiteY2-106" fmla="*/ 0 h 1714500"/>
              <a:gd name="connsiteX3-107" fmla="*/ 312 w 1755218"/>
              <a:gd name="connsiteY3-108" fmla="*/ 1709371 h 1714500"/>
            </a:gdLst>
            <a:cxnLst>
              <a:cxn ang="0">
                <a:pos x="connsiteX0-1" y="connsiteY0-2"/>
              </a:cxn>
              <a:cxn ang="0">
                <a:pos x="connsiteX1-3" y="connsiteY1-4"/>
              </a:cxn>
              <a:cxn ang="0">
                <a:pos x="connsiteX2-5" y="connsiteY2-6"/>
              </a:cxn>
              <a:cxn ang="0">
                <a:pos x="connsiteX3-7" y="connsiteY3-8"/>
              </a:cxn>
            </a:cxnLst>
            <a:rect l="l" t="t" r="r" b="b"/>
            <a:pathLst>
              <a:path w="1755218" h="1714500">
                <a:moveTo>
                  <a:pt x="312" y="1709371"/>
                </a:moveTo>
                <a:lnTo>
                  <a:pt x="1755218" y="1714500"/>
                </a:lnTo>
                <a:cubicBezTo>
                  <a:pt x="1752678" y="1143000"/>
                  <a:pt x="1750139" y="571500"/>
                  <a:pt x="1747599" y="0"/>
                </a:cubicBezTo>
                <a:cubicBezTo>
                  <a:pt x="655351" y="105777"/>
                  <a:pt x="-16589" y="866945"/>
                  <a:pt x="312" y="1709371"/>
                </a:cubicBezTo>
                <a:close/>
              </a:path>
            </a:pathLst>
          </a:custGeom>
          <a:gradFill>
            <a:gsLst>
              <a:gs pos="49000">
                <a:schemeClr val="accent1"/>
              </a:gs>
              <a:gs pos="0">
                <a:schemeClr val="accent1">
                  <a:lumMod val="50000"/>
                </a:schemeClr>
              </a:gs>
              <a:gs pos="100000">
                <a:schemeClr val="accent1">
                  <a:lumMod val="60000"/>
                  <a:lumOff val="40000"/>
                </a:schemeClr>
              </a:gs>
            </a:gsLst>
            <a:lin ang="10800000" scaled="0"/>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defRPr/>
            </a:pPr>
            <a:endParaRPr lang="zh-CN" altLang="en-US"/>
          </a:p>
        </p:txBody>
      </p:sp>
      <p:sp>
        <p:nvSpPr>
          <p:cNvPr id="32" name="MH_Other_6"/>
          <p:cNvSpPr/>
          <p:nvPr>
            <p:custDataLst>
              <p:tags r:id="rId6"/>
            </p:custDataLst>
          </p:nvPr>
        </p:nvSpPr>
        <p:spPr>
          <a:xfrm flipH="1">
            <a:off x="4681533" y="1477170"/>
            <a:ext cx="1082219" cy="1098947"/>
          </a:xfrm>
          <a:custGeom>
            <a:gdLst>
              <a:gd name="connsiteX0" fmla="*/ 0 w 1257300"/>
              <a:gd name="connsiteY0" fmla="*/ 1836420 h 1836420"/>
              <a:gd name="connsiteX1" fmla="*/ 1257300 w 1257300"/>
              <a:gd name="connsiteY1" fmla="*/ 1714500 h 1836420"/>
              <a:gd name="connsiteX2" fmla="*/ 1249680 w 1257300"/>
              <a:gd name="connsiteY2" fmla="*/ 0 h 1836420"/>
              <a:gd name="connsiteX3" fmla="*/ 899160 w 1257300"/>
              <a:gd name="connsiteY3" fmla="*/ 99060 h 1836420"/>
              <a:gd name="connsiteX4" fmla="*/ 411480 w 1257300"/>
              <a:gd name="connsiteY4" fmla="*/ 457200 h 1836420"/>
              <a:gd name="connsiteX5" fmla="*/ 53340 w 1257300"/>
              <a:gd name="connsiteY5" fmla="*/ 1005840 h 1836420"/>
              <a:gd name="connsiteX6" fmla="*/ 0 w 1257300"/>
              <a:gd name="connsiteY6" fmla="*/ 1836420 h 1836420"/>
              <a:gd name="connsiteX0-1" fmla="*/ 22056 w 1279356"/>
              <a:gd name="connsiteY0-2" fmla="*/ 1836420 h 1836420"/>
              <a:gd name="connsiteX1-3" fmla="*/ 1279356 w 1279356"/>
              <a:gd name="connsiteY1-4" fmla="*/ 1714500 h 1836420"/>
              <a:gd name="connsiteX2-5" fmla="*/ 1271736 w 1279356"/>
              <a:gd name="connsiteY2-6" fmla="*/ 0 h 1836420"/>
              <a:gd name="connsiteX3-7" fmla="*/ 921216 w 1279356"/>
              <a:gd name="connsiteY3-8" fmla="*/ 99060 h 1836420"/>
              <a:gd name="connsiteX4-9" fmla="*/ 433536 w 1279356"/>
              <a:gd name="connsiteY4-10" fmla="*/ 457200 h 1836420"/>
              <a:gd name="connsiteX5-11" fmla="*/ 75396 w 1279356"/>
              <a:gd name="connsiteY5-12" fmla="*/ 1005840 h 1836420"/>
              <a:gd name="connsiteX6-13" fmla="*/ 22056 w 1279356"/>
              <a:gd name="connsiteY6-14" fmla="*/ 1836420 h 1836420"/>
              <a:gd name="connsiteX0-15" fmla="*/ 22056 w 1279356"/>
              <a:gd name="connsiteY0-16" fmla="*/ 1836420 h 1836420"/>
              <a:gd name="connsiteX1-17" fmla="*/ 1279356 w 1279356"/>
              <a:gd name="connsiteY1-18" fmla="*/ 1714500 h 1836420"/>
              <a:gd name="connsiteX2-19" fmla="*/ 1271736 w 1279356"/>
              <a:gd name="connsiteY2-20" fmla="*/ 0 h 1836420"/>
              <a:gd name="connsiteX3-21" fmla="*/ 921216 w 1279356"/>
              <a:gd name="connsiteY3-22" fmla="*/ 99060 h 1836420"/>
              <a:gd name="connsiteX4-23" fmla="*/ 75396 w 1279356"/>
              <a:gd name="connsiteY4-24" fmla="*/ 1005840 h 1836420"/>
              <a:gd name="connsiteX5-25" fmla="*/ 22056 w 1279356"/>
              <a:gd name="connsiteY5-26" fmla="*/ 1836420 h 1836420"/>
              <a:gd name="connsiteX0-27" fmla="*/ 0 w 1257300"/>
              <a:gd name="connsiteY0-28" fmla="*/ 1836420 h 1836420"/>
              <a:gd name="connsiteX1-29" fmla="*/ 1257300 w 1257300"/>
              <a:gd name="connsiteY1-30" fmla="*/ 1714500 h 1836420"/>
              <a:gd name="connsiteX2-31" fmla="*/ 1249680 w 1257300"/>
              <a:gd name="connsiteY2-32" fmla="*/ 0 h 1836420"/>
              <a:gd name="connsiteX3-33" fmla="*/ 899160 w 1257300"/>
              <a:gd name="connsiteY3-34" fmla="*/ 99060 h 1836420"/>
              <a:gd name="connsiteX4-35" fmla="*/ 0 w 1257300"/>
              <a:gd name="connsiteY4-36" fmla="*/ 1836420 h 1836420"/>
              <a:gd name="connsiteX0-37" fmla="*/ 0 w 1257300"/>
              <a:gd name="connsiteY0-38" fmla="*/ 1836420 h 1836420"/>
              <a:gd name="connsiteX1-39" fmla="*/ 1257300 w 1257300"/>
              <a:gd name="connsiteY1-40" fmla="*/ 1714500 h 1836420"/>
              <a:gd name="connsiteX2-41" fmla="*/ 1249680 w 1257300"/>
              <a:gd name="connsiteY2-42" fmla="*/ 0 h 1836420"/>
              <a:gd name="connsiteX3-43" fmla="*/ 0 w 1257300"/>
              <a:gd name="connsiteY3-44" fmla="*/ 1836420 h 1836420"/>
              <a:gd name="connsiteX0-45" fmla="*/ 7664 w 1264964"/>
              <a:gd name="connsiteY0-46" fmla="*/ 1836420 h 1836420"/>
              <a:gd name="connsiteX1-47" fmla="*/ 1264964 w 1264964"/>
              <a:gd name="connsiteY1-48" fmla="*/ 1714500 h 1836420"/>
              <a:gd name="connsiteX2-49" fmla="*/ 1257344 w 1264964"/>
              <a:gd name="connsiteY2-50" fmla="*/ 0 h 1836420"/>
              <a:gd name="connsiteX3-51" fmla="*/ 7664 w 1264964"/>
              <a:gd name="connsiteY3-52" fmla="*/ 1836420 h 1836420"/>
              <a:gd name="connsiteX0-53" fmla="*/ 15773 w 1273073"/>
              <a:gd name="connsiteY0-54" fmla="*/ 1836420 h 1836420"/>
              <a:gd name="connsiteX1-55" fmla="*/ 1273073 w 1273073"/>
              <a:gd name="connsiteY1-56" fmla="*/ 1714500 h 1836420"/>
              <a:gd name="connsiteX2-57" fmla="*/ 1265453 w 1273073"/>
              <a:gd name="connsiteY2-58" fmla="*/ 0 h 1836420"/>
              <a:gd name="connsiteX3-59" fmla="*/ 15773 w 1273073"/>
              <a:gd name="connsiteY3-60" fmla="*/ 1836420 h 1836420"/>
              <a:gd name="connsiteX0-61" fmla="*/ 10661 w 1515888"/>
              <a:gd name="connsiteY0-62" fmla="*/ 1870653 h 1870653"/>
              <a:gd name="connsiteX1-63" fmla="*/ 1515888 w 1515888"/>
              <a:gd name="connsiteY1-64" fmla="*/ 1714500 h 1870653"/>
              <a:gd name="connsiteX2-65" fmla="*/ 1508268 w 1515888"/>
              <a:gd name="connsiteY2-66" fmla="*/ 0 h 1870653"/>
              <a:gd name="connsiteX3-67" fmla="*/ 10661 w 1515888"/>
              <a:gd name="connsiteY3-68" fmla="*/ 1870653 h 1870653"/>
              <a:gd name="connsiteX0-69" fmla="*/ 11391 w 1516618"/>
              <a:gd name="connsiteY0-70" fmla="*/ 1870653 h 1870653"/>
              <a:gd name="connsiteX1-71" fmla="*/ 1516618 w 1516618"/>
              <a:gd name="connsiteY1-72" fmla="*/ 1714500 h 1870653"/>
              <a:gd name="connsiteX2-73" fmla="*/ 1508998 w 1516618"/>
              <a:gd name="connsiteY2-74" fmla="*/ 0 h 1870653"/>
              <a:gd name="connsiteX3-75" fmla="*/ 11391 w 1516618"/>
              <a:gd name="connsiteY3-76" fmla="*/ 1870653 h 1870653"/>
              <a:gd name="connsiteX0-77" fmla="*/ 1708 w 1506935"/>
              <a:gd name="connsiteY0-78" fmla="*/ 1870653 h 1870653"/>
              <a:gd name="connsiteX1-79" fmla="*/ 1506935 w 1506935"/>
              <a:gd name="connsiteY1-80" fmla="*/ 1714500 h 1870653"/>
              <a:gd name="connsiteX2-81" fmla="*/ 1499315 w 1506935"/>
              <a:gd name="connsiteY2-82" fmla="*/ 0 h 1870653"/>
              <a:gd name="connsiteX3-83" fmla="*/ 1708 w 1506935"/>
              <a:gd name="connsiteY3-84" fmla="*/ 1870653 h 1870653"/>
              <a:gd name="connsiteX0-85" fmla="*/ 1708 w 1515199"/>
              <a:gd name="connsiteY0-86" fmla="*/ 1870653 h 1870653"/>
              <a:gd name="connsiteX1-87" fmla="*/ 1515199 w 1515199"/>
              <a:gd name="connsiteY1-88" fmla="*/ 1688825 h 1870653"/>
              <a:gd name="connsiteX2-89" fmla="*/ 1499315 w 1515199"/>
              <a:gd name="connsiteY2-90" fmla="*/ 0 h 1870653"/>
              <a:gd name="connsiteX3-91" fmla="*/ 1708 w 1515199"/>
              <a:gd name="connsiteY3-92" fmla="*/ 1870653 h 1870653"/>
              <a:gd name="connsiteX0-93" fmla="*/ 1708 w 1515199"/>
              <a:gd name="connsiteY0-94" fmla="*/ 1887769 h 1887769"/>
              <a:gd name="connsiteX1-95" fmla="*/ 1515199 w 1515199"/>
              <a:gd name="connsiteY1-96" fmla="*/ 1705941 h 1887769"/>
              <a:gd name="connsiteX2-97" fmla="*/ 1499315 w 1515199"/>
              <a:gd name="connsiteY2-98" fmla="*/ 0 h 1887769"/>
              <a:gd name="connsiteX3-99" fmla="*/ 1708 w 1515199"/>
              <a:gd name="connsiteY3-100" fmla="*/ 1887769 h 1887769"/>
              <a:gd name="connsiteX0-101" fmla="*/ 1708 w 1515199"/>
              <a:gd name="connsiteY0-102" fmla="*/ 1887769 h 1887769"/>
              <a:gd name="connsiteX1-103" fmla="*/ 1515199 w 1515199"/>
              <a:gd name="connsiteY1-104" fmla="*/ 1705941 h 1887769"/>
              <a:gd name="connsiteX2-105" fmla="*/ 1499315 w 1515199"/>
              <a:gd name="connsiteY2-106" fmla="*/ 0 h 1887769"/>
              <a:gd name="connsiteX3-107" fmla="*/ 1708 w 1515199"/>
              <a:gd name="connsiteY3-108" fmla="*/ 1887769 h 1887769"/>
              <a:gd name="connsiteX0-109" fmla="*/ 5710 w 1519201"/>
              <a:gd name="connsiteY0-110" fmla="*/ 1887769 h 1887769"/>
              <a:gd name="connsiteX1-111" fmla="*/ 1519201 w 1519201"/>
              <a:gd name="connsiteY1-112" fmla="*/ 1705941 h 1887769"/>
              <a:gd name="connsiteX2-113" fmla="*/ 1503317 w 1519201"/>
              <a:gd name="connsiteY2-114" fmla="*/ 0 h 1887769"/>
              <a:gd name="connsiteX3-115" fmla="*/ 5710 w 1519201"/>
              <a:gd name="connsiteY3-116" fmla="*/ 1887769 h 1887769"/>
              <a:gd name="connsiteX0-117" fmla="*/ 6096 w 1519587"/>
              <a:gd name="connsiteY0-118" fmla="*/ 1887769 h 1887769"/>
              <a:gd name="connsiteX1-119" fmla="*/ 1519587 w 1519587"/>
              <a:gd name="connsiteY1-120" fmla="*/ 1705941 h 1887769"/>
              <a:gd name="connsiteX2-121" fmla="*/ 1503703 w 1519587"/>
              <a:gd name="connsiteY2-122" fmla="*/ 0 h 1887769"/>
              <a:gd name="connsiteX3-123" fmla="*/ 6096 w 1519587"/>
              <a:gd name="connsiteY3-124" fmla="*/ 1887769 h 1887769"/>
              <a:gd name="connsiteX0-125" fmla="*/ 5501 w 1518992"/>
              <a:gd name="connsiteY0-126" fmla="*/ 1887769 h 1887769"/>
              <a:gd name="connsiteX1-127" fmla="*/ 1518992 w 1518992"/>
              <a:gd name="connsiteY1-128" fmla="*/ 1705941 h 1887769"/>
              <a:gd name="connsiteX2-129" fmla="*/ 1503108 w 1518992"/>
              <a:gd name="connsiteY2-130" fmla="*/ 0 h 1887769"/>
              <a:gd name="connsiteX3-131" fmla="*/ 5501 w 1518992"/>
              <a:gd name="connsiteY3-132" fmla="*/ 1887769 h 1887769"/>
              <a:gd name="connsiteX0-133" fmla="*/ 495 w 1513986"/>
              <a:gd name="connsiteY0-134" fmla="*/ 1887769 h 1887769"/>
              <a:gd name="connsiteX1-135" fmla="*/ 1513986 w 1513986"/>
              <a:gd name="connsiteY1-136" fmla="*/ 1705941 h 1887769"/>
              <a:gd name="connsiteX2-137" fmla="*/ 1498102 w 1513986"/>
              <a:gd name="connsiteY2-138" fmla="*/ 0 h 1887769"/>
              <a:gd name="connsiteX3-139" fmla="*/ 495 w 1513986"/>
              <a:gd name="connsiteY3-140" fmla="*/ 1887769 h 1887769"/>
              <a:gd name="connsiteX0-141" fmla="*/ 1636 w 1515127"/>
              <a:gd name="connsiteY0-142" fmla="*/ 1887769 h 1887769"/>
              <a:gd name="connsiteX1-143" fmla="*/ 1515127 w 1515127"/>
              <a:gd name="connsiteY1-144" fmla="*/ 1705941 h 1887769"/>
              <a:gd name="connsiteX2-145" fmla="*/ 1499243 w 1515127"/>
              <a:gd name="connsiteY2-146" fmla="*/ 0 h 1887769"/>
              <a:gd name="connsiteX3-147" fmla="*/ 1636 w 1515127"/>
              <a:gd name="connsiteY3-148" fmla="*/ 1887769 h 1887769"/>
              <a:gd name="connsiteX0-149" fmla="*/ 1549 w 1548097"/>
              <a:gd name="connsiteY0-150" fmla="*/ 1879211 h 1879211"/>
              <a:gd name="connsiteX1-151" fmla="*/ 1548097 w 1548097"/>
              <a:gd name="connsiteY1-152" fmla="*/ 1705941 h 1879211"/>
              <a:gd name="connsiteX2-153" fmla="*/ 1532213 w 1548097"/>
              <a:gd name="connsiteY2-154" fmla="*/ 0 h 1879211"/>
              <a:gd name="connsiteX3-155" fmla="*/ 1549 w 1548097"/>
              <a:gd name="connsiteY3-156" fmla="*/ 1879211 h 1879211"/>
              <a:gd name="connsiteX0-157" fmla="*/ 1274 w 1680732"/>
              <a:gd name="connsiteY0-158" fmla="*/ 1709813 h 1709813"/>
              <a:gd name="connsiteX1-159" fmla="*/ 1680732 w 1680732"/>
              <a:gd name="connsiteY1-160" fmla="*/ 1705941 h 1709813"/>
              <a:gd name="connsiteX2-161" fmla="*/ 1664848 w 1680732"/>
              <a:gd name="connsiteY2-162" fmla="*/ 0 h 1709813"/>
              <a:gd name="connsiteX3-163" fmla="*/ 1274 w 1680732"/>
              <a:gd name="connsiteY3-164" fmla="*/ 1709813 h 1709813"/>
              <a:gd name="connsiteX0-165" fmla="*/ 1274 w 1680732"/>
              <a:gd name="connsiteY0-166" fmla="*/ 1709813 h 1709813"/>
              <a:gd name="connsiteX1-167" fmla="*/ 1680732 w 1680732"/>
              <a:gd name="connsiteY1-168" fmla="*/ 1705942 h 1709813"/>
              <a:gd name="connsiteX2-169" fmla="*/ 1664848 w 1680732"/>
              <a:gd name="connsiteY2-170" fmla="*/ 0 h 1709813"/>
              <a:gd name="connsiteX3-171" fmla="*/ 1274 w 1680732"/>
              <a:gd name="connsiteY3-172" fmla="*/ 1709813 h 1709813"/>
              <a:gd name="connsiteX0-173" fmla="*/ 1497 w 1680955"/>
              <a:gd name="connsiteY0-174" fmla="*/ 1709813 h 1709813"/>
              <a:gd name="connsiteX1-175" fmla="*/ 1680955 w 1680955"/>
              <a:gd name="connsiteY1-176" fmla="*/ 1705942 h 1709813"/>
              <a:gd name="connsiteX2-177" fmla="*/ 1665071 w 1680955"/>
              <a:gd name="connsiteY2-178" fmla="*/ 0 h 1709813"/>
              <a:gd name="connsiteX3-179" fmla="*/ 1497 w 1680955"/>
              <a:gd name="connsiteY3-180" fmla="*/ 1709813 h 1709813"/>
              <a:gd name="connsiteX0-181" fmla="*/ 1308 w 1757770"/>
              <a:gd name="connsiteY0-182" fmla="*/ 1700972 h 1700972"/>
              <a:gd name="connsiteX1-183" fmla="*/ 1680766 w 1757770"/>
              <a:gd name="connsiteY1-184" fmla="*/ 1697101 h 1700972"/>
              <a:gd name="connsiteX2-185" fmla="*/ 1757770 w 1757770"/>
              <a:gd name="connsiteY2-186" fmla="*/ 0 h 1700972"/>
              <a:gd name="connsiteX3-187" fmla="*/ 1308 w 1757770"/>
              <a:gd name="connsiteY3-188" fmla="*/ 1700972 h 1700972"/>
            </a:gdLst>
            <a:cxnLst>
              <a:cxn ang="0">
                <a:pos x="connsiteX0-1" y="connsiteY0-2"/>
              </a:cxn>
              <a:cxn ang="0">
                <a:pos x="connsiteX1-3" y="connsiteY1-4"/>
              </a:cxn>
              <a:cxn ang="0">
                <a:pos x="connsiteX2-5" y="connsiteY2-6"/>
              </a:cxn>
              <a:cxn ang="0">
                <a:pos x="connsiteX3-7" y="connsiteY3-8"/>
              </a:cxn>
            </a:cxnLst>
            <a:rect l="l" t="t" r="r" b="b"/>
            <a:pathLst>
              <a:path w="1757770" h="1700972">
                <a:moveTo>
                  <a:pt x="1308" y="1700972"/>
                </a:moveTo>
                <a:lnTo>
                  <a:pt x="1680766" y="1697101"/>
                </a:lnTo>
                <a:lnTo>
                  <a:pt x="1757770" y="0"/>
                </a:lnTo>
                <a:cubicBezTo>
                  <a:pt x="655316" y="194535"/>
                  <a:pt x="-34179" y="837372"/>
                  <a:pt x="1308" y="1700972"/>
                </a:cubicBezTo>
                <a:close/>
              </a:path>
            </a:pathLst>
          </a:custGeom>
          <a:gradFill>
            <a:gsLst>
              <a:gs pos="49000">
                <a:schemeClr val="accent2"/>
              </a:gs>
              <a:gs pos="0">
                <a:schemeClr val="accent2">
                  <a:lumMod val="50000"/>
                </a:schemeClr>
              </a:gs>
              <a:gs pos="100000">
                <a:schemeClr val="accent2">
                  <a:lumMod val="60000"/>
                  <a:lumOff val="40000"/>
                </a:schemeClr>
              </a:gs>
            </a:gsLst>
            <a:lin ang="10800000" scaled="0"/>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defRPr/>
            </a:pPr>
            <a:endParaRPr lang="zh-CN" altLang="en-US"/>
          </a:p>
        </p:txBody>
      </p:sp>
      <p:sp>
        <p:nvSpPr>
          <p:cNvPr id="30" name="MH_Other_7"/>
          <p:cNvSpPr/>
          <p:nvPr>
            <p:custDataLst>
              <p:tags r:id="rId7"/>
            </p:custDataLst>
          </p:nvPr>
        </p:nvSpPr>
        <p:spPr>
          <a:xfrm rot="21432854" flipH="1">
            <a:off x="4689867" y="1458119"/>
            <a:ext cx="942923" cy="1307307"/>
          </a:xfrm>
          <a:custGeom>
            <a:gdLst>
              <a:gd name="connsiteX0" fmla="*/ 0 w 1257300"/>
              <a:gd name="connsiteY0" fmla="*/ 1836420 h 1836420"/>
              <a:gd name="connsiteX1" fmla="*/ 1257300 w 1257300"/>
              <a:gd name="connsiteY1" fmla="*/ 1714500 h 1836420"/>
              <a:gd name="connsiteX2" fmla="*/ 1249680 w 1257300"/>
              <a:gd name="connsiteY2" fmla="*/ 0 h 1836420"/>
              <a:gd name="connsiteX3" fmla="*/ 899160 w 1257300"/>
              <a:gd name="connsiteY3" fmla="*/ 99060 h 1836420"/>
              <a:gd name="connsiteX4" fmla="*/ 411480 w 1257300"/>
              <a:gd name="connsiteY4" fmla="*/ 457200 h 1836420"/>
              <a:gd name="connsiteX5" fmla="*/ 53340 w 1257300"/>
              <a:gd name="connsiteY5" fmla="*/ 1005840 h 1836420"/>
              <a:gd name="connsiteX6" fmla="*/ 0 w 1257300"/>
              <a:gd name="connsiteY6" fmla="*/ 1836420 h 1836420"/>
              <a:gd name="connsiteX0-1" fmla="*/ 22056 w 1279356"/>
              <a:gd name="connsiteY0-2" fmla="*/ 1836420 h 1836420"/>
              <a:gd name="connsiteX1-3" fmla="*/ 1279356 w 1279356"/>
              <a:gd name="connsiteY1-4" fmla="*/ 1714500 h 1836420"/>
              <a:gd name="connsiteX2-5" fmla="*/ 1271736 w 1279356"/>
              <a:gd name="connsiteY2-6" fmla="*/ 0 h 1836420"/>
              <a:gd name="connsiteX3-7" fmla="*/ 921216 w 1279356"/>
              <a:gd name="connsiteY3-8" fmla="*/ 99060 h 1836420"/>
              <a:gd name="connsiteX4-9" fmla="*/ 433536 w 1279356"/>
              <a:gd name="connsiteY4-10" fmla="*/ 457200 h 1836420"/>
              <a:gd name="connsiteX5-11" fmla="*/ 75396 w 1279356"/>
              <a:gd name="connsiteY5-12" fmla="*/ 1005840 h 1836420"/>
              <a:gd name="connsiteX6-13" fmla="*/ 22056 w 1279356"/>
              <a:gd name="connsiteY6-14" fmla="*/ 1836420 h 1836420"/>
              <a:gd name="connsiteX0-15" fmla="*/ 22056 w 1279356"/>
              <a:gd name="connsiteY0-16" fmla="*/ 1836420 h 1836420"/>
              <a:gd name="connsiteX1-17" fmla="*/ 1279356 w 1279356"/>
              <a:gd name="connsiteY1-18" fmla="*/ 1714500 h 1836420"/>
              <a:gd name="connsiteX2-19" fmla="*/ 1271736 w 1279356"/>
              <a:gd name="connsiteY2-20" fmla="*/ 0 h 1836420"/>
              <a:gd name="connsiteX3-21" fmla="*/ 921216 w 1279356"/>
              <a:gd name="connsiteY3-22" fmla="*/ 99060 h 1836420"/>
              <a:gd name="connsiteX4-23" fmla="*/ 75396 w 1279356"/>
              <a:gd name="connsiteY4-24" fmla="*/ 1005840 h 1836420"/>
              <a:gd name="connsiteX5-25" fmla="*/ 22056 w 1279356"/>
              <a:gd name="connsiteY5-26" fmla="*/ 1836420 h 1836420"/>
              <a:gd name="connsiteX0-27" fmla="*/ 0 w 1257300"/>
              <a:gd name="connsiteY0-28" fmla="*/ 1836420 h 1836420"/>
              <a:gd name="connsiteX1-29" fmla="*/ 1257300 w 1257300"/>
              <a:gd name="connsiteY1-30" fmla="*/ 1714500 h 1836420"/>
              <a:gd name="connsiteX2-31" fmla="*/ 1249680 w 1257300"/>
              <a:gd name="connsiteY2-32" fmla="*/ 0 h 1836420"/>
              <a:gd name="connsiteX3-33" fmla="*/ 899160 w 1257300"/>
              <a:gd name="connsiteY3-34" fmla="*/ 99060 h 1836420"/>
              <a:gd name="connsiteX4-35" fmla="*/ 0 w 1257300"/>
              <a:gd name="connsiteY4-36" fmla="*/ 1836420 h 1836420"/>
              <a:gd name="connsiteX0-37" fmla="*/ 0 w 1257300"/>
              <a:gd name="connsiteY0-38" fmla="*/ 1836420 h 1836420"/>
              <a:gd name="connsiteX1-39" fmla="*/ 1257300 w 1257300"/>
              <a:gd name="connsiteY1-40" fmla="*/ 1714500 h 1836420"/>
              <a:gd name="connsiteX2-41" fmla="*/ 1249680 w 1257300"/>
              <a:gd name="connsiteY2-42" fmla="*/ 0 h 1836420"/>
              <a:gd name="connsiteX3-43" fmla="*/ 0 w 1257300"/>
              <a:gd name="connsiteY3-44" fmla="*/ 1836420 h 1836420"/>
              <a:gd name="connsiteX0-45" fmla="*/ 7664 w 1264964"/>
              <a:gd name="connsiteY0-46" fmla="*/ 1836420 h 1836420"/>
              <a:gd name="connsiteX1-47" fmla="*/ 1264964 w 1264964"/>
              <a:gd name="connsiteY1-48" fmla="*/ 1714500 h 1836420"/>
              <a:gd name="connsiteX2-49" fmla="*/ 1257344 w 1264964"/>
              <a:gd name="connsiteY2-50" fmla="*/ 0 h 1836420"/>
              <a:gd name="connsiteX3-51" fmla="*/ 7664 w 1264964"/>
              <a:gd name="connsiteY3-52" fmla="*/ 1836420 h 1836420"/>
              <a:gd name="connsiteX0-53" fmla="*/ 15773 w 1273073"/>
              <a:gd name="connsiteY0-54" fmla="*/ 1836420 h 1836420"/>
              <a:gd name="connsiteX1-55" fmla="*/ 1273073 w 1273073"/>
              <a:gd name="connsiteY1-56" fmla="*/ 1714500 h 1836420"/>
              <a:gd name="connsiteX2-57" fmla="*/ 1265453 w 1273073"/>
              <a:gd name="connsiteY2-58" fmla="*/ 0 h 1836420"/>
              <a:gd name="connsiteX3-59" fmla="*/ 15773 w 1273073"/>
              <a:gd name="connsiteY3-60" fmla="*/ 1836420 h 1836420"/>
              <a:gd name="connsiteX0-61" fmla="*/ 10661 w 1515888"/>
              <a:gd name="connsiteY0-62" fmla="*/ 1870653 h 1870653"/>
              <a:gd name="connsiteX1-63" fmla="*/ 1515888 w 1515888"/>
              <a:gd name="connsiteY1-64" fmla="*/ 1714500 h 1870653"/>
              <a:gd name="connsiteX2-65" fmla="*/ 1508268 w 1515888"/>
              <a:gd name="connsiteY2-66" fmla="*/ 0 h 1870653"/>
              <a:gd name="connsiteX3-67" fmla="*/ 10661 w 1515888"/>
              <a:gd name="connsiteY3-68" fmla="*/ 1870653 h 1870653"/>
              <a:gd name="connsiteX0-69" fmla="*/ 11391 w 1516618"/>
              <a:gd name="connsiteY0-70" fmla="*/ 1870653 h 1870653"/>
              <a:gd name="connsiteX1-71" fmla="*/ 1516618 w 1516618"/>
              <a:gd name="connsiteY1-72" fmla="*/ 1714500 h 1870653"/>
              <a:gd name="connsiteX2-73" fmla="*/ 1508998 w 1516618"/>
              <a:gd name="connsiteY2-74" fmla="*/ 0 h 1870653"/>
              <a:gd name="connsiteX3-75" fmla="*/ 11391 w 1516618"/>
              <a:gd name="connsiteY3-76" fmla="*/ 1870653 h 1870653"/>
              <a:gd name="connsiteX0-77" fmla="*/ 1708 w 1506935"/>
              <a:gd name="connsiteY0-78" fmla="*/ 1870653 h 1870653"/>
              <a:gd name="connsiteX1-79" fmla="*/ 1506935 w 1506935"/>
              <a:gd name="connsiteY1-80" fmla="*/ 1714500 h 1870653"/>
              <a:gd name="connsiteX2-81" fmla="*/ 1499315 w 1506935"/>
              <a:gd name="connsiteY2-82" fmla="*/ 0 h 1870653"/>
              <a:gd name="connsiteX3-83" fmla="*/ 1708 w 1506935"/>
              <a:gd name="connsiteY3-84" fmla="*/ 1870653 h 1870653"/>
              <a:gd name="connsiteX0-85" fmla="*/ 1708 w 1515199"/>
              <a:gd name="connsiteY0-86" fmla="*/ 1870653 h 1870653"/>
              <a:gd name="connsiteX1-87" fmla="*/ 1515199 w 1515199"/>
              <a:gd name="connsiteY1-88" fmla="*/ 1688825 h 1870653"/>
              <a:gd name="connsiteX2-89" fmla="*/ 1499315 w 1515199"/>
              <a:gd name="connsiteY2-90" fmla="*/ 0 h 1870653"/>
              <a:gd name="connsiteX3-91" fmla="*/ 1708 w 1515199"/>
              <a:gd name="connsiteY3-92" fmla="*/ 1870653 h 1870653"/>
              <a:gd name="connsiteX0-93" fmla="*/ 1708 w 1515199"/>
              <a:gd name="connsiteY0-94" fmla="*/ 1887769 h 1887769"/>
              <a:gd name="connsiteX1-95" fmla="*/ 1515199 w 1515199"/>
              <a:gd name="connsiteY1-96" fmla="*/ 1705941 h 1887769"/>
              <a:gd name="connsiteX2-97" fmla="*/ 1499315 w 1515199"/>
              <a:gd name="connsiteY2-98" fmla="*/ 0 h 1887769"/>
              <a:gd name="connsiteX3-99" fmla="*/ 1708 w 1515199"/>
              <a:gd name="connsiteY3-100" fmla="*/ 1887769 h 1887769"/>
              <a:gd name="connsiteX0-101" fmla="*/ 1708 w 1515199"/>
              <a:gd name="connsiteY0-102" fmla="*/ 1887769 h 1887769"/>
              <a:gd name="connsiteX1-103" fmla="*/ 1515199 w 1515199"/>
              <a:gd name="connsiteY1-104" fmla="*/ 1705941 h 1887769"/>
              <a:gd name="connsiteX2-105" fmla="*/ 1499315 w 1515199"/>
              <a:gd name="connsiteY2-106" fmla="*/ 0 h 1887769"/>
              <a:gd name="connsiteX3-107" fmla="*/ 1708 w 1515199"/>
              <a:gd name="connsiteY3-108" fmla="*/ 1887769 h 1887769"/>
              <a:gd name="connsiteX0-109" fmla="*/ 5710 w 1519201"/>
              <a:gd name="connsiteY0-110" fmla="*/ 1887769 h 1887769"/>
              <a:gd name="connsiteX1-111" fmla="*/ 1519201 w 1519201"/>
              <a:gd name="connsiteY1-112" fmla="*/ 1705941 h 1887769"/>
              <a:gd name="connsiteX2-113" fmla="*/ 1503317 w 1519201"/>
              <a:gd name="connsiteY2-114" fmla="*/ 0 h 1887769"/>
              <a:gd name="connsiteX3-115" fmla="*/ 5710 w 1519201"/>
              <a:gd name="connsiteY3-116" fmla="*/ 1887769 h 1887769"/>
              <a:gd name="connsiteX0-117" fmla="*/ 6096 w 1519587"/>
              <a:gd name="connsiteY0-118" fmla="*/ 1887769 h 1887769"/>
              <a:gd name="connsiteX1-119" fmla="*/ 1519587 w 1519587"/>
              <a:gd name="connsiteY1-120" fmla="*/ 1705941 h 1887769"/>
              <a:gd name="connsiteX2-121" fmla="*/ 1503703 w 1519587"/>
              <a:gd name="connsiteY2-122" fmla="*/ 0 h 1887769"/>
              <a:gd name="connsiteX3-123" fmla="*/ 6096 w 1519587"/>
              <a:gd name="connsiteY3-124" fmla="*/ 1887769 h 1887769"/>
              <a:gd name="connsiteX0-125" fmla="*/ 5501 w 1518992"/>
              <a:gd name="connsiteY0-126" fmla="*/ 1887769 h 1887769"/>
              <a:gd name="connsiteX1-127" fmla="*/ 1518992 w 1518992"/>
              <a:gd name="connsiteY1-128" fmla="*/ 1705941 h 1887769"/>
              <a:gd name="connsiteX2-129" fmla="*/ 1503108 w 1518992"/>
              <a:gd name="connsiteY2-130" fmla="*/ 0 h 1887769"/>
              <a:gd name="connsiteX3-131" fmla="*/ 5501 w 1518992"/>
              <a:gd name="connsiteY3-132" fmla="*/ 1887769 h 1887769"/>
              <a:gd name="connsiteX0-133" fmla="*/ 495 w 1513986"/>
              <a:gd name="connsiteY0-134" fmla="*/ 1887769 h 1887769"/>
              <a:gd name="connsiteX1-135" fmla="*/ 1513986 w 1513986"/>
              <a:gd name="connsiteY1-136" fmla="*/ 1705941 h 1887769"/>
              <a:gd name="connsiteX2-137" fmla="*/ 1498102 w 1513986"/>
              <a:gd name="connsiteY2-138" fmla="*/ 0 h 1887769"/>
              <a:gd name="connsiteX3-139" fmla="*/ 495 w 1513986"/>
              <a:gd name="connsiteY3-140" fmla="*/ 1887769 h 1887769"/>
              <a:gd name="connsiteX0-141" fmla="*/ 1636 w 1515127"/>
              <a:gd name="connsiteY0-142" fmla="*/ 1887769 h 1887769"/>
              <a:gd name="connsiteX1-143" fmla="*/ 1515127 w 1515127"/>
              <a:gd name="connsiteY1-144" fmla="*/ 1705941 h 1887769"/>
              <a:gd name="connsiteX2-145" fmla="*/ 1499243 w 1515127"/>
              <a:gd name="connsiteY2-146" fmla="*/ 0 h 1887769"/>
              <a:gd name="connsiteX3-147" fmla="*/ 1636 w 1515127"/>
              <a:gd name="connsiteY3-148" fmla="*/ 1887769 h 1887769"/>
              <a:gd name="connsiteX0-149" fmla="*/ 1549 w 1548097"/>
              <a:gd name="connsiteY0-150" fmla="*/ 1879211 h 1879211"/>
              <a:gd name="connsiteX1-151" fmla="*/ 1548097 w 1548097"/>
              <a:gd name="connsiteY1-152" fmla="*/ 1705941 h 1879211"/>
              <a:gd name="connsiteX2-153" fmla="*/ 1532213 w 1548097"/>
              <a:gd name="connsiteY2-154" fmla="*/ 0 h 1879211"/>
              <a:gd name="connsiteX3-155" fmla="*/ 1549 w 1548097"/>
              <a:gd name="connsiteY3-156" fmla="*/ 1879211 h 1879211"/>
              <a:gd name="connsiteX0-157" fmla="*/ 1549 w 1532213"/>
              <a:gd name="connsiteY0-158" fmla="*/ 1879211 h 1879211"/>
              <a:gd name="connsiteX1-159" fmla="*/ 1532047 w 1532213"/>
              <a:gd name="connsiteY1-160" fmla="*/ 1584603 h 1879211"/>
              <a:gd name="connsiteX2-161" fmla="*/ 1532213 w 1532213"/>
              <a:gd name="connsiteY2-162" fmla="*/ 0 h 1879211"/>
              <a:gd name="connsiteX3-163" fmla="*/ 1549 w 1532213"/>
              <a:gd name="connsiteY3-164" fmla="*/ 1879211 h 1879211"/>
              <a:gd name="connsiteX0-165" fmla="*/ 1593 w 1532091"/>
              <a:gd name="connsiteY0-166" fmla="*/ 1854126 h 1854126"/>
              <a:gd name="connsiteX1-167" fmla="*/ 1532091 w 1532091"/>
              <a:gd name="connsiteY1-168" fmla="*/ 1559518 h 1854126"/>
              <a:gd name="connsiteX2-169" fmla="*/ 1515056 w 1532091"/>
              <a:gd name="connsiteY2-170" fmla="*/ 0 h 1854126"/>
              <a:gd name="connsiteX3-171" fmla="*/ 1593 w 1532091"/>
              <a:gd name="connsiteY3-172" fmla="*/ 1854126 h 1854126"/>
            </a:gdLst>
            <a:cxnLst>
              <a:cxn ang="0">
                <a:pos x="connsiteX0-1" y="connsiteY0-2"/>
              </a:cxn>
              <a:cxn ang="0">
                <a:pos x="connsiteX1-3" y="connsiteY1-4"/>
              </a:cxn>
              <a:cxn ang="0">
                <a:pos x="connsiteX2-5" y="connsiteY2-6"/>
              </a:cxn>
              <a:cxn ang="0">
                <a:pos x="connsiteX3-7" y="connsiteY3-8"/>
              </a:cxn>
            </a:cxnLst>
            <a:rect l="l" t="t" r="r" b="b"/>
            <a:pathLst>
              <a:path w="1532091" h="1854126">
                <a:moveTo>
                  <a:pt x="1593" y="1854126"/>
                </a:moveTo>
                <a:lnTo>
                  <a:pt x="1532091" y="1559518"/>
                </a:lnTo>
                <a:cubicBezTo>
                  <a:pt x="1532146" y="1031317"/>
                  <a:pt x="1515001" y="528201"/>
                  <a:pt x="1515056" y="0"/>
                </a:cubicBezTo>
                <a:cubicBezTo>
                  <a:pt x="525063" y="236884"/>
                  <a:pt x="-33894" y="990526"/>
                  <a:pt x="1593" y="1854126"/>
                </a:cubicBezTo>
                <a:close/>
              </a:path>
            </a:pathLst>
          </a:custGeom>
          <a:gradFill>
            <a:gsLst>
              <a:gs pos="0">
                <a:srgbClr val="ECECEC"/>
              </a:gs>
              <a:gs pos="100000">
                <a:srgbClr val="D3D3D3"/>
              </a:gs>
            </a:gsLst>
            <a:lin ang="0" scaled="0"/>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134990" bIns="32511" anchor="ctr"/>
          <a:lstStyle/>
          <a:p>
            <a:pPr algn="ctr">
              <a:defRPr/>
            </a:pPr>
            <a:r>
              <a:rPr lang="en-US" altLang="zh-CN" sz="4000">
                <a:solidFill>
                  <a:srgbClr val="757575"/>
                </a:solidFill>
                <a:latin typeface="Mongolian Baiti" panose="03000500000000000000" pitchFamily="66" charset="0"/>
                <a:cs typeface="Mongolian Baiti" panose="03000500000000000000" pitchFamily="66" charset="0"/>
              </a:rPr>
              <a:t>D</a:t>
            </a:r>
            <a:endParaRPr lang="zh-CN" altLang="en-US" sz="4000">
              <a:solidFill>
                <a:srgbClr val="757575"/>
              </a:solidFill>
              <a:latin typeface="Mongolian Baiti" panose="03000500000000000000" pitchFamily="66" charset="0"/>
              <a:cs typeface="Mongolian Baiti" panose="03000500000000000000" pitchFamily="66" charset="0"/>
            </a:endParaRPr>
          </a:p>
        </p:txBody>
      </p:sp>
      <p:sp>
        <p:nvSpPr>
          <p:cNvPr id="46" name="MH_Other_10"/>
          <p:cNvSpPr/>
          <p:nvPr>
            <p:custDataLst>
              <p:tags r:id="rId8"/>
            </p:custDataLst>
          </p:nvPr>
        </p:nvSpPr>
        <p:spPr>
          <a:xfrm>
            <a:off x="3642175" y="2663032"/>
            <a:ext cx="915540" cy="1102519"/>
          </a:xfrm>
          <a:custGeom>
            <a:gdLst>
              <a:gd name="connsiteX0" fmla="*/ 1219724 w 1219724"/>
              <a:gd name="connsiteY0" fmla="*/ 0 h 1470396"/>
              <a:gd name="connsiteX1" fmla="*/ 1213687 w 1219724"/>
              <a:gd name="connsiteY1" fmla="*/ 1470396 h 1470396"/>
              <a:gd name="connsiteX2" fmla="*/ 0 w 1219724"/>
              <a:gd name="connsiteY2" fmla="*/ 123585 h 1470396"/>
            </a:gdLst>
            <a:cxnLst>
              <a:cxn ang="0">
                <a:pos x="connsiteX0" y="connsiteY0"/>
              </a:cxn>
              <a:cxn ang="0">
                <a:pos x="connsiteX1" y="connsiteY1"/>
              </a:cxn>
              <a:cxn ang="0">
                <a:pos x="connsiteX2" y="connsiteY2"/>
              </a:cxn>
            </a:cxnLst>
            <a:rect l="l" t="t" r="r" b="b"/>
            <a:pathLst>
              <a:path w="1219724" h="1470396">
                <a:moveTo>
                  <a:pt x="1219724" y="0"/>
                </a:moveTo>
                <a:lnTo>
                  <a:pt x="1213687" y="1470396"/>
                </a:lnTo>
                <a:cubicBezTo>
                  <a:pt x="496538" y="1229337"/>
                  <a:pt x="61885" y="845814"/>
                  <a:pt x="0" y="123585"/>
                </a:cubicBezTo>
                <a:close/>
              </a:path>
            </a:pathLst>
          </a:custGeom>
          <a:gradFill>
            <a:gsLst>
              <a:gs pos="0">
                <a:srgbClr val="ECECEC"/>
              </a:gs>
              <a:gs pos="100000">
                <a:srgbClr val="D3D3D3"/>
              </a:gs>
            </a:gsLst>
            <a:lin ang="10800000" scaled="0"/>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215985" tIns="32511" rIns="65023" bIns="134990" anchor="ctr"/>
          <a:lstStyle/>
          <a:p>
            <a:pPr algn="ctr">
              <a:defRPr/>
            </a:pPr>
            <a:r>
              <a:rPr lang="en-US" altLang="zh-CN" sz="4000">
                <a:solidFill>
                  <a:srgbClr val="757575"/>
                </a:solidFill>
                <a:latin typeface="Mongolian Baiti" panose="03000500000000000000" pitchFamily="66" charset="0"/>
                <a:cs typeface="Mongolian Baiti" panose="03000500000000000000" pitchFamily="66" charset="0"/>
              </a:rPr>
              <a:t>B</a:t>
            </a:r>
            <a:endParaRPr lang="zh-CN" altLang="en-US" sz="4000">
              <a:solidFill>
                <a:srgbClr val="757575"/>
              </a:solidFill>
              <a:latin typeface="Mongolian Baiti" panose="03000500000000000000" pitchFamily="66" charset="0"/>
              <a:cs typeface="Mongolian Baiti" panose="03000500000000000000" pitchFamily="66" charset="0"/>
            </a:endParaRPr>
          </a:p>
        </p:txBody>
      </p:sp>
      <p:sp>
        <p:nvSpPr>
          <p:cNvPr id="50" name="MH_Other_11"/>
          <p:cNvSpPr/>
          <p:nvPr>
            <p:custDataLst>
              <p:tags r:id="rId9"/>
            </p:custDataLst>
          </p:nvPr>
        </p:nvSpPr>
        <p:spPr>
          <a:xfrm>
            <a:off x="4689867" y="2663032"/>
            <a:ext cx="925065" cy="1108473"/>
          </a:xfrm>
          <a:custGeom>
            <a:gdLst>
              <a:gd name="connsiteX0" fmla="*/ 0 w 1233525"/>
              <a:gd name="connsiteY0" fmla="*/ 0 h 1477772"/>
              <a:gd name="connsiteX1" fmla="*/ 1233525 w 1233525"/>
              <a:gd name="connsiteY1" fmla="*/ 108832 h 1477772"/>
              <a:gd name="connsiteX2" fmla="*/ 15554 w 1233525"/>
              <a:gd name="connsiteY2" fmla="*/ 1477772 h 1477772"/>
            </a:gdLst>
            <a:cxnLst>
              <a:cxn ang="0">
                <a:pos x="connsiteX0" y="connsiteY0"/>
              </a:cxn>
              <a:cxn ang="0">
                <a:pos x="connsiteX1" y="connsiteY1"/>
              </a:cxn>
              <a:cxn ang="0">
                <a:pos x="connsiteX2" y="connsiteY2"/>
              </a:cxn>
            </a:cxnLst>
            <a:rect l="l" t="t" r="r" b="b"/>
            <a:pathLst>
              <a:path w="1233525" h="1477772">
                <a:moveTo>
                  <a:pt x="0" y="0"/>
                </a:moveTo>
                <a:lnTo>
                  <a:pt x="1233525" y="108832"/>
                </a:lnTo>
                <a:cubicBezTo>
                  <a:pt x="1141958" y="853190"/>
                  <a:pt x="836585" y="1332608"/>
                  <a:pt x="15554" y="1477772"/>
                </a:cubicBezTo>
                <a:close/>
              </a:path>
            </a:pathLst>
          </a:custGeom>
          <a:gradFill>
            <a:gsLst>
              <a:gs pos="0">
                <a:srgbClr val="ECECEC"/>
              </a:gs>
              <a:gs pos="100000">
                <a:srgbClr val="D3D3D3"/>
              </a:gs>
            </a:gsLst>
            <a:lin ang="0" scaled="0"/>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161989" bIns="161989" anchor="ctr"/>
          <a:lstStyle/>
          <a:p>
            <a:pPr algn="ctr">
              <a:defRPr/>
            </a:pPr>
            <a:r>
              <a:rPr lang="en-US" altLang="zh-CN" sz="4000">
                <a:solidFill>
                  <a:srgbClr val="757575"/>
                </a:solidFill>
                <a:latin typeface="Mongolian Baiti" panose="03000500000000000000" pitchFamily="66" charset="0"/>
                <a:cs typeface="Mongolian Baiti" panose="03000500000000000000" pitchFamily="66" charset="0"/>
              </a:rPr>
              <a:t>C</a:t>
            </a:r>
            <a:endParaRPr lang="zh-CN" altLang="en-US" sz="4000">
              <a:solidFill>
                <a:srgbClr val="757575"/>
              </a:solidFill>
              <a:latin typeface="Mongolian Baiti" panose="03000500000000000000" pitchFamily="66" charset="0"/>
              <a:cs typeface="Mongolian Baiti" panose="03000500000000000000" pitchFamily="66" charset="0"/>
            </a:endParaRPr>
          </a:p>
        </p:txBody>
      </p:sp>
      <p:sp>
        <p:nvSpPr>
          <p:cNvPr id="23" name="MH_Other_16"/>
          <p:cNvSpPr/>
          <p:nvPr>
            <p:custDataLst>
              <p:tags r:id="rId10"/>
            </p:custDataLst>
          </p:nvPr>
        </p:nvSpPr>
        <p:spPr>
          <a:xfrm>
            <a:off x="3818377" y="1483124"/>
            <a:ext cx="756005" cy="1187053"/>
          </a:xfrm>
          <a:custGeom>
            <a:gdLst>
              <a:gd name="connsiteX0" fmla="*/ 0 w 1257300"/>
              <a:gd name="connsiteY0" fmla="*/ 1836420 h 1836420"/>
              <a:gd name="connsiteX1" fmla="*/ 1257300 w 1257300"/>
              <a:gd name="connsiteY1" fmla="*/ 1714500 h 1836420"/>
              <a:gd name="connsiteX2" fmla="*/ 1249680 w 1257300"/>
              <a:gd name="connsiteY2" fmla="*/ 0 h 1836420"/>
              <a:gd name="connsiteX3" fmla="*/ 899160 w 1257300"/>
              <a:gd name="connsiteY3" fmla="*/ 99060 h 1836420"/>
              <a:gd name="connsiteX4" fmla="*/ 411480 w 1257300"/>
              <a:gd name="connsiteY4" fmla="*/ 457200 h 1836420"/>
              <a:gd name="connsiteX5" fmla="*/ 53340 w 1257300"/>
              <a:gd name="connsiteY5" fmla="*/ 1005840 h 1836420"/>
              <a:gd name="connsiteX6" fmla="*/ 0 w 1257300"/>
              <a:gd name="connsiteY6" fmla="*/ 1836420 h 1836420"/>
              <a:gd name="connsiteX0-1" fmla="*/ 22056 w 1279356"/>
              <a:gd name="connsiteY0-2" fmla="*/ 1836420 h 1836420"/>
              <a:gd name="connsiteX1-3" fmla="*/ 1279356 w 1279356"/>
              <a:gd name="connsiteY1-4" fmla="*/ 1714500 h 1836420"/>
              <a:gd name="connsiteX2-5" fmla="*/ 1271736 w 1279356"/>
              <a:gd name="connsiteY2-6" fmla="*/ 0 h 1836420"/>
              <a:gd name="connsiteX3-7" fmla="*/ 921216 w 1279356"/>
              <a:gd name="connsiteY3-8" fmla="*/ 99060 h 1836420"/>
              <a:gd name="connsiteX4-9" fmla="*/ 433536 w 1279356"/>
              <a:gd name="connsiteY4-10" fmla="*/ 457200 h 1836420"/>
              <a:gd name="connsiteX5-11" fmla="*/ 75396 w 1279356"/>
              <a:gd name="connsiteY5-12" fmla="*/ 1005840 h 1836420"/>
              <a:gd name="connsiteX6-13" fmla="*/ 22056 w 1279356"/>
              <a:gd name="connsiteY6-14" fmla="*/ 1836420 h 1836420"/>
              <a:gd name="connsiteX0-15" fmla="*/ 22056 w 1279356"/>
              <a:gd name="connsiteY0-16" fmla="*/ 1836420 h 1836420"/>
              <a:gd name="connsiteX1-17" fmla="*/ 1279356 w 1279356"/>
              <a:gd name="connsiteY1-18" fmla="*/ 1714500 h 1836420"/>
              <a:gd name="connsiteX2-19" fmla="*/ 1271736 w 1279356"/>
              <a:gd name="connsiteY2-20" fmla="*/ 0 h 1836420"/>
              <a:gd name="connsiteX3-21" fmla="*/ 921216 w 1279356"/>
              <a:gd name="connsiteY3-22" fmla="*/ 99060 h 1836420"/>
              <a:gd name="connsiteX4-23" fmla="*/ 75396 w 1279356"/>
              <a:gd name="connsiteY4-24" fmla="*/ 1005840 h 1836420"/>
              <a:gd name="connsiteX5-25" fmla="*/ 22056 w 1279356"/>
              <a:gd name="connsiteY5-26" fmla="*/ 1836420 h 1836420"/>
              <a:gd name="connsiteX0-27" fmla="*/ 0 w 1257300"/>
              <a:gd name="connsiteY0-28" fmla="*/ 1836420 h 1836420"/>
              <a:gd name="connsiteX1-29" fmla="*/ 1257300 w 1257300"/>
              <a:gd name="connsiteY1-30" fmla="*/ 1714500 h 1836420"/>
              <a:gd name="connsiteX2-31" fmla="*/ 1249680 w 1257300"/>
              <a:gd name="connsiteY2-32" fmla="*/ 0 h 1836420"/>
              <a:gd name="connsiteX3-33" fmla="*/ 899160 w 1257300"/>
              <a:gd name="connsiteY3-34" fmla="*/ 99060 h 1836420"/>
              <a:gd name="connsiteX4-35" fmla="*/ 0 w 1257300"/>
              <a:gd name="connsiteY4-36" fmla="*/ 1836420 h 1836420"/>
              <a:gd name="connsiteX0-37" fmla="*/ 0 w 1257300"/>
              <a:gd name="connsiteY0-38" fmla="*/ 1836420 h 1836420"/>
              <a:gd name="connsiteX1-39" fmla="*/ 1257300 w 1257300"/>
              <a:gd name="connsiteY1-40" fmla="*/ 1714500 h 1836420"/>
              <a:gd name="connsiteX2-41" fmla="*/ 1249680 w 1257300"/>
              <a:gd name="connsiteY2-42" fmla="*/ 0 h 1836420"/>
              <a:gd name="connsiteX3-43" fmla="*/ 0 w 1257300"/>
              <a:gd name="connsiteY3-44" fmla="*/ 1836420 h 1836420"/>
              <a:gd name="connsiteX0-45" fmla="*/ 7664 w 1264964"/>
              <a:gd name="connsiteY0-46" fmla="*/ 1836420 h 1836420"/>
              <a:gd name="connsiteX1-47" fmla="*/ 1264964 w 1264964"/>
              <a:gd name="connsiteY1-48" fmla="*/ 1714500 h 1836420"/>
              <a:gd name="connsiteX2-49" fmla="*/ 1257344 w 1264964"/>
              <a:gd name="connsiteY2-50" fmla="*/ 0 h 1836420"/>
              <a:gd name="connsiteX3-51" fmla="*/ 7664 w 1264964"/>
              <a:gd name="connsiteY3-52" fmla="*/ 1836420 h 1836420"/>
              <a:gd name="connsiteX0-53" fmla="*/ 15773 w 1273073"/>
              <a:gd name="connsiteY0-54" fmla="*/ 1836420 h 1836420"/>
              <a:gd name="connsiteX1-55" fmla="*/ 1273073 w 1273073"/>
              <a:gd name="connsiteY1-56" fmla="*/ 1714500 h 1836420"/>
              <a:gd name="connsiteX2-57" fmla="*/ 1265453 w 1273073"/>
              <a:gd name="connsiteY2-58" fmla="*/ 0 h 1836420"/>
              <a:gd name="connsiteX3-59" fmla="*/ 15773 w 1273073"/>
              <a:gd name="connsiteY3-60" fmla="*/ 1836420 h 1836420"/>
            </a:gdLst>
            <a:cxnLst>
              <a:cxn ang="0">
                <a:pos x="connsiteX0-1" y="connsiteY0-2"/>
              </a:cxn>
              <a:cxn ang="0">
                <a:pos x="connsiteX1-3" y="connsiteY1-4"/>
              </a:cxn>
              <a:cxn ang="0">
                <a:pos x="connsiteX2-5" y="connsiteY2-6"/>
              </a:cxn>
              <a:cxn ang="0">
                <a:pos x="connsiteX3-7" y="connsiteY3-8"/>
              </a:cxn>
            </a:cxnLst>
            <a:rect l="l" t="t" r="r" b="b"/>
            <a:pathLst>
              <a:path w="1273073" h="1836420">
                <a:moveTo>
                  <a:pt x="15773" y="1836420"/>
                </a:moveTo>
                <a:lnTo>
                  <a:pt x="1273073" y="1714500"/>
                </a:lnTo>
                <a:lnTo>
                  <a:pt x="1265453" y="0"/>
                </a:lnTo>
                <a:cubicBezTo>
                  <a:pt x="300253" y="254000"/>
                  <a:pt x="-85827" y="972820"/>
                  <a:pt x="15773" y="1836420"/>
                </a:cubicBezTo>
                <a:close/>
              </a:path>
            </a:pathLst>
          </a:custGeom>
          <a:gradFill>
            <a:gsLst>
              <a:gs pos="0">
                <a:srgbClr val="ECECEC"/>
              </a:gs>
              <a:gs pos="100000">
                <a:srgbClr val="D3D3D3"/>
              </a:gs>
            </a:gsLst>
            <a:lin ang="0" scaled="0"/>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134990" bIns="32511" anchor="ctr"/>
          <a:lstStyle/>
          <a:p>
            <a:pPr algn="ctr">
              <a:defRPr/>
            </a:pPr>
            <a:r>
              <a:rPr lang="en-US" altLang="zh-CN" sz="4000">
                <a:solidFill>
                  <a:srgbClr val="757575"/>
                </a:solidFill>
                <a:latin typeface="Mongolian Baiti" panose="03000500000000000000" pitchFamily="66" charset="0"/>
                <a:cs typeface="Mongolian Baiti" panose="03000500000000000000" pitchFamily="66" charset="0"/>
              </a:rPr>
              <a:t>A</a:t>
            </a:r>
            <a:endParaRPr lang="zh-CN" altLang="en-US" sz="4000">
              <a:solidFill>
                <a:srgbClr val="757575"/>
              </a:solidFill>
              <a:latin typeface="Mongolian Baiti" panose="03000500000000000000" pitchFamily="66" charset="0"/>
              <a:cs typeface="Mongolian Baiti" panose="03000500000000000000" pitchFamily="66" charset="0"/>
            </a:endParaRPr>
          </a:p>
        </p:txBody>
      </p:sp>
      <p:cxnSp>
        <p:nvCxnSpPr>
          <p:cNvPr id="28" name="MH_Other_9"/>
          <p:cNvCxnSpPr/>
          <p:nvPr>
            <p:custDataLst>
              <p:tags r:id="rId11"/>
            </p:custDataLst>
          </p:nvPr>
        </p:nvCxnSpPr>
        <p:spPr>
          <a:xfrm>
            <a:off x="2064682" y="1751013"/>
            <a:ext cx="1619161" cy="0"/>
          </a:xfrm>
          <a:prstGeom prst="line">
            <a:avLst/>
          </a:prstGeom>
          <a:ln>
            <a:solidFill>
              <a:srgbClr val="C5C5C5"/>
            </a:solidFill>
            <a:prstDash val="dash"/>
          </a:ln>
        </p:spPr>
        <p:style>
          <a:lnRef idx="1">
            <a:schemeClr val="accent1"/>
          </a:lnRef>
          <a:fillRef idx="0">
            <a:schemeClr val="accent1"/>
          </a:fillRef>
          <a:effectRef idx="0">
            <a:schemeClr val="accent1"/>
          </a:effectRef>
          <a:fontRef idx="minor">
            <a:schemeClr val="tx1"/>
          </a:fontRef>
        </p:style>
      </p:cxnSp>
      <p:cxnSp>
        <p:nvCxnSpPr>
          <p:cNvPr id="35" name="MH_Other_10"/>
          <p:cNvCxnSpPr/>
          <p:nvPr>
            <p:custDataLst>
              <p:tags r:id="rId12"/>
            </p:custDataLst>
          </p:nvPr>
        </p:nvCxnSpPr>
        <p:spPr>
          <a:xfrm>
            <a:off x="2064682" y="3509566"/>
            <a:ext cx="1619161" cy="0"/>
          </a:xfrm>
          <a:prstGeom prst="line">
            <a:avLst/>
          </a:prstGeom>
          <a:ln>
            <a:solidFill>
              <a:srgbClr val="C5C5C5"/>
            </a:solidFill>
            <a:prstDash val="dash"/>
          </a:ln>
        </p:spPr>
        <p:style>
          <a:lnRef idx="1">
            <a:schemeClr val="accent1"/>
          </a:lnRef>
          <a:fillRef idx="0">
            <a:schemeClr val="accent1"/>
          </a:fillRef>
          <a:effectRef idx="0">
            <a:schemeClr val="accent1"/>
          </a:effectRef>
          <a:fontRef idx="minor">
            <a:schemeClr val="tx1"/>
          </a:fontRef>
        </p:style>
      </p:cxnSp>
      <p:cxnSp>
        <p:nvCxnSpPr>
          <p:cNvPr id="37" name="MH_Other_11"/>
          <p:cNvCxnSpPr/>
          <p:nvPr>
            <p:custDataLst>
              <p:tags r:id="rId13"/>
            </p:custDataLst>
          </p:nvPr>
        </p:nvCxnSpPr>
        <p:spPr>
          <a:xfrm>
            <a:off x="5501828" y="1741488"/>
            <a:ext cx="1620351" cy="0"/>
          </a:xfrm>
          <a:prstGeom prst="line">
            <a:avLst/>
          </a:prstGeom>
          <a:ln>
            <a:solidFill>
              <a:srgbClr val="C5C5C5"/>
            </a:solidFill>
            <a:prstDash val="dash"/>
          </a:ln>
        </p:spPr>
        <p:style>
          <a:lnRef idx="1">
            <a:schemeClr val="accent1"/>
          </a:lnRef>
          <a:fillRef idx="0">
            <a:schemeClr val="accent1"/>
          </a:fillRef>
          <a:effectRef idx="0">
            <a:schemeClr val="accent1"/>
          </a:effectRef>
          <a:fontRef idx="minor">
            <a:schemeClr val="tx1"/>
          </a:fontRef>
        </p:style>
      </p:cxnSp>
      <p:cxnSp>
        <p:nvCxnSpPr>
          <p:cNvPr id="39" name="MH_Other_12"/>
          <p:cNvCxnSpPr/>
          <p:nvPr>
            <p:custDataLst>
              <p:tags r:id="rId14"/>
            </p:custDataLst>
          </p:nvPr>
        </p:nvCxnSpPr>
        <p:spPr>
          <a:xfrm>
            <a:off x="5501828" y="3500041"/>
            <a:ext cx="1620351" cy="0"/>
          </a:xfrm>
          <a:prstGeom prst="line">
            <a:avLst/>
          </a:prstGeom>
          <a:ln>
            <a:solidFill>
              <a:srgbClr val="C5C5C5"/>
            </a:solidFill>
            <a:prstDash val="dash"/>
          </a:ln>
        </p:spPr>
        <p:style>
          <a:lnRef idx="1">
            <a:schemeClr val="accent1"/>
          </a:lnRef>
          <a:fillRef idx="0">
            <a:schemeClr val="accent1"/>
          </a:fillRef>
          <a:effectRef idx="0">
            <a:schemeClr val="accent1"/>
          </a:effectRef>
          <a:fontRef idx="minor">
            <a:schemeClr val="tx1"/>
          </a:fontRef>
        </p:style>
      </p:cxnSp>
      <p:sp>
        <p:nvSpPr>
          <p:cNvPr id="43" name="MH_SubTitle_4"/>
          <p:cNvSpPr txBox="1">
            <a:spLocks noChangeArrowheads="1"/>
          </p:cNvSpPr>
          <p:nvPr>
            <p:custDataLst>
              <p:tags r:id="rId15"/>
            </p:custDataLst>
          </p:nvPr>
        </p:nvSpPr>
        <p:spPr bwMode="auto">
          <a:xfrm>
            <a:off x="5669698" y="1343541"/>
            <a:ext cx="1579873" cy="31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nchor="b">
            <a:normAutofit fontScale="77500" lnSpcReduction="20000"/>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eaLnBrk="1" hangingPunct="1">
              <a:lnSpc>
                <a:spcPct val="130000"/>
              </a:lnSpc>
              <a:defRPr/>
            </a:pPr>
            <a:r>
              <a:rPr lang="en-US" altLang="zh-CN" b="1">
                <a:latin typeface="+mn-lt"/>
                <a:ea typeface="+mn-ea"/>
                <a:cs typeface="Arial" panose="020b0604020202020204" pitchFamily="34" charset="0"/>
              </a:rPr>
              <a:t>LOREM</a:t>
            </a:r>
            <a:endParaRPr lang="en-US" altLang="zh-CN" b="1">
              <a:latin typeface="+mn-lt"/>
              <a:ea typeface="+mn-ea"/>
              <a:cs typeface="Arial" panose="020b0604020202020204" pitchFamily="34" charset="0"/>
            </a:endParaRPr>
          </a:p>
        </p:txBody>
      </p:sp>
      <p:sp>
        <p:nvSpPr>
          <p:cNvPr id="44" name="MH_SubTitle_3"/>
          <p:cNvSpPr txBox="1">
            <a:spLocks noChangeArrowheads="1"/>
          </p:cNvSpPr>
          <p:nvPr>
            <p:custDataLst>
              <p:tags r:id="rId16"/>
            </p:custDataLst>
          </p:nvPr>
        </p:nvSpPr>
        <p:spPr bwMode="auto">
          <a:xfrm>
            <a:off x="5647077" y="3100903"/>
            <a:ext cx="1579872" cy="31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nchor="b">
            <a:normAutofit fontScale="77500" lnSpcReduction="20000"/>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eaLnBrk="1" hangingPunct="1">
              <a:lnSpc>
                <a:spcPct val="130000"/>
              </a:lnSpc>
              <a:defRPr/>
            </a:pPr>
            <a:r>
              <a:rPr lang="en-US" altLang="zh-CN" b="1">
                <a:latin typeface="+mn-lt"/>
                <a:ea typeface="+mn-ea"/>
                <a:cs typeface="Arial" panose="020b0604020202020204" pitchFamily="34" charset="0"/>
              </a:rPr>
              <a:t>LOREM</a:t>
            </a:r>
            <a:endParaRPr lang="en-US" altLang="zh-CN" b="1">
              <a:latin typeface="+mn-lt"/>
              <a:ea typeface="+mn-ea"/>
              <a:cs typeface="Arial" panose="020b0604020202020204" pitchFamily="34" charset="0"/>
            </a:endParaRPr>
          </a:p>
        </p:txBody>
      </p:sp>
      <p:sp>
        <p:nvSpPr>
          <p:cNvPr id="45" name="MH_Text_1"/>
          <p:cNvSpPr txBox="1">
            <a:spLocks noChangeArrowheads="1"/>
          </p:cNvSpPr>
          <p:nvPr>
            <p:custDataLst>
              <p:tags r:id="rId17"/>
            </p:custDataLst>
          </p:nvPr>
        </p:nvSpPr>
        <p:spPr bwMode="auto">
          <a:xfrm>
            <a:off x="2008726" y="1857375"/>
            <a:ext cx="1587016"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30000"/>
              </a:lnSpc>
              <a:defRPr/>
            </a:pPr>
            <a:r>
              <a:rPr lang="zh-CN" altLang="en-US" sz="900">
                <a:solidFill>
                  <a:srgbClr val="000000">
                    <a:lumMod val="50000"/>
                    <a:lumOff val="50000"/>
                  </a:srgbClr>
                </a:solidFill>
              </a:rPr>
              <a:t>此部分内容作为文字排版占位显示 （建议使用主题字体）</a:t>
            </a:r>
            <a:endParaRPr lang="zh-CN" altLang="en-US" sz="900">
              <a:solidFill>
                <a:srgbClr val="000000">
                  <a:lumMod val="50000"/>
                  <a:lumOff val="50000"/>
                </a:srgbClr>
              </a:solidFill>
            </a:endParaRPr>
          </a:p>
        </p:txBody>
      </p:sp>
      <p:sp>
        <p:nvSpPr>
          <p:cNvPr id="47" name="MH_SubTitle_2"/>
          <p:cNvSpPr txBox="1">
            <a:spLocks noChangeArrowheads="1"/>
          </p:cNvSpPr>
          <p:nvPr>
            <p:custDataLst>
              <p:tags r:id="rId18"/>
            </p:custDataLst>
          </p:nvPr>
        </p:nvSpPr>
        <p:spPr bwMode="auto">
          <a:xfrm>
            <a:off x="2018250" y="3110428"/>
            <a:ext cx="1587016" cy="31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nchor="b">
            <a:normAutofit fontScale="77500" lnSpcReduction="20000"/>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eaLnBrk="1" hangingPunct="1">
              <a:lnSpc>
                <a:spcPct val="130000"/>
              </a:lnSpc>
              <a:defRPr/>
            </a:pPr>
            <a:r>
              <a:rPr lang="en-US" altLang="zh-CN" b="1">
                <a:latin typeface="+mn-lt"/>
                <a:ea typeface="+mn-ea"/>
                <a:cs typeface="Arial" panose="020b0604020202020204" pitchFamily="34" charset="0"/>
              </a:rPr>
              <a:t>LOREM</a:t>
            </a:r>
            <a:endParaRPr lang="en-US" altLang="zh-CN" b="1">
              <a:latin typeface="+mn-lt"/>
              <a:ea typeface="+mn-ea"/>
              <a:cs typeface="Arial" panose="020b0604020202020204" pitchFamily="34" charset="0"/>
            </a:endParaRPr>
          </a:p>
        </p:txBody>
      </p:sp>
      <p:sp>
        <p:nvSpPr>
          <p:cNvPr id="48" name="MH_SubTitle_1"/>
          <p:cNvSpPr txBox="1">
            <a:spLocks noChangeArrowheads="1"/>
          </p:cNvSpPr>
          <p:nvPr>
            <p:custDataLst>
              <p:tags r:id="rId19"/>
            </p:custDataLst>
          </p:nvPr>
        </p:nvSpPr>
        <p:spPr bwMode="auto">
          <a:xfrm>
            <a:off x="2008726" y="1353066"/>
            <a:ext cx="1587016" cy="31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nchor="b">
            <a:normAutofit fontScale="77500" lnSpcReduction="20000"/>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eaLnBrk="1" hangingPunct="1">
              <a:lnSpc>
                <a:spcPct val="130000"/>
              </a:lnSpc>
              <a:defRPr/>
            </a:pPr>
            <a:r>
              <a:rPr lang="en-US" altLang="zh-CN" b="1">
                <a:latin typeface="+mn-lt"/>
                <a:ea typeface="+mn-ea"/>
                <a:cs typeface="Arial" panose="020b0604020202020204" pitchFamily="34" charset="0"/>
              </a:rPr>
              <a:t>LOREM</a:t>
            </a:r>
            <a:endParaRPr lang="en-US" altLang="zh-CN" b="1">
              <a:latin typeface="+mn-lt"/>
              <a:ea typeface="+mn-ea"/>
              <a:cs typeface="Arial" panose="020b0604020202020204" pitchFamily="34" charset="0"/>
            </a:endParaRPr>
          </a:p>
        </p:txBody>
      </p:sp>
      <p:sp>
        <p:nvSpPr>
          <p:cNvPr id="49" name="MH_Text_3"/>
          <p:cNvSpPr txBox="1">
            <a:spLocks noChangeArrowheads="1"/>
          </p:cNvSpPr>
          <p:nvPr>
            <p:custDataLst>
              <p:tags r:id="rId20"/>
            </p:custDataLst>
          </p:nvPr>
        </p:nvSpPr>
        <p:spPr bwMode="auto">
          <a:xfrm>
            <a:off x="5689937" y="1846659"/>
            <a:ext cx="1579872"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lvl="0">
              <a:lnSpc>
                <a:spcPct val="130000"/>
              </a:lnSpc>
              <a:defRPr/>
            </a:pPr>
            <a:r>
              <a:rPr lang="zh-CN" altLang="en-US" sz="900">
                <a:solidFill>
                  <a:srgbClr val="000000">
                    <a:lumMod val="50000"/>
                    <a:lumOff val="50000"/>
                  </a:srgbClr>
                </a:solidFill>
                <a:latin typeface="Calibri" panose="020f0502020204030204" pitchFamily="34" charset="0"/>
              </a:rPr>
              <a:t>此部分内容作为文字排版占位显示 （建议使用主题字体）</a:t>
            </a:r>
            <a:endParaRPr lang="zh-CN" altLang="en-US" sz="900">
              <a:solidFill>
                <a:srgbClr val="000000">
                  <a:lumMod val="50000"/>
                  <a:lumOff val="50000"/>
                </a:srgbClr>
              </a:solidFill>
              <a:latin typeface="Calibri" panose="020f0502020204030204" pitchFamily="34" charset="0"/>
            </a:endParaRPr>
          </a:p>
        </p:txBody>
      </p:sp>
      <p:sp>
        <p:nvSpPr>
          <p:cNvPr id="52" name="MH_Text_4"/>
          <p:cNvSpPr txBox="1">
            <a:spLocks noChangeArrowheads="1"/>
          </p:cNvSpPr>
          <p:nvPr>
            <p:custDataLst>
              <p:tags r:id="rId21"/>
            </p:custDataLst>
          </p:nvPr>
        </p:nvSpPr>
        <p:spPr bwMode="auto">
          <a:xfrm>
            <a:off x="5647077" y="3605212"/>
            <a:ext cx="1579872"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lvl="0">
              <a:lnSpc>
                <a:spcPct val="130000"/>
              </a:lnSpc>
              <a:defRPr/>
            </a:pPr>
            <a:r>
              <a:rPr lang="zh-CN" altLang="en-US" sz="900">
                <a:solidFill>
                  <a:srgbClr val="000000">
                    <a:lumMod val="50000"/>
                    <a:lumOff val="50000"/>
                  </a:srgbClr>
                </a:solidFill>
                <a:latin typeface="Calibri" panose="020f0502020204030204" pitchFamily="34" charset="0"/>
              </a:rPr>
              <a:t>此部分内容作为文字排版占位显示 （建议使用主题字体）</a:t>
            </a:r>
            <a:endParaRPr lang="zh-CN" altLang="en-US" sz="900">
              <a:solidFill>
                <a:srgbClr val="000000">
                  <a:lumMod val="50000"/>
                  <a:lumOff val="50000"/>
                </a:srgbClr>
              </a:solidFill>
              <a:latin typeface="Calibri" panose="020f0502020204030204" pitchFamily="34" charset="0"/>
            </a:endParaRPr>
          </a:p>
        </p:txBody>
      </p:sp>
      <p:sp>
        <p:nvSpPr>
          <p:cNvPr id="53" name="MH_Text_2"/>
          <p:cNvSpPr txBox="1">
            <a:spLocks noChangeArrowheads="1"/>
          </p:cNvSpPr>
          <p:nvPr>
            <p:custDataLst>
              <p:tags r:id="rId22"/>
            </p:custDataLst>
          </p:nvPr>
        </p:nvSpPr>
        <p:spPr bwMode="auto">
          <a:xfrm>
            <a:off x="2018250" y="3614737"/>
            <a:ext cx="1587016" cy="69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lvl="0">
              <a:lnSpc>
                <a:spcPct val="130000"/>
              </a:lnSpc>
              <a:defRPr/>
            </a:pPr>
            <a:r>
              <a:rPr lang="zh-CN" altLang="en-US" sz="900">
                <a:solidFill>
                  <a:srgbClr val="000000">
                    <a:lumMod val="50000"/>
                    <a:lumOff val="50000"/>
                  </a:srgbClr>
                </a:solidFill>
                <a:latin typeface="Calibri" panose="020f0502020204030204" pitchFamily="34" charset="0"/>
              </a:rPr>
              <a:t>此部分内容作为文字排版占位显示 （建议使用主题字体）</a:t>
            </a:r>
            <a:endParaRPr lang="zh-CN" altLang="en-US" sz="900">
              <a:solidFill>
                <a:srgbClr val="000000">
                  <a:lumMod val="50000"/>
                  <a:lumOff val="50000"/>
                </a:srgbClr>
              </a:solidFill>
              <a:latin typeface="Calibri" panose="020f0502020204030204" pitchFamily="34" charset="0"/>
            </a:endParaRPr>
          </a:p>
        </p:txBody>
      </p:sp>
    </p:spTree>
    <p:custDataLst>
      <p:tags r:id="rId23"/>
    </p:custDataLst>
  </p:cSld>
  <p:clrMapOvr>
    <a:masterClrMapping/>
  </p:clrMapOvr>
  <mc:AlternateContent>
    <mc:Choice xmlns:p14="http://schemas.microsoft.com/office/powerpoint/2010/main" Requires="p14">
      <p:transition spd="slow" advClick="0" advTm="0" p14:dur="1600">
        <p14:prism isContent="1"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par>
                          <p:cTn id="25" fill="hold" nodeType="afterGroup">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right)">
                                      <p:cBhvr>
                                        <p:cTn id="34" dur="500"/>
                                        <p:tgtEl>
                                          <p:spTgt spid="4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500"/>
                                        <p:tgtEl>
                                          <p:spTgt spid="50"/>
                                        </p:tgtEl>
                                      </p:cBhvr>
                                    </p:animEffect>
                                  </p:childTnLst>
                                </p:cTn>
                              </p:par>
                            </p:childTnLst>
                          </p:cTn>
                        </p:par>
                        <p:par>
                          <p:cTn id="38" fill="hold" nodeType="afterGroup">
                            <p:stCondLst>
                              <p:cond delay="1000"/>
                            </p:stCondLst>
                            <p:childTnLst>
                              <p:par>
                                <p:cTn id="39" presetID="49" presetClass="entr" presetSubtype="0" decel="10000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 calcmode="lin" valueType="num">
                                      <p:cBhvr>
                                        <p:cTn id="43" dur="500" fill="hold"/>
                                        <p:tgtEl>
                                          <p:spTgt spid="37"/>
                                        </p:tgtEl>
                                        <p:attrNameLst>
                                          <p:attrName>style.rotation</p:attrName>
                                        </p:attrNameLst>
                                      </p:cBhvr>
                                      <p:tavLst>
                                        <p:tav tm="0">
                                          <p:val>
                                            <p:fltVal val="360"/>
                                          </p:val>
                                        </p:tav>
                                        <p:tav tm="100000">
                                          <p:val>
                                            <p:fltVal val="0"/>
                                          </p:val>
                                        </p:tav>
                                      </p:tavLst>
                                    </p:anim>
                                    <p:animEffect transition="in" filter="fade">
                                      <p:cBhvr>
                                        <p:cTn id="44" dur="500"/>
                                        <p:tgtEl>
                                          <p:spTgt spid="37"/>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 calcmode="lin" valueType="num">
                                      <p:cBhvr>
                                        <p:cTn id="49" dur="500" fill="hold"/>
                                        <p:tgtEl>
                                          <p:spTgt spid="28"/>
                                        </p:tgtEl>
                                        <p:attrNameLst>
                                          <p:attrName>style.rotation</p:attrName>
                                        </p:attrNameLst>
                                      </p:cBhvr>
                                      <p:tavLst>
                                        <p:tav tm="0">
                                          <p:val>
                                            <p:fltVal val="360"/>
                                          </p:val>
                                        </p:tav>
                                        <p:tav tm="100000">
                                          <p:val>
                                            <p:fltVal val="0"/>
                                          </p:val>
                                        </p:tav>
                                      </p:tavLst>
                                    </p:anim>
                                    <p:animEffect transition="in" filter="fade">
                                      <p:cBhvr>
                                        <p:cTn id="50" dur="500"/>
                                        <p:tgtEl>
                                          <p:spTgt spid="28"/>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fltVal val="0"/>
                                          </p:val>
                                        </p:tav>
                                        <p:tav tm="100000">
                                          <p:val>
                                            <p:strVal val="#ppt_w"/>
                                          </p:val>
                                        </p:tav>
                                      </p:tavLst>
                                    </p:anim>
                                    <p:anim calcmode="lin" valueType="num">
                                      <p:cBhvr>
                                        <p:cTn id="54" dur="500" fill="hold"/>
                                        <p:tgtEl>
                                          <p:spTgt spid="35"/>
                                        </p:tgtEl>
                                        <p:attrNameLst>
                                          <p:attrName>ppt_h</p:attrName>
                                        </p:attrNameLst>
                                      </p:cBhvr>
                                      <p:tavLst>
                                        <p:tav tm="0">
                                          <p:val>
                                            <p:fltVal val="0"/>
                                          </p:val>
                                        </p:tav>
                                        <p:tav tm="100000">
                                          <p:val>
                                            <p:strVal val="#ppt_h"/>
                                          </p:val>
                                        </p:tav>
                                      </p:tavLst>
                                    </p:anim>
                                    <p:anim calcmode="lin" valueType="num">
                                      <p:cBhvr>
                                        <p:cTn id="55" dur="500" fill="hold"/>
                                        <p:tgtEl>
                                          <p:spTgt spid="35"/>
                                        </p:tgtEl>
                                        <p:attrNameLst>
                                          <p:attrName>style.rotation</p:attrName>
                                        </p:attrNameLst>
                                      </p:cBhvr>
                                      <p:tavLst>
                                        <p:tav tm="0">
                                          <p:val>
                                            <p:fltVal val="360"/>
                                          </p:val>
                                        </p:tav>
                                        <p:tav tm="100000">
                                          <p:val>
                                            <p:fltVal val="0"/>
                                          </p:val>
                                        </p:tav>
                                      </p:tavLst>
                                    </p:anim>
                                    <p:animEffect transition="in" filter="fade">
                                      <p:cBhvr>
                                        <p:cTn id="56" dur="500"/>
                                        <p:tgtEl>
                                          <p:spTgt spid="35"/>
                                        </p:tgtEl>
                                      </p:cBhvr>
                                    </p:animEffect>
                                  </p:childTnLst>
                                </p:cTn>
                              </p:par>
                              <p:par>
                                <p:cTn id="57" presetID="49" presetClass="entr" presetSubtype="0" decel="10000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500" fill="hold"/>
                                        <p:tgtEl>
                                          <p:spTgt spid="39"/>
                                        </p:tgtEl>
                                        <p:attrNameLst>
                                          <p:attrName>ppt_w</p:attrName>
                                        </p:attrNameLst>
                                      </p:cBhvr>
                                      <p:tavLst>
                                        <p:tav tm="0">
                                          <p:val>
                                            <p:fltVal val="0"/>
                                          </p:val>
                                        </p:tav>
                                        <p:tav tm="100000">
                                          <p:val>
                                            <p:strVal val="#ppt_w"/>
                                          </p:val>
                                        </p:tav>
                                      </p:tavLst>
                                    </p:anim>
                                    <p:anim calcmode="lin" valueType="num">
                                      <p:cBhvr>
                                        <p:cTn id="60" dur="500" fill="hold"/>
                                        <p:tgtEl>
                                          <p:spTgt spid="39"/>
                                        </p:tgtEl>
                                        <p:attrNameLst>
                                          <p:attrName>ppt_h</p:attrName>
                                        </p:attrNameLst>
                                      </p:cBhvr>
                                      <p:tavLst>
                                        <p:tav tm="0">
                                          <p:val>
                                            <p:fltVal val="0"/>
                                          </p:val>
                                        </p:tav>
                                        <p:tav tm="100000">
                                          <p:val>
                                            <p:strVal val="#ppt_h"/>
                                          </p:val>
                                        </p:tav>
                                      </p:tavLst>
                                    </p:anim>
                                    <p:anim calcmode="lin" valueType="num">
                                      <p:cBhvr>
                                        <p:cTn id="61" dur="500" fill="hold"/>
                                        <p:tgtEl>
                                          <p:spTgt spid="39"/>
                                        </p:tgtEl>
                                        <p:attrNameLst>
                                          <p:attrName>style.rotation</p:attrName>
                                        </p:attrNameLst>
                                      </p:cBhvr>
                                      <p:tavLst>
                                        <p:tav tm="0">
                                          <p:val>
                                            <p:fltVal val="360"/>
                                          </p:val>
                                        </p:tav>
                                        <p:tav tm="100000">
                                          <p:val>
                                            <p:fltVal val="0"/>
                                          </p:val>
                                        </p:tav>
                                      </p:tavLst>
                                    </p:anim>
                                    <p:animEffect transition="in" filter="fade">
                                      <p:cBhvr>
                                        <p:cTn id="62" dur="500"/>
                                        <p:tgtEl>
                                          <p:spTgt spid="39"/>
                                        </p:tgtEl>
                                      </p:cBhvr>
                                    </p:animEffect>
                                  </p:childTnLst>
                                </p:cTn>
                              </p:par>
                            </p:childTnLst>
                          </p:cTn>
                        </p:par>
                        <p:par>
                          <p:cTn id="63" fill="hold" nodeType="afterGroup">
                            <p:stCondLst>
                              <p:cond delay="1500"/>
                            </p:stCondLst>
                            <p:childTnLst>
                              <p:par>
                                <p:cTn id="64" presetID="42" presetClass="entr" presetSubtype="0"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anim calcmode="lin" valueType="num">
                                      <p:cBhvr>
                                        <p:cTn id="67" dur="500" fill="hold"/>
                                        <p:tgtEl>
                                          <p:spTgt spid="48"/>
                                        </p:tgtEl>
                                        <p:attrNameLst>
                                          <p:attrName>ppt_x</p:attrName>
                                        </p:attrNameLst>
                                      </p:cBhvr>
                                      <p:tavLst>
                                        <p:tav tm="0">
                                          <p:val>
                                            <p:strVal val="#ppt_x"/>
                                          </p:val>
                                        </p:tav>
                                        <p:tav tm="100000">
                                          <p:val>
                                            <p:strVal val="#ppt_x"/>
                                          </p:val>
                                        </p:tav>
                                      </p:tavLst>
                                    </p:anim>
                                    <p:anim calcmode="lin" valueType="num">
                                      <p:cBhvr>
                                        <p:cTn id="68" dur="500" fill="hold"/>
                                        <p:tgtEl>
                                          <p:spTgt spid="48"/>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anim calcmode="lin" valueType="num">
                                      <p:cBhvr>
                                        <p:cTn id="72" dur="500" fill="hold"/>
                                        <p:tgtEl>
                                          <p:spTgt spid="43"/>
                                        </p:tgtEl>
                                        <p:attrNameLst>
                                          <p:attrName>ppt_x</p:attrName>
                                        </p:attrNameLst>
                                      </p:cBhvr>
                                      <p:tavLst>
                                        <p:tav tm="0">
                                          <p:val>
                                            <p:strVal val="#ppt_x"/>
                                          </p:val>
                                        </p:tav>
                                        <p:tav tm="100000">
                                          <p:val>
                                            <p:strVal val="#ppt_x"/>
                                          </p:val>
                                        </p:tav>
                                      </p:tavLst>
                                    </p:anim>
                                    <p:anim calcmode="lin" valueType="num">
                                      <p:cBhvr>
                                        <p:cTn id="73" dur="500" fill="hold"/>
                                        <p:tgtEl>
                                          <p:spTgt spid="43"/>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anim calcmode="lin" valueType="num">
                                      <p:cBhvr>
                                        <p:cTn id="77" dur="500" fill="hold"/>
                                        <p:tgtEl>
                                          <p:spTgt spid="44"/>
                                        </p:tgtEl>
                                        <p:attrNameLst>
                                          <p:attrName>ppt_x</p:attrName>
                                        </p:attrNameLst>
                                      </p:cBhvr>
                                      <p:tavLst>
                                        <p:tav tm="0">
                                          <p:val>
                                            <p:strVal val="#ppt_x"/>
                                          </p:val>
                                        </p:tav>
                                        <p:tav tm="100000">
                                          <p:val>
                                            <p:strVal val="#ppt_x"/>
                                          </p:val>
                                        </p:tav>
                                      </p:tavLst>
                                    </p:anim>
                                    <p:anim calcmode="lin" valueType="num">
                                      <p:cBhvr>
                                        <p:cTn id="78" dur="500" fill="hold"/>
                                        <p:tgtEl>
                                          <p:spTgt spid="4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anim calcmode="lin" valueType="num">
                                      <p:cBhvr>
                                        <p:cTn id="82" dur="500" fill="hold"/>
                                        <p:tgtEl>
                                          <p:spTgt spid="47"/>
                                        </p:tgtEl>
                                        <p:attrNameLst>
                                          <p:attrName>ppt_x</p:attrName>
                                        </p:attrNameLst>
                                      </p:cBhvr>
                                      <p:tavLst>
                                        <p:tav tm="0">
                                          <p:val>
                                            <p:strVal val="#ppt_x"/>
                                          </p:val>
                                        </p:tav>
                                        <p:tav tm="100000">
                                          <p:val>
                                            <p:strVal val="#ppt_x"/>
                                          </p:val>
                                        </p:tav>
                                      </p:tavLst>
                                    </p:anim>
                                    <p:anim calcmode="lin" valueType="num">
                                      <p:cBhvr>
                                        <p:cTn id="83" dur="500" fill="hold"/>
                                        <p:tgtEl>
                                          <p:spTgt spid="47"/>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500"/>
                                        <p:tgtEl>
                                          <p:spTgt spid="53"/>
                                        </p:tgtEl>
                                      </p:cBhvr>
                                    </p:animEffect>
                                    <p:anim calcmode="lin" valueType="num">
                                      <p:cBhvr>
                                        <p:cTn id="87" dur="500" fill="hold"/>
                                        <p:tgtEl>
                                          <p:spTgt spid="53"/>
                                        </p:tgtEl>
                                        <p:attrNameLst>
                                          <p:attrName>ppt_x</p:attrName>
                                        </p:attrNameLst>
                                      </p:cBhvr>
                                      <p:tavLst>
                                        <p:tav tm="0">
                                          <p:val>
                                            <p:strVal val="#ppt_x"/>
                                          </p:val>
                                        </p:tav>
                                        <p:tav tm="100000">
                                          <p:val>
                                            <p:strVal val="#ppt_x"/>
                                          </p:val>
                                        </p:tav>
                                      </p:tavLst>
                                    </p:anim>
                                    <p:anim calcmode="lin" valueType="num">
                                      <p:cBhvr>
                                        <p:cTn id="88" dur="500" fill="hold"/>
                                        <p:tgtEl>
                                          <p:spTgt spid="53"/>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0"/>
                                        <p:tgtEl>
                                          <p:spTgt spid="52"/>
                                        </p:tgtEl>
                                      </p:cBhvr>
                                    </p:animEffect>
                                    <p:anim calcmode="lin" valueType="num">
                                      <p:cBhvr>
                                        <p:cTn id="92" dur="500" fill="hold"/>
                                        <p:tgtEl>
                                          <p:spTgt spid="52"/>
                                        </p:tgtEl>
                                        <p:attrNameLst>
                                          <p:attrName>ppt_x</p:attrName>
                                        </p:attrNameLst>
                                      </p:cBhvr>
                                      <p:tavLst>
                                        <p:tav tm="0">
                                          <p:val>
                                            <p:strVal val="#ppt_x"/>
                                          </p:val>
                                        </p:tav>
                                        <p:tav tm="100000">
                                          <p:val>
                                            <p:strVal val="#ppt_x"/>
                                          </p:val>
                                        </p:tav>
                                      </p:tavLst>
                                    </p:anim>
                                    <p:anim calcmode="lin" valueType="num">
                                      <p:cBhvr>
                                        <p:cTn id="93" dur="500" fill="hold"/>
                                        <p:tgtEl>
                                          <p:spTgt spid="52"/>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500"/>
                                        <p:tgtEl>
                                          <p:spTgt spid="49"/>
                                        </p:tgtEl>
                                      </p:cBhvr>
                                    </p:animEffect>
                                    <p:anim calcmode="lin" valueType="num">
                                      <p:cBhvr>
                                        <p:cTn id="97" dur="500" fill="hold"/>
                                        <p:tgtEl>
                                          <p:spTgt spid="49"/>
                                        </p:tgtEl>
                                        <p:attrNameLst>
                                          <p:attrName>ppt_x</p:attrName>
                                        </p:attrNameLst>
                                      </p:cBhvr>
                                      <p:tavLst>
                                        <p:tav tm="0">
                                          <p:val>
                                            <p:strVal val="#ppt_x"/>
                                          </p:val>
                                        </p:tav>
                                        <p:tav tm="100000">
                                          <p:val>
                                            <p:strVal val="#ppt_x"/>
                                          </p:val>
                                        </p:tav>
                                      </p:tavLst>
                                    </p:anim>
                                    <p:anim calcmode="lin" valueType="num">
                                      <p:cBhvr>
                                        <p:cTn id="98" dur="500" fill="hold"/>
                                        <p:tgtEl>
                                          <p:spTgt spid="49"/>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anim calcmode="lin" valueType="num">
                                      <p:cBhvr>
                                        <p:cTn id="102" dur="500" fill="hold"/>
                                        <p:tgtEl>
                                          <p:spTgt spid="45"/>
                                        </p:tgtEl>
                                        <p:attrNameLst>
                                          <p:attrName>ppt_x</p:attrName>
                                        </p:attrNameLst>
                                      </p:cBhvr>
                                      <p:tavLst>
                                        <p:tav tm="0">
                                          <p:val>
                                            <p:strVal val="#ppt_x"/>
                                          </p:val>
                                        </p:tav>
                                        <p:tav tm="100000">
                                          <p:val>
                                            <p:strVal val="#ppt_x"/>
                                          </p:val>
                                        </p:tav>
                                      </p:tavLst>
                                    </p:anim>
                                    <p:anim calcmode="lin" valueType="num">
                                      <p:cBhvr>
                                        <p:cTn id="10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31" grpId="0" animBg="1"/>
      <p:bldP spid="32" grpId="0" animBg="1"/>
      <p:bldP spid="30" grpId="0" animBg="1"/>
      <p:bldP spid="46" grpId="0" animBg="1"/>
      <p:bldP spid="50" grpId="0" animBg="1"/>
      <p:bldP spid="23" grpId="0" animBg="1"/>
      <p:bldP spid="43" grpId="0"/>
      <p:bldP spid="44" grpId="0"/>
      <p:bldP spid="45" grpId="0"/>
      <p:bldP spid="47" grpId="0"/>
      <p:bldP spid="48" grpId="0"/>
      <p:bldP spid="49" grpId="0"/>
      <p:bldP spid="52" grpId="0"/>
      <p:bldP spid="53"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圆角矩形 7"/>
          <p:cNvSpPr/>
          <p:nvPr/>
        </p:nvSpPr>
        <p:spPr>
          <a:xfrm>
            <a:off x="824564" y="1326984"/>
            <a:ext cx="1824912" cy="2331558"/>
          </a:xfrm>
          <a:prstGeom prst="roundRect">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ctr">
              <a:defRPr/>
            </a:pPr>
            <a:endParaRPr lang="zh-CN" altLang="en-US" sz="1400"/>
          </a:p>
        </p:txBody>
      </p:sp>
      <p:sp>
        <p:nvSpPr>
          <p:cNvPr id="9" name="圆角矩形 8"/>
          <p:cNvSpPr/>
          <p:nvPr/>
        </p:nvSpPr>
        <p:spPr>
          <a:xfrm>
            <a:off x="2701854" y="2045028"/>
            <a:ext cx="1824911" cy="2331558"/>
          </a:xfrm>
          <a:prstGeom prst="round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ctr">
              <a:defRPr/>
            </a:pPr>
            <a:endParaRPr lang="zh-CN" altLang="en-US" sz="1400"/>
          </a:p>
        </p:txBody>
      </p:sp>
      <p:sp>
        <p:nvSpPr>
          <p:cNvPr id="10" name="圆角矩形 9"/>
          <p:cNvSpPr/>
          <p:nvPr/>
        </p:nvSpPr>
        <p:spPr>
          <a:xfrm>
            <a:off x="4579144" y="1326984"/>
            <a:ext cx="1824912" cy="2331558"/>
          </a:xfrm>
          <a:prstGeom prst="roundRect">
            <a:avLst/>
          </a:prstGeom>
          <a:no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ctr">
              <a:defRPr/>
            </a:pPr>
            <a:endParaRPr lang="zh-CN" altLang="en-US" sz="1400"/>
          </a:p>
        </p:txBody>
      </p:sp>
      <p:sp>
        <p:nvSpPr>
          <p:cNvPr id="47113" name="文本框 13"/>
          <p:cNvSpPr txBox="1">
            <a:spLocks noChangeArrowheads="1"/>
          </p:cNvSpPr>
          <p:nvPr/>
        </p:nvSpPr>
        <p:spPr bwMode="auto">
          <a:xfrm>
            <a:off x="972225" y="1960582"/>
            <a:ext cx="1328917" cy="253872"/>
          </a:xfrm>
          <a:prstGeom prst="rect">
            <a:avLst/>
          </a:prstGeom>
          <a:noFill/>
          <a:ln w="9525">
            <a:noFill/>
            <a:miter lim="800000"/>
          </a:ln>
        </p:spPr>
        <p:txBody>
          <a:bodyPr wrap="square" lIns="68568" tIns="34284" rIns="68568" bIns="34284">
            <a:spAutoFit/>
          </a:bodyPr>
          <a:lstStyle/>
          <a:p>
            <a:pPr lvl="0" algn="ctr" fontAlgn="base">
              <a:spcBef>
                <a:spcPct val="0"/>
              </a:spcBef>
              <a:spcAft>
                <a:spcPct val="0"/>
              </a:spcAft>
              <a:defRPr/>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114" name="文本框 14"/>
          <p:cNvSpPr txBox="1">
            <a:spLocks noChangeArrowheads="1"/>
          </p:cNvSpPr>
          <p:nvPr/>
        </p:nvSpPr>
        <p:spPr bwMode="auto">
          <a:xfrm>
            <a:off x="2926894" y="2472620"/>
            <a:ext cx="1316816" cy="253872"/>
          </a:xfrm>
          <a:prstGeom prst="rect">
            <a:avLst/>
          </a:prstGeom>
          <a:noFill/>
          <a:ln w="9525">
            <a:noFill/>
            <a:miter lim="800000"/>
          </a:ln>
        </p:spPr>
        <p:txBody>
          <a:bodyPr wrap="square" lIns="68568" tIns="34284" rIns="68568" bIns="34284">
            <a:spAutoFit/>
          </a:bodyPr>
          <a:lstStyle/>
          <a:p>
            <a:pPr lvl="0" algn="ctr" fontAlgn="base">
              <a:spcBef>
                <a:spcPct val="0"/>
              </a:spcBef>
              <a:spcAft>
                <a:spcPct val="0"/>
              </a:spcAft>
              <a:defRPr/>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115" name="文本框 15"/>
          <p:cNvSpPr txBox="1">
            <a:spLocks noChangeArrowheads="1"/>
          </p:cNvSpPr>
          <p:nvPr/>
        </p:nvSpPr>
        <p:spPr bwMode="auto">
          <a:xfrm>
            <a:off x="4799422" y="1971299"/>
            <a:ext cx="1396837" cy="253872"/>
          </a:xfrm>
          <a:prstGeom prst="rect">
            <a:avLst/>
          </a:prstGeom>
          <a:noFill/>
          <a:ln w="9525">
            <a:noFill/>
            <a:miter lim="800000"/>
          </a:ln>
        </p:spPr>
        <p:txBody>
          <a:bodyPr wrap="square" lIns="68568" tIns="34284" rIns="68568" bIns="34284">
            <a:spAutoFit/>
          </a:bodyPr>
          <a:lstStyle/>
          <a:p>
            <a:pPr lvl="0" algn="ctr" fontAlgn="base">
              <a:spcBef>
                <a:spcPct val="0"/>
              </a:spcBef>
              <a:spcAft>
                <a:spcPct val="0"/>
              </a:spcAft>
              <a:defRPr/>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6471910" y="2035502"/>
            <a:ext cx="1826102" cy="2331558"/>
          </a:xfrm>
          <a:prstGeom prst="roundRect">
            <a:avLst/>
          </a:pr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ctr">
              <a:defRPr/>
            </a:pPr>
            <a:endParaRPr lang="zh-CN" altLang="en-US" sz="1400"/>
          </a:p>
        </p:txBody>
      </p:sp>
      <p:sp>
        <p:nvSpPr>
          <p:cNvPr id="47118" name="文本框 21"/>
          <p:cNvSpPr txBox="1">
            <a:spLocks noChangeArrowheads="1"/>
          </p:cNvSpPr>
          <p:nvPr/>
        </p:nvSpPr>
        <p:spPr bwMode="auto">
          <a:xfrm>
            <a:off x="6688614" y="2463094"/>
            <a:ext cx="1377423" cy="253872"/>
          </a:xfrm>
          <a:prstGeom prst="rect">
            <a:avLst/>
          </a:prstGeom>
          <a:noFill/>
          <a:ln w="9525">
            <a:noFill/>
            <a:miter lim="800000"/>
          </a:ln>
        </p:spPr>
        <p:txBody>
          <a:bodyPr wrap="square" lIns="68568" tIns="34284" rIns="68568" bIns="34284">
            <a:spAutoFit/>
          </a:bodyPr>
          <a:lstStyle/>
          <a:p>
            <a:pPr lvl="0" algn="ctr" fontAlgn="base">
              <a:spcBef>
                <a:spcPct val="0"/>
              </a:spcBef>
              <a:spcAft>
                <a:spcPct val="0"/>
              </a:spcAft>
              <a:defRPr/>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Oval 53"/>
          <p:cNvSpPr>
            <a:spLocks noChangeArrowheads="1"/>
          </p:cNvSpPr>
          <p:nvPr/>
        </p:nvSpPr>
        <p:spPr bwMode="auto">
          <a:xfrm>
            <a:off x="646243" y="1110064"/>
            <a:ext cx="546854" cy="547745"/>
          </a:xfrm>
          <a:prstGeom prst="ellipse">
            <a:avLst/>
          </a:prstGeom>
          <a:solidFill>
            <a:schemeClr val="accent1"/>
          </a:solidFill>
          <a:ln w="28575">
            <a:gradFill flip="none" rotWithShape="1">
              <a:gsLst>
                <a:gs pos="0">
                  <a:srgbClr val="FFFFFF"/>
                </a:gs>
                <a:gs pos="100000">
                  <a:srgbClr val="D9D9DA"/>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ctr">
              <a:defRPr/>
            </a:pPr>
            <a:r>
              <a:rPr lang="en-US" altLang="zh-CN" sz="1600">
                <a:solidFill>
                  <a:schemeClr val="bg1"/>
                </a:solidFill>
                <a:latin typeface="微软雅黑" panose="020b0503020204020204" pitchFamily="34" charset="-122"/>
                <a:ea typeface="微软雅黑" panose="020b0503020204020204" pitchFamily="34" charset="-122"/>
              </a:rPr>
              <a:t>01</a:t>
            </a:r>
            <a:endParaRPr lang="en-US" altLang="zh-CN" sz="1600">
              <a:solidFill>
                <a:schemeClr val="bg1"/>
              </a:solidFill>
              <a:latin typeface="微软雅黑" panose="020b0503020204020204" pitchFamily="34" charset="-122"/>
              <a:ea typeface="微软雅黑" panose="020b0503020204020204" pitchFamily="34" charset="-122"/>
            </a:endParaRPr>
          </a:p>
        </p:txBody>
      </p:sp>
      <p:sp>
        <p:nvSpPr>
          <p:cNvPr id="3" name="Oval 53"/>
          <p:cNvSpPr>
            <a:spLocks noChangeArrowheads="1"/>
          </p:cNvSpPr>
          <p:nvPr/>
        </p:nvSpPr>
        <p:spPr bwMode="auto">
          <a:xfrm>
            <a:off x="2487819" y="4076311"/>
            <a:ext cx="546854" cy="547745"/>
          </a:xfrm>
          <a:prstGeom prst="ellipse">
            <a:avLst/>
          </a:prstGeom>
          <a:solidFill>
            <a:schemeClr val="accent2"/>
          </a:solidFill>
          <a:ln w="28575">
            <a:gradFill flip="none" rotWithShape="1">
              <a:gsLst>
                <a:gs pos="0">
                  <a:srgbClr val="FFFFFF"/>
                </a:gs>
                <a:gs pos="100000">
                  <a:srgbClr val="D9D9DA"/>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ctr">
              <a:defRPr/>
            </a:pPr>
            <a:r>
              <a:rPr lang="en-US" altLang="zh-CN" sz="1600">
                <a:solidFill>
                  <a:schemeClr val="bg1"/>
                </a:solidFill>
              </a:rPr>
              <a:t>02</a:t>
            </a:r>
            <a:endParaRPr lang="en-US" altLang="zh-CN" sz="1600">
              <a:solidFill>
                <a:schemeClr val="bg1"/>
              </a:solidFill>
            </a:endParaRPr>
          </a:p>
        </p:txBody>
      </p:sp>
      <p:sp>
        <p:nvSpPr>
          <p:cNvPr id="4" name="Oval 53"/>
          <p:cNvSpPr>
            <a:spLocks noChangeArrowheads="1"/>
          </p:cNvSpPr>
          <p:nvPr/>
        </p:nvSpPr>
        <p:spPr bwMode="auto">
          <a:xfrm>
            <a:off x="4380585" y="1095774"/>
            <a:ext cx="546854" cy="547745"/>
          </a:xfrm>
          <a:prstGeom prst="ellipse">
            <a:avLst/>
          </a:prstGeom>
          <a:solidFill>
            <a:schemeClr val="accent3"/>
          </a:solidFill>
          <a:ln w="28575">
            <a:gradFill flip="none" rotWithShape="1">
              <a:gsLst>
                <a:gs pos="0">
                  <a:srgbClr val="FFFFFF"/>
                </a:gs>
                <a:gs pos="100000">
                  <a:srgbClr val="D9D9DA"/>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ctr">
              <a:defRPr/>
            </a:pPr>
            <a:r>
              <a:rPr lang="en-US" altLang="zh-CN" sz="1600">
                <a:solidFill>
                  <a:schemeClr val="bg1"/>
                </a:solidFill>
              </a:rPr>
              <a:t>03</a:t>
            </a:r>
            <a:endParaRPr lang="en-US" altLang="zh-CN" sz="1600">
              <a:solidFill>
                <a:schemeClr val="bg1"/>
              </a:solidFill>
            </a:endParaRPr>
          </a:p>
        </p:txBody>
      </p:sp>
      <p:sp>
        <p:nvSpPr>
          <p:cNvPr id="5" name="Oval 53"/>
          <p:cNvSpPr>
            <a:spLocks noChangeArrowheads="1"/>
          </p:cNvSpPr>
          <p:nvPr/>
        </p:nvSpPr>
        <p:spPr bwMode="auto">
          <a:xfrm>
            <a:off x="8010171" y="4075121"/>
            <a:ext cx="546854" cy="547745"/>
          </a:xfrm>
          <a:prstGeom prst="ellipse">
            <a:avLst/>
          </a:prstGeom>
          <a:solidFill>
            <a:schemeClr val="accent4"/>
          </a:solidFill>
          <a:ln w="28575">
            <a:gradFill flip="none" rotWithShape="1">
              <a:gsLst>
                <a:gs pos="0">
                  <a:srgbClr val="FFFFFF"/>
                </a:gs>
                <a:gs pos="100000">
                  <a:srgbClr val="D9D9DA"/>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ctr">
              <a:defRPr/>
            </a:pPr>
            <a:r>
              <a:rPr lang="en-US" altLang="zh-CN" sz="1600">
                <a:solidFill>
                  <a:schemeClr val="bg1"/>
                </a:solidFill>
              </a:rPr>
              <a:t>04</a:t>
            </a:r>
            <a:endParaRPr lang="en-US" altLang="zh-CN" sz="1600">
              <a:solidFill>
                <a:schemeClr val="bg1"/>
              </a:solidFill>
            </a:endParaRPr>
          </a:p>
        </p:txBody>
      </p:sp>
      <p:sp>
        <p:nvSpPr>
          <p:cNvPr id="25" name="矩形 24"/>
          <p:cNvSpPr/>
          <p:nvPr/>
        </p:nvSpPr>
        <p:spPr>
          <a:xfrm>
            <a:off x="932892" y="2171993"/>
            <a:ext cx="1626112" cy="10383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just">
              <a:lnSpc>
                <a:spcPct val="15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HK"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矩形 24"/>
          <p:cNvSpPr/>
          <p:nvPr/>
        </p:nvSpPr>
        <p:spPr>
          <a:xfrm>
            <a:off x="2807800" y="2639964"/>
            <a:ext cx="1626112" cy="10383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just">
              <a:lnSpc>
                <a:spcPct val="15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HK"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矩形 24"/>
          <p:cNvSpPr/>
          <p:nvPr/>
        </p:nvSpPr>
        <p:spPr>
          <a:xfrm>
            <a:off x="4699376" y="2140571"/>
            <a:ext cx="1626112" cy="10383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just">
              <a:lnSpc>
                <a:spcPct val="15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HK"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24"/>
          <p:cNvSpPr/>
          <p:nvPr/>
        </p:nvSpPr>
        <p:spPr>
          <a:xfrm>
            <a:off x="6583808" y="2643082"/>
            <a:ext cx="1626112" cy="10383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anchor="ctr"/>
          <a:lstStyle/>
          <a:p>
            <a:pPr algn="just">
              <a:lnSpc>
                <a:spcPct val="15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HK"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advTm="0" p14:dur="1600">
        <p14:prism isContent="1"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downRight)">
                                      <p:cBhvr>
                                        <p:cTn id="11" dur="500"/>
                                        <p:tgtEl>
                                          <p:spTgt spid="8"/>
                                        </p:tgtEl>
                                      </p:cBhvr>
                                    </p:animEffect>
                                  </p:childTnLst>
                                </p:cTn>
                              </p:par>
                            </p:childTnLst>
                          </p:cTn>
                        </p:par>
                        <p:par>
                          <p:cTn id="12" fill="hold" nodeType="afterGroup">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7113"/>
                                        </p:tgtEl>
                                        <p:attrNameLst>
                                          <p:attrName>style.visibility</p:attrName>
                                        </p:attrNameLst>
                                      </p:cBhvr>
                                      <p:to>
                                        <p:strVal val="visible"/>
                                      </p:to>
                                    </p:set>
                                    <p:anim calcmode="lin" valueType="num">
                                      <p:cBhvr>
                                        <p:cTn id="15" dur="500" fill="hold"/>
                                        <p:tgtEl>
                                          <p:spTgt spid="4711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7113"/>
                                        </p:tgtEl>
                                        <p:attrNameLst>
                                          <p:attrName>ppt_y</p:attrName>
                                        </p:attrNameLst>
                                      </p:cBhvr>
                                      <p:tavLst>
                                        <p:tav tm="0">
                                          <p:val>
                                            <p:strVal val="#ppt_y"/>
                                          </p:val>
                                        </p:tav>
                                        <p:tav tm="100000">
                                          <p:val>
                                            <p:strVal val="#ppt_y"/>
                                          </p:val>
                                        </p:tav>
                                      </p:tavLst>
                                    </p:anim>
                                    <p:anim calcmode="lin" valueType="num">
                                      <p:cBhvr>
                                        <p:cTn id="17" dur="500" fill="hold"/>
                                        <p:tgtEl>
                                          <p:spTgt spid="4711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711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7113"/>
                                        </p:tgtEl>
                                      </p:cBhvr>
                                    </p:animEffect>
                                  </p:childTnLst>
                                </p:cTn>
                              </p:par>
                            </p:childTnLst>
                          </p:cTn>
                        </p:par>
                        <p:par>
                          <p:cTn id="20" fill="hold" nodeType="afterGroup">
                            <p:stCondLst>
                              <p:cond delay="1500"/>
                            </p:stCondLst>
                            <p:childTnLst>
                              <p:par>
                                <p:cTn id="21" presetID="52"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Scale>
                                      <p:cBhvr>
                                        <p:cTn id="23"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24" dur="1000" decel="50000" fill="hold">
                                          <p:stCondLst>
                                            <p:cond delay="0"/>
                                          </p:stCondLst>
                                        </p:cTn>
                                        <p:tgtEl>
                                          <p:spTgt spid="25"/>
                                        </p:tgtEl>
                                        <p:attrNameLst>
                                          <p:attrName>ppt_x</p:attrName>
                                          <p:attrName>ppt_y</p:attrName>
                                        </p:attrNameLst>
                                      </p:cBhvr>
                                    </p:animMotion>
                                    <p:animEffect transition="in" filter="fade">
                                      <p:cBhvr>
                                        <p:cTn id="25" dur="1000"/>
                                        <p:tgtEl>
                                          <p:spTgt spid="25"/>
                                        </p:tgtEl>
                                      </p:cBhvr>
                                    </p:animEffect>
                                  </p:childTnLst>
                                </p:cTn>
                              </p:par>
                            </p:childTnLst>
                          </p:cTn>
                        </p:par>
                        <p:par>
                          <p:cTn id="26" fill="hold" nodeType="afterGroup">
                            <p:stCondLst>
                              <p:cond delay="2500"/>
                            </p:stCondLst>
                            <p:childTnLst>
                              <p:par>
                                <p:cTn id="27" presetID="1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slide(fromBottom)">
                                      <p:cBhvr>
                                        <p:cTn id="29" dur="500"/>
                                        <p:tgtEl>
                                          <p:spTgt spid="3"/>
                                        </p:tgtEl>
                                      </p:cBhvr>
                                    </p:animEffect>
                                  </p:childTnLst>
                                </p:cTn>
                              </p:par>
                            </p:childTnLst>
                          </p:cTn>
                        </p:par>
                        <p:par>
                          <p:cTn id="30" fill="hold" nodeType="afterGroup">
                            <p:stCondLst>
                              <p:cond delay="3000"/>
                            </p:stCondLst>
                            <p:childTnLst>
                              <p:par>
                                <p:cTn id="31" presetID="18" presetClass="entr" presetSubtype="3"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upRight)">
                                      <p:cBhvr>
                                        <p:cTn id="33" dur="500"/>
                                        <p:tgtEl>
                                          <p:spTgt spid="9"/>
                                        </p:tgtEl>
                                      </p:cBhvr>
                                    </p:animEffect>
                                  </p:childTnLst>
                                </p:cTn>
                              </p:par>
                            </p:childTnLst>
                          </p:cTn>
                        </p:par>
                        <p:par>
                          <p:cTn id="34" fill="hold" nodeType="afterGroup">
                            <p:stCondLst>
                              <p:cond delay="35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47114"/>
                                        </p:tgtEl>
                                        <p:attrNameLst>
                                          <p:attrName>style.visibility</p:attrName>
                                        </p:attrNameLst>
                                      </p:cBhvr>
                                      <p:to>
                                        <p:strVal val="visible"/>
                                      </p:to>
                                    </p:set>
                                    <p:anim calcmode="lin" valueType="num">
                                      <p:cBhvr>
                                        <p:cTn id="37" dur="500" fill="hold"/>
                                        <p:tgtEl>
                                          <p:spTgt spid="47114"/>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47114"/>
                                        </p:tgtEl>
                                        <p:attrNameLst>
                                          <p:attrName>ppt_y</p:attrName>
                                        </p:attrNameLst>
                                      </p:cBhvr>
                                      <p:tavLst>
                                        <p:tav tm="0">
                                          <p:val>
                                            <p:strVal val="#ppt_y"/>
                                          </p:val>
                                        </p:tav>
                                        <p:tav tm="100000">
                                          <p:val>
                                            <p:strVal val="#ppt_y"/>
                                          </p:val>
                                        </p:tav>
                                      </p:tavLst>
                                    </p:anim>
                                    <p:anim calcmode="lin" valueType="num">
                                      <p:cBhvr>
                                        <p:cTn id="39" dur="500" fill="hold"/>
                                        <p:tgtEl>
                                          <p:spTgt spid="47114"/>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4711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47114"/>
                                        </p:tgtEl>
                                      </p:cBhvr>
                                    </p:animEffect>
                                  </p:childTnLst>
                                </p:cTn>
                              </p:par>
                            </p:childTnLst>
                          </p:cTn>
                        </p:par>
                        <p:par>
                          <p:cTn id="42" fill="hold" nodeType="afterGroup">
                            <p:stCondLst>
                              <p:cond delay="4000"/>
                            </p:stCondLst>
                            <p:childTnLst>
                              <p:par>
                                <p:cTn id="43" presetID="3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800" decel="100000"/>
                                        <p:tgtEl>
                                          <p:spTgt spid="6"/>
                                        </p:tgtEl>
                                      </p:cBhvr>
                                    </p:animEffect>
                                    <p:anim calcmode="lin" valueType="num">
                                      <p:cBhvr>
                                        <p:cTn id="46" dur="800" decel="100000" fill="hold"/>
                                        <p:tgtEl>
                                          <p:spTgt spid="6"/>
                                        </p:tgtEl>
                                        <p:attrNameLst>
                                          <p:attrName>style.rotation</p:attrName>
                                        </p:attrNameLst>
                                      </p:cBhvr>
                                      <p:tavLst>
                                        <p:tav tm="0">
                                          <p:val>
                                            <p:fltVal val="-90"/>
                                          </p:val>
                                        </p:tav>
                                        <p:tav tm="100000">
                                          <p:val>
                                            <p:fltVal val="0"/>
                                          </p:val>
                                        </p:tav>
                                      </p:tavLst>
                                    </p:anim>
                                    <p:anim calcmode="lin" valueType="num">
                                      <p:cBhvr>
                                        <p:cTn id="47" dur="800" decel="100000" fill="hold"/>
                                        <p:tgtEl>
                                          <p:spTgt spid="6"/>
                                        </p:tgtEl>
                                        <p:attrNameLst>
                                          <p:attrName>ppt_x</p:attrName>
                                        </p:attrNameLst>
                                      </p:cBhvr>
                                      <p:tavLst>
                                        <p:tav tm="0">
                                          <p:val>
                                            <p:strVal val="#ppt_x+0.4"/>
                                          </p:val>
                                        </p:tav>
                                        <p:tav tm="100000">
                                          <p:val>
                                            <p:strVal val="#ppt_x-0.05"/>
                                          </p:val>
                                        </p:tav>
                                      </p:tavLst>
                                    </p:anim>
                                    <p:anim calcmode="lin" valueType="num">
                                      <p:cBhvr>
                                        <p:cTn id="48" dur="800" decel="100000" fill="hold"/>
                                        <p:tgtEl>
                                          <p:spTgt spid="6"/>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51" fill="hold" nodeType="afterGroup">
                            <p:stCondLst>
                              <p:cond delay="5000"/>
                            </p:stCondLst>
                            <p:childTnLst>
                              <p:par>
                                <p:cTn id="52" presetID="12" presetClass="entr" presetSubtype="1"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lide(fromTop)">
                                      <p:cBhvr>
                                        <p:cTn id="54" dur="500"/>
                                        <p:tgtEl>
                                          <p:spTgt spid="4"/>
                                        </p:tgtEl>
                                      </p:cBhvr>
                                    </p:animEffect>
                                  </p:childTnLst>
                                </p:cTn>
                              </p:par>
                            </p:childTnLst>
                          </p:cTn>
                        </p:par>
                        <p:par>
                          <p:cTn id="55" fill="hold" nodeType="afterGroup">
                            <p:stCondLst>
                              <p:cond delay="5500"/>
                            </p:stCondLst>
                            <p:childTnLst>
                              <p:par>
                                <p:cTn id="56" presetID="18" presetClass="entr" presetSubtype="6"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downRight)">
                                      <p:cBhvr>
                                        <p:cTn id="58" dur="500"/>
                                        <p:tgtEl>
                                          <p:spTgt spid="10"/>
                                        </p:tgtEl>
                                      </p:cBhvr>
                                    </p:animEffect>
                                  </p:childTnLst>
                                </p:cTn>
                              </p:par>
                            </p:childTnLst>
                          </p:cTn>
                        </p:par>
                        <p:par>
                          <p:cTn id="59" fill="hold" nodeType="afterGroup">
                            <p:stCondLst>
                              <p:cond delay="60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47115"/>
                                        </p:tgtEl>
                                        <p:attrNameLst>
                                          <p:attrName>style.visibility</p:attrName>
                                        </p:attrNameLst>
                                      </p:cBhvr>
                                      <p:to>
                                        <p:strVal val="visible"/>
                                      </p:to>
                                    </p:set>
                                    <p:anim calcmode="lin" valueType="num">
                                      <p:cBhvr>
                                        <p:cTn id="62" dur="500" fill="hold"/>
                                        <p:tgtEl>
                                          <p:spTgt spid="47115"/>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47115"/>
                                        </p:tgtEl>
                                        <p:attrNameLst>
                                          <p:attrName>ppt_y</p:attrName>
                                        </p:attrNameLst>
                                      </p:cBhvr>
                                      <p:tavLst>
                                        <p:tav tm="0">
                                          <p:val>
                                            <p:strVal val="#ppt_y"/>
                                          </p:val>
                                        </p:tav>
                                        <p:tav tm="100000">
                                          <p:val>
                                            <p:strVal val="#ppt_y"/>
                                          </p:val>
                                        </p:tav>
                                      </p:tavLst>
                                    </p:anim>
                                    <p:anim calcmode="lin" valueType="num">
                                      <p:cBhvr>
                                        <p:cTn id="64" dur="500" fill="hold"/>
                                        <p:tgtEl>
                                          <p:spTgt spid="47115"/>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47115"/>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47115"/>
                                        </p:tgtEl>
                                      </p:cBhvr>
                                    </p:animEffect>
                                  </p:childTnLst>
                                </p:cTn>
                              </p:par>
                            </p:childTnLst>
                          </p:cTn>
                        </p:par>
                        <p:par>
                          <p:cTn id="67" fill="hold" nodeType="afterGroup">
                            <p:stCondLst>
                              <p:cond delay="6500"/>
                            </p:stCondLst>
                            <p:childTnLst>
                              <p:par>
                                <p:cTn id="68" presetID="52" presetClass="entr" presetSubtype="0"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Scale>
                                      <p:cBhvr>
                                        <p:cTn id="70"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71" dur="1000" decel="50000" fill="hold">
                                          <p:stCondLst>
                                            <p:cond delay="0"/>
                                          </p:stCondLst>
                                        </p:cTn>
                                        <p:tgtEl>
                                          <p:spTgt spid="7"/>
                                        </p:tgtEl>
                                        <p:attrNameLst>
                                          <p:attrName>ppt_x</p:attrName>
                                          <p:attrName>ppt_y</p:attrName>
                                        </p:attrNameLst>
                                      </p:cBhvr>
                                    </p:animMotion>
                                    <p:animEffect transition="in" filter="fade">
                                      <p:cBhvr>
                                        <p:cTn id="72" dur="1000"/>
                                        <p:tgtEl>
                                          <p:spTgt spid="7"/>
                                        </p:tgtEl>
                                      </p:cBhvr>
                                    </p:animEffect>
                                  </p:childTnLst>
                                </p:cTn>
                              </p:par>
                            </p:childTnLst>
                          </p:cTn>
                        </p:par>
                        <p:par>
                          <p:cTn id="73" fill="hold" nodeType="afterGroup">
                            <p:stCondLst>
                              <p:cond delay="7500"/>
                            </p:stCondLst>
                            <p:childTnLst>
                              <p:par>
                                <p:cTn id="74" presetID="12" presetClass="entr" presetSubtype="2"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slide(fromRight)">
                                      <p:cBhvr>
                                        <p:cTn id="76" dur="500"/>
                                        <p:tgtEl>
                                          <p:spTgt spid="5"/>
                                        </p:tgtEl>
                                      </p:cBhvr>
                                    </p:animEffect>
                                  </p:childTnLst>
                                </p:cTn>
                              </p:par>
                            </p:childTnLst>
                          </p:cTn>
                        </p:par>
                        <p:par>
                          <p:cTn id="77" fill="hold" nodeType="afterGroup">
                            <p:stCondLst>
                              <p:cond delay="8000"/>
                            </p:stCondLst>
                            <p:childTnLst>
                              <p:par>
                                <p:cTn id="78" presetID="18" presetClass="entr" presetSubtype="9"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strips(upLeft)">
                                      <p:cBhvr>
                                        <p:cTn id="80" dur="500"/>
                                        <p:tgtEl>
                                          <p:spTgt spid="20"/>
                                        </p:tgtEl>
                                      </p:cBhvr>
                                    </p:animEffect>
                                  </p:childTnLst>
                                </p:cTn>
                              </p:par>
                            </p:childTnLst>
                          </p:cTn>
                        </p:par>
                        <p:par>
                          <p:cTn id="81" fill="hold" nodeType="afterGroup">
                            <p:stCondLst>
                              <p:cond delay="8500"/>
                            </p:stCondLst>
                            <p:childTnLst>
                              <p:par>
                                <p:cTn id="82" presetID="41" presetClass="entr" presetSubtype="0" fill="hold" nodeType="afterEffect">
                                  <p:stCondLst>
                                    <p:cond delay="0"/>
                                  </p:stCondLst>
                                  <p:iterate type="lt">
                                    <p:tmPct val="10000"/>
                                  </p:iterate>
                                  <p:childTnLst>
                                    <p:set>
                                      <p:cBhvr>
                                        <p:cTn id="83" dur="1" fill="hold">
                                          <p:stCondLst>
                                            <p:cond delay="0"/>
                                          </p:stCondLst>
                                        </p:cTn>
                                        <p:tgtEl>
                                          <p:spTgt spid="47118">
                                            <p:txEl>
                                              <p:pRg st="0" end="0"/>
                                            </p:txEl>
                                          </p:spTgt>
                                        </p:tgtEl>
                                        <p:attrNameLst>
                                          <p:attrName>style.visibility</p:attrName>
                                        </p:attrNameLst>
                                      </p:cBhvr>
                                      <p:to>
                                        <p:strVal val="visible"/>
                                      </p:to>
                                    </p:set>
                                    <p:anim calcmode="lin" valueType="num">
                                      <p:cBhvr>
                                        <p:cTn id="84" dur="500" fill="hold"/>
                                        <p:tgtEl>
                                          <p:spTgt spid="471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47118">
                                            <p:txEl>
                                              <p:pRg st="0" end="0"/>
                                            </p:txEl>
                                          </p:spTgt>
                                        </p:tgtEl>
                                        <p:attrNameLst>
                                          <p:attrName>ppt_y</p:attrName>
                                        </p:attrNameLst>
                                      </p:cBhvr>
                                      <p:tavLst>
                                        <p:tav tm="0">
                                          <p:val>
                                            <p:strVal val="#ppt_y"/>
                                          </p:val>
                                        </p:tav>
                                        <p:tav tm="100000">
                                          <p:val>
                                            <p:strVal val="#ppt_y"/>
                                          </p:val>
                                        </p:tav>
                                      </p:tavLst>
                                    </p:anim>
                                    <p:anim calcmode="lin" valueType="num">
                                      <p:cBhvr>
                                        <p:cTn id="86" dur="500" fill="hold"/>
                                        <p:tgtEl>
                                          <p:spTgt spid="471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471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47118">
                                            <p:txEl>
                                              <p:pRg st="0" end="0"/>
                                            </p:txEl>
                                          </p:spTgt>
                                        </p:tgtEl>
                                      </p:cBhvr>
                                    </p:animEffect>
                                  </p:childTnLst>
                                </p:cTn>
                              </p:par>
                            </p:childTnLst>
                          </p:cTn>
                        </p:par>
                        <p:par>
                          <p:cTn id="89" fill="hold" nodeType="afterGroup">
                            <p:stCondLst>
                              <p:cond delay="9000"/>
                            </p:stCondLst>
                            <p:childTnLst>
                              <p:par>
                                <p:cTn id="90" presetID="30" presetClass="entr" presetSubtype="0" fill="hold" grpId="0" nodeType="after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800" decel="100000"/>
                                        <p:tgtEl>
                                          <p:spTgt spid="11"/>
                                        </p:tgtEl>
                                      </p:cBhvr>
                                    </p:animEffect>
                                    <p:anim calcmode="lin" valueType="num">
                                      <p:cBhvr>
                                        <p:cTn id="93" dur="800" decel="100000" fill="hold"/>
                                        <p:tgtEl>
                                          <p:spTgt spid="11"/>
                                        </p:tgtEl>
                                        <p:attrNameLst>
                                          <p:attrName>style.rotation</p:attrName>
                                        </p:attrNameLst>
                                      </p:cBhvr>
                                      <p:tavLst>
                                        <p:tav tm="0">
                                          <p:val>
                                            <p:fltVal val="-90"/>
                                          </p:val>
                                        </p:tav>
                                        <p:tav tm="100000">
                                          <p:val>
                                            <p:fltVal val="0"/>
                                          </p:val>
                                        </p:tav>
                                      </p:tavLst>
                                    </p:anim>
                                    <p:anim calcmode="lin" valueType="num">
                                      <p:cBhvr>
                                        <p:cTn id="94" dur="800" decel="100000" fill="hold"/>
                                        <p:tgtEl>
                                          <p:spTgt spid="11"/>
                                        </p:tgtEl>
                                        <p:attrNameLst>
                                          <p:attrName>ppt_x</p:attrName>
                                        </p:attrNameLst>
                                      </p:cBhvr>
                                      <p:tavLst>
                                        <p:tav tm="0">
                                          <p:val>
                                            <p:strVal val="#ppt_x+0.4"/>
                                          </p:val>
                                        </p:tav>
                                        <p:tav tm="100000">
                                          <p:val>
                                            <p:strVal val="#ppt_x-0.05"/>
                                          </p:val>
                                        </p:tav>
                                      </p:tavLst>
                                    </p:anim>
                                    <p:anim calcmode="lin" valueType="num">
                                      <p:cBhvr>
                                        <p:cTn id="95" dur="800" decel="100000" fill="hold"/>
                                        <p:tgtEl>
                                          <p:spTgt spid="11"/>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7113" grpId="0"/>
      <p:bldP spid="47114" grpId="0"/>
      <p:bldP spid="47115" grpId="0"/>
      <p:bldP spid="20" grpId="0" animBg="1"/>
      <p:bldP spid="25" grpId="0"/>
      <p:bldP spid="6" grpId="0"/>
      <p:bldP spid="7" grpId="0"/>
      <p:bldP spid="11"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3" name="组合 86"/>
          <p:cNvGrpSpPr/>
          <p:nvPr/>
        </p:nvGrpSpPr>
        <p:grpSpPr>
          <a:xfrm>
            <a:off x="616904" y="880357"/>
            <a:ext cx="7864143" cy="2947466"/>
            <a:chOff x="0" y="983520"/>
            <a:chExt cx="10490075" cy="3930881"/>
          </a:xfrm>
          <a:blipFill>
            <a:blip r:embed="rId3"/>
            <a:stretch>
              <a:fillRect/>
            </a:stretch>
          </a:blipFill>
        </p:grpSpPr>
        <p:sp>
          <p:nvSpPr>
            <p:cNvPr id="88" name="矩形 87"/>
            <p:cNvSpPr/>
            <p:nvPr/>
          </p:nvSpPr>
          <p:spPr>
            <a:xfrm>
              <a:off x="0" y="983520"/>
              <a:ext cx="10490075" cy="2784211"/>
            </a:xfrm>
            <a:prstGeom prst="rect">
              <a:avLst/>
            </a:prstGeom>
            <a:blipFill>
              <a:blip r:embed="rId4"/>
              <a:stretch>
                <a:fillRect t="-26681"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89" name="矩形 88"/>
            <p:cNvSpPr/>
            <p:nvPr/>
          </p:nvSpPr>
          <p:spPr>
            <a:xfrm>
              <a:off x="0" y="3811276"/>
              <a:ext cx="10490075" cy="110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grpSp>
      <p:sp>
        <p:nvSpPr>
          <p:cNvPr id="90" name="Freeform 95"/>
          <p:cNvSpPr>
            <a:spLocks noEditPoints="1"/>
          </p:cNvSpPr>
          <p:nvPr/>
        </p:nvSpPr>
        <p:spPr bwMode="auto">
          <a:xfrm>
            <a:off x="1166976" y="3184217"/>
            <a:ext cx="331425" cy="329642"/>
          </a:xfrm>
          <a:custGeom>
            <a:gdLst>
              <a:gd name="T0" fmla="*/ 128 w 197"/>
              <a:gd name="T1" fmla="*/ 100 h 196"/>
              <a:gd name="T2" fmla="*/ 147 w 197"/>
              <a:gd name="T3" fmla="*/ 104 h 196"/>
              <a:gd name="T4" fmla="*/ 197 w 197"/>
              <a:gd name="T5" fmla="*/ 54 h 196"/>
              <a:gd name="T6" fmla="*/ 196 w 197"/>
              <a:gd name="T7" fmla="*/ 45 h 196"/>
              <a:gd name="T8" fmla="*/ 161 w 197"/>
              <a:gd name="T9" fmla="*/ 83 h 196"/>
              <a:gd name="T10" fmla="*/ 127 w 197"/>
              <a:gd name="T11" fmla="*/ 77 h 196"/>
              <a:gd name="T12" fmla="*/ 115 w 197"/>
              <a:gd name="T13" fmla="*/ 45 h 196"/>
              <a:gd name="T14" fmla="*/ 154 w 197"/>
              <a:gd name="T15" fmla="*/ 4 h 196"/>
              <a:gd name="T16" fmla="*/ 147 w 197"/>
              <a:gd name="T17" fmla="*/ 3 h 196"/>
              <a:gd name="T18" fmla="*/ 96 w 197"/>
              <a:gd name="T19" fmla="*/ 54 h 196"/>
              <a:gd name="T20" fmla="*/ 101 w 197"/>
              <a:gd name="T21" fmla="*/ 74 h 196"/>
              <a:gd name="T22" fmla="*/ 53 w 197"/>
              <a:gd name="T23" fmla="*/ 133 h 196"/>
              <a:gd name="T24" fmla="*/ 44 w 197"/>
              <a:gd name="T25" fmla="*/ 131 h 196"/>
              <a:gd name="T26" fmla="*/ 12 w 197"/>
              <a:gd name="T27" fmla="*/ 162 h 196"/>
              <a:gd name="T28" fmla="*/ 44 w 197"/>
              <a:gd name="T29" fmla="*/ 194 h 196"/>
              <a:gd name="T30" fmla="*/ 75 w 197"/>
              <a:gd name="T31" fmla="*/ 162 h 196"/>
              <a:gd name="T32" fmla="*/ 72 w 197"/>
              <a:gd name="T33" fmla="*/ 151 h 196"/>
              <a:gd name="T34" fmla="*/ 128 w 197"/>
              <a:gd name="T35" fmla="*/ 100 h 196"/>
              <a:gd name="T36" fmla="*/ 44 w 197"/>
              <a:gd name="T37" fmla="*/ 179 h 196"/>
              <a:gd name="T38" fmla="*/ 27 w 197"/>
              <a:gd name="T39" fmla="*/ 162 h 196"/>
              <a:gd name="T40" fmla="*/ 44 w 197"/>
              <a:gd name="T41" fmla="*/ 146 h 196"/>
              <a:gd name="T42" fmla="*/ 60 w 197"/>
              <a:gd name="T43" fmla="*/ 162 h 196"/>
              <a:gd name="T44" fmla="*/ 44 w 197"/>
              <a:gd name="T45" fmla="*/ 179 h 196"/>
              <a:gd name="T46" fmla="*/ 47 w 197"/>
              <a:gd name="T47" fmla="*/ 61 h 196"/>
              <a:gd name="T48" fmla="*/ 76 w 197"/>
              <a:gd name="T49" fmla="*/ 92 h 196"/>
              <a:gd name="T50" fmla="*/ 90 w 197"/>
              <a:gd name="T51" fmla="*/ 77 h 196"/>
              <a:gd name="T52" fmla="*/ 61 w 197"/>
              <a:gd name="T53" fmla="*/ 47 h 196"/>
              <a:gd name="T54" fmla="*/ 68 w 197"/>
              <a:gd name="T55" fmla="*/ 40 h 196"/>
              <a:gd name="T56" fmla="*/ 28 w 197"/>
              <a:gd name="T57" fmla="*/ 0 h 196"/>
              <a:gd name="T58" fmla="*/ 0 w 197"/>
              <a:gd name="T59" fmla="*/ 29 h 196"/>
              <a:gd name="T60" fmla="*/ 39 w 197"/>
              <a:gd name="T61" fmla="*/ 68 h 196"/>
              <a:gd name="T62" fmla="*/ 47 w 197"/>
              <a:gd name="T63" fmla="*/ 61 h 196"/>
              <a:gd name="T64" fmla="*/ 138 w 197"/>
              <a:gd name="T65" fmla="*/ 107 h 196"/>
              <a:gd name="T66" fmla="*/ 97 w 197"/>
              <a:gd name="T67" fmla="*/ 143 h 196"/>
              <a:gd name="T68" fmla="*/ 142 w 197"/>
              <a:gd name="T69" fmla="*/ 188 h 196"/>
              <a:gd name="T70" fmla="*/ 170 w 197"/>
              <a:gd name="T71" fmla="*/ 188 h 196"/>
              <a:gd name="T72" fmla="*/ 182 w 197"/>
              <a:gd name="T73" fmla="*/ 177 h 196"/>
              <a:gd name="T74" fmla="*/ 182 w 197"/>
              <a:gd name="T75" fmla="*/ 149 h 196"/>
              <a:gd name="T76" fmla="*/ 138 w 197"/>
              <a:gd name="T77" fmla="*/ 107 h 196"/>
              <a:gd name="T78" fmla="*/ 158 w 197"/>
              <a:gd name="T79" fmla="*/ 180 h 196"/>
              <a:gd name="T80" fmla="*/ 151 w 197"/>
              <a:gd name="T81" fmla="*/ 180 h 196"/>
              <a:gd name="T82" fmla="*/ 114 w 197"/>
              <a:gd name="T83" fmla="*/ 144 h 196"/>
              <a:gd name="T84" fmla="*/ 114 w 197"/>
              <a:gd name="T85" fmla="*/ 137 h 196"/>
              <a:gd name="T86" fmla="*/ 121 w 197"/>
              <a:gd name="T87" fmla="*/ 137 h 196"/>
              <a:gd name="T88" fmla="*/ 158 w 197"/>
              <a:gd name="T89" fmla="*/ 173 h 196"/>
              <a:gd name="T90" fmla="*/ 158 w 197"/>
              <a:gd name="T91" fmla="*/ 180 h 196"/>
              <a:gd name="T92" fmla="*/ 174 w 197"/>
              <a:gd name="T93" fmla="*/ 164 h 196"/>
              <a:gd name="T94" fmla="*/ 167 w 197"/>
              <a:gd name="T95" fmla="*/ 164 h 196"/>
              <a:gd name="T96" fmla="*/ 130 w 197"/>
              <a:gd name="T97" fmla="*/ 128 h 196"/>
              <a:gd name="T98" fmla="*/ 130 w 197"/>
              <a:gd name="T99" fmla="*/ 121 h 196"/>
              <a:gd name="T100" fmla="*/ 137 w 197"/>
              <a:gd name="T101" fmla="*/ 121 h 196"/>
              <a:gd name="T102" fmla="*/ 174 w 197"/>
              <a:gd name="T103" fmla="*/ 157 h 196"/>
              <a:gd name="T104" fmla="*/ 174 w 197"/>
              <a:gd name="T105" fmla="*/ 164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96">
                <a:moveTo>
                  <a:pt x="128" y="100"/>
                </a:moveTo>
                <a:cubicBezTo>
                  <a:pt x="134" y="103"/>
                  <a:pt x="140" y="104"/>
                  <a:pt x="147" y="104"/>
                </a:cubicBezTo>
                <a:cubicBezTo>
                  <a:pt x="175" y="104"/>
                  <a:pt x="197" y="82"/>
                  <a:pt x="197" y="54"/>
                </a:cubicBezTo>
                <a:cubicBezTo>
                  <a:pt x="197" y="51"/>
                  <a:pt x="197" y="48"/>
                  <a:pt x="196" y="45"/>
                </a:cubicBezTo>
                <a:cubicBezTo>
                  <a:pt x="161" y="83"/>
                  <a:pt x="161" y="83"/>
                  <a:pt x="161" y="83"/>
                </a:cubicBezTo>
                <a:cubicBezTo>
                  <a:pt x="127" y="77"/>
                  <a:pt x="127" y="77"/>
                  <a:pt x="127" y="77"/>
                </a:cubicBezTo>
                <a:cubicBezTo>
                  <a:pt x="115" y="45"/>
                  <a:pt x="115" y="45"/>
                  <a:pt x="115" y="45"/>
                </a:cubicBezTo>
                <a:cubicBezTo>
                  <a:pt x="154" y="4"/>
                  <a:pt x="154" y="4"/>
                  <a:pt x="154" y="4"/>
                </a:cubicBezTo>
                <a:cubicBezTo>
                  <a:pt x="152" y="3"/>
                  <a:pt x="149" y="3"/>
                  <a:pt x="147" y="3"/>
                </a:cubicBezTo>
                <a:cubicBezTo>
                  <a:pt x="119" y="3"/>
                  <a:pt x="96" y="26"/>
                  <a:pt x="96" y="54"/>
                </a:cubicBezTo>
                <a:cubicBezTo>
                  <a:pt x="96" y="61"/>
                  <a:pt x="98" y="68"/>
                  <a:pt x="101" y="74"/>
                </a:cubicBezTo>
                <a:cubicBezTo>
                  <a:pt x="85" y="101"/>
                  <a:pt x="62" y="124"/>
                  <a:pt x="53" y="133"/>
                </a:cubicBezTo>
                <a:cubicBezTo>
                  <a:pt x="50" y="132"/>
                  <a:pt x="47" y="131"/>
                  <a:pt x="44" y="131"/>
                </a:cubicBezTo>
                <a:cubicBezTo>
                  <a:pt x="26" y="131"/>
                  <a:pt x="12" y="145"/>
                  <a:pt x="12" y="162"/>
                </a:cubicBezTo>
                <a:cubicBezTo>
                  <a:pt x="12" y="180"/>
                  <a:pt x="26" y="194"/>
                  <a:pt x="44" y="194"/>
                </a:cubicBezTo>
                <a:cubicBezTo>
                  <a:pt x="61" y="194"/>
                  <a:pt x="75" y="180"/>
                  <a:pt x="75" y="162"/>
                </a:cubicBezTo>
                <a:cubicBezTo>
                  <a:pt x="75" y="158"/>
                  <a:pt x="74" y="154"/>
                  <a:pt x="72" y="151"/>
                </a:cubicBezTo>
                <a:cubicBezTo>
                  <a:pt x="79" y="141"/>
                  <a:pt x="98" y="119"/>
                  <a:pt x="128" y="100"/>
                </a:cubicBezTo>
                <a:close/>
                <a:moveTo>
                  <a:pt x="44" y="179"/>
                </a:moveTo>
                <a:cubicBezTo>
                  <a:pt x="34" y="179"/>
                  <a:pt x="27" y="172"/>
                  <a:pt x="27" y="162"/>
                </a:cubicBezTo>
                <a:cubicBezTo>
                  <a:pt x="27" y="153"/>
                  <a:pt x="34" y="146"/>
                  <a:pt x="44" y="146"/>
                </a:cubicBezTo>
                <a:cubicBezTo>
                  <a:pt x="53" y="146"/>
                  <a:pt x="60" y="153"/>
                  <a:pt x="60" y="162"/>
                </a:cubicBezTo>
                <a:cubicBezTo>
                  <a:pt x="60" y="172"/>
                  <a:pt x="53" y="179"/>
                  <a:pt x="44" y="179"/>
                </a:cubicBezTo>
                <a:close/>
                <a:moveTo>
                  <a:pt x="47" y="61"/>
                </a:moveTo>
                <a:cubicBezTo>
                  <a:pt x="76" y="92"/>
                  <a:pt x="76" y="92"/>
                  <a:pt x="76" y="92"/>
                </a:cubicBezTo>
                <a:cubicBezTo>
                  <a:pt x="90" y="77"/>
                  <a:pt x="90" y="77"/>
                  <a:pt x="90" y="77"/>
                </a:cubicBezTo>
                <a:cubicBezTo>
                  <a:pt x="61" y="47"/>
                  <a:pt x="61" y="47"/>
                  <a:pt x="61" y="47"/>
                </a:cubicBezTo>
                <a:cubicBezTo>
                  <a:pt x="68" y="40"/>
                  <a:pt x="68" y="40"/>
                  <a:pt x="68" y="40"/>
                </a:cubicBezTo>
                <a:cubicBezTo>
                  <a:pt x="28" y="0"/>
                  <a:pt x="28" y="0"/>
                  <a:pt x="28" y="0"/>
                </a:cubicBezTo>
                <a:cubicBezTo>
                  <a:pt x="0" y="29"/>
                  <a:pt x="0" y="29"/>
                  <a:pt x="0" y="29"/>
                </a:cubicBezTo>
                <a:cubicBezTo>
                  <a:pt x="39" y="68"/>
                  <a:pt x="39" y="68"/>
                  <a:pt x="39" y="68"/>
                </a:cubicBezTo>
                <a:lnTo>
                  <a:pt x="47" y="61"/>
                </a:lnTo>
                <a:close/>
                <a:moveTo>
                  <a:pt x="138" y="107"/>
                </a:moveTo>
                <a:cubicBezTo>
                  <a:pt x="138" y="107"/>
                  <a:pt x="114" y="114"/>
                  <a:pt x="97" y="143"/>
                </a:cubicBezTo>
                <a:cubicBezTo>
                  <a:pt x="97" y="141"/>
                  <a:pt x="142" y="188"/>
                  <a:pt x="142" y="188"/>
                </a:cubicBezTo>
                <a:cubicBezTo>
                  <a:pt x="150" y="196"/>
                  <a:pt x="163" y="196"/>
                  <a:pt x="170" y="188"/>
                </a:cubicBezTo>
                <a:cubicBezTo>
                  <a:pt x="182" y="177"/>
                  <a:pt x="182" y="177"/>
                  <a:pt x="182" y="177"/>
                </a:cubicBezTo>
                <a:cubicBezTo>
                  <a:pt x="189" y="169"/>
                  <a:pt x="189" y="156"/>
                  <a:pt x="182" y="149"/>
                </a:cubicBezTo>
                <a:lnTo>
                  <a:pt x="138" y="107"/>
                </a:lnTo>
                <a:close/>
                <a:moveTo>
                  <a:pt x="158" y="180"/>
                </a:moveTo>
                <a:cubicBezTo>
                  <a:pt x="156" y="182"/>
                  <a:pt x="153" y="182"/>
                  <a:pt x="151" y="180"/>
                </a:cubicBezTo>
                <a:cubicBezTo>
                  <a:pt x="114" y="144"/>
                  <a:pt x="114" y="144"/>
                  <a:pt x="114" y="144"/>
                </a:cubicBezTo>
                <a:cubicBezTo>
                  <a:pt x="112" y="142"/>
                  <a:pt x="112" y="139"/>
                  <a:pt x="114" y="137"/>
                </a:cubicBezTo>
                <a:cubicBezTo>
                  <a:pt x="116" y="135"/>
                  <a:pt x="120" y="135"/>
                  <a:pt x="121" y="137"/>
                </a:cubicBezTo>
                <a:cubicBezTo>
                  <a:pt x="158" y="173"/>
                  <a:pt x="158" y="173"/>
                  <a:pt x="158" y="173"/>
                </a:cubicBezTo>
                <a:cubicBezTo>
                  <a:pt x="160" y="175"/>
                  <a:pt x="160" y="178"/>
                  <a:pt x="158" y="180"/>
                </a:cubicBezTo>
                <a:close/>
                <a:moveTo>
                  <a:pt x="174" y="164"/>
                </a:moveTo>
                <a:cubicBezTo>
                  <a:pt x="172" y="166"/>
                  <a:pt x="169" y="166"/>
                  <a:pt x="167" y="164"/>
                </a:cubicBezTo>
                <a:cubicBezTo>
                  <a:pt x="130" y="128"/>
                  <a:pt x="130" y="128"/>
                  <a:pt x="130" y="128"/>
                </a:cubicBezTo>
                <a:cubicBezTo>
                  <a:pt x="128" y="126"/>
                  <a:pt x="128" y="123"/>
                  <a:pt x="130" y="121"/>
                </a:cubicBezTo>
                <a:cubicBezTo>
                  <a:pt x="132" y="119"/>
                  <a:pt x="136" y="119"/>
                  <a:pt x="137" y="121"/>
                </a:cubicBezTo>
                <a:cubicBezTo>
                  <a:pt x="174" y="157"/>
                  <a:pt x="174" y="157"/>
                  <a:pt x="174" y="157"/>
                </a:cubicBezTo>
                <a:cubicBezTo>
                  <a:pt x="176" y="159"/>
                  <a:pt x="176" y="162"/>
                  <a:pt x="174" y="164"/>
                </a:cubicBezTo>
                <a:close/>
              </a:path>
            </a:pathLst>
          </a:custGeom>
          <a:solidFill>
            <a:schemeClr val="bg1"/>
          </a:solidFill>
          <a:ln>
            <a:noFill/>
          </a:ln>
        </p:spPr>
        <p:txBody>
          <a:bodyPr vert="horz" wrap="square" lIns="68548" tIns="34274" rIns="68548" bIns="34274" numCol="1" anchor="t" anchorCtr="0" compatLnSpc="1"/>
          <a:lstStyle/>
          <a:p>
            <a:endParaRPr lang="zh-CN" altLang="en-US" sz="1280">
              <a:solidFill>
                <a:schemeClr val="bg1"/>
              </a:solidFill>
            </a:endParaRPr>
          </a:p>
        </p:txBody>
      </p:sp>
      <p:sp>
        <p:nvSpPr>
          <p:cNvPr id="91" name="矩形 90"/>
          <p:cNvSpPr/>
          <p:nvPr/>
        </p:nvSpPr>
        <p:spPr>
          <a:xfrm>
            <a:off x="1679245" y="3427393"/>
            <a:ext cx="955810" cy="266154"/>
          </a:xfrm>
          <a:prstGeom prst="rect">
            <a:avLst/>
          </a:prstGeom>
        </p:spPr>
        <p:txBody>
          <a:bodyPr wrap="none" lIns="68541" tIns="34271" rIns="68541" bIns="34271">
            <a:spAutoFit/>
          </a:bodyPr>
          <a:lstStyle/>
          <a:p>
            <a:r>
              <a:rPr lang="zh-CN" altLang="en-US" sz="1280" b="1">
                <a:solidFill>
                  <a:schemeClr val="bg1"/>
                </a:solidFill>
                <a:latin typeface="微软雅黑" panose="020b0503020204020204" pitchFamily="34" charset="-122"/>
                <a:ea typeface="微软雅黑" panose="020b0503020204020204" pitchFamily="34" charset="-122"/>
              </a:rPr>
              <a:t>自定义设置</a:t>
            </a:r>
            <a:endParaRPr lang="en-US" altLang="zh-CN" sz="1280" b="1">
              <a:solidFill>
                <a:schemeClr val="bg1"/>
              </a:solidFill>
              <a:latin typeface="微软雅黑" panose="020b0503020204020204" pitchFamily="34" charset="-122"/>
              <a:ea typeface="微软雅黑" panose="020b0503020204020204" pitchFamily="34" charset="-122"/>
            </a:endParaRPr>
          </a:p>
        </p:txBody>
      </p:sp>
      <p:sp>
        <p:nvSpPr>
          <p:cNvPr id="92" name="弧形 91"/>
          <p:cNvSpPr/>
          <p:nvPr/>
        </p:nvSpPr>
        <p:spPr>
          <a:xfrm>
            <a:off x="1085439" y="3101738"/>
            <a:ext cx="494499" cy="494601"/>
          </a:xfrm>
          <a:prstGeom prst="arc">
            <a:avLst>
              <a:gd name="adj1" fmla="val 16200000"/>
              <a:gd name="adj2" fmla="val 12730794"/>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68548" tIns="34274" rIns="68548" bIns="34274" rtlCol="0" anchor="ctr"/>
          <a:lstStyle/>
          <a:p>
            <a:pPr algn="ctr"/>
            <a:endParaRPr lang="zh-CN" altLang="en-US" sz="1280">
              <a:solidFill>
                <a:schemeClr val="bg1"/>
              </a:solidFill>
            </a:endParaRPr>
          </a:p>
        </p:txBody>
      </p:sp>
      <p:sp>
        <p:nvSpPr>
          <p:cNvPr id="96" name="矩形 95"/>
          <p:cNvSpPr/>
          <p:nvPr/>
        </p:nvSpPr>
        <p:spPr>
          <a:xfrm>
            <a:off x="2937388" y="3472331"/>
            <a:ext cx="402022" cy="24297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8" tIns="34274" rIns="68548" bIns="34274" rtlCol="0" anchor="ctr"/>
          <a:lstStyle/>
          <a:p>
            <a:pPr algn="ctr"/>
            <a:endParaRPr lang="zh-CN" altLang="en-US" sz="1280">
              <a:solidFill>
                <a:schemeClr val="bg1"/>
              </a:solidFill>
            </a:endParaRPr>
          </a:p>
        </p:txBody>
      </p:sp>
      <p:sp>
        <p:nvSpPr>
          <p:cNvPr id="97" name="矩形 96"/>
          <p:cNvSpPr/>
          <p:nvPr/>
        </p:nvSpPr>
        <p:spPr>
          <a:xfrm>
            <a:off x="2925498" y="3426372"/>
            <a:ext cx="340364" cy="266154"/>
          </a:xfrm>
          <a:prstGeom prst="rect">
            <a:avLst/>
          </a:prstGeom>
        </p:spPr>
        <p:txBody>
          <a:bodyPr wrap="none" lIns="68541" tIns="34271" rIns="68541" bIns="34271">
            <a:spAutoFit/>
          </a:bodyPr>
          <a:lstStyle/>
          <a:p>
            <a:r>
              <a:rPr lang="en-US" altLang="zh-CN" sz="1280" b="1">
                <a:solidFill>
                  <a:schemeClr val="bg1"/>
                </a:solidFill>
                <a:latin typeface="微软雅黑" panose="020b0503020204020204" pitchFamily="34" charset="-122"/>
                <a:ea typeface="微软雅黑" panose="020b0503020204020204" pitchFamily="34" charset="-122"/>
              </a:rPr>
              <a:t>01</a:t>
            </a:r>
            <a:endParaRPr lang="en-US" altLang="zh-CN" sz="1280" b="1">
              <a:solidFill>
                <a:schemeClr val="bg1"/>
              </a:solidFill>
              <a:latin typeface="微软雅黑" panose="020b0503020204020204" pitchFamily="34" charset="-122"/>
              <a:ea typeface="微软雅黑" panose="020b0503020204020204" pitchFamily="34" charset="-122"/>
            </a:endParaRPr>
          </a:p>
        </p:txBody>
      </p:sp>
      <p:sp>
        <p:nvSpPr>
          <p:cNvPr id="98" name="矩形 97"/>
          <p:cNvSpPr/>
          <p:nvPr/>
        </p:nvSpPr>
        <p:spPr>
          <a:xfrm>
            <a:off x="4068697" y="3427393"/>
            <a:ext cx="792332" cy="266154"/>
          </a:xfrm>
          <a:prstGeom prst="rect">
            <a:avLst/>
          </a:prstGeom>
        </p:spPr>
        <p:txBody>
          <a:bodyPr wrap="none" lIns="68541" tIns="34271" rIns="68541" bIns="34271">
            <a:spAutoFit/>
          </a:bodyPr>
          <a:lstStyle/>
          <a:p>
            <a:r>
              <a:rPr lang="zh-CN" altLang="en-US" sz="1280" b="1">
                <a:solidFill>
                  <a:schemeClr val="bg1"/>
                </a:solidFill>
                <a:latin typeface="微软雅黑" panose="020b0503020204020204" pitchFamily="34" charset="-122"/>
                <a:ea typeface="微软雅黑" panose="020b0503020204020204" pitchFamily="34" charset="-122"/>
              </a:rPr>
              <a:t>喇叭功能</a:t>
            </a:r>
            <a:endParaRPr lang="en-US" altLang="zh-CN" sz="1280" b="1">
              <a:solidFill>
                <a:schemeClr val="bg1"/>
              </a:solidFill>
              <a:latin typeface="微软雅黑" panose="020b0503020204020204" pitchFamily="34" charset="-122"/>
              <a:ea typeface="微软雅黑" panose="020b0503020204020204" pitchFamily="34" charset="-122"/>
            </a:endParaRPr>
          </a:p>
        </p:txBody>
      </p:sp>
      <p:sp>
        <p:nvSpPr>
          <p:cNvPr id="99" name="弧形 98"/>
          <p:cNvSpPr/>
          <p:nvPr/>
        </p:nvSpPr>
        <p:spPr>
          <a:xfrm>
            <a:off x="3474890" y="3101738"/>
            <a:ext cx="494499" cy="494601"/>
          </a:xfrm>
          <a:prstGeom prst="arc">
            <a:avLst>
              <a:gd name="adj1" fmla="val 16200000"/>
              <a:gd name="adj2" fmla="val 12730794"/>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68548" tIns="34274" rIns="68548" bIns="34274" rtlCol="0" anchor="ctr"/>
          <a:lstStyle/>
          <a:p>
            <a:pPr algn="ctr"/>
            <a:endParaRPr lang="zh-CN" altLang="en-US" sz="1280">
              <a:solidFill>
                <a:schemeClr val="bg1"/>
              </a:solidFill>
            </a:endParaRPr>
          </a:p>
        </p:txBody>
      </p:sp>
      <p:sp>
        <p:nvSpPr>
          <p:cNvPr id="103" name="矩形 102"/>
          <p:cNvSpPr/>
          <p:nvPr/>
        </p:nvSpPr>
        <p:spPr>
          <a:xfrm>
            <a:off x="5130926" y="3494098"/>
            <a:ext cx="377079" cy="23208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8" tIns="34274" rIns="68548" bIns="34274" rtlCol="0" anchor="ctr"/>
          <a:lstStyle/>
          <a:p>
            <a:pPr algn="ctr"/>
            <a:endParaRPr lang="zh-CN" altLang="en-US" sz="1280">
              <a:solidFill>
                <a:schemeClr val="bg1"/>
              </a:solidFill>
            </a:endParaRPr>
          </a:p>
        </p:txBody>
      </p:sp>
      <p:sp>
        <p:nvSpPr>
          <p:cNvPr id="104" name="矩形 103"/>
          <p:cNvSpPr/>
          <p:nvPr/>
        </p:nvSpPr>
        <p:spPr>
          <a:xfrm>
            <a:off x="5097268" y="3437255"/>
            <a:ext cx="340364" cy="266154"/>
          </a:xfrm>
          <a:prstGeom prst="rect">
            <a:avLst/>
          </a:prstGeom>
        </p:spPr>
        <p:txBody>
          <a:bodyPr wrap="none" lIns="68541" tIns="34271" rIns="68541" bIns="34271">
            <a:spAutoFit/>
          </a:bodyPr>
          <a:lstStyle/>
          <a:p>
            <a:r>
              <a:rPr lang="en-US" altLang="zh-CN" sz="1280" b="1">
                <a:solidFill>
                  <a:schemeClr val="bg1"/>
                </a:solidFill>
                <a:latin typeface="微软雅黑" panose="020b0503020204020204" pitchFamily="34" charset="-122"/>
                <a:ea typeface="微软雅黑" panose="020b0503020204020204" pitchFamily="34" charset="-122"/>
              </a:rPr>
              <a:t>02</a:t>
            </a:r>
            <a:endParaRPr lang="en-US" altLang="zh-CN" sz="1280" b="1">
              <a:solidFill>
                <a:schemeClr val="bg1"/>
              </a:solidFill>
              <a:latin typeface="微软雅黑" panose="020b0503020204020204" pitchFamily="34" charset="-122"/>
              <a:ea typeface="微软雅黑" panose="020b0503020204020204" pitchFamily="34" charset="-122"/>
            </a:endParaRPr>
          </a:p>
        </p:txBody>
      </p:sp>
      <p:sp>
        <p:nvSpPr>
          <p:cNvPr id="105" name="矩形 104"/>
          <p:cNvSpPr/>
          <p:nvPr/>
        </p:nvSpPr>
        <p:spPr>
          <a:xfrm>
            <a:off x="6497912" y="3427393"/>
            <a:ext cx="792332" cy="266154"/>
          </a:xfrm>
          <a:prstGeom prst="rect">
            <a:avLst/>
          </a:prstGeom>
        </p:spPr>
        <p:txBody>
          <a:bodyPr wrap="none" lIns="68541" tIns="34271" rIns="68541" bIns="34271">
            <a:spAutoFit/>
          </a:bodyPr>
          <a:lstStyle/>
          <a:p>
            <a:r>
              <a:rPr lang="zh-CN" altLang="en-US" sz="1280" b="1">
                <a:solidFill>
                  <a:schemeClr val="bg1"/>
                </a:solidFill>
                <a:latin typeface="微软雅黑" panose="020b0503020204020204" pitchFamily="34" charset="-122"/>
                <a:ea typeface="微软雅黑" panose="020b0503020204020204" pitchFamily="34" charset="-122"/>
              </a:rPr>
              <a:t>游戏玩家</a:t>
            </a:r>
            <a:endParaRPr lang="en-US" altLang="zh-CN" sz="1280" b="1">
              <a:solidFill>
                <a:schemeClr val="bg1"/>
              </a:solidFill>
              <a:latin typeface="微软雅黑" panose="020b0503020204020204" pitchFamily="34" charset="-122"/>
              <a:ea typeface="微软雅黑" panose="020b0503020204020204" pitchFamily="34" charset="-122"/>
            </a:endParaRPr>
          </a:p>
        </p:txBody>
      </p:sp>
      <p:sp>
        <p:nvSpPr>
          <p:cNvPr id="106" name="弧形 105"/>
          <p:cNvSpPr/>
          <p:nvPr/>
        </p:nvSpPr>
        <p:spPr>
          <a:xfrm>
            <a:off x="5904105" y="3101738"/>
            <a:ext cx="494499" cy="494601"/>
          </a:xfrm>
          <a:prstGeom prst="arc">
            <a:avLst>
              <a:gd name="adj1" fmla="val 16200000"/>
              <a:gd name="adj2" fmla="val 12730794"/>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68548" tIns="34274" rIns="68548" bIns="34274" rtlCol="0" anchor="ctr"/>
          <a:lstStyle/>
          <a:p>
            <a:pPr algn="ctr"/>
            <a:endParaRPr lang="zh-CN" altLang="en-US" sz="1280">
              <a:solidFill>
                <a:schemeClr val="bg1"/>
              </a:solidFill>
            </a:endParaRPr>
          </a:p>
        </p:txBody>
      </p:sp>
      <p:sp>
        <p:nvSpPr>
          <p:cNvPr id="110" name="矩形 109"/>
          <p:cNvSpPr/>
          <p:nvPr/>
        </p:nvSpPr>
        <p:spPr>
          <a:xfrm>
            <a:off x="7560142" y="3472331"/>
            <a:ext cx="385840" cy="24297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8" tIns="34274" rIns="68548" bIns="34274" rtlCol="0" anchor="ctr"/>
          <a:lstStyle/>
          <a:p>
            <a:pPr algn="ctr"/>
            <a:endParaRPr lang="zh-CN" altLang="en-US" sz="1280">
              <a:solidFill>
                <a:schemeClr val="bg1"/>
              </a:solidFill>
            </a:endParaRPr>
          </a:p>
        </p:txBody>
      </p:sp>
      <p:sp>
        <p:nvSpPr>
          <p:cNvPr id="111" name="矩形 110"/>
          <p:cNvSpPr/>
          <p:nvPr/>
        </p:nvSpPr>
        <p:spPr>
          <a:xfrm>
            <a:off x="7537367" y="3426372"/>
            <a:ext cx="340364" cy="266154"/>
          </a:xfrm>
          <a:prstGeom prst="rect">
            <a:avLst/>
          </a:prstGeom>
        </p:spPr>
        <p:txBody>
          <a:bodyPr wrap="none" lIns="68541" tIns="34271" rIns="68541" bIns="34271">
            <a:spAutoFit/>
          </a:bodyPr>
          <a:lstStyle/>
          <a:p>
            <a:r>
              <a:rPr lang="en-US" altLang="zh-CN" sz="1280" b="1">
                <a:solidFill>
                  <a:schemeClr val="bg1"/>
                </a:solidFill>
                <a:latin typeface="微软雅黑" panose="020b0503020204020204" pitchFamily="34" charset="-122"/>
                <a:ea typeface="微软雅黑" panose="020b0503020204020204" pitchFamily="34" charset="-122"/>
              </a:rPr>
              <a:t>03</a:t>
            </a:r>
            <a:endParaRPr lang="en-US" altLang="zh-CN" sz="1280" b="1">
              <a:solidFill>
                <a:schemeClr val="bg1"/>
              </a:solidFill>
              <a:latin typeface="微软雅黑" panose="020b0503020204020204" pitchFamily="34" charset="-122"/>
              <a:ea typeface="微软雅黑" panose="020b0503020204020204" pitchFamily="34" charset="-122"/>
            </a:endParaRPr>
          </a:p>
        </p:txBody>
      </p:sp>
      <p:sp>
        <p:nvSpPr>
          <p:cNvPr id="112" name="Freeform 63"/>
          <p:cNvSpPr>
            <a:spLocks noEditPoints="1"/>
          </p:cNvSpPr>
          <p:nvPr/>
        </p:nvSpPr>
        <p:spPr bwMode="auto">
          <a:xfrm>
            <a:off x="3582327" y="3221539"/>
            <a:ext cx="279621" cy="292320"/>
          </a:xfrm>
          <a:custGeom>
            <a:gdLst>
              <a:gd name="T0" fmla="*/ 17 w 195"/>
              <a:gd name="T1" fmla="*/ 103 h 203"/>
              <a:gd name="T2" fmla="*/ 17 w 195"/>
              <a:gd name="T3" fmla="*/ 45 h 203"/>
              <a:gd name="T4" fmla="*/ 0 w 195"/>
              <a:gd name="T5" fmla="*/ 74 h 203"/>
              <a:gd name="T6" fmla="*/ 17 w 195"/>
              <a:gd name="T7" fmla="*/ 103 h 203"/>
              <a:gd name="T8" fmla="*/ 29 w 195"/>
              <a:gd name="T9" fmla="*/ 112 h 203"/>
              <a:gd name="T10" fmla="*/ 77 w 195"/>
              <a:gd name="T11" fmla="*/ 112 h 203"/>
              <a:gd name="T12" fmla="*/ 77 w 195"/>
              <a:gd name="T13" fmla="*/ 40 h 203"/>
              <a:gd name="T14" fmla="*/ 29 w 195"/>
              <a:gd name="T15" fmla="*/ 40 h 203"/>
              <a:gd name="T16" fmla="*/ 21 w 195"/>
              <a:gd name="T17" fmla="*/ 48 h 203"/>
              <a:gd name="T18" fmla="*/ 21 w 195"/>
              <a:gd name="T19" fmla="*/ 104 h 203"/>
              <a:gd name="T20" fmla="*/ 29 w 195"/>
              <a:gd name="T21" fmla="*/ 112 h 203"/>
              <a:gd name="T22" fmla="*/ 161 w 195"/>
              <a:gd name="T23" fmla="*/ 13 h 203"/>
              <a:gd name="T24" fmla="*/ 81 w 195"/>
              <a:gd name="T25" fmla="*/ 40 h 203"/>
              <a:gd name="T26" fmla="*/ 81 w 195"/>
              <a:gd name="T27" fmla="*/ 113 h 203"/>
              <a:gd name="T28" fmla="*/ 161 w 195"/>
              <a:gd name="T29" fmla="*/ 140 h 203"/>
              <a:gd name="T30" fmla="*/ 161 w 195"/>
              <a:gd name="T31" fmla="*/ 13 h 203"/>
              <a:gd name="T32" fmla="*/ 89 w 195"/>
              <a:gd name="T33" fmla="*/ 68 h 203"/>
              <a:gd name="T34" fmla="*/ 89 w 195"/>
              <a:gd name="T35" fmla="*/ 52 h 203"/>
              <a:gd name="T36" fmla="*/ 154 w 195"/>
              <a:gd name="T37" fmla="*/ 29 h 203"/>
              <a:gd name="T38" fmla="*/ 89 w 195"/>
              <a:gd name="T39" fmla="*/ 68 h 203"/>
              <a:gd name="T40" fmla="*/ 177 w 195"/>
              <a:gd name="T41" fmla="*/ 0 h 203"/>
              <a:gd name="T42" fmla="*/ 165 w 195"/>
              <a:gd name="T43" fmla="*/ 0 h 203"/>
              <a:gd name="T44" fmla="*/ 165 w 195"/>
              <a:gd name="T45" fmla="*/ 152 h 203"/>
              <a:gd name="T46" fmla="*/ 177 w 195"/>
              <a:gd name="T47" fmla="*/ 152 h 203"/>
              <a:gd name="T48" fmla="*/ 177 w 195"/>
              <a:gd name="T49" fmla="*/ 0 h 203"/>
              <a:gd name="T50" fmla="*/ 195 w 195"/>
              <a:gd name="T51" fmla="*/ 75 h 203"/>
              <a:gd name="T52" fmla="*/ 181 w 195"/>
              <a:gd name="T53" fmla="*/ 54 h 203"/>
              <a:gd name="T54" fmla="*/ 181 w 195"/>
              <a:gd name="T55" fmla="*/ 96 h 203"/>
              <a:gd name="T56" fmla="*/ 195 w 195"/>
              <a:gd name="T57" fmla="*/ 75 h 203"/>
              <a:gd name="T58" fmla="*/ 65 w 195"/>
              <a:gd name="T59" fmla="*/ 116 h 203"/>
              <a:gd name="T60" fmla="*/ 29 w 195"/>
              <a:gd name="T61" fmla="*/ 116 h 203"/>
              <a:gd name="T62" fmla="*/ 41 w 195"/>
              <a:gd name="T63" fmla="*/ 186 h 203"/>
              <a:gd name="T64" fmla="*/ 65 w 195"/>
              <a:gd name="T65" fmla="*/ 180 h 203"/>
              <a:gd name="T66" fmla="*/ 65 w 195"/>
              <a:gd name="T67" fmla="*/ 116 h 2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 h="203">
                <a:moveTo>
                  <a:pt x="17" y="103"/>
                </a:moveTo>
                <a:cubicBezTo>
                  <a:pt x="17" y="45"/>
                  <a:pt x="17" y="45"/>
                  <a:pt x="17" y="45"/>
                </a:cubicBezTo>
                <a:cubicBezTo>
                  <a:pt x="7" y="48"/>
                  <a:pt x="0" y="60"/>
                  <a:pt x="0" y="74"/>
                </a:cubicBezTo>
                <a:cubicBezTo>
                  <a:pt x="0" y="88"/>
                  <a:pt x="7" y="100"/>
                  <a:pt x="17" y="103"/>
                </a:cubicBezTo>
                <a:close/>
                <a:moveTo>
                  <a:pt x="29" y="112"/>
                </a:moveTo>
                <a:cubicBezTo>
                  <a:pt x="77" y="112"/>
                  <a:pt x="77" y="112"/>
                  <a:pt x="77" y="112"/>
                </a:cubicBezTo>
                <a:cubicBezTo>
                  <a:pt x="77" y="40"/>
                  <a:pt x="77" y="40"/>
                  <a:pt x="77" y="40"/>
                </a:cubicBezTo>
                <a:cubicBezTo>
                  <a:pt x="29" y="40"/>
                  <a:pt x="29" y="40"/>
                  <a:pt x="29" y="40"/>
                </a:cubicBezTo>
                <a:cubicBezTo>
                  <a:pt x="24" y="40"/>
                  <a:pt x="21" y="44"/>
                  <a:pt x="21" y="48"/>
                </a:cubicBezTo>
                <a:cubicBezTo>
                  <a:pt x="21" y="104"/>
                  <a:pt x="21" y="104"/>
                  <a:pt x="21" y="104"/>
                </a:cubicBezTo>
                <a:cubicBezTo>
                  <a:pt x="21" y="109"/>
                  <a:pt x="24" y="112"/>
                  <a:pt x="29" y="112"/>
                </a:cubicBezTo>
                <a:close/>
                <a:moveTo>
                  <a:pt x="161" y="13"/>
                </a:moveTo>
                <a:cubicBezTo>
                  <a:pt x="161" y="13"/>
                  <a:pt x="122" y="40"/>
                  <a:pt x="81" y="40"/>
                </a:cubicBezTo>
                <a:cubicBezTo>
                  <a:pt x="81" y="57"/>
                  <a:pt x="81" y="107"/>
                  <a:pt x="81" y="113"/>
                </a:cubicBezTo>
                <a:cubicBezTo>
                  <a:pt x="122" y="113"/>
                  <a:pt x="161" y="140"/>
                  <a:pt x="161" y="140"/>
                </a:cubicBezTo>
                <a:lnTo>
                  <a:pt x="161" y="13"/>
                </a:lnTo>
                <a:close/>
                <a:moveTo>
                  <a:pt x="89" y="68"/>
                </a:moveTo>
                <a:cubicBezTo>
                  <a:pt x="89" y="52"/>
                  <a:pt x="89" y="52"/>
                  <a:pt x="89" y="52"/>
                </a:cubicBezTo>
                <a:cubicBezTo>
                  <a:pt x="89" y="52"/>
                  <a:pt x="124" y="54"/>
                  <a:pt x="154" y="29"/>
                </a:cubicBezTo>
                <a:cubicBezTo>
                  <a:pt x="154" y="53"/>
                  <a:pt x="89" y="68"/>
                  <a:pt x="89" y="68"/>
                </a:cubicBezTo>
                <a:close/>
                <a:moveTo>
                  <a:pt x="177" y="0"/>
                </a:moveTo>
                <a:cubicBezTo>
                  <a:pt x="165" y="0"/>
                  <a:pt x="165" y="0"/>
                  <a:pt x="165" y="0"/>
                </a:cubicBezTo>
                <a:cubicBezTo>
                  <a:pt x="165" y="152"/>
                  <a:pt x="165" y="152"/>
                  <a:pt x="165" y="152"/>
                </a:cubicBezTo>
                <a:cubicBezTo>
                  <a:pt x="177" y="152"/>
                  <a:pt x="177" y="152"/>
                  <a:pt x="177" y="152"/>
                </a:cubicBezTo>
                <a:lnTo>
                  <a:pt x="177" y="0"/>
                </a:lnTo>
                <a:close/>
                <a:moveTo>
                  <a:pt x="195" y="75"/>
                </a:moveTo>
                <a:cubicBezTo>
                  <a:pt x="195" y="66"/>
                  <a:pt x="189" y="58"/>
                  <a:pt x="181" y="54"/>
                </a:cubicBezTo>
                <a:cubicBezTo>
                  <a:pt x="181" y="96"/>
                  <a:pt x="181" y="96"/>
                  <a:pt x="181" y="96"/>
                </a:cubicBezTo>
                <a:cubicBezTo>
                  <a:pt x="189" y="92"/>
                  <a:pt x="195" y="84"/>
                  <a:pt x="195" y="75"/>
                </a:cubicBezTo>
                <a:close/>
                <a:moveTo>
                  <a:pt x="65" y="116"/>
                </a:moveTo>
                <a:cubicBezTo>
                  <a:pt x="62" y="116"/>
                  <a:pt x="29" y="116"/>
                  <a:pt x="29" y="116"/>
                </a:cubicBezTo>
                <a:cubicBezTo>
                  <a:pt x="29" y="116"/>
                  <a:pt x="27" y="161"/>
                  <a:pt x="41" y="186"/>
                </a:cubicBezTo>
                <a:cubicBezTo>
                  <a:pt x="59" y="203"/>
                  <a:pt x="67" y="185"/>
                  <a:pt x="65" y="180"/>
                </a:cubicBezTo>
                <a:cubicBezTo>
                  <a:pt x="63" y="175"/>
                  <a:pt x="51" y="135"/>
                  <a:pt x="65" y="116"/>
                </a:cubicBezTo>
                <a:close/>
              </a:path>
            </a:pathLst>
          </a:custGeom>
          <a:solidFill>
            <a:schemeClr val="bg1"/>
          </a:solidFill>
          <a:ln>
            <a:noFill/>
          </a:ln>
        </p:spPr>
        <p:txBody>
          <a:bodyPr vert="horz" wrap="square" lIns="68548" tIns="34274" rIns="68548" bIns="34274" numCol="1" anchor="t" anchorCtr="0" compatLnSpc="1"/>
          <a:lstStyle/>
          <a:p>
            <a:endParaRPr lang="zh-CN" altLang="en-US" sz="1280">
              <a:solidFill>
                <a:schemeClr val="bg1"/>
              </a:solidFill>
            </a:endParaRPr>
          </a:p>
        </p:txBody>
      </p:sp>
      <p:sp>
        <p:nvSpPr>
          <p:cNvPr id="113" name="Freeform 236"/>
          <p:cNvSpPr>
            <a:spLocks noEditPoints="1"/>
          </p:cNvSpPr>
          <p:nvPr/>
        </p:nvSpPr>
        <p:spPr bwMode="auto">
          <a:xfrm>
            <a:off x="6007636" y="3198158"/>
            <a:ext cx="368812" cy="339078"/>
          </a:xfrm>
          <a:custGeom>
            <a:gdLst>
              <a:gd name="T0" fmla="*/ 164 w 219"/>
              <a:gd name="T1" fmla="*/ 42 h 201"/>
              <a:gd name="T2" fmla="*/ 93 w 219"/>
              <a:gd name="T3" fmla="*/ 22 h 201"/>
              <a:gd name="T4" fmla="*/ 66 w 219"/>
              <a:gd name="T5" fmla="*/ 49 h 201"/>
              <a:gd name="T6" fmla="*/ 32 w 219"/>
              <a:gd name="T7" fmla="*/ 57 h 201"/>
              <a:gd name="T8" fmla="*/ 8 w 219"/>
              <a:gd name="T9" fmla="*/ 118 h 201"/>
              <a:gd name="T10" fmla="*/ 50 w 219"/>
              <a:gd name="T11" fmla="*/ 198 h 201"/>
              <a:gd name="T12" fmla="*/ 85 w 219"/>
              <a:gd name="T13" fmla="*/ 142 h 201"/>
              <a:gd name="T14" fmla="*/ 133 w 219"/>
              <a:gd name="T15" fmla="*/ 114 h 201"/>
              <a:gd name="T16" fmla="*/ 198 w 219"/>
              <a:gd name="T17" fmla="*/ 117 h 201"/>
              <a:gd name="T18" fmla="*/ 164 w 219"/>
              <a:gd name="T19" fmla="*/ 42 h 201"/>
              <a:gd name="T20" fmla="*/ 65 w 219"/>
              <a:gd name="T21" fmla="*/ 128 h 201"/>
              <a:gd name="T22" fmla="*/ 28 w 219"/>
              <a:gd name="T23" fmla="*/ 118 h 201"/>
              <a:gd name="T24" fmla="*/ 38 w 219"/>
              <a:gd name="T25" fmla="*/ 82 h 201"/>
              <a:gd name="T26" fmla="*/ 74 w 219"/>
              <a:gd name="T27" fmla="*/ 91 h 201"/>
              <a:gd name="T28" fmla="*/ 65 w 219"/>
              <a:gd name="T29" fmla="*/ 128 h 201"/>
              <a:gd name="T30" fmla="*/ 112 w 219"/>
              <a:gd name="T31" fmla="*/ 44 h 201"/>
              <a:gd name="T32" fmla="*/ 122 w 219"/>
              <a:gd name="T33" fmla="*/ 38 h 201"/>
              <a:gd name="T34" fmla="*/ 128 w 219"/>
              <a:gd name="T35" fmla="*/ 48 h 201"/>
              <a:gd name="T36" fmla="*/ 118 w 219"/>
              <a:gd name="T37" fmla="*/ 53 h 201"/>
              <a:gd name="T38" fmla="*/ 112 w 219"/>
              <a:gd name="T39" fmla="*/ 44 h 201"/>
              <a:gd name="T40" fmla="*/ 113 w 219"/>
              <a:gd name="T41" fmla="*/ 74 h 201"/>
              <a:gd name="T42" fmla="*/ 107 w 219"/>
              <a:gd name="T43" fmla="*/ 64 h 201"/>
              <a:gd name="T44" fmla="*/ 117 w 219"/>
              <a:gd name="T45" fmla="*/ 59 h 201"/>
              <a:gd name="T46" fmla="*/ 122 w 219"/>
              <a:gd name="T47" fmla="*/ 68 h 201"/>
              <a:gd name="T48" fmla="*/ 113 w 219"/>
              <a:gd name="T49" fmla="*/ 74 h 201"/>
              <a:gd name="T50" fmla="*/ 142 w 219"/>
              <a:gd name="T51" fmla="*/ 73 h 201"/>
              <a:gd name="T52" fmla="*/ 132 w 219"/>
              <a:gd name="T53" fmla="*/ 79 h 201"/>
              <a:gd name="T54" fmla="*/ 127 w 219"/>
              <a:gd name="T55" fmla="*/ 69 h 201"/>
              <a:gd name="T56" fmla="*/ 136 w 219"/>
              <a:gd name="T57" fmla="*/ 64 h 201"/>
              <a:gd name="T58" fmla="*/ 142 w 219"/>
              <a:gd name="T59" fmla="*/ 73 h 201"/>
              <a:gd name="T60" fmla="*/ 147 w 219"/>
              <a:gd name="T61" fmla="*/ 53 h 201"/>
              <a:gd name="T62" fmla="*/ 138 w 219"/>
              <a:gd name="T63" fmla="*/ 59 h 201"/>
              <a:gd name="T64" fmla="*/ 132 w 219"/>
              <a:gd name="T65" fmla="*/ 49 h 201"/>
              <a:gd name="T66" fmla="*/ 142 w 219"/>
              <a:gd name="T67" fmla="*/ 43 h 201"/>
              <a:gd name="T68" fmla="*/ 147 w 219"/>
              <a:gd name="T69" fmla="*/ 53 h 201"/>
              <a:gd name="T70" fmla="*/ 43 w 219"/>
              <a:gd name="T71" fmla="*/ 91 h 201"/>
              <a:gd name="T72" fmla="*/ 38 w 219"/>
              <a:gd name="T73" fmla="*/ 113 h 201"/>
              <a:gd name="T74" fmla="*/ 59 w 219"/>
              <a:gd name="T75" fmla="*/ 118 h 201"/>
              <a:gd name="T76" fmla="*/ 65 w 219"/>
              <a:gd name="T77" fmla="*/ 97 h 201"/>
              <a:gd name="T78" fmla="*/ 43 w 219"/>
              <a:gd name="T79" fmla="*/ 91 h 2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01">
                <a:moveTo>
                  <a:pt x="164" y="42"/>
                </a:moveTo>
                <a:cubicBezTo>
                  <a:pt x="143" y="21"/>
                  <a:pt x="121" y="0"/>
                  <a:pt x="93" y="22"/>
                </a:cubicBezTo>
                <a:cubicBezTo>
                  <a:pt x="83" y="30"/>
                  <a:pt x="78" y="41"/>
                  <a:pt x="66" y="49"/>
                </a:cubicBezTo>
                <a:cubicBezTo>
                  <a:pt x="55" y="55"/>
                  <a:pt x="43" y="53"/>
                  <a:pt x="32" y="57"/>
                </a:cubicBezTo>
                <a:cubicBezTo>
                  <a:pt x="0" y="69"/>
                  <a:pt x="1" y="87"/>
                  <a:pt x="8" y="118"/>
                </a:cubicBezTo>
                <a:cubicBezTo>
                  <a:pt x="11" y="136"/>
                  <a:pt x="25" y="196"/>
                  <a:pt x="50" y="198"/>
                </a:cubicBezTo>
                <a:cubicBezTo>
                  <a:pt x="75" y="201"/>
                  <a:pt x="75" y="155"/>
                  <a:pt x="85" y="142"/>
                </a:cubicBezTo>
                <a:cubicBezTo>
                  <a:pt x="94" y="131"/>
                  <a:pt x="119" y="117"/>
                  <a:pt x="133" y="114"/>
                </a:cubicBezTo>
                <a:cubicBezTo>
                  <a:pt x="151" y="110"/>
                  <a:pt x="183" y="130"/>
                  <a:pt x="198" y="117"/>
                </a:cubicBezTo>
                <a:cubicBezTo>
                  <a:pt x="219" y="97"/>
                  <a:pt x="176" y="55"/>
                  <a:pt x="164" y="42"/>
                </a:cubicBezTo>
                <a:close/>
                <a:moveTo>
                  <a:pt x="65" y="128"/>
                </a:moveTo>
                <a:cubicBezTo>
                  <a:pt x="52" y="135"/>
                  <a:pt x="35" y="131"/>
                  <a:pt x="28" y="118"/>
                </a:cubicBezTo>
                <a:cubicBezTo>
                  <a:pt x="21" y="105"/>
                  <a:pt x="25" y="89"/>
                  <a:pt x="38" y="82"/>
                </a:cubicBezTo>
                <a:cubicBezTo>
                  <a:pt x="51" y="74"/>
                  <a:pt x="67" y="79"/>
                  <a:pt x="74" y="91"/>
                </a:cubicBezTo>
                <a:cubicBezTo>
                  <a:pt x="82" y="104"/>
                  <a:pt x="77" y="121"/>
                  <a:pt x="65" y="128"/>
                </a:cubicBezTo>
                <a:close/>
                <a:moveTo>
                  <a:pt x="112" y="44"/>
                </a:moveTo>
                <a:cubicBezTo>
                  <a:pt x="114" y="40"/>
                  <a:pt x="118" y="37"/>
                  <a:pt x="122" y="38"/>
                </a:cubicBezTo>
                <a:cubicBezTo>
                  <a:pt x="126" y="39"/>
                  <a:pt x="129" y="44"/>
                  <a:pt x="128" y="48"/>
                </a:cubicBezTo>
                <a:cubicBezTo>
                  <a:pt x="127" y="52"/>
                  <a:pt x="122" y="54"/>
                  <a:pt x="118" y="53"/>
                </a:cubicBezTo>
                <a:cubicBezTo>
                  <a:pt x="114" y="52"/>
                  <a:pt x="111" y="48"/>
                  <a:pt x="112" y="44"/>
                </a:cubicBezTo>
                <a:close/>
                <a:moveTo>
                  <a:pt x="113" y="74"/>
                </a:moveTo>
                <a:cubicBezTo>
                  <a:pt x="108" y="73"/>
                  <a:pt x="106" y="68"/>
                  <a:pt x="107" y="64"/>
                </a:cubicBezTo>
                <a:cubicBezTo>
                  <a:pt x="108" y="60"/>
                  <a:pt x="112" y="57"/>
                  <a:pt x="117" y="59"/>
                </a:cubicBezTo>
                <a:cubicBezTo>
                  <a:pt x="121" y="60"/>
                  <a:pt x="123" y="64"/>
                  <a:pt x="122" y="68"/>
                </a:cubicBezTo>
                <a:cubicBezTo>
                  <a:pt x="121" y="72"/>
                  <a:pt x="117" y="75"/>
                  <a:pt x="113" y="74"/>
                </a:cubicBezTo>
                <a:close/>
                <a:moveTo>
                  <a:pt x="142" y="73"/>
                </a:moveTo>
                <a:cubicBezTo>
                  <a:pt x="141" y="78"/>
                  <a:pt x="136" y="80"/>
                  <a:pt x="132" y="79"/>
                </a:cubicBezTo>
                <a:cubicBezTo>
                  <a:pt x="128" y="78"/>
                  <a:pt x="126" y="74"/>
                  <a:pt x="127" y="69"/>
                </a:cubicBezTo>
                <a:cubicBezTo>
                  <a:pt x="128" y="65"/>
                  <a:pt x="132" y="63"/>
                  <a:pt x="136" y="64"/>
                </a:cubicBezTo>
                <a:cubicBezTo>
                  <a:pt x="140" y="65"/>
                  <a:pt x="143" y="69"/>
                  <a:pt x="142" y="73"/>
                </a:cubicBezTo>
                <a:close/>
                <a:moveTo>
                  <a:pt x="147" y="53"/>
                </a:moveTo>
                <a:cubicBezTo>
                  <a:pt x="146" y="57"/>
                  <a:pt x="142" y="60"/>
                  <a:pt x="138" y="59"/>
                </a:cubicBezTo>
                <a:cubicBezTo>
                  <a:pt x="134" y="57"/>
                  <a:pt x="131" y="53"/>
                  <a:pt x="132" y="49"/>
                </a:cubicBezTo>
                <a:cubicBezTo>
                  <a:pt x="133" y="45"/>
                  <a:pt x="138" y="42"/>
                  <a:pt x="142" y="43"/>
                </a:cubicBezTo>
                <a:cubicBezTo>
                  <a:pt x="146" y="45"/>
                  <a:pt x="148" y="49"/>
                  <a:pt x="147" y="53"/>
                </a:cubicBezTo>
                <a:close/>
                <a:moveTo>
                  <a:pt x="43" y="91"/>
                </a:moveTo>
                <a:cubicBezTo>
                  <a:pt x="36" y="96"/>
                  <a:pt x="33" y="105"/>
                  <a:pt x="38" y="113"/>
                </a:cubicBezTo>
                <a:cubicBezTo>
                  <a:pt x="42" y="120"/>
                  <a:pt x="52" y="123"/>
                  <a:pt x="59" y="118"/>
                </a:cubicBezTo>
                <a:cubicBezTo>
                  <a:pt x="67" y="114"/>
                  <a:pt x="69" y="104"/>
                  <a:pt x="65" y="97"/>
                </a:cubicBezTo>
                <a:cubicBezTo>
                  <a:pt x="61" y="89"/>
                  <a:pt x="51" y="87"/>
                  <a:pt x="43" y="91"/>
                </a:cubicBezTo>
                <a:close/>
              </a:path>
            </a:pathLst>
          </a:custGeom>
          <a:solidFill>
            <a:schemeClr val="bg1"/>
          </a:solidFill>
          <a:ln>
            <a:noFill/>
          </a:ln>
        </p:spPr>
        <p:txBody>
          <a:bodyPr vert="horz" wrap="square" lIns="68548" tIns="34274" rIns="68548" bIns="34274" numCol="1" anchor="t" anchorCtr="0" compatLnSpc="1"/>
          <a:lstStyle/>
          <a:p>
            <a:endParaRPr lang="zh-CN" altLang="en-US" sz="1280">
              <a:solidFill>
                <a:schemeClr val="bg1"/>
              </a:solidFill>
            </a:endParaRPr>
          </a:p>
        </p:txBody>
      </p:sp>
      <p:sp>
        <p:nvSpPr>
          <p:cNvPr id="114" name="矩形 113"/>
          <p:cNvSpPr/>
          <p:nvPr/>
        </p:nvSpPr>
        <p:spPr>
          <a:xfrm>
            <a:off x="7509364" y="1222703"/>
            <a:ext cx="971686" cy="215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48" tIns="34274" rIns="68548" bIns="34274" rtlCol="0" anchor="ctr"/>
          <a:lstStyle/>
          <a:p>
            <a:pPr algn="ctr"/>
            <a:endParaRPr lang="zh-CN" altLang="en-US" sz="1280"/>
          </a:p>
        </p:txBody>
      </p:sp>
      <p:sp>
        <p:nvSpPr>
          <p:cNvPr id="115" name="矩形 114"/>
          <p:cNvSpPr/>
          <p:nvPr/>
        </p:nvSpPr>
        <p:spPr>
          <a:xfrm>
            <a:off x="7505260" y="1222706"/>
            <a:ext cx="969642" cy="222432"/>
          </a:xfrm>
          <a:prstGeom prst="rect">
            <a:avLst/>
          </a:prstGeom>
        </p:spPr>
        <p:txBody>
          <a:bodyPr wrap="square" lIns="68541" tIns="34271" rIns="68541" bIns="34271">
            <a:spAutoFit/>
          </a:bodyPr>
          <a:lstStyle/>
          <a:p>
            <a:pPr algn="ctr"/>
            <a:r>
              <a:rPr lang="zh-CN" altLang="en-US" sz="995" b="1">
                <a:solidFill>
                  <a:schemeClr val="bg1"/>
                </a:solidFill>
                <a:latin typeface="微软雅黑" panose="020b0503020204020204" pitchFamily="34" charset="-122"/>
                <a:ea typeface="微软雅黑" panose="020b0503020204020204" pitchFamily="34" charset="-122"/>
              </a:rPr>
              <a:t>三大方面</a:t>
            </a:r>
            <a:endParaRPr lang="en-US" altLang="zh-CN" sz="995" b="1">
              <a:solidFill>
                <a:schemeClr val="bg1"/>
              </a:solidFill>
              <a:latin typeface="微软雅黑" panose="020b0503020204020204" pitchFamily="34" charset="-122"/>
              <a:ea typeface="微软雅黑" panose="020b0503020204020204" pitchFamily="34" charset="-122"/>
            </a:endParaRPr>
          </a:p>
        </p:txBody>
      </p:sp>
      <p:sp>
        <p:nvSpPr>
          <p:cNvPr id="118" name="文本框 61"/>
          <p:cNvSpPr txBox="1"/>
          <p:nvPr/>
        </p:nvSpPr>
        <p:spPr>
          <a:xfrm>
            <a:off x="1480232" y="4116505"/>
            <a:ext cx="1119303" cy="266161"/>
          </a:xfrm>
          <a:prstGeom prst="rect">
            <a:avLst/>
          </a:prstGeom>
          <a:noFill/>
        </p:spPr>
        <p:txBody>
          <a:bodyPr wrap="none" lIns="68548" tIns="34274" rIns="68548" bIns="34274" rtlCol="0">
            <a:spAutoFit/>
          </a:bodyPr>
          <a:lstStyle/>
          <a:p>
            <a:r>
              <a:rPr lang="zh-CN" altLang="en-US" sz="1280" b="1">
                <a:solidFill>
                  <a:schemeClr val="bg1">
                    <a:lumMod val="50000"/>
                  </a:schemeClr>
                </a:solidFill>
                <a:latin typeface="微软雅黑" panose="020b0503020204020204" pitchFamily="34" charset="-122"/>
                <a:ea typeface="微软雅黑" panose="020b0503020204020204" pitchFamily="34" charset="-122"/>
              </a:rPr>
              <a:t>此处添加标题</a:t>
            </a:r>
            <a:endParaRPr lang="zh-CN" altLang="en-US" sz="1280" b="1">
              <a:solidFill>
                <a:schemeClr val="bg1">
                  <a:lumMod val="50000"/>
                </a:schemeClr>
              </a:solidFill>
              <a:latin typeface="微软雅黑" panose="020b0503020204020204" pitchFamily="34" charset="-122"/>
              <a:ea typeface="微软雅黑" panose="020b0503020204020204" pitchFamily="34" charset="-122"/>
            </a:endParaRPr>
          </a:p>
        </p:txBody>
      </p:sp>
      <p:sp>
        <p:nvSpPr>
          <p:cNvPr id="119" name="矩形 118"/>
          <p:cNvSpPr/>
          <p:nvPr/>
        </p:nvSpPr>
        <p:spPr>
          <a:xfrm>
            <a:off x="1136356" y="4363605"/>
            <a:ext cx="1866709" cy="382070"/>
          </a:xfrm>
          <a:prstGeom prst="rect">
            <a:avLst/>
          </a:prstGeom>
        </p:spPr>
        <p:txBody>
          <a:bodyPr wrap="square" lIns="68548" tIns="34274" rIns="68548" bIns="34274">
            <a:spAutoFit/>
          </a:bodyPr>
          <a:lstStyle/>
          <a:p>
            <a:pPr algn="just">
              <a:lnSpc>
                <a:spcPct val="130000"/>
              </a:lnSpc>
            </a:pPr>
            <a:r>
              <a:rPr lang="zh-CN" altLang="en-US" sz="780">
                <a:solidFill>
                  <a:schemeClr val="bg1">
                    <a:lumMod val="50000"/>
                  </a:schemeClr>
                </a:solidFill>
                <a:latin typeface="微软雅黑" panose="020b0503020204020204" pitchFamily="34" charset="-122"/>
                <a:ea typeface="微软雅黑" panose="020b0503020204020204" pitchFamily="34" charset="-122"/>
              </a:rPr>
              <a:t>请在此输入您的详细文本信息和文字介绍信息。</a:t>
            </a:r>
            <a:endParaRPr lang="zh-CN" altLang="en-US" sz="780">
              <a:solidFill>
                <a:schemeClr val="bg1">
                  <a:lumMod val="50000"/>
                </a:schemeClr>
              </a:solidFill>
              <a:latin typeface="微软雅黑" panose="020b0503020204020204" pitchFamily="34" charset="-122"/>
              <a:ea typeface="微软雅黑" panose="020b0503020204020204" pitchFamily="34" charset="-122"/>
            </a:endParaRPr>
          </a:p>
        </p:txBody>
      </p:sp>
      <p:sp>
        <p:nvSpPr>
          <p:cNvPr id="120" name="文本框 64"/>
          <p:cNvSpPr txBox="1"/>
          <p:nvPr/>
        </p:nvSpPr>
        <p:spPr>
          <a:xfrm>
            <a:off x="1245567" y="4125398"/>
            <a:ext cx="202544" cy="222438"/>
          </a:xfrm>
          <a:prstGeom prst="rect">
            <a:avLst/>
          </a:prstGeom>
          <a:solidFill>
            <a:schemeClr val="tx1">
              <a:lumMod val="50000"/>
              <a:lumOff val="50000"/>
            </a:schemeClr>
          </a:solidFill>
        </p:spPr>
        <p:txBody>
          <a:bodyPr wrap="none" lIns="68548" tIns="34274" rIns="68548" bIns="34274" rtlCol="0">
            <a:spAutoFit/>
          </a:bodyPr>
          <a:lstStyle/>
          <a:p>
            <a:r>
              <a:rPr lang="en-US" altLang="zh-CN" sz="995">
                <a:solidFill>
                  <a:schemeClr val="bg1">
                    <a:lumMod val="50000"/>
                  </a:schemeClr>
                </a:solidFill>
                <a:latin typeface="Impact MT Std" pitchFamily="34" charset="0"/>
                <a:ea typeface="方正超粗黑简体" panose="03000509000000000000" pitchFamily="65" charset="-122"/>
                <a:cs typeface="Segoe UI Black" panose="020b0a02040204020203" pitchFamily="34" charset="0"/>
              </a:rPr>
              <a:t>1</a:t>
            </a:r>
            <a:endParaRPr lang="zh-CN" altLang="en-US" sz="995">
              <a:solidFill>
                <a:schemeClr val="bg1">
                  <a:lumMod val="50000"/>
                </a:schemeClr>
              </a:solidFill>
              <a:latin typeface="Impact MT Std" pitchFamily="34" charset="0"/>
              <a:ea typeface="方正超粗黑简体" panose="03000509000000000000" pitchFamily="65" charset="-122"/>
              <a:cs typeface="Segoe UI Black" panose="020b0a02040204020203" pitchFamily="34" charset="0"/>
            </a:endParaRPr>
          </a:p>
        </p:txBody>
      </p:sp>
      <p:sp>
        <p:nvSpPr>
          <p:cNvPr id="121" name="文本框 61"/>
          <p:cNvSpPr txBox="1"/>
          <p:nvPr/>
        </p:nvSpPr>
        <p:spPr>
          <a:xfrm>
            <a:off x="4064452" y="4096949"/>
            <a:ext cx="1119303" cy="266161"/>
          </a:xfrm>
          <a:prstGeom prst="rect">
            <a:avLst/>
          </a:prstGeom>
          <a:noFill/>
        </p:spPr>
        <p:txBody>
          <a:bodyPr wrap="none" lIns="68548" tIns="34274" rIns="68548" bIns="34274" rtlCol="0">
            <a:spAutoFit/>
          </a:bodyPr>
          <a:lstStyle/>
          <a:p>
            <a:r>
              <a:rPr lang="zh-CN" altLang="en-US" sz="1280" b="1">
                <a:solidFill>
                  <a:schemeClr val="bg1">
                    <a:lumMod val="50000"/>
                  </a:schemeClr>
                </a:solidFill>
                <a:latin typeface="微软雅黑" panose="020b0503020204020204" pitchFamily="34" charset="-122"/>
                <a:ea typeface="微软雅黑" panose="020b0503020204020204" pitchFamily="34" charset="-122"/>
              </a:rPr>
              <a:t>此处添加标题</a:t>
            </a:r>
            <a:endParaRPr lang="zh-CN" altLang="en-US" sz="1280" b="1">
              <a:solidFill>
                <a:schemeClr val="bg1">
                  <a:lumMod val="50000"/>
                </a:schemeClr>
              </a:solidFill>
              <a:latin typeface="微软雅黑" panose="020b0503020204020204" pitchFamily="34" charset="-122"/>
              <a:ea typeface="微软雅黑" panose="020b0503020204020204" pitchFamily="34" charset="-122"/>
            </a:endParaRPr>
          </a:p>
        </p:txBody>
      </p:sp>
      <p:sp>
        <p:nvSpPr>
          <p:cNvPr id="122" name="矩形 121"/>
          <p:cNvSpPr/>
          <p:nvPr/>
        </p:nvSpPr>
        <p:spPr>
          <a:xfrm>
            <a:off x="3720577" y="4344048"/>
            <a:ext cx="1866709" cy="382070"/>
          </a:xfrm>
          <a:prstGeom prst="rect">
            <a:avLst/>
          </a:prstGeom>
        </p:spPr>
        <p:txBody>
          <a:bodyPr wrap="square" lIns="68548" tIns="34274" rIns="68548" bIns="34274">
            <a:spAutoFit/>
          </a:bodyPr>
          <a:lstStyle/>
          <a:p>
            <a:pPr algn="just">
              <a:lnSpc>
                <a:spcPct val="130000"/>
              </a:lnSpc>
            </a:pPr>
            <a:r>
              <a:rPr lang="zh-CN" altLang="en-US" sz="780">
                <a:solidFill>
                  <a:schemeClr val="bg1">
                    <a:lumMod val="50000"/>
                  </a:schemeClr>
                </a:solidFill>
                <a:latin typeface="微软雅黑" panose="020b0503020204020204" pitchFamily="34" charset="-122"/>
                <a:ea typeface="微软雅黑" panose="020b0503020204020204" pitchFamily="34" charset="-122"/>
              </a:rPr>
              <a:t>请在此输入您的详细文本信息和文字介绍信息。</a:t>
            </a:r>
            <a:endParaRPr lang="zh-CN" altLang="en-US" sz="780">
              <a:solidFill>
                <a:schemeClr val="bg1">
                  <a:lumMod val="50000"/>
                </a:schemeClr>
              </a:solidFill>
              <a:latin typeface="微软雅黑" panose="020b0503020204020204" pitchFamily="34" charset="-122"/>
              <a:ea typeface="微软雅黑" panose="020b0503020204020204" pitchFamily="34" charset="-122"/>
            </a:endParaRPr>
          </a:p>
        </p:txBody>
      </p:sp>
      <p:sp>
        <p:nvSpPr>
          <p:cNvPr id="123" name="文本框 64"/>
          <p:cNvSpPr txBox="1"/>
          <p:nvPr/>
        </p:nvSpPr>
        <p:spPr>
          <a:xfrm>
            <a:off x="3829788" y="4105841"/>
            <a:ext cx="202544" cy="222438"/>
          </a:xfrm>
          <a:prstGeom prst="rect">
            <a:avLst/>
          </a:prstGeom>
          <a:solidFill>
            <a:schemeClr val="tx1">
              <a:lumMod val="50000"/>
              <a:lumOff val="50000"/>
            </a:schemeClr>
          </a:solidFill>
        </p:spPr>
        <p:txBody>
          <a:bodyPr wrap="none" lIns="68548" tIns="34274" rIns="68548" bIns="34274" rtlCol="0">
            <a:spAutoFit/>
          </a:bodyPr>
          <a:lstStyle/>
          <a:p>
            <a:r>
              <a:rPr lang="en-US" altLang="zh-CN" sz="995">
                <a:solidFill>
                  <a:schemeClr val="bg1">
                    <a:lumMod val="50000"/>
                  </a:schemeClr>
                </a:solidFill>
                <a:latin typeface="Impact MT Std" pitchFamily="34" charset="0"/>
                <a:ea typeface="方正超粗黑简体" panose="03000509000000000000" pitchFamily="65" charset="-122"/>
                <a:cs typeface="Segoe UI Black" panose="020b0a02040204020203" pitchFamily="34" charset="0"/>
              </a:rPr>
              <a:t>2</a:t>
            </a:r>
            <a:endParaRPr lang="zh-CN" altLang="en-US" sz="995">
              <a:solidFill>
                <a:schemeClr val="bg1">
                  <a:lumMod val="50000"/>
                </a:schemeClr>
              </a:solidFill>
              <a:latin typeface="Impact MT Std" pitchFamily="34" charset="0"/>
              <a:ea typeface="方正超粗黑简体" panose="03000509000000000000" pitchFamily="65" charset="-122"/>
              <a:cs typeface="Segoe UI Black" panose="020b0a02040204020203" pitchFamily="34" charset="0"/>
            </a:endParaRPr>
          </a:p>
        </p:txBody>
      </p:sp>
      <p:sp>
        <p:nvSpPr>
          <p:cNvPr id="124" name="文本框 61"/>
          <p:cNvSpPr txBox="1"/>
          <p:nvPr/>
        </p:nvSpPr>
        <p:spPr>
          <a:xfrm>
            <a:off x="6518977" y="4096949"/>
            <a:ext cx="1119303" cy="266161"/>
          </a:xfrm>
          <a:prstGeom prst="rect">
            <a:avLst/>
          </a:prstGeom>
          <a:noFill/>
        </p:spPr>
        <p:txBody>
          <a:bodyPr wrap="none" lIns="68548" tIns="34274" rIns="68548" bIns="34274" rtlCol="0">
            <a:spAutoFit/>
          </a:bodyPr>
          <a:lstStyle/>
          <a:p>
            <a:r>
              <a:rPr lang="zh-CN" altLang="en-US" sz="1280" b="1">
                <a:solidFill>
                  <a:schemeClr val="bg1">
                    <a:lumMod val="50000"/>
                  </a:schemeClr>
                </a:solidFill>
                <a:latin typeface="微软雅黑" panose="020b0503020204020204" pitchFamily="34" charset="-122"/>
                <a:ea typeface="微软雅黑" panose="020b0503020204020204" pitchFamily="34" charset="-122"/>
              </a:rPr>
              <a:t>此处添加标题</a:t>
            </a:r>
            <a:endParaRPr lang="zh-CN" altLang="en-US" sz="1280" b="1">
              <a:solidFill>
                <a:schemeClr val="bg1">
                  <a:lumMod val="50000"/>
                </a:schemeClr>
              </a:solidFill>
              <a:latin typeface="微软雅黑" panose="020b0503020204020204" pitchFamily="34" charset="-122"/>
              <a:ea typeface="微软雅黑" panose="020b0503020204020204" pitchFamily="34" charset="-122"/>
            </a:endParaRPr>
          </a:p>
        </p:txBody>
      </p:sp>
      <p:sp>
        <p:nvSpPr>
          <p:cNvPr id="125" name="矩形 124"/>
          <p:cNvSpPr/>
          <p:nvPr/>
        </p:nvSpPr>
        <p:spPr>
          <a:xfrm>
            <a:off x="6175102" y="4344048"/>
            <a:ext cx="1866709" cy="382070"/>
          </a:xfrm>
          <a:prstGeom prst="rect">
            <a:avLst/>
          </a:prstGeom>
        </p:spPr>
        <p:txBody>
          <a:bodyPr wrap="square" lIns="68548" tIns="34274" rIns="68548" bIns="34274">
            <a:spAutoFit/>
          </a:bodyPr>
          <a:lstStyle/>
          <a:p>
            <a:pPr algn="just">
              <a:lnSpc>
                <a:spcPct val="130000"/>
              </a:lnSpc>
            </a:pPr>
            <a:r>
              <a:rPr lang="zh-CN" altLang="en-US" sz="780">
                <a:solidFill>
                  <a:schemeClr val="bg1">
                    <a:lumMod val="50000"/>
                  </a:schemeClr>
                </a:solidFill>
                <a:latin typeface="微软雅黑" panose="020b0503020204020204" pitchFamily="34" charset="-122"/>
                <a:ea typeface="微软雅黑" panose="020b0503020204020204" pitchFamily="34" charset="-122"/>
              </a:rPr>
              <a:t>请在此输入您的详细文本信息和文字介绍信息。</a:t>
            </a:r>
            <a:endParaRPr lang="zh-CN" altLang="en-US" sz="780">
              <a:solidFill>
                <a:schemeClr val="bg1">
                  <a:lumMod val="50000"/>
                </a:schemeClr>
              </a:solidFill>
              <a:latin typeface="微软雅黑" panose="020b0503020204020204" pitchFamily="34" charset="-122"/>
              <a:ea typeface="微软雅黑" panose="020b0503020204020204" pitchFamily="34" charset="-122"/>
            </a:endParaRPr>
          </a:p>
        </p:txBody>
      </p:sp>
      <p:sp>
        <p:nvSpPr>
          <p:cNvPr id="126" name="文本框 64"/>
          <p:cNvSpPr txBox="1"/>
          <p:nvPr/>
        </p:nvSpPr>
        <p:spPr>
          <a:xfrm>
            <a:off x="6284313" y="4105842"/>
            <a:ext cx="202544" cy="222438"/>
          </a:xfrm>
          <a:prstGeom prst="rect">
            <a:avLst/>
          </a:prstGeom>
          <a:solidFill>
            <a:schemeClr val="tx1">
              <a:lumMod val="50000"/>
              <a:lumOff val="50000"/>
            </a:schemeClr>
          </a:solidFill>
        </p:spPr>
        <p:txBody>
          <a:bodyPr wrap="none" lIns="68548" tIns="34274" rIns="68548" bIns="34274" rtlCol="0">
            <a:spAutoFit/>
          </a:bodyPr>
          <a:lstStyle/>
          <a:p>
            <a:r>
              <a:rPr lang="en-US" altLang="zh-CN" sz="995">
                <a:solidFill>
                  <a:schemeClr val="bg1">
                    <a:lumMod val="50000"/>
                  </a:schemeClr>
                </a:solidFill>
                <a:latin typeface="Impact MT Std" pitchFamily="34" charset="0"/>
                <a:ea typeface="方正超粗黑简体" panose="03000509000000000000" pitchFamily="65" charset="-122"/>
                <a:cs typeface="Segoe UI Black" panose="020b0a02040204020203" pitchFamily="34" charset="0"/>
              </a:rPr>
              <a:t>3</a:t>
            </a:r>
            <a:endParaRPr lang="zh-CN" altLang="en-US" sz="995">
              <a:solidFill>
                <a:schemeClr val="bg1">
                  <a:lumMod val="50000"/>
                </a:schemeClr>
              </a:solidFill>
              <a:latin typeface="Impact MT Std" pitchFamily="34" charset="0"/>
              <a:ea typeface="方正超粗黑简体" panose="03000509000000000000" pitchFamily="65" charset="-122"/>
              <a:cs typeface="Segoe UI Black" panose="020b0a02040204020203" pitchFamily="34" charset="0"/>
            </a:endParaRPr>
          </a:p>
        </p:txBody>
      </p:sp>
    </p:spTree>
  </p:cSld>
  <p:clrMapOvr>
    <a:masterClrMapping/>
  </p:clrMapOvr>
  <mc:AlternateContent>
    <mc:Choice xmlns:p14="http://schemas.microsoft.com/office/powerpoint/2010/main" Requires="p14">
      <p:transition spd="slow" advClick="0" advTm="0" p14:dur="1600">
        <p14:prism isContent="1"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ppt_x"/>
                                          </p:val>
                                        </p:tav>
                                        <p:tav tm="100000">
                                          <p:val>
                                            <p:strVal val="#ppt_x"/>
                                          </p:val>
                                        </p:tav>
                                      </p:tavLst>
                                    </p:anim>
                                    <p:anim calcmode="lin" valueType="num">
                                      <p:cBhvr additive="base">
                                        <p:cTn id="16" dur="500" fill="hold"/>
                                        <p:tgtEl>
                                          <p:spTgt spid="9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92"/>
                                        </p:tgtEl>
                                        <p:attrNameLst>
                                          <p:attrName>style.visibility</p:attrName>
                                        </p:attrNameLst>
                                      </p:cBhvr>
                                      <p:to>
                                        <p:strVal val="visible"/>
                                      </p:to>
                                    </p:set>
                                    <p:anim calcmode="lin" valueType="num">
                                      <p:cBhvr additive="base">
                                        <p:cTn id="19" dur="500" fill="hold"/>
                                        <p:tgtEl>
                                          <p:spTgt spid="92"/>
                                        </p:tgtEl>
                                        <p:attrNameLst>
                                          <p:attrName>ppt_x</p:attrName>
                                        </p:attrNameLst>
                                      </p:cBhvr>
                                      <p:tavLst>
                                        <p:tav tm="0">
                                          <p:val>
                                            <p:strVal val="#ppt_x"/>
                                          </p:val>
                                        </p:tav>
                                        <p:tav tm="100000">
                                          <p:val>
                                            <p:strVal val="#ppt_x"/>
                                          </p:val>
                                        </p:tav>
                                      </p:tavLst>
                                    </p:anim>
                                    <p:anim calcmode="lin" valueType="num">
                                      <p:cBhvr additive="base">
                                        <p:cTn id="20" dur="500" fill="hold"/>
                                        <p:tgtEl>
                                          <p:spTgt spid="9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500" fill="hold"/>
                                        <p:tgtEl>
                                          <p:spTgt spid="96"/>
                                        </p:tgtEl>
                                        <p:attrNameLst>
                                          <p:attrName>ppt_x</p:attrName>
                                        </p:attrNameLst>
                                      </p:cBhvr>
                                      <p:tavLst>
                                        <p:tav tm="0">
                                          <p:val>
                                            <p:strVal val="#ppt_x"/>
                                          </p:val>
                                        </p:tav>
                                        <p:tav tm="100000">
                                          <p:val>
                                            <p:strVal val="#ppt_x"/>
                                          </p:val>
                                        </p:tav>
                                      </p:tavLst>
                                    </p:anim>
                                    <p:anim calcmode="lin" valueType="num">
                                      <p:cBhvr additive="base">
                                        <p:cTn id="24" dur="50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additive="base">
                                        <p:cTn id="27" dur="500" fill="hold"/>
                                        <p:tgtEl>
                                          <p:spTgt spid="97"/>
                                        </p:tgtEl>
                                        <p:attrNameLst>
                                          <p:attrName>ppt_x</p:attrName>
                                        </p:attrNameLst>
                                      </p:cBhvr>
                                      <p:tavLst>
                                        <p:tav tm="0">
                                          <p:val>
                                            <p:strVal val="#ppt_x"/>
                                          </p:val>
                                        </p:tav>
                                        <p:tav tm="100000">
                                          <p:val>
                                            <p:strVal val="#ppt_x"/>
                                          </p:val>
                                        </p:tav>
                                      </p:tavLst>
                                    </p:anim>
                                    <p:anim calcmode="lin" valueType="num">
                                      <p:cBhvr additive="base">
                                        <p:cTn id="28" dur="500" fill="hold"/>
                                        <p:tgtEl>
                                          <p:spTgt spid="97"/>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100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ppt_x"/>
                                          </p:val>
                                        </p:tav>
                                        <p:tav tm="100000">
                                          <p:val>
                                            <p:strVal val="#ppt_x"/>
                                          </p:val>
                                        </p:tav>
                                      </p:tavLst>
                                    </p:anim>
                                    <p:anim calcmode="lin" valueType="num">
                                      <p:cBhvr additive="base">
                                        <p:cTn id="32" dur="500" fill="hold"/>
                                        <p:tgtEl>
                                          <p:spTgt spid="9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1000"/>
                                  </p:stCondLst>
                                  <p:childTnLst>
                                    <p:set>
                                      <p:cBhvr>
                                        <p:cTn id="34" dur="1" fill="hold">
                                          <p:stCondLst>
                                            <p:cond delay="0"/>
                                          </p:stCondLst>
                                        </p:cTn>
                                        <p:tgtEl>
                                          <p:spTgt spid="99"/>
                                        </p:tgtEl>
                                        <p:attrNameLst>
                                          <p:attrName>style.visibility</p:attrName>
                                        </p:attrNameLst>
                                      </p:cBhvr>
                                      <p:to>
                                        <p:strVal val="visible"/>
                                      </p:to>
                                    </p:set>
                                    <p:anim calcmode="lin" valueType="num">
                                      <p:cBhvr additive="base">
                                        <p:cTn id="35" dur="500" fill="hold"/>
                                        <p:tgtEl>
                                          <p:spTgt spid="99"/>
                                        </p:tgtEl>
                                        <p:attrNameLst>
                                          <p:attrName>ppt_x</p:attrName>
                                        </p:attrNameLst>
                                      </p:cBhvr>
                                      <p:tavLst>
                                        <p:tav tm="0">
                                          <p:val>
                                            <p:strVal val="#ppt_x"/>
                                          </p:val>
                                        </p:tav>
                                        <p:tav tm="100000">
                                          <p:val>
                                            <p:strVal val="#ppt_x"/>
                                          </p:val>
                                        </p:tav>
                                      </p:tavLst>
                                    </p:anim>
                                    <p:anim calcmode="lin" valueType="num">
                                      <p:cBhvr additive="base">
                                        <p:cTn id="36" dur="500" fill="hold"/>
                                        <p:tgtEl>
                                          <p:spTgt spid="9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1000"/>
                                  </p:stCondLst>
                                  <p:childTnLst>
                                    <p:set>
                                      <p:cBhvr>
                                        <p:cTn id="38" dur="1" fill="hold">
                                          <p:stCondLst>
                                            <p:cond delay="0"/>
                                          </p:stCondLst>
                                        </p:cTn>
                                        <p:tgtEl>
                                          <p:spTgt spid="103"/>
                                        </p:tgtEl>
                                        <p:attrNameLst>
                                          <p:attrName>style.visibility</p:attrName>
                                        </p:attrNameLst>
                                      </p:cBhvr>
                                      <p:to>
                                        <p:strVal val="visible"/>
                                      </p:to>
                                    </p:set>
                                    <p:anim calcmode="lin" valueType="num">
                                      <p:cBhvr additive="base">
                                        <p:cTn id="39" dur="500" fill="hold"/>
                                        <p:tgtEl>
                                          <p:spTgt spid="103"/>
                                        </p:tgtEl>
                                        <p:attrNameLst>
                                          <p:attrName>ppt_x</p:attrName>
                                        </p:attrNameLst>
                                      </p:cBhvr>
                                      <p:tavLst>
                                        <p:tav tm="0">
                                          <p:val>
                                            <p:strVal val="#ppt_x"/>
                                          </p:val>
                                        </p:tav>
                                        <p:tav tm="100000">
                                          <p:val>
                                            <p:strVal val="#ppt_x"/>
                                          </p:val>
                                        </p:tav>
                                      </p:tavLst>
                                    </p:anim>
                                    <p:anim calcmode="lin" valueType="num">
                                      <p:cBhvr additive="base">
                                        <p:cTn id="40" dur="500" fill="hold"/>
                                        <p:tgtEl>
                                          <p:spTgt spid="103"/>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100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500" fill="hold"/>
                                        <p:tgtEl>
                                          <p:spTgt spid="104"/>
                                        </p:tgtEl>
                                        <p:attrNameLst>
                                          <p:attrName>ppt_x</p:attrName>
                                        </p:attrNameLst>
                                      </p:cBhvr>
                                      <p:tavLst>
                                        <p:tav tm="0">
                                          <p:val>
                                            <p:strVal val="#ppt_x"/>
                                          </p:val>
                                        </p:tav>
                                        <p:tav tm="100000">
                                          <p:val>
                                            <p:strVal val="#ppt_x"/>
                                          </p:val>
                                        </p:tav>
                                      </p:tavLst>
                                    </p:anim>
                                    <p:anim calcmode="lin" valueType="num">
                                      <p:cBhvr additive="base">
                                        <p:cTn id="44" dur="500" fill="hold"/>
                                        <p:tgtEl>
                                          <p:spTgt spid="10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1000"/>
                                  </p:stCondLst>
                                  <p:childTnLst>
                                    <p:set>
                                      <p:cBhvr>
                                        <p:cTn id="46" dur="1" fill="hold">
                                          <p:stCondLst>
                                            <p:cond delay="0"/>
                                          </p:stCondLst>
                                        </p:cTn>
                                        <p:tgtEl>
                                          <p:spTgt spid="112"/>
                                        </p:tgtEl>
                                        <p:attrNameLst>
                                          <p:attrName>style.visibility</p:attrName>
                                        </p:attrNameLst>
                                      </p:cBhvr>
                                      <p:to>
                                        <p:strVal val="visible"/>
                                      </p:to>
                                    </p:set>
                                    <p:anim calcmode="lin" valueType="num">
                                      <p:cBhvr additive="base">
                                        <p:cTn id="47" dur="500" fill="hold"/>
                                        <p:tgtEl>
                                          <p:spTgt spid="112"/>
                                        </p:tgtEl>
                                        <p:attrNameLst>
                                          <p:attrName>ppt_x</p:attrName>
                                        </p:attrNameLst>
                                      </p:cBhvr>
                                      <p:tavLst>
                                        <p:tav tm="0">
                                          <p:val>
                                            <p:strVal val="#ppt_x"/>
                                          </p:val>
                                        </p:tav>
                                        <p:tav tm="100000">
                                          <p:val>
                                            <p:strVal val="#ppt_x"/>
                                          </p:val>
                                        </p:tav>
                                      </p:tavLst>
                                    </p:anim>
                                    <p:anim calcmode="lin" valueType="num">
                                      <p:cBhvr additive="base">
                                        <p:cTn id="48" dur="500" fill="hold"/>
                                        <p:tgtEl>
                                          <p:spTgt spid="112"/>
                                        </p:tgtEl>
                                        <p:attrNameLst>
                                          <p:attrName>ppt_y</p:attrName>
                                        </p:attrNameLst>
                                      </p:cBhvr>
                                      <p:tavLst>
                                        <p:tav tm="0">
                                          <p:val>
                                            <p:strVal val="0-#ppt_h/2"/>
                                          </p:val>
                                        </p:tav>
                                        <p:tav tm="100000">
                                          <p:val>
                                            <p:strVal val="#ppt_y"/>
                                          </p:val>
                                        </p:tav>
                                      </p:tavLst>
                                    </p:anim>
                                  </p:childTnLst>
                                </p:cTn>
                              </p:par>
                              <p:par>
                                <p:cTn id="49" presetID="2" presetClass="entr" presetSubtype="4" fill="hold" grpId="0" nodeType="withEffect">
                                  <p:stCondLst>
                                    <p:cond delay="1500"/>
                                  </p:stCondLst>
                                  <p:childTnLst>
                                    <p:set>
                                      <p:cBhvr>
                                        <p:cTn id="50" dur="1" fill="hold">
                                          <p:stCondLst>
                                            <p:cond delay="0"/>
                                          </p:stCondLst>
                                        </p:cTn>
                                        <p:tgtEl>
                                          <p:spTgt spid="105"/>
                                        </p:tgtEl>
                                        <p:attrNameLst>
                                          <p:attrName>style.visibility</p:attrName>
                                        </p:attrNameLst>
                                      </p:cBhvr>
                                      <p:to>
                                        <p:strVal val="visible"/>
                                      </p:to>
                                    </p:set>
                                    <p:anim calcmode="lin" valueType="num">
                                      <p:cBhvr additive="base">
                                        <p:cTn id="51" dur="500" fill="hold"/>
                                        <p:tgtEl>
                                          <p:spTgt spid="105"/>
                                        </p:tgtEl>
                                        <p:attrNameLst>
                                          <p:attrName>ppt_x</p:attrName>
                                        </p:attrNameLst>
                                      </p:cBhvr>
                                      <p:tavLst>
                                        <p:tav tm="0">
                                          <p:val>
                                            <p:strVal val="#ppt_x"/>
                                          </p:val>
                                        </p:tav>
                                        <p:tav tm="100000">
                                          <p:val>
                                            <p:strVal val="#ppt_x"/>
                                          </p:val>
                                        </p:tav>
                                      </p:tavLst>
                                    </p:anim>
                                    <p:anim calcmode="lin" valueType="num">
                                      <p:cBhvr additive="base">
                                        <p:cTn id="52" dur="500" fill="hold"/>
                                        <p:tgtEl>
                                          <p:spTgt spid="10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1500"/>
                                  </p:stCondLst>
                                  <p:childTnLst>
                                    <p:set>
                                      <p:cBhvr>
                                        <p:cTn id="54" dur="1" fill="hold">
                                          <p:stCondLst>
                                            <p:cond delay="0"/>
                                          </p:stCondLst>
                                        </p:cTn>
                                        <p:tgtEl>
                                          <p:spTgt spid="106"/>
                                        </p:tgtEl>
                                        <p:attrNameLst>
                                          <p:attrName>style.visibility</p:attrName>
                                        </p:attrNameLst>
                                      </p:cBhvr>
                                      <p:to>
                                        <p:strVal val="visible"/>
                                      </p:to>
                                    </p:set>
                                    <p:anim calcmode="lin" valueType="num">
                                      <p:cBhvr additive="base">
                                        <p:cTn id="55" dur="500" fill="hold"/>
                                        <p:tgtEl>
                                          <p:spTgt spid="106"/>
                                        </p:tgtEl>
                                        <p:attrNameLst>
                                          <p:attrName>ppt_x</p:attrName>
                                        </p:attrNameLst>
                                      </p:cBhvr>
                                      <p:tavLst>
                                        <p:tav tm="0">
                                          <p:val>
                                            <p:strVal val="#ppt_x"/>
                                          </p:val>
                                        </p:tav>
                                        <p:tav tm="100000">
                                          <p:val>
                                            <p:strVal val="#ppt_x"/>
                                          </p:val>
                                        </p:tav>
                                      </p:tavLst>
                                    </p:anim>
                                    <p:anim calcmode="lin" valueType="num">
                                      <p:cBhvr additive="base">
                                        <p:cTn id="56" dur="500" fill="hold"/>
                                        <p:tgtEl>
                                          <p:spTgt spid="10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1500"/>
                                  </p:stCondLst>
                                  <p:childTnLst>
                                    <p:set>
                                      <p:cBhvr>
                                        <p:cTn id="58" dur="1" fill="hold">
                                          <p:stCondLst>
                                            <p:cond delay="0"/>
                                          </p:stCondLst>
                                        </p:cTn>
                                        <p:tgtEl>
                                          <p:spTgt spid="110"/>
                                        </p:tgtEl>
                                        <p:attrNameLst>
                                          <p:attrName>style.visibility</p:attrName>
                                        </p:attrNameLst>
                                      </p:cBhvr>
                                      <p:to>
                                        <p:strVal val="visible"/>
                                      </p:to>
                                    </p:set>
                                    <p:anim calcmode="lin" valueType="num">
                                      <p:cBhvr additive="base">
                                        <p:cTn id="59" dur="500" fill="hold"/>
                                        <p:tgtEl>
                                          <p:spTgt spid="110"/>
                                        </p:tgtEl>
                                        <p:attrNameLst>
                                          <p:attrName>ppt_x</p:attrName>
                                        </p:attrNameLst>
                                      </p:cBhvr>
                                      <p:tavLst>
                                        <p:tav tm="0">
                                          <p:val>
                                            <p:strVal val="#ppt_x"/>
                                          </p:val>
                                        </p:tav>
                                        <p:tav tm="100000">
                                          <p:val>
                                            <p:strVal val="#ppt_x"/>
                                          </p:val>
                                        </p:tav>
                                      </p:tavLst>
                                    </p:anim>
                                    <p:anim calcmode="lin" valueType="num">
                                      <p:cBhvr additive="base">
                                        <p:cTn id="60" dur="500" fill="hold"/>
                                        <p:tgtEl>
                                          <p:spTgt spid="1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1500"/>
                                  </p:stCondLst>
                                  <p:childTnLst>
                                    <p:set>
                                      <p:cBhvr>
                                        <p:cTn id="62" dur="1" fill="hold">
                                          <p:stCondLst>
                                            <p:cond delay="0"/>
                                          </p:stCondLst>
                                        </p:cTn>
                                        <p:tgtEl>
                                          <p:spTgt spid="111"/>
                                        </p:tgtEl>
                                        <p:attrNameLst>
                                          <p:attrName>style.visibility</p:attrName>
                                        </p:attrNameLst>
                                      </p:cBhvr>
                                      <p:to>
                                        <p:strVal val="visible"/>
                                      </p:to>
                                    </p:set>
                                    <p:anim calcmode="lin" valueType="num">
                                      <p:cBhvr additive="base">
                                        <p:cTn id="63" dur="500" fill="hold"/>
                                        <p:tgtEl>
                                          <p:spTgt spid="111"/>
                                        </p:tgtEl>
                                        <p:attrNameLst>
                                          <p:attrName>ppt_x</p:attrName>
                                        </p:attrNameLst>
                                      </p:cBhvr>
                                      <p:tavLst>
                                        <p:tav tm="0">
                                          <p:val>
                                            <p:strVal val="#ppt_x"/>
                                          </p:val>
                                        </p:tav>
                                        <p:tav tm="100000">
                                          <p:val>
                                            <p:strVal val="#ppt_x"/>
                                          </p:val>
                                        </p:tav>
                                      </p:tavLst>
                                    </p:anim>
                                    <p:anim calcmode="lin" valueType="num">
                                      <p:cBhvr additive="base">
                                        <p:cTn id="64" dur="500" fill="hold"/>
                                        <p:tgtEl>
                                          <p:spTgt spid="11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1500"/>
                                  </p:stCondLst>
                                  <p:childTnLst>
                                    <p:set>
                                      <p:cBhvr>
                                        <p:cTn id="66" dur="1" fill="hold">
                                          <p:stCondLst>
                                            <p:cond delay="0"/>
                                          </p:stCondLst>
                                        </p:cTn>
                                        <p:tgtEl>
                                          <p:spTgt spid="113"/>
                                        </p:tgtEl>
                                        <p:attrNameLst>
                                          <p:attrName>style.visibility</p:attrName>
                                        </p:attrNameLst>
                                      </p:cBhvr>
                                      <p:to>
                                        <p:strVal val="visible"/>
                                      </p:to>
                                    </p:set>
                                    <p:anim calcmode="lin" valueType="num">
                                      <p:cBhvr additive="base">
                                        <p:cTn id="67" dur="500" fill="hold"/>
                                        <p:tgtEl>
                                          <p:spTgt spid="113"/>
                                        </p:tgtEl>
                                        <p:attrNameLst>
                                          <p:attrName>ppt_x</p:attrName>
                                        </p:attrNameLst>
                                      </p:cBhvr>
                                      <p:tavLst>
                                        <p:tav tm="0">
                                          <p:val>
                                            <p:strVal val="#ppt_x"/>
                                          </p:val>
                                        </p:tav>
                                        <p:tav tm="100000">
                                          <p:val>
                                            <p:strVal val="#ppt_x"/>
                                          </p:val>
                                        </p:tav>
                                      </p:tavLst>
                                    </p:anim>
                                    <p:anim calcmode="lin" valueType="num">
                                      <p:cBhvr additive="base">
                                        <p:cTn id="68" dur="500" fill="hold"/>
                                        <p:tgtEl>
                                          <p:spTgt spid="113"/>
                                        </p:tgtEl>
                                        <p:attrNameLst>
                                          <p:attrName>ppt_y</p:attrName>
                                        </p:attrNameLst>
                                      </p:cBhvr>
                                      <p:tavLst>
                                        <p:tav tm="0">
                                          <p:val>
                                            <p:strVal val="1+#ppt_h/2"/>
                                          </p:val>
                                        </p:tav>
                                        <p:tav tm="100000">
                                          <p:val>
                                            <p:strVal val="#ppt_y"/>
                                          </p:val>
                                        </p:tav>
                                      </p:tavLst>
                                    </p:anim>
                                  </p:childTnLst>
                                </p:cTn>
                              </p:par>
                              <p:par>
                                <p:cTn id="69" presetID="53" presetClass="entr" presetSubtype="16" fill="hold" grpId="0" nodeType="withEffect">
                                  <p:stCondLst>
                                    <p:cond delay="2000"/>
                                  </p:stCondLst>
                                  <p:childTnLst>
                                    <p:set>
                                      <p:cBhvr>
                                        <p:cTn id="70" dur="1" fill="hold">
                                          <p:stCondLst>
                                            <p:cond delay="0"/>
                                          </p:stCondLst>
                                        </p:cTn>
                                        <p:tgtEl>
                                          <p:spTgt spid="114"/>
                                        </p:tgtEl>
                                        <p:attrNameLst>
                                          <p:attrName>style.visibility</p:attrName>
                                        </p:attrNameLst>
                                      </p:cBhvr>
                                      <p:to>
                                        <p:strVal val="visible"/>
                                      </p:to>
                                    </p:set>
                                    <p:anim calcmode="lin" valueType="num">
                                      <p:cBhvr>
                                        <p:cTn id="71" dur="500" fill="hold"/>
                                        <p:tgtEl>
                                          <p:spTgt spid="114"/>
                                        </p:tgtEl>
                                        <p:attrNameLst>
                                          <p:attrName>ppt_w</p:attrName>
                                        </p:attrNameLst>
                                      </p:cBhvr>
                                      <p:tavLst>
                                        <p:tav tm="0">
                                          <p:val>
                                            <p:fltVal val="0"/>
                                          </p:val>
                                        </p:tav>
                                        <p:tav tm="100000">
                                          <p:val>
                                            <p:strVal val="#ppt_w"/>
                                          </p:val>
                                        </p:tav>
                                      </p:tavLst>
                                    </p:anim>
                                    <p:anim calcmode="lin" valueType="num">
                                      <p:cBhvr>
                                        <p:cTn id="72" dur="500" fill="hold"/>
                                        <p:tgtEl>
                                          <p:spTgt spid="114"/>
                                        </p:tgtEl>
                                        <p:attrNameLst>
                                          <p:attrName>ppt_h</p:attrName>
                                        </p:attrNameLst>
                                      </p:cBhvr>
                                      <p:tavLst>
                                        <p:tav tm="0">
                                          <p:val>
                                            <p:fltVal val="0"/>
                                          </p:val>
                                        </p:tav>
                                        <p:tav tm="100000">
                                          <p:val>
                                            <p:strVal val="#ppt_h"/>
                                          </p:val>
                                        </p:tav>
                                      </p:tavLst>
                                    </p:anim>
                                    <p:animEffect transition="in" filter="fade">
                                      <p:cBhvr>
                                        <p:cTn id="73" dur="500"/>
                                        <p:tgtEl>
                                          <p:spTgt spid="114"/>
                                        </p:tgtEl>
                                      </p:cBhvr>
                                    </p:animEffect>
                                  </p:childTnLst>
                                </p:cTn>
                              </p:par>
                              <p:par>
                                <p:cTn id="74" presetID="53" presetClass="entr" presetSubtype="16" fill="hold" grpId="0" nodeType="withEffect">
                                  <p:stCondLst>
                                    <p:cond delay="2000"/>
                                  </p:stCondLst>
                                  <p:childTnLst>
                                    <p:set>
                                      <p:cBhvr>
                                        <p:cTn id="75" dur="1" fill="hold">
                                          <p:stCondLst>
                                            <p:cond delay="0"/>
                                          </p:stCondLst>
                                        </p:cTn>
                                        <p:tgtEl>
                                          <p:spTgt spid="115"/>
                                        </p:tgtEl>
                                        <p:attrNameLst>
                                          <p:attrName>style.visibility</p:attrName>
                                        </p:attrNameLst>
                                      </p:cBhvr>
                                      <p:to>
                                        <p:strVal val="visible"/>
                                      </p:to>
                                    </p:set>
                                    <p:anim calcmode="lin" valueType="num">
                                      <p:cBhvr>
                                        <p:cTn id="76" dur="500" fill="hold"/>
                                        <p:tgtEl>
                                          <p:spTgt spid="115"/>
                                        </p:tgtEl>
                                        <p:attrNameLst>
                                          <p:attrName>ppt_w</p:attrName>
                                        </p:attrNameLst>
                                      </p:cBhvr>
                                      <p:tavLst>
                                        <p:tav tm="0">
                                          <p:val>
                                            <p:fltVal val="0"/>
                                          </p:val>
                                        </p:tav>
                                        <p:tav tm="100000">
                                          <p:val>
                                            <p:strVal val="#ppt_w"/>
                                          </p:val>
                                        </p:tav>
                                      </p:tavLst>
                                    </p:anim>
                                    <p:anim calcmode="lin" valueType="num">
                                      <p:cBhvr>
                                        <p:cTn id="77" dur="500" fill="hold"/>
                                        <p:tgtEl>
                                          <p:spTgt spid="115"/>
                                        </p:tgtEl>
                                        <p:attrNameLst>
                                          <p:attrName>ppt_h</p:attrName>
                                        </p:attrNameLst>
                                      </p:cBhvr>
                                      <p:tavLst>
                                        <p:tav tm="0">
                                          <p:val>
                                            <p:fltVal val="0"/>
                                          </p:val>
                                        </p:tav>
                                        <p:tav tm="100000">
                                          <p:val>
                                            <p:strVal val="#ppt_h"/>
                                          </p:val>
                                        </p:tav>
                                      </p:tavLst>
                                    </p:anim>
                                    <p:animEffect transition="in" filter="fade">
                                      <p:cBhvr>
                                        <p:cTn id="78" dur="500"/>
                                        <p:tgtEl>
                                          <p:spTgt spid="115"/>
                                        </p:tgtEl>
                                      </p:cBhvr>
                                    </p:animEffect>
                                  </p:childTnLst>
                                </p:cTn>
                              </p:par>
                              <p:par>
                                <p:cTn id="79" presetID="53" presetClass="entr" presetSubtype="16" fill="hold" grpId="0" nodeType="withEffect">
                                  <p:stCondLst>
                                    <p:cond delay="1000"/>
                                  </p:stCondLst>
                                  <p:childTnLst>
                                    <p:set>
                                      <p:cBhvr>
                                        <p:cTn id="80" dur="1" fill="hold">
                                          <p:stCondLst>
                                            <p:cond delay="0"/>
                                          </p:stCondLst>
                                        </p:cTn>
                                        <p:tgtEl>
                                          <p:spTgt spid="118"/>
                                        </p:tgtEl>
                                        <p:attrNameLst>
                                          <p:attrName>style.visibility</p:attrName>
                                        </p:attrNameLst>
                                      </p:cBhvr>
                                      <p:to>
                                        <p:strVal val="visible"/>
                                      </p:to>
                                    </p:set>
                                    <p:anim calcmode="lin" valueType="num">
                                      <p:cBhvr>
                                        <p:cTn id="81" dur="500" fill="hold"/>
                                        <p:tgtEl>
                                          <p:spTgt spid="118"/>
                                        </p:tgtEl>
                                        <p:attrNameLst>
                                          <p:attrName>ppt_w</p:attrName>
                                        </p:attrNameLst>
                                      </p:cBhvr>
                                      <p:tavLst>
                                        <p:tav tm="0">
                                          <p:val>
                                            <p:fltVal val="0"/>
                                          </p:val>
                                        </p:tav>
                                        <p:tav tm="100000">
                                          <p:val>
                                            <p:strVal val="#ppt_w"/>
                                          </p:val>
                                        </p:tav>
                                      </p:tavLst>
                                    </p:anim>
                                    <p:anim calcmode="lin" valueType="num">
                                      <p:cBhvr>
                                        <p:cTn id="82" dur="500" fill="hold"/>
                                        <p:tgtEl>
                                          <p:spTgt spid="118"/>
                                        </p:tgtEl>
                                        <p:attrNameLst>
                                          <p:attrName>ppt_h</p:attrName>
                                        </p:attrNameLst>
                                      </p:cBhvr>
                                      <p:tavLst>
                                        <p:tav tm="0">
                                          <p:val>
                                            <p:fltVal val="0"/>
                                          </p:val>
                                        </p:tav>
                                        <p:tav tm="100000">
                                          <p:val>
                                            <p:strVal val="#ppt_h"/>
                                          </p:val>
                                        </p:tav>
                                      </p:tavLst>
                                    </p:anim>
                                    <p:animEffect transition="in" filter="fade">
                                      <p:cBhvr>
                                        <p:cTn id="83" dur="500"/>
                                        <p:tgtEl>
                                          <p:spTgt spid="118"/>
                                        </p:tgtEl>
                                      </p:cBhvr>
                                    </p:animEffect>
                                  </p:childTnLst>
                                </p:cTn>
                              </p:par>
                              <p:par>
                                <p:cTn id="84" presetID="53" presetClass="entr" presetSubtype="16" fill="hold" grpId="0" nodeType="withEffect">
                                  <p:stCondLst>
                                    <p:cond delay="1000"/>
                                  </p:stCondLst>
                                  <p:childTnLst>
                                    <p:set>
                                      <p:cBhvr>
                                        <p:cTn id="85" dur="1" fill="hold">
                                          <p:stCondLst>
                                            <p:cond delay="0"/>
                                          </p:stCondLst>
                                        </p:cTn>
                                        <p:tgtEl>
                                          <p:spTgt spid="119"/>
                                        </p:tgtEl>
                                        <p:attrNameLst>
                                          <p:attrName>style.visibility</p:attrName>
                                        </p:attrNameLst>
                                      </p:cBhvr>
                                      <p:to>
                                        <p:strVal val="visible"/>
                                      </p:to>
                                    </p:set>
                                    <p:anim calcmode="lin" valueType="num">
                                      <p:cBhvr>
                                        <p:cTn id="86" dur="500" fill="hold"/>
                                        <p:tgtEl>
                                          <p:spTgt spid="119"/>
                                        </p:tgtEl>
                                        <p:attrNameLst>
                                          <p:attrName>ppt_w</p:attrName>
                                        </p:attrNameLst>
                                      </p:cBhvr>
                                      <p:tavLst>
                                        <p:tav tm="0">
                                          <p:val>
                                            <p:fltVal val="0"/>
                                          </p:val>
                                        </p:tav>
                                        <p:tav tm="100000">
                                          <p:val>
                                            <p:strVal val="#ppt_w"/>
                                          </p:val>
                                        </p:tav>
                                      </p:tavLst>
                                    </p:anim>
                                    <p:anim calcmode="lin" valueType="num">
                                      <p:cBhvr>
                                        <p:cTn id="87" dur="500" fill="hold"/>
                                        <p:tgtEl>
                                          <p:spTgt spid="119"/>
                                        </p:tgtEl>
                                        <p:attrNameLst>
                                          <p:attrName>ppt_h</p:attrName>
                                        </p:attrNameLst>
                                      </p:cBhvr>
                                      <p:tavLst>
                                        <p:tav tm="0">
                                          <p:val>
                                            <p:fltVal val="0"/>
                                          </p:val>
                                        </p:tav>
                                        <p:tav tm="100000">
                                          <p:val>
                                            <p:strVal val="#ppt_h"/>
                                          </p:val>
                                        </p:tav>
                                      </p:tavLst>
                                    </p:anim>
                                    <p:animEffect transition="in" filter="fade">
                                      <p:cBhvr>
                                        <p:cTn id="88" dur="500"/>
                                        <p:tgtEl>
                                          <p:spTgt spid="119"/>
                                        </p:tgtEl>
                                      </p:cBhvr>
                                    </p:animEffect>
                                  </p:childTnLst>
                                </p:cTn>
                              </p:par>
                              <p:par>
                                <p:cTn id="89" presetID="53" presetClass="entr" presetSubtype="16" fill="hold" grpId="0" nodeType="withEffect">
                                  <p:stCondLst>
                                    <p:cond delay="1000"/>
                                  </p:stCondLst>
                                  <p:childTnLst>
                                    <p:set>
                                      <p:cBhvr>
                                        <p:cTn id="90" dur="1" fill="hold">
                                          <p:stCondLst>
                                            <p:cond delay="0"/>
                                          </p:stCondLst>
                                        </p:cTn>
                                        <p:tgtEl>
                                          <p:spTgt spid="120"/>
                                        </p:tgtEl>
                                        <p:attrNameLst>
                                          <p:attrName>style.visibility</p:attrName>
                                        </p:attrNameLst>
                                      </p:cBhvr>
                                      <p:to>
                                        <p:strVal val="visible"/>
                                      </p:to>
                                    </p:set>
                                    <p:anim calcmode="lin" valueType="num">
                                      <p:cBhvr>
                                        <p:cTn id="91" dur="500" fill="hold"/>
                                        <p:tgtEl>
                                          <p:spTgt spid="120"/>
                                        </p:tgtEl>
                                        <p:attrNameLst>
                                          <p:attrName>ppt_w</p:attrName>
                                        </p:attrNameLst>
                                      </p:cBhvr>
                                      <p:tavLst>
                                        <p:tav tm="0">
                                          <p:val>
                                            <p:fltVal val="0"/>
                                          </p:val>
                                        </p:tav>
                                        <p:tav tm="100000">
                                          <p:val>
                                            <p:strVal val="#ppt_w"/>
                                          </p:val>
                                        </p:tav>
                                      </p:tavLst>
                                    </p:anim>
                                    <p:anim calcmode="lin" valueType="num">
                                      <p:cBhvr>
                                        <p:cTn id="92" dur="500" fill="hold"/>
                                        <p:tgtEl>
                                          <p:spTgt spid="120"/>
                                        </p:tgtEl>
                                        <p:attrNameLst>
                                          <p:attrName>ppt_h</p:attrName>
                                        </p:attrNameLst>
                                      </p:cBhvr>
                                      <p:tavLst>
                                        <p:tav tm="0">
                                          <p:val>
                                            <p:fltVal val="0"/>
                                          </p:val>
                                        </p:tav>
                                        <p:tav tm="100000">
                                          <p:val>
                                            <p:strVal val="#ppt_h"/>
                                          </p:val>
                                        </p:tav>
                                      </p:tavLst>
                                    </p:anim>
                                    <p:animEffect transition="in" filter="fade">
                                      <p:cBhvr>
                                        <p:cTn id="93" dur="500"/>
                                        <p:tgtEl>
                                          <p:spTgt spid="120"/>
                                        </p:tgtEl>
                                      </p:cBhvr>
                                    </p:animEffect>
                                  </p:childTnLst>
                                </p:cTn>
                              </p:par>
                              <p:par>
                                <p:cTn id="94" presetID="53" presetClass="entr" presetSubtype="16" fill="hold" grpId="0" nodeType="withEffect">
                                  <p:stCondLst>
                                    <p:cond delay="1000"/>
                                  </p:stCondLst>
                                  <p:childTnLst>
                                    <p:set>
                                      <p:cBhvr>
                                        <p:cTn id="95" dur="1" fill="hold">
                                          <p:stCondLst>
                                            <p:cond delay="0"/>
                                          </p:stCondLst>
                                        </p:cTn>
                                        <p:tgtEl>
                                          <p:spTgt spid="121"/>
                                        </p:tgtEl>
                                        <p:attrNameLst>
                                          <p:attrName>style.visibility</p:attrName>
                                        </p:attrNameLst>
                                      </p:cBhvr>
                                      <p:to>
                                        <p:strVal val="visible"/>
                                      </p:to>
                                    </p:set>
                                    <p:anim calcmode="lin" valueType="num">
                                      <p:cBhvr>
                                        <p:cTn id="96" dur="500" fill="hold"/>
                                        <p:tgtEl>
                                          <p:spTgt spid="121"/>
                                        </p:tgtEl>
                                        <p:attrNameLst>
                                          <p:attrName>ppt_w</p:attrName>
                                        </p:attrNameLst>
                                      </p:cBhvr>
                                      <p:tavLst>
                                        <p:tav tm="0">
                                          <p:val>
                                            <p:fltVal val="0"/>
                                          </p:val>
                                        </p:tav>
                                        <p:tav tm="100000">
                                          <p:val>
                                            <p:strVal val="#ppt_w"/>
                                          </p:val>
                                        </p:tav>
                                      </p:tavLst>
                                    </p:anim>
                                    <p:anim calcmode="lin" valueType="num">
                                      <p:cBhvr>
                                        <p:cTn id="97" dur="500" fill="hold"/>
                                        <p:tgtEl>
                                          <p:spTgt spid="121"/>
                                        </p:tgtEl>
                                        <p:attrNameLst>
                                          <p:attrName>ppt_h</p:attrName>
                                        </p:attrNameLst>
                                      </p:cBhvr>
                                      <p:tavLst>
                                        <p:tav tm="0">
                                          <p:val>
                                            <p:fltVal val="0"/>
                                          </p:val>
                                        </p:tav>
                                        <p:tav tm="100000">
                                          <p:val>
                                            <p:strVal val="#ppt_h"/>
                                          </p:val>
                                        </p:tav>
                                      </p:tavLst>
                                    </p:anim>
                                    <p:animEffect transition="in" filter="fade">
                                      <p:cBhvr>
                                        <p:cTn id="98" dur="500"/>
                                        <p:tgtEl>
                                          <p:spTgt spid="121"/>
                                        </p:tgtEl>
                                      </p:cBhvr>
                                    </p:animEffect>
                                  </p:childTnLst>
                                </p:cTn>
                              </p:par>
                              <p:par>
                                <p:cTn id="99" presetID="53" presetClass="entr" presetSubtype="16" fill="hold" grpId="0" nodeType="withEffect">
                                  <p:stCondLst>
                                    <p:cond delay="1000"/>
                                  </p:stCondLst>
                                  <p:childTnLst>
                                    <p:set>
                                      <p:cBhvr>
                                        <p:cTn id="100" dur="1" fill="hold">
                                          <p:stCondLst>
                                            <p:cond delay="0"/>
                                          </p:stCondLst>
                                        </p:cTn>
                                        <p:tgtEl>
                                          <p:spTgt spid="122"/>
                                        </p:tgtEl>
                                        <p:attrNameLst>
                                          <p:attrName>style.visibility</p:attrName>
                                        </p:attrNameLst>
                                      </p:cBhvr>
                                      <p:to>
                                        <p:strVal val="visible"/>
                                      </p:to>
                                    </p:set>
                                    <p:anim calcmode="lin" valueType="num">
                                      <p:cBhvr>
                                        <p:cTn id="101" dur="500" fill="hold"/>
                                        <p:tgtEl>
                                          <p:spTgt spid="122"/>
                                        </p:tgtEl>
                                        <p:attrNameLst>
                                          <p:attrName>ppt_w</p:attrName>
                                        </p:attrNameLst>
                                      </p:cBhvr>
                                      <p:tavLst>
                                        <p:tav tm="0">
                                          <p:val>
                                            <p:fltVal val="0"/>
                                          </p:val>
                                        </p:tav>
                                        <p:tav tm="100000">
                                          <p:val>
                                            <p:strVal val="#ppt_w"/>
                                          </p:val>
                                        </p:tav>
                                      </p:tavLst>
                                    </p:anim>
                                    <p:anim calcmode="lin" valueType="num">
                                      <p:cBhvr>
                                        <p:cTn id="102" dur="500" fill="hold"/>
                                        <p:tgtEl>
                                          <p:spTgt spid="122"/>
                                        </p:tgtEl>
                                        <p:attrNameLst>
                                          <p:attrName>ppt_h</p:attrName>
                                        </p:attrNameLst>
                                      </p:cBhvr>
                                      <p:tavLst>
                                        <p:tav tm="0">
                                          <p:val>
                                            <p:fltVal val="0"/>
                                          </p:val>
                                        </p:tav>
                                        <p:tav tm="100000">
                                          <p:val>
                                            <p:strVal val="#ppt_h"/>
                                          </p:val>
                                        </p:tav>
                                      </p:tavLst>
                                    </p:anim>
                                    <p:animEffect transition="in" filter="fade">
                                      <p:cBhvr>
                                        <p:cTn id="103" dur="500"/>
                                        <p:tgtEl>
                                          <p:spTgt spid="122"/>
                                        </p:tgtEl>
                                      </p:cBhvr>
                                    </p:animEffect>
                                  </p:childTnLst>
                                </p:cTn>
                              </p:par>
                              <p:par>
                                <p:cTn id="104" presetID="53" presetClass="entr" presetSubtype="16" fill="hold" grpId="0" nodeType="withEffect">
                                  <p:stCondLst>
                                    <p:cond delay="1000"/>
                                  </p:stCondLst>
                                  <p:childTnLst>
                                    <p:set>
                                      <p:cBhvr>
                                        <p:cTn id="105" dur="1" fill="hold">
                                          <p:stCondLst>
                                            <p:cond delay="0"/>
                                          </p:stCondLst>
                                        </p:cTn>
                                        <p:tgtEl>
                                          <p:spTgt spid="123"/>
                                        </p:tgtEl>
                                        <p:attrNameLst>
                                          <p:attrName>style.visibility</p:attrName>
                                        </p:attrNameLst>
                                      </p:cBhvr>
                                      <p:to>
                                        <p:strVal val="visible"/>
                                      </p:to>
                                    </p:set>
                                    <p:anim calcmode="lin" valueType="num">
                                      <p:cBhvr>
                                        <p:cTn id="106" dur="500" fill="hold"/>
                                        <p:tgtEl>
                                          <p:spTgt spid="123"/>
                                        </p:tgtEl>
                                        <p:attrNameLst>
                                          <p:attrName>ppt_w</p:attrName>
                                        </p:attrNameLst>
                                      </p:cBhvr>
                                      <p:tavLst>
                                        <p:tav tm="0">
                                          <p:val>
                                            <p:fltVal val="0"/>
                                          </p:val>
                                        </p:tav>
                                        <p:tav tm="100000">
                                          <p:val>
                                            <p:strVal val="#ppt_w"/>
                                          </p:val>
                                        </p:tav>
                                      </p:tavLst>
                                    </p:anim>
                                    <p:anim calcmode="lin" valueType="num">
                                      <p:cBhvr>
                                        <p:cTn id="107" dur="500" fill="hold"/>
                                        <p:tgtEl>
                                          <p:spTgt spid="123"/>
                                        </p:tgtEl>
                                        <p:attrNameLst>
                                          <p:attrName>ppt_h</p:attrName>
                                        </p:attrNameLst>
                                      </p:cBhvr>
                                      <p:tavLst>
                                        <p:tav tm="0">
                                          <p:val>
                                            <p:fltVal val="0"/>
                                          </p:val>
                                        </p:tav>
                                        <p:tav tm="100000">
                                          <p:val>
                                            <p:strVal val="#ppt_h"/>
                                          </p:val>
                                        </p:tav>
                                      </p:tavLst>
                                    </p:anim>
                                    <p:animEffect transition="in" filter="fade">
                                      <p:cBhvr>
                                        <p:cTn id="108" dur="500"/>
                                        <p:tgtEl>
                                          <p:spTgt spid="123"/>
                                        </p:tgtEl>
                                      </p:cBhvr>
                                    </p:animEffect>
                                  </p:childTnLst>
                                </p:cTn>
                              </p:par>
                              <p:par>
                                <p:cTn id="109" presetID="53" presetClass="entr" presetSubtype="16" fill="hold" grpId="0" nodeType="withEffect">
                                  <p:stCondLst>
                                    <p:cond delay="1000"/>
                                  </p:stCondLst>
                                  <p:childTnLst>
                                    <p:set>
                                      <p:cBhvr>
                                        <p:cTn id="110" dur="1" fill="hold">
                                          <p:stCondLst>
                                            <p:cond delay="0"/>
                                          </p:stCondLst>
                                        </p:cTn>
                                        <p:tgtEl>
                                          <p:spTgt spid="124"/>
                                        </p:tgtEl>
                                        <p:attrNameLst>
                                          <p:attrName>style.visibility</p:attrName>
                                        </p:attrNameLst>
                                      </p:cBhvr>
                                      <p:to>
                                        <p:strVal val="visible"/>
                                      </p:to>
                                    </p:set>
                                    <p:anim calcmode="lin" valueType="num">
                                      <p:cBhvr>
                                        <p:cTn id="111" dur="500" fill="hold"/>
                                        <p:tgtEl>
                                          <p:spTgt spid="124"/>
                                        </p:tgtEl>
                                        <p:attrNameLst>
                                          <p:attrName>ppt_w</p:attrName>
                                        </p:attrNameLst>
                                      </p:cBhvr>
                                      <p:tavLst>
                                        <p:tav tm="0">
                                          <p:val>
                                            <p:fltVal val="0"/>
                                          </p:val>
                                        </p:tav>
                                        <p:tav tm="100000">
                                          <p:val>
                                            <p:strVal val="#ppt_w"/>
                                          </p:val>
                                        </p:tav>
                                      </p:tavLst>
                                    </p:anim>
                                    <p:anim calcmode="lin" valueType="num">
                                      <p:cBhvr>
                                        <p:cTn id="112" dur="500" fill="hold"/>
                                        <p:tgtEl>
                                          <p:spTgt spid="124"/>
                                        </p:tgtEl>
                                        <p:attrNameLst>
                                          <p:attrName>ppt_h</p:attrName>
                                        </p:attrNameLst>
                                      </p:cBhvr>
                                      <p:tavLst>
                                        <p:tav tm="0">
                                          <p:val>
                                            <p:fltVal val="0"/>
                                          </p:val>
                                        </p:tav>
                                        <p:tav tm="100000">
                                          <p:val>
                                            <p:strVal val="#ppt_h"/>
                                          </p:val>
                                        </p:tav>
                                      </p:tavLst>
                                    </p:anim>
                                    <p:animEffect transition="in" filter="fade">
                                      <p:cBhvr>
                                        <p:cTn id="113" dur="500"/>
                                        <p:tgtEl>
                                          <p:spTgt spid="124"/>
                                        </p:tgtEl>
                                      </p:cBhvr>
                                    </p:animEffect>
                                  </p:childTnLst>
                                </p:cTn>
                              </p:par>
                              <p:par>
                                <p:cTn id="114" presetID="53" presetClass="entr" presetSubtype="16" fill="hold" grpId="0" nodeType="withEffect">
                                  <p:stCondLst>
                                    <p:cond delay="1000"/>
                                  </p:stCondLst>
                                  <p:childTnLst>
                                    <p:set>
                                      <p:cBhvr>
                                        <p:cTn id="115" dur="1" fill="hold">
                                          <p:stCondLst>
                                            <p:cond delay="0"/>
                                          </p:stCondLst>
                                        </p:cTn>
                                        <p:tgtEl>
                                          <p:spTgt spid="125"/>
                                        </p:tgtEl>
                                        <p:attrNameLst>
                                          <p:attrName>style.visibility</p:attrName>
                                        </p:attrNameLst>
                                      </p:cBhvr>
                                      <p:to>
                                        <p:strVal val="visible"/>
                                      </p:to>
                                    </p:set>
                                    <p:anim calcmode="lin" valueType="num">
                                      <p:cBhvr>
                                        <p:cTn id="116" dur="500" fill="hold"/>
                                        <p:tgtEl>
                                          <p:spTgt spid="125"/>
                                        </p:tgtEl>
                                        <p:attrNameLst>
                                          <p:attrName>ppt_w</p:attrName>
                                        </p:attrNameLst>
                                      </p:cBhvr>
                                      <p:tavLst>
                                        <p:tav tm="0">
                                          <p:val>
                                            <p:fltVal val="0"/>
                                          </p:val>
                                        </p:tav>
                                        <p:tav tm="100000">
                                          <p:val>
                                            <p:strVal val="#ppt_w"/>
                                          </p:val>
                                        </p:tav>
                                      </p:tavLst>
                                    </p:anim>
                                    <p:anim calcmode="lin" valueType="num">
                                      <p:cBhvr>
                                        <p:cTn id="117" dur="500" fill="hold"/>
                                        <p:tgtEl>
                                          <p:spTgt spid="125"/>
                                        </p:tgtEl>
                                        <p:attrNameLst>
                                          <p:attrName>ppt_h</p:attrName>
                                        </p:attrNameLst>
                                      </p:cBhvr>
                                      <p:tavLst>
                                        <p:tav tm="0">
                                          <p:val>
                                            <p:fltVal val="0"/>
                                          </p:val>
                                        </p:tav>
                                        <p:tav tm="100000">
                                          <p:val>
                                            <p:strVal val="#ppt_h"/>
                                          </p:val>
                                        </p:tav>
                                      </p:tavLst>
                                    </p:anim>
                                    <p:animEffect transition="in" filter="fade">
                                      <p:cBhvr>
                                        <p:cTn id="118" dur="500"/>
                                        <p:tgtEl>
                                          <p:spTgt spid="125"/>
                                        </p:tgtEl>
                                      </p:cBhvr>
                                    </p:animEffect>
                                  </p:childTnLst>
                                </p:cTn>
                              </p:par>
                              <p:par>
                                <p:cTn id="119" presetID="53" presetClass="entr" presetSubtype="16" fill="hold" grpId="0" nodeType="withEffect">
                                  <p:stCondLst>
                                    <p:cond delay="1000"/>
                                  </p:stCondLst>
                                  <p:childTnLst>
                                    <p:set>
                                      <p:cBhvr>
                                        <p:cTn id="120" dur="1" fill="hold">
                                          <p:stCondLst>
                                            <p:cond delay="0"/>
                                          </p:stCondLst>
                                        </p:cTn>
                                        <p:tgtEl>
                                          <p:spTgt spid="126"/>
                                        </p:tgtEl>
                                        <p:attrNameLst>
                                          <p:attrName>style.visibility</p:attrName>
                                        </p:attrNameLst>
                                      </p:cBhvr>
                                      <p:to>
                                        <p:strVal val="visible"/>
                                      </p:to>
                                    </p:set>
                                    <p:anim calcmode="lin" valueType="num">
                                      <p:cBhvr>
                                        <p:cTn id="121" dur="500" fill="hold"/>
                                        <p:tgtEl>
                                          <p:spTgt spid="126"/>
                                        </p:tgtEl>
                                        <p:attrNameLst>
                                          <p:attrName>ppt_w</p:attrName>
                                        </p:attrNameLst>
                                      </p:cBhvr>
                                      <p:tavLst>
                                        <p:tav tm="0">
                                          <p:val>
                                            <p:fltVal val="0"/>
                                          </p:val>
                                        </p:tav>
                                        <p:tav tm="100000">
                                          <p:val>
                                            <p:strVal val="#ppt_w"/>
                                          </p:val>
                                        </p:tav>
                                      </p:tavLst>
                                    </p:anim>
                                    <p:anim calcmode="lin" valueType="num">
                                      <p:cBhvr>
                                        <p:cTn id="122" dur="500" fill="hold"/>
                                        <p:tgtEl>
                                          <p:spTgt spid="126"/>
                                        </p:tgtEl>
                                        <p:attrNameLst>
                                          <p:attrName>ppt_h</p:attrName>
                                        </p:attrNameLst>
                                      </p:cBhvr>
                                      <p:tavLst>
                                        <p:tav tm="0">
                                          <p:val>
                                            <p:fltVal val="0"/>
                                          </p:val>
                                        </p:tav>
                                        <p:tav tm="100000">
                                          <p:val>
                                            <p:strVal val="#ppt_h"/>
                                          </p:val>
                                        </p:tav>
                                      </p:tavLst>
                                    </p:anim>
                                    <p:animEffect transition="in" filter="fade">
                                      <p:cBhvr>
                                        <p:cTn id="123"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p:bldP spid="92" grpId="0" animBg="1"/>
      <p:bldP spid="96" grpId="0" animBg="1"/>
      <p:bldP spid="97" grpId="0"/>
      <p:bldP spid="98" grpId="0"/>
      <p:bldP spid="99" grpId="0" animBg="1"/>
      <p:bldP spid="103" grpId="0" animBg="1"/>
      <p:bldP spid="104" grpId="0"/>
      <p:bldP spid="105" grpId="0"/>
      <p:bldP spid="106" grpId="0" animBg="1"/>
      <p:bldP spid="110" grpId="0" animBg="1"/>
      <p:bldP spid="111" grpId="0"/>
      <p:bldP spid="112" grpId="0" animBg="1"/>
      <p:bldP spid="113" grpId="0" animBg="1"/>
      <p:bldP spid="114" grpId="0" animBg="1"/>
      <p:bldP spid="115" grpId="0"/>
      <p:bldP spid="118" grpId="0"/>
      <p:bldP spid="119" grpId="0"/>
      <p:bldP spid="120" grpId="0" animBg="1"/>
      <p:bldP spid="121" grpId="0"/>
      <p:bldP spid="122" grpId="0"/>
      <p:bldP spid="123" grpId="0" animBg="1"/>
      <p:bldP spid="124" grpId="0"/>
      <p:bldP spid="125" grpId="0"/>
      <p:bldP spid="126"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 name="Group 33"/>
          <p:cNvGrpSpPr/>
          <p:nvPr/>
        </p:nvGrpSpPr>
        <p:grpSpPr>
          <a:xfrm>
            <a:off x="723424" y="1383347"/>
            <a:ext cx="1781652" cy="2385060"/>
            <a:chOff x="1208671" y="1659213"/>
            <a:chExt cx="2151201" cy="2534514"/>
          </a:xfrm>
          <a:solidFill>
            <a:srgbClr val="AF9DC9"/>
          </a:solidFill>
        </p:grpSpPr>
        <p:sp>
          <p:nvSpPr>
            <p:cNvPr id="25" name="Flowchart: Alternate Process 24"/>
            <p:cNvSpPr/>
            <p:nvPr/>
          </p:nvSpPr>
          <p:spPr>
            <a:xfrm>
              <a:off x="1208671" y="1659213"/>
              <a:ext cx="2151201" cy="2151201"/>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10800000">
              <a:off x="2007871" y="3790478"/>
              <a:ext cx="552799" cy="4032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3"/>
          <p:cNvGrpSpPr/>
          <p:nvPr/>
        </p:nvGrpSpPr>
        <p:grpSpPr>
          <a:xfrm>
            <a:off x="2703672" y="1383347"/>
            <a:ext cx="1781652" cy="2385060"/>
            <a:chOff x="1208671" y="1659213"/>
            <a:chExt cx="2151201" cy="2534514"/>
          </a:xfrm>
          <a:solidFill>
            <a:srgbClr val="AF9DC9"/>
          </a:solidFill>
        </p:grpSpPr>
        <p:sp>
          <p:nvSpPr>
            <p:cNvPr id="34" name="Flowchart: Alternate Process 33"/>
            <p:cNvSpPr/>
            <p:nvPr/>
          </p:nvSpPr>
          <p:spPr>
            <a:xfrm>
              <a:off x="1208671" y="1659213"/>
              <a:ext cx="2151201" cy="2151201"/>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rot="10800000">
              <a:off x="2007871" y="3790478"/>
              <a:ext cx="552799" cy="40324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3"/>
          <p:cNvGrpSpPr/>
          <p:nvPr/>
        </p:nvGrpSpPr>
        <p:grpSpPr>
          <a:xfrm>
            <a:off x="4691540" y="1383347"/>
            <a:ext cx="1781652" cy="2385060"/>
            <a:chOff x="1208671" y="1659213"/>
            <a:chExt cx="2151201" cy="2534514"/>
          </a:xfrm>
          <a:solidFill>
            <a:srgbClr val="AF9DC9"/>
          </a:solidFill>
        </p:grpSpPr>
        <p:sp>
          <p:nvSpPr>
            <p:cNvPr id="44" name="Flowchart: Alternate Process 43"/>
            <p:cNvSpPr/>
            <p:nvPr/>
          </p:nvSpPr>
          <p:spPr>
            <a:xfrm>
              <a:off x="1208671" y="1659213"/>
              <a:ext cx="2151201" cy="2151201"/>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10800000">
              <a:off x="2007871" y="3790478"/>
              <a:ext cx="552799" cy="4032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33"/>
          <p:cNvGrpSpPr/>
          <p:nvPr/>
        </p:nvGrpSpPr>
        <p:grpSpPr>
          <a:xfrm>
            <a:off x="6678931" y="1383347"/>
            <a:ext cx="1781652" cy="2385060"/>
            <a:chOff x="1208671" y="1659213"/>
            <a:chExt cx="2151201" cy="2534514"/>
          </a:xfrm>
          <a:solidFill>
            <a:srgbClr val="AF9DC9"/>
          </a:solidFill>
        </p:grpSpPr>
        <p:sp>
          <p:nvSpPr>
            <p:cNvPr id="53" name="Flowchart: Alternate Process 52"/>
            <p:cNvSpPr/>
            <p:nvPr/>
          </p:nvSpPr>
          <p:spPr>
            <a:xfrm>
              <a:off x="1208671" y="1659213"/>
              <a:ext cx="2151201" cy="2151201"/>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rot="10800000">
              <a:off x="2007871" y="3790478"/>
              <a:ext cx="552799" cy="4032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7"/>
          <p:cNvGrpSpPr/>
          <p:nvPr/>
        </p:nvGrpSpPr>
        <p:grpSpPr>
          <a:xfrm>
            <a:off x="1277779" y="1579086"/>
            <a:ext cx="657225" cy="755809"/>
            <a:chOff x="1817688" y="3025776"/>
            <a:chExt cx="658813" cy="666750"/>
          </a:xfrm>
          <a:solidFill>
            <a:schemeClr val="bg1"/>
          </a:solidFill>
        </p:grpSpPr>
        <p:sp>
          <p:nvSpPr>
            <p:cNvPr id="60" name="Freeform 101"/>
            <p:cNvSpPr/>
            <p:nvPr/>
          </p:nvSpPr>
          <p:spPr bwMode="auto">
            <a:xfrm>
              <a:off x="1833563" y="3025776"/>
              <a:ext cx="642938" cy="422275"/>
            </a:xfrm>
            <a:custGeom>
              <a:cxnLst>
                <a:cxn ang="0">
                  <a:pos x="13" y="253"/>
                </a:cxn>
                <a:cxn ang="0">
                  <a:pos x="277" y="135"/>
                </a:cxn>
                <a:cxn ang="0">
                  <a:pos x="323" y="227"/>
                </a:cxn>
                <a:cxn ang="0">
                  <a:pos x="343" y="227"/>
                </a:cxn>
                <a:cxn ang="0">
                  <a:pos x="286" y="0"/>
                </a:cxn>
                <a:cxn ang="0">
                  <a:pos x="255" y="63"/>
                </a:cxn>
                <a:cxn ang="0">
                  <a:pos x="267" y="103"/>
                </a:cxn>
                <a:cxn ang="0">
                  <a:pos x="0" y="226"/>
                </a:cxn>
                <a:cxn ang="0">
                  <a:pos x="13" y="253"/>
                </a:cxn>
              </a:cxnLst>
              <a:rect l="0" t="0" r="r" b="b"/>
              <a:pathLst>
                <a:path w="386" h="253">
                  <a:moveTo>
                    <a:pt x="13" y="253"/>
                  </a:moveTo>
                  <a:cubicBezTo>
                    <a:pt x="277" y="135"/>
                    <a:pt x="277" y="135"/>
                    <a:pt x="277" y="135"/>
                  </a:cubicBezTo>
                  <a:cubicBezTo>
                    <a:pt x="323" y="227"/>
                    <a:pt x="323" y="227"/>
                    <a:pt x="323" y="227"/>
                  </a:cubicBezTo>
                  <a:cubicBezTo>
                    <a:pt x="323" y="227"/>
                    <a:pt x="329" y="243"/>
                    <a:pt x="343" y="227"/>
                  </a:cubicBezTo>
                  <a:cubicBezTo>
                    <a:pt x="343" y="227"/>
                    <a:pt x="386" y="45"/>
                    <a:pt x="286" y="0"/>
                  </a:cubicBezTo>
                  <a:cubicBezTo>
                    <a:pt x="255" y="63"/>
                    <a:pt x="255" y="63"/>
                    <a:pt x="255" y="63"/>
                  </a:cubicBezTo>
                  <a:cubicBezTo>
                    <a:pt x="267" y="103"/>
                    <a:pt x="267" y="103"/>
                    <a:pt x="267" y="103"/>
                  </a:cubicBezTo>
                  <a:cubicBezTo>
                    <a:pt x="0" y="226"/>
                    <a:pt x="0" y="226"/>
                    <a:pt x="0" y="226"/>
                  </a:cubicBezTo>
                  <a:lnTo>
                    <a:pt x="13" y="253"/>
                  </a:lnTo>
                  <a:close/>
                </a:path>
              </a:pathLst>
            </a:custGeom>
            <a:grpFill/>
            <a:ln w="9525">
              <a:noFill/>
              <a:round/>
            </a:ln>
          </p:spPr>
          <p:txBody>
            <a:bodyPr vert="horz" wrap="square" lIns="68580" tIns="34290" rIns="68580" bIns="34290" numCol="1" anchor="t" anchorCtr="0" compatLnSpc="1"/>
            <a:lstStyle/>
            <a:p>
              <a:endParaRPr lang="en-US"/>
            </a:p>
          </p:txBody>
        </p:sp>
        <p:sp>
          <p:nvSpPr>
            <p:cNvPr id="61" name="Freeform 102"/>
            <p:cNvSpPr/>
            <p:nvPr/>
          </p:nvSpPr>
          <p:spPr bwMode="auto">
            <a:xfrm>
              <a:off x="2384425" y="3405189"/>
              <a:ext cx="1588" cy="250825"/>
            </a:xfrm>
            <a:custGeom>
              <a:cxnLst>
                <a:cxn ang="0">
                  <a:pos x="0" y="0"/>
                </a:cxn>
                <a:cxn ang="0">
                  <a:pos x="0" y="158"/>
                </a:cxn>
                <a:cxn ang="0">
                  <a:pos x="0" y="0"/>
                </a:cxn>
              </a:cxnLst>
              <a:rect l="0" t="0" r="r" b="b"/>
              <a:pathLst>
                <a:path h="158">
                  <a:moveTo>
                    <a:pt x="0" y="0"/>
                  </a:moveTo>
                  <a:lnTo>
                    <a:pt x="0" y="158"/>
                  </a:lnTo>
                  <a:lnTo>
                    <a:pt x="0" y="0"/>
                  </a:lnTo>
                  <a:close/>
                </a:path>
              </a:pathLst>
            </a:custGeom>
            <a:grpFill/>
            <a:ln w="9525">
              <a:noFill/>
              <a:round/>
            </a:ln>
          </p:spPr>
          <p:txBody>
            <a:bodyPr vert="horz" wrap="square" lIns="68580" tIns="34290" rIns="68580" bIns="34290" numCol="1" anchor="t" anchorCtr="0" compatLnSpc="1"/>
            <a:lstStyle/>
            <a:p>
              <a:endParaRPr lang="en-US"/>
            </a:p>
          </p:txBody>
        </p:sp>
        <p:sp>
          <p:nvSpPr>
            <p:cNvPr id="62" name="Line 103"/>
            <p:cNvSpPr>
              <a:spLocks noChangeShapeType="1"/>
            </p:cNvSpPr>
            <p:nvPr/>
          </p:nvSpPr>
          <p:spPr bwMode="auto">
            <a:xfrm>
              <a:off x="2384425" y="3405189"/>
              <a:ext cx="1588" cy="250825"/>
            </a:xfrm>
            <a:prstGeom prst="line">
              <a:avLst/>
            </a:prstGeom>
            <a:grpFill/>
            <a:ln w="9525">
              <a:noFill/>
              <a:round/>
            </a:ln>
          </p:spPr>
          <p:txBody>
            <a:bodyPr vert="horz" wrap="square" lIns="68580" tIns="34290" rIns="68580" bIns="34290" numCol="1" anchor="t" anchorCtr="0" compatLnSpc="1"/>
            <a:lstStyle/>
            <a:p>
              <a:endParaRPr lang="en-US"/>
            </a:p>
          </p:txBody>
        </p:sp>
        <p:sp>
          <p:nvSpPr>
            <p:cNvPr id="63" name="Rectangle 104"/>
            <p:cNvSpPr>
              <a:spLocks noChangeArrowheads="1"/>
            </p:cNvSpPr>
            <p:nvPr/>
          </p:nvSpPr>
          <p:spPr bwMode="auto">
            <a:xfrm>
              <a:off x="2376488" y="3405189"/>
              <a:ext cx="15875" cy="2508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64" name="Freeform 105"/>
            <p:cNvSpPr/>
            <p:nvPr/>
          </p:nvSpPr>
          <p:spPr bwMode="auto">
            <a:xfrm>
              <a:off x="2003425" y="3173414"/>
              <a:ext cx="119063" cy="490538"/>
            </a:xfrm>
            <a:custGeom>
              <a:cxnLst>
                <a:cxn ang="0">
                  <a:pos x="5" y="294"/>
                </a:cxn>
                <a:cxn ang="0">
                  <a:pos x="4" y="294"/>
                </a:cxn>
                <a:cxn ang="0">
                  <a:pos x="0" y="288"/>
                </a:cxn>
                <a:cxn ang="0">
                  <a:pos x="61" y="4"/>
                </a:cxn>
                <a:cxn ang="0">
                  <a:pos x="67" y="0"/>
                </a:cxn>
                <a:cxn ang="0">
                  <a:pos x="71" y="6"/>
                </a:cxn>
                <a:cxn ang="0">
                  <a:pos x="10" y="291"/>
                </a:cxn>
                <a:cxn ang="0">
                  <a:pos x="5" y="294"/>
                </a:cxn>
              </a:cxnLst>
              <a:rect l="0" t="0" r="r" b="b"/>
              <a:pathLst>
                <a:path w="71" h="294">
                  <a:moveTo>
                    <a:pt x="5" y="294"/>
                  </a:moveTo>
                  <a:cubicBezTo>
                    <a:pt x="4" y="294"/>
                    <a:pt x="4" y="294"/>
                    <a:pt x="4" y="294"/>
                  </a:cubicBezTo>
                  <a:cubicBezTo>
                    <a:pt x="1" y="294"/>
                    <a:pt x="0" y="291"/>
                    <a:pt x="0" y="288"/>
                  </a:cubicBezTo>
                  <a:cubicBezTo>
                    <a:pt x="61" y="4"/>
                    <a:pt x="61" y="4"/>
                    <a:pt x="61" y="4"/>
                  </a:cubicBezTo>
                  <a:cubicBezTo>
                    <a:pt x="62" y="1"/>
                    <a:pt x="64" y="0"/>
                    <a:pt x="67" y="0"/>
                  </a:cubicBezTo>
                  <a:cubicBezTo>
                    <a:pt x="70" y="1"/>
                    <a:pt x="71" y="4"/>
                    <a:pt x="71" y="6"/>
                  </a:cubicBezTo>
                  <a:cubicBezTo>
                    <a:pt x="10" y="291"/>
                    <a:pt x="10" y="291"/>
                    <a:pt x="10" y="291"/>
                  </a:cubicBezTo>
                  <a:cubicBezTo>
                    <a:pt x="9" y="293"/>
                    <a:pt x="7" y="294"/>
                    <a:pt x="5" y="294"/>
                  </a:cubicBezTo>
                </a:path>
              </a:pathLst>
            </a:custGeom>
            <a:grpFill/>
            <a:ln w="9525">
              <a:noFill/>
              <a:round/>
            </a:ln>
          </p:spPr>
          <p:txBody>
            <a:bodyPr vert="horz" wrap="square" lIns="68580" tIns="34290" rIns="68580" bIns="34290" numCol="1" anchor="t" anchorCtr="0" compatLnSpc="1"/>
            <a:lstStyle/>
            <a:p>
              <a:endParaRPr lang="en-US"/>
            </a:p>
          </p:txBody>
        </p:sp>
        <p:sp>
          <p:nvSpPr>
            <p:cNvPr id="65" name="Freeform 106"/>
            <p:cNvSpPr/>
            <p:nvPr/>
          </p:nvSpPr>
          <p:spPr bwMode="auto">
            <a:xfrm>
              <a:off x="2106613" y="3176589"/>
              <a:ext cx="133350" cy="490538"/>
            </a:xfrm>
            <a:custGeom>
              <a:cxnLst>
                <a:cxn ang="0">
                  <a:pos x="75" y="294"/>
                </a:cxn>
                <a:cxn ang="0">
                  <a:pos x="70" y="290"/>
                </a:cxn>
                <a:cxn ang="0">
                  <a:pos x="0" y="7"/>
                </a:cxn>
                <a:cxn ang="0">
                  <a:pos x="4" y="1"/>
                </a:cxn>
                <a:cxn ang="0">
                  <a:pos x="10" y="4"/>
                </a:cxn>
                <a:cxn ang="0">
                  <a:pos x="79" y="288"/>
                </a:cxn>
                <a:cxn ang="0">
                  <a:pos x="76" y="294"/>
                </a:cxn>
                <a:cxn ang="0">
                  <a:pos x="75" y="294"/>
                </a:cxn>
              </a:cxnLst>
              <a:rect l="0" t="0" r="r" b="b"/>
              <a:pathLst>
                <a:path w="80" h="294">
                  <a:moveTo>
                    <a:pt x="75" y="294"/>
                  </a:moveTo>
                  <a:cubicBezTo>
                    <a:pt x="72" y="294"/>
                    <a:pt x="70" y="292"/>
                    <a:pt x="70" y="290"/>
                  </a:cubicBezTo>
                  <a:cubicBezTo>
                    <a:pt x="0" y="7"/>
                    <a:pt x="0" y="7"/>
                    <a:pt x="0" y="7"/>
                  </a:cubicBezTo>
                  <a:cubicBezTo>
                    <a:pt x="0" y="4"/>
                    <a:pt x="1" y="1"/>
                    <a:pt x="4" y="1"/>
                  </a:cubicBezTo>
                  <a:cubicBezTo>
                    <a:pt x="7" y="0"/>
                    <a:pt x="9" y="2"/>
                    <a:pt x="10" y="4"/>
                  </a:cubicBezTo>
                  <a:cubicBezTo>
                    <a:pt x="79" y="288"/>
                    <a:pt x="79" y="288"/>
                    <a:pt x="79" y="288"/>
                  </a:cubicBezTo>
                  <a:cubicBezTo>
                    <a:pt x="80" y="290"/>
                    <a:pt x="78" y="293"/>
                    <a:pt x="76" y="294"/>
                  </a:cubicBezTo>
                  <a:cubicBezTo>
                    <a:pt x="75" y="294"/>
                    <a:pt x="75" y="294"/>
                    <a:pt x="75" y="294"/>
                  </a:cubicBezTo>
                </a:path>
              </a:pathLst>
            </a:custGeom>
            <a:grpFill/>
            <a:ln w="9525">
              <a:noFill/>
              <a:round/>
            </a:ln>
          </p:spPr>
          <p:txBody>
            <a:bodyPr vert="horz" wrap="square" lIns="68580" tIns="34290" rIns="68580" bIns="34290" numCol="1" anchor="t" anchorCtr="0" compatLnSpc="1"/>
            <a:lstStyle/>
            <a:p>
              <a:endParaRPr lang="en-US"/>
            </a:p>
          </p:txBody>
        </p:sp>
        <p:sp>
          <p:nvSpPr>
            <p:cNvPr id="66" name="Rectangle 107"/>
            <p:cNvSpPr>
              <a:spLocks noChangeArrowheads="1"/>
            </p:cNvSpPr>
            <p:nvPr/>
          </p:nvSpPr>
          <p:spPr bwMode="auto">
            <a:xfrm>
              <a:off x="1885950" y="3408364"/>
              <a:ext cx="15875" cy="141288"/>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67" name="Freeform 108"/>
            <p:cNvSpPr/>
            <p:nvPr/>
          </p:nvSpPr>
          <p:spPr bwMode="auto">
            <a:xfrm>
              <a:off x="2018713" y="3432176"/>
              <a:ext cx="169863" cy="238125"/>
            </a:xfrm>
            <a:custGeom>
              <a:cxnLst>
                <a:cxn ang="0">
                  <a:pos x="6" y="143"/>
                </a:cxn>
                <a:cxn ang="0">
                  <a:pos x="3" y="142"/>
                </a:cxn>
                <a:cxn ang="0">
                  <a:pos x="2" y="135"/>
                </a:cxn>
                <a:cxn ang="0">
                  <a:pos x="92" y="3"/>
                </a:cxn>
                <a:cxn ang="0">
                  <a:pos x="99" y="1"/>
                </a:cxn>
                <a:cxn ang="0">
                  <a:pos x="100" y="8"/>
                </a:cxn>
                <a:cxn ang="0">
                  <a:pos x="10" y="141"/>
                </a:cxn>
                <a:cxn ang="0">
                  <a:pos x="6" y="143"/>
                </a:cxn>
              </a:cxnLst>
              <a:rect l="0" t="0" r="r" b="b"/>
              <a:pathLst>
                <a:path w="102" h="143">
                  <a:moveTo>
                    <a:pt x="6" y="143"/>
                  </a:moveTo>
                  <a:cubicBezTo>
                    <a:pt x="5" y="143"/>
                    <a:pt x="4" y="143"/>
                    <a:pt x="3" y="142"/>
                  </a:cubicBezTo>
                  <a:cubicBezTo>
                    <a:pt x="1" y="141"/>
                    <a:pt x="0" y="138"/>
                    <a:pt x="2" y="135"/>
                  </a:cubicBezTo>
                  <a:cubicBezTo>
                    <a:pt x="92" y="3"/>
                    <a:pt x="92" y="3"/>
                    <a:pt x="92" y="3"/>
                  </a:cubicBezTo>
                  <a:cubicBezTo>
                    <a:pt x="93" y="0"/>
                    <a:pt x="96" y="0"/>
                    <a:pt x="99" y="1"/>
                  </a:cubicBezTo>
                  <a:cubicBezTo>
                    <a:pt x="101" y="3"/>
                    <a:pt x="102" y="6"/>
                    <a:pt x="100" y="8"/>
                  </a:cubicBezTo>
                  <a:cubicBezTo>
                    <a:pt x="10" y="141"/>
                    <a:pt x="10" y="141"/>
                    <a:pt x="10" y="141"/>
                  </a:cubicBezTo>
                  <a:cubicBezTo>
                    <a:pt x="9" y="142"/>
                    <a:pt x="8" y="143"/>
                    <a:pt x="6" y="143"/>
                  </a:cubicBezTo>
                </a:path>
              </a:pathLst>
            </a:custGeom>
            <a:grpFill/>
            <a:ln w="9525">
              <a:noFill/>
              <a:round/>
            </a:ln>
          </p:spPr>
          <p:txBody>
            <a:bodyPr vert="horz" wrap="square" lIns="68580" tIns="34290" rIns="68580" bIns="34290" numCol="1" anchor="t" anchorCtr="0" compatLnSpc="1"/>
            <a:lstStyle/>
            <a:p>
              <a:endParaRPr lang="en-US"/>
            </a:p>
          </p:txBody>
        </p:sp>
        <p:sp>
          <p:nvSpPr>
            <p:cNvPr id="68" name="Freeform 109"/>
            <p:cNvSpPr/>
            <p:nvPr/>
          </p:nvSpPr>
          <p:spPr bwMode="auto">
            <a:xfrm>
              <a:off x="2051050" y="3440114"/>
              <a:ext cx="185738" cy="228600"/>
            </a:xfrm>
            <a:custGeom>
              <a:cxnLst>
                <a:cxn ang="0">
                  <a:pos x="106" y="137"/>
                </a:cxn>
                <a:cxn ang="0">
                  <a:pos x="102" y="136"/>
                </a:cxn>
                <a:cxn ang="0">
                  <a:pos x="2" y="9"/>
                </a:cxn>
                <a:cxn ang="0">
                  <a:pos x="3" y="2"/>
                </a:cxn>
                <a:cxn ang="0">
                  <a:pos x="10" y="3"/>
                </a:cxn>
                <a:cxn ang="0">
                  <a:pos x="110" y="129"/>
                </a:cxn>
                <a:cxn ang="0">
                  <a:pos x="109" y="136"/>
                </a:cxn>
                <a:cxn ang="0">
                  <a:pos x="106" y="137"/>
                </a:cxn>
              </a:cxnLst>
              <a:rect l="0" t="0" r="r" b="b"/>
              <a:pathLst>
                <a:path w="112" h="137">
                  <a:moveTo>
                    <a:pt x="106" y="137"/>
                  </a:moveTo>
                  <a:cubicBezTo>
                    <a:pt x="105" y="137"/>
                    <a:pt x="103" y="137"/>
                    <a:pt x="102" y="136"/>
                  </a:cubicBezTo>
                  <a:cubicBezTo>
                    <a:pt x="2" y="9"/>
                    <a:pt x="2" y="9"/>
                    <a:pt x="2" y="9"/>
                  </a:cubicBezTo>
                  <a:cubicBezTo>
                    <a:pt x="0" y="7"/>
                    <a:pt x="0" y="4"/>
                    <a:pt x="3" y="2"/>
                  </a:cubicBezTo>
                  <a:cubicBezTo>
                    <a:pt x="5" y="0"/>
                    <a:pt x="8" y="1"/>
                    <a:pt x="10" y="3"/>
                  </a:cubicBezTo>
                  <a:cubicBezTo>
                    <a:pt x="110" y="129"/>
                    <a:pt x="110" y="129"/>
                    <a:pt x="110" y="129"/>
                  </a:cubicBezTo>
                  <a:cubicBezTo>
                    <a:pt x="112" y="132"/>
                    <a:pt x="111" y="135"/>
                    <a:pt x="109" y="136"/>
                  </a:cubicBezTo>
                  <a:cubicBezTo>
                    <a:pt x="108" y="137"/>
                    <a:pt x="107" y="137"/>
                    <a:pt x="106" y="137"/>
                  </a:cubicBezTo>
                </a:path>
              </a:pathLst>
            </a:custGeom>
            <a:grpFill/>
            <a:ln w="9525">
              <a:noFill/>
              <a:round/>
            </a:ln>
          </p:spPr>
          <p:txBody>
            <a:bodyPr vert="horz" wrap="square" lIns="68580" tIns="34290" rIns="68580" bIns="34290" numCol="1" anchor="t" anchorCtr="0" compatLnSpc="1"/>
            <a:lstStyle/>
            <a:p>
              <a:endParaRPr lang="en-US"/>
            </a:p>
          </p:txBody>
        </p:sp>
        <p:sp>
          <p:nvSpPr>
            <p:cNvPr id="69" name="Freeform 110"/>
            <p:cNvSpPr/>
            <p:nvPr/>
          </p:nvSpPr>
          <p:spPr bwMode="auto">
            <a:xfrm>
              <a:off x="2052638" y="3308351"/>
              <a:ext cx="107950" cy="141288"/>
            </a:xfrm>
            <a:custGeom>
              <a:cxnLst>
                <a:cxn ang="0">
                  <a:pos x="6" y="84"/>
                </a:cxn>
                <a:cxn ang="0">
                  <a:pos x="3" y="83"/>
                </a:cxn>
                <a:cxn ang="0">
                  <a:pos x="2" y="76"/>
                </a:cxn>
                <a:cxn ang="0">
                  <a:pos x="55" y="3"/>
                </a:cxn>
                <a:cxn ang="0">
                  <a:pos x="62" y="2"/>
                </a:cxn>
                <a:cxn ang="0">
                  <a:pos x="63" y="9"/>
                </a:cxn>
                <a:cxn ang="0">
                  <a:pos x="10" y="82"/>
                </a:cxn>
                <a:cxn ang="0">
                  <a:pos x="6" y="84"/>
                </a:cxn>
              </a:cxnLst>
              <a:rect l="0" t="0" r="r" b="b"/>
              <a:pathLst>
                <a:path w="65" h="84">
                  <a:moveTo>
                    <a:pt x="6" y="84"/>
                  </a:moveTo>
                  <a:cubicBezTo>
                    <a:pt x="5" y="84"/>
                    <a:pt x="4" y="84"/>
                    <a:pt x="3" y="83"/>
                  </a:cubicBezTo>
                  <a:cubicBezTo>
                    <a:pt x="1" y="82"/>
                    <a:pt x="0" y="79"/>
                    <a:pt x="2" y="76"/>
                  </a:cubicBezTo>
                  <a:cubicBezTo>
                    <a:pt x="55" y="3"/>
                    <a:pt x="55" y="3"/>
                    <a:pt x="55" y="3"/>
                  </a:cubicBezTo>
                  <a:cubicBezTo>
                    <a:pt x="57" y="1"/>
                    <a:pt x="60" y="0"/>
                    <a:pt x="62" y="2"/>
                  </a:cubicBezTo>
                  <a:cubicBezTo>
                    <a:pt x="64" y="4"/>
                    <a:pt x="65" y="7"/>
                    <a:pt x="63" y="9"/>
                  </a:cubicBezTo>
                  <a:cubicBezTo>
                    <a:pt x="10" y="82"/>
                    <a:pt x="10" y="82"/>
                    <a:pt x="10" y="82"/>
                  </a:cubicBezTo>
                  <a:cubicBezTo>
                    <a:pt x="9" y="84"/>
                    <a:pt x="7" y="84"/>
                    <a:pt x="6" y="84"/>
                  </a:cubicBezTo>
                </a:path>
              </a:pathLst>
            </a:custGeom>
            <a:grpFill/>
            <a:ln w="9525">
              <a:noFill/>
              <a:round/>
            </a:ln>
          </p:spPr>
          <p:txBody>
            <a:bodyPr vert="horz" wrap="square" lIns="68580" tIns="34290" rIns="68580" bIns="34290" numCol="1" anchor="t" anchorCtr="0" compatLnSpc="1"/>
            <a:lstStyle/>
            <a:p>
              <a:endParaRPr lang="en-US"/>
            </a:p>
          </p:txBody>
        </p:sp>
        <p:sp>
          <p:nvSpPr>
            <p:cNvPr id="70" name="Freeform 111"/>
            <p:cNvSpPr/>
            <p:nvPr/>
          </p:nvSpPr>
          <p:spPr bwMode="auto">
            <a:xfrm>
              <a:off x="2065338" y="3324226"/>
              <a:ext cx="122238" cy="119063"/>
            </a:xfrm>
            <a:custGeom>
              <a:cxnLst>
                <a:cxn ang="0">
                  <a:pos x="67" y="72"/>
                </a:cxn>
                <a:cxn ang="0">
                  <a:pos x="64" y="70"/>
                </a:cxn>
                <a:cxn ang="0">
                  <a:pos x="2" y="9"/>
                </a:cxn>
                <a:cxn ang="0">
                  <a:pos x="2" y="2"/>
                </a:cxn>
                <a:cxn ang="0">
                  <a:pos x="9" y="2"/>
                </a:cxn>
                <a:cxn ang="0">
                  <a:pos x="71" y="63"/>
                </a:cxn>
                <a:cxn ang="0">
                  <a:pos x="71" y="70"/>
                </a:cxn>
                <a:cxn ang="0">
                  <a:pos x="67" y="72"/>
                </a:cxn>
              </a:cxnLst>
              <a:rect l="0" t="0" r="r" b="b"/>
              <a:pathLst>
                <a:path w="73" h="72">
                  <a:moveTo>
                    <a:pt x="67" y="72"/>
                  </a:moveTo>
                  <a:cubicBezTo>
                    <a:pt x="66" y="72"/>
                    <a:pt x="65" y="71"/>
                    <a:pt x="64" y="70"/>
                  </a:cubicBezTo>
                  <a:cubicBezTo>
                    <a:pt x="2" y="9"/>
                    <a:pt x="2" y="9"/>
                    <a:pt x="2" y="9"/>
                  </a:cubicBezTo>
                  <a:cubicBezTo>
                    <a:pt x="0" y="7"/>
                    <a:pt x="0" y="4"/>
                    <a:pt x="2" y="2"/>
                  </a:cubicBezTo>
                  <a:cubicBezTo>
                    <a:pt x="4" y="0"/>
                    <a:pt x="7" y="0"/>
                    <a:pt x="9" y="2"/>
                  </a:cubicBezTo>
                  <a:cubicBezTo>
                    <a:pt x="71" y="63"/>
                    <a:pt x="71" y="63"/>
                    <a:pt x="71" y="63"/>
                  </a:cubicBezTo>
                  <a:cubicBezTo>
                    <a:pt x="73" y="65"/>
                    <a:pt x="73" y="68"/>
                    <a:pt x="71" y="70"/>
                  </a:cubicBezTo>
                  <a:cubicBezTo>
                    <a:pt x="70" y="71"/>
                    <a:pt x="69" y="72"/>
                    <a:pt x="67" y="72"/>
                  </a:cubicBezTo>
                </a:path>
              </a:pathLst>
            </a:custGeom>
            <a:grpFill/>
            <a:ln w="9525">
              <a:noFill/>
              <a:round/>
            </a:ln>
          </p:spPr>
          <p:txBody>
            <a:bodyPr vert="horz" wrap="square" lIns="68580" tIns="34290" rIns="68580" bIns="34290" numCol="1" anchor="t" anchorCtr="0" compatLnSpc="1"/>
            <a:lstStyle/>
            <a:p>
              <a:endParaRPr lang="en-US"/>
            </a:p>
          </p:txBody>
        </p:sp>
        <p:sp>
          <p:nvSpPr>
            <p:cNvPr id="71" name="Rectangle 112"/>
            <p:cNvSpPr>
              <a:spLocks noChangeArrowheads="1"/>
            </p:cNvSpPr>
            <p:nvPr/>
          </p:nvSpPr>
          <p:spPr bwMode="auto">
            <a:xfrm>
              <a:off x="1817688" y="3651251"/>
              <a:ext cx="619125" cy="4127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72" name="Rectangle 113"/>
            <p:cNvSpPr>
              <a:spLocks noChangeArrowheads="1"/>
            </p:cNvSpPr>
            <p:nvPr/>
          </p:nvSpPr>
          <p:spPr bwMode="auto">
            <a:xfrm>
              <a:off x="1852613" y="3530601"/>
              <a:ext cx="84138" cy="128588"/>
            </a:xfrm>
            <a:prstGeom prst="rect">
              <a:avLst/>
            </a:prstGeom>
            <a:grpFill/>
            <a:ln w="9525">
              <a:noFill/>
              <a:miter lim="800000"/>
            </a:ln>
          </p:spPr>
          <p:txBody>
            <a:bodyPr vert="horz" wrap="square" lIns="68580" tIns="34290" rIns="68580" bIns="34290" numCol="1" anchor="t" anchorCtr="0" compatLnSpc="1"/>
            <a:lstStyle/>
            <a:p>
              <a:endParaRPr lang="en-US"/>
            </a:p>
          </p:txBody>
        </p:sp>
      </p:grpSp>
      <p:grpSp>
        <p:nvGrpSpPr>
          <p:cNvPr id="74" name="Group 45"/>
          <p:cNvGrpSpPr/>
          <p:nvPr/>
        </p:nvGrpSpPr>
        <p:grpSpPr>
          <a:xfrm>
            <a:off x="3299937" y="1596709"/>
            <a:ext cx="588645" cy="756762"/>
            <a:chOff x="2684463" y="3948114"/>
            <a:chExt cx="641350" cy="725487"/>
          </a:xfrm>
          <a:solidFill>
            <a:schemeClr val="bg1"/>
          </a:solidFill>
        </p:grpSpPr>
        <p:sp>
          <p:nvSpPr>
            <p:cNvPr id="76" name="Freeform 90"/>
            <p:cNvSpPr/>
            <p:nvPr/>
          </p:nvSpPr>
          <p:spPr bwMode="auto">
            <a:xfrm>
              <a:off x="2684463" y="4194176"/>
              <a:ext cx="520700" cy="479425"/>
            </a:xfrm>
            <a:custGeom>
              <a:cxnLst>
                <a:cxn ang="0">
                  <a:pos x="309" y="281"/>
                </a:cxn>
                <a:cxn ang="0">
                  <a:pos x="309" y="125"/>
                </a:cxn>
                <a:cxn ang="0">
                  <a:pos x="172" y="125"/>
                </a:cxn>
                <a:cxn ang="0">
                  <a:pos x="172" y="22"/>
                </a:cxn>
                <a:cxn ang="0">
                  <a:pos x="117" y="22"/>
                </a:cxn>
                <a:cxn ang="0">
                  <a:pos x="117" y="125"/>
                </a:cxn>
                <a:cxn ang="0">
                  <a:pos x="87" y="125"/>
                </a:cxn>
                <a:cxn ang="0">
                  <a:pos x="87" y="0"/>
                </a:cxn>
                <a:cxn ang="0">
                  <a:pos x="32" y="0"/>
                </a:cxn>
                <a:cxn ang="0">
                  <a:pos x="32" y="125"/>
                </a:cxn>
                <a:cxn ang="0">
                  <a:pos x="21" y="125"/>
                </a:cxn>
                <a:cxn ang="0">
                  <a:pos x="21" y="281"/>
                </a:cxn>
                <a:cxn ang="0">
                  <a:pos x="0" y="281"/>
                </a:cxn>
                <a:cxn ang="0">
                  <a:pos x="0" y="302"/>
                </a:cxn>
                <a:cxn ang="0">
                  <a:pos x="328" y="302"/>
                </a:cxn>
                <a:cxn ang="0">
                  <a:pos x="328" y="281"/>
                </a:cxn>
                <a:cxn ang="0">
                  <a:pos x="309" y="281"/>
                </a:cxn>
              </a:cxnLst>
              <a:rect l="0" t="0" r="r" b="b"/>
              <a:pathLst>
                <a:path w="328" h="302">
                  <a:moveTo>
                    <a:pt x="309" y="281"/>
                  </a:moveTo>
                  <a:lnTo>
                    <a:pt x="309" y="125"/>
                  </a:lnTo>
                  <a:lnTo>
                    <a:pt x="172" y="125"/>
                  </a:lnTo>
                  <a:lnTo>
                    <a:pt x="172" y="22"/>
                  </a:lnTo>
                  <a:lnTo>
                    <a:pt x="117" y="22"/>
                  </a:lnTo>
                  <a:lnTo>
                    <a:pt x="117" y="125"/>
                  </a:lnTo>
                  <a:lnTo>
                    <a:pt x="87" y="125"/>
                  </a:lnTo>
                  <a:lnTo>
                    <a:pt x="87" y="0"/>
                  </a:lnTo>
                  <a:lnTo>
                    <a:pt x="32" y="0"/>
                  </a:lnTo>
                  <a:lnTo>
                    <a:pt x="32" y="125"/>
                  </a:lnTo>
                  <a:lnTo>
                    <a:pt x="21" y="125"/>
                  </a:lnTo>
                  <a:lnTo>
                    <a:pt x="21" y="281"/>
                  </a:lnTo>
                  <a:lnTo>
                    <a:pt x="0" y="281"/>
                  </a:lnTo>
                  <a:lnTo>
                    <a:pt x="0" y="302"/>
                  </a:lnTo>
                  <a:lnTo>
                    <a:pt x="328" y="302"/>
                  </a:lnTo>
                  <a:lnTo>
                    <a:pt x="328" y="281"/>
                  </a:lnTo>
                  <a:lnTo>
                    <a:pt x="309" y="281"/>
                  </a:lnTo>
                  <a:close/>
                </a:path>
              </a:pathLst>
            </a:custGeom>
            <a:grpFill/>
            <a:ln w="9525">
              <a:noFill/>
              <a:round/>
            </a:ln>
          </p:spPr>
          <p:txBody>
            <a:bodyPr vert="horz" wrap="square" lIns="68580" tIns="34290" rIns="68580" bIns="34290" numCol="1" anchor="t" anchorCtr="0" compatLnSpc="1"/>
            <a:lstStyle/>
            <a:p>
              <a:endParaRPr lang="en-US"/>
            </a:p>
          </p:txBody>
        </p:sp>
        <p:sp>
          <p:nvSpPr>
            <p:cNvPr id="77" name="Rectangle 91"/>
            <p:cNvSpPr>
              <a:spLocks noChangeArrowheads="1"/>
            </p:cNvSpPr>
            <p:nvPr/>
          </p:nvSpPr>
          <p:spPr bwMode="auto">
            <a:xfrm>
              <a:off x="2752725" y="4435476"/>
              <a:ext cx="58738" cy="603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78" name="Rectangle 92"/>
            <p:cNvSpPr>
              <a:spLocks noChangeArrowheads="1"/>
            </p:cNvSpPr>
            <p:nvPr/>
          </p:nvSpPr>
          <p:spPr bwMode="auto">
            <a:xfrm>
              <a:off x="2865438" y="4435476"/>
              <a:ext cx="60325" cy="603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79" name="Rectangle 93"/>
            <p:cNvSpPr>
              <a:spLocks noChangeArrowheads="1"/>
            </p:cNvSpPr>
            <p:nvPr/>
          </p:nvSpPr>
          <p:spPr bwMode="auto">
            <a:xfrm>
              <a:off x="2978150" y="4435476"/>
              <a:ext cx="60325" cy="603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80" name="Rectangle 94"/>
            <p:cNvSpPr>
              <a:spLocks noChangeArrowheads="1"/>
            </p:cNvSpPr>
            <p:nvPr/>
          </p:nvSpPr>
          <p:spPr bwMode="auto">
            <a:xfrm>
              <a:off x="3090863" y="4435476"/>
              <a:ext cx="58738" cy="603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81" name="Rectangle 95"/>
            <p:cNvSpPr>
              <a:spLocks noChangeArrowheads="1"/>
            </p:cNvSpPr>
            <p:nvPr/>
          </p:nvSpPr>
          <p:spPr bwMode="auto">
            <a:xfrm>
              <a:off x="2752725" y="4545014"/>
              <a:ext cx="58738" cy="603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82" name="Rectangle 96"/>
            <p:cNvSpPr>
              <a:spLocks noChangeArrowheads="1"/>
            </p:cNvSpPr>
            <p:nvPr/>
          </p:nvSpPr>
          <p:spPr bwMode="auto">
            <a:xfrm>
              <a:off x="2865438" y="4545014"/>
              <a:ext cx="60325" cy="603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83" name="Rectangle 97"/>
            <p:cNvSpPr>
              <a:spLocks noChangeArrowheads="1"/>
            </p:cNvSpPr>
            <p:nvPr/>
          </p:nvSpPr>
          <p:spPr bwMode="auto">
            <a:xfrm>
              <a:off x="2978150" y="4545014"/>
              <a:ext cx="60325" cy="603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84" name="Rectangle 98"/>
            <p:cNvSpPr>
              <a:spLocks noChangeArrowheads="1"/>
            </p:cNvSpPr>
            <p:nvPr/>
          </p:nvSpPr>
          <p:spPr bwMode="auto">
            <a:xfrm>
              <a:off x="3090863" y="4545014"/>
              <a:ext cx="58738" cy="603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85" name="Freeform 99"/>
            <p:cNvSpPr/>
            <p:nvPr/>
          </p:nvSpPr>
          <p:spPr bwMode="auto">
            <a:xfrm>
              <a:off x="2838450" y="3976689"/>
              <a:ext cx="487363" cy="223838"/>
            </a:xfrm>
            <a:custGeom>
              <a:cxnLst>
                <a:cxn ang="0">
                  <a:pos x="6" y="109"/>
                </a:cxn>
                <a:cxn ang="0">
                  <a:pos x="27" y="86"/>
                </a:cxn>
                <a:cxn ang="0">
                  <a:pos x="47" y="72"/>
                </a:cxn>
                <a:cxn ang="0">
                  <a:pos x="52" y="62"/>
                </a:cxn>
                <a:cxn ang="0">
                  <a:pos x="68" y="61"/>
                </a:cxn>
                <a:cxn ang="0">
                  <a:pos x="74" y="27"/>
                </a:cxn>
                <a:cxn ang="0">
                  <a:pos x="99" y="11"/>
                </a:cxn>
                <a:cxn ang="0">
                  <a:pos x="117" y="15"/>
                </a:cxn>
                <a:cxn ang="0">
                  <a:pos x="143" y="1"/>
                </a:cxn>
                <a:cxn ang="0">
                  <a:pos x="171" y="18"/>
                </a:cxn>
                <a:cxn ang="0">
                  <a:pos x="218" y="30"/>
                </a:cxn>
                <a:cxn ang="0">
                  <a:pos x="258" y="34"/>
                </a:cxn>
                <a:cxn ang="0">
                  <a:pos x="274" y="48"/>
                </a:cxn>
                <a:cxn ang="0">
                  <a:pos x="272" y="67"/>
                </a:cxn>
                <a:cxn ang="0">
                  <a:pos x="287" y="113"/>
                </a:cxn>
                <a:cxn ang="0">
                  <a:pos x="275" y="124"/>
                </a:cxn>
                <a:cxn ang="0">
                  <a:pos x="228" y="111"/>
                </a:cxn>
                <a:cxn ang="0">
                  <a:pos x="215" y="130"/>
                </a:cxn>
                <a:cxn ang="0">
                  <a:pos x="194" y="120"/>
                </a:cxn>
                <a:cxn ang="0">
                  <a:pos x="153" y="103"/>
                </a:cxn>
                <a:cxn ang="0">
                  <a:pos x="139" y="124"/>
                </a:cxn>
                <a:cxn ang="0">
                  <a:pos x="118" y="117"/>
                </a:cxn>
                <a:cxn ang="0">
                  <a:pos x="109" y="124"/>
                </a:cxn>
                <a:cxn ang="0">
                  <a:pos x="83" y="134"/>
                </a:cxn>
                <a:cxn ang="0">
                  <a:pos x="72" y="125"/>
                </a:cxn>
                <a:cxn ang="0">
                  <a:pos x="92" y="123"/>
                </a:cxn>
                <a:cxn ang="0">
                  <a:pos x="107" y="121"/>
                </a:cxn>
                <a:cxn ang="0">
                  <a:pos x="116" y="108"/>
                </a:cxn>
                <a:cxn ang="0">
                  <a:pos x="135" y="119"/>
                </a:cxn>
                <a:cxn ang="0">
                  <a:pos x="157" y="98"/>
                </a:cxn>
                <a:cxn ang="0">
                  <a:pos x="172" y="116"/>
                </a:cxn>
                <a:cxn ang="0">
                  <a:pos x="196" y="114"/>
                </a:cxn>
                <a:cxn ang="0">
                  <a:pos x="223" y="117"/>
                </a:cxn>
                <a:cxn ang="0">
                  <a:pos x="254" y="119"/>
                </a:cxn>
                <a:cxn ang="0">
                  <a:pos x="278" y="112"/>
                </a:cxn>
                <a:cxn ang="0">
                  <a:pos x="283" y="92"/>
                </a:cxn>
                <a:cxn ang="0">
                  <a:pos x="267" y="68"/>
                </a:cxn>
                <a:cxn ang="0">
                  <a:pos x="267" y="46"/>
                </a:cxn>
                <a:cxn ang="0">
                  <a:pos x="237" y="35"/>
                </a:cxn>
                <a:cxn ang="0">
                  <a:pos x="216" y="38"/>
                </a:cxn>
                <a:cxn ang="0">
                  <a:pos x="172" y="20"/>
                </a:cxn>
                <a:cxn ang="0">
                  <a:pos x="168" y="11"/>
                </a:cxn>
                <a:cxn ang="0">
                  <a:pos x="118" y="26"/>
                </a:cxn>
                <a:cxn ang="0">
                  <a:pos x="107" y="20"/>
                </a:cxn>
                <a:cxn ang="0">
                  <a:pos x="80" y="30"/>
                </a:cxn>
                <a:cxn ang="0">
                  <a:pos x="69" y="65"/>
                </a:cxn>
                <a:cxn ang="0">
                  <a:pos x="59" y="64"/>
                </a:cxn>
                <a:cxn ang="0">
                  <a:pos x="53" y="77"/>
                </a:cxn>
                <a:cxn ang="0">
                  <a:pos x="38" y="79"/>
                </a:cxn>
                <a:cxn ang="0">
                  <a:pos x="25" y="115"/>
                </a:cxn>
                <a:cxn ang="0">
                  <a:pos x="2" y="118"/>
                </a:cxn>
              </a:cxnLst>
              <a:rect l="0" t="0" r="r" b="b"/>
              <a:pathLst>
                <a:path w="292" h="134">
                  <a:moveTo>
                    <a:pt x="2" y="127"/>
                  </a:moveTo>
                  <a:cubicBezTo>
                    <a:pt x="1" y="125"/>
                    <a:pt x="0" y="121"/>
                    <a:pt x="0" y="118"/>
                  </a:cubicBezTo>
                  <a:cubicBezTo>
                    <a:pt x="0" y="116"/>
                    <a:pt x="1" y="114"/>
                    <a:pt x="2" y="113"/>
                  </a:cubicBezTo>
                  <a:cubicBezTo>
                    <a:pt x="3" y="111"/>
                    <a:pt x="4" y="110"/>
                    <a:pt x="6" y="109"/>
                  </a:cubicBezTo>
                  <a:cubicBezTo>
                    <a:pt x="9" y="108"/>
                    <a:pt x="13" y="108"/>
                    <a:pt x="16" y="108"/>
                  </a:cubicBezTo>
                  <a:cubicBezTo>
                    <a:pt x="20" y="109"/>
                    <a:pt x="23" y="110"/>
                    <a:pt x="26" y="112"/>
                  </a:cubicBezTo>
                  <a:cubicBezTo>
                    <a:pt x="23" y="113"/>
                    <a:pt x="23" y="113"/>
                    <a:pt x="23" y="113"/>
                  </a:cubicBezTo>
                  <a:cubicBezTo>
                    <a:pt x="23" y="104"/>
                    <a:pt x="24" y="95"/>
                    <a:pt x="27" y="86"/>
                  </a:cubicBezTo>
                  <a:cubicBezTo>
                    <a:pt x="29" y="82"/>
                    <a:pt x="31" y="77"/>
                    <a:pt x="35" y="74"/>
                  </a:cubicBezTo>
                  <a:cubicBezTo>
                    <a:pt x="37" y="73"/>
                    <a:pt x="38" y="73"/>
                    <a:pt x="39" y="72"/>
                  </a:cubicBezTo>
                  <a:cubicBezTo>
                    <a:pt x="41" y="72"/>
                    <a:pt x="42" y="72"/>
                    <a:pt x="43" y="72"/>
                  </a:cubicBezTo>
                  <a:cubicBezTo>
                    <a:pt x="45" y="72"/>
                    <a:pt x="46" y="72"/>
                    <a:pt x="47" y="72"/>
                  </a:cubicBezTo>
                  <a:cubicBezTo>
                    <a:pt x="49" y="73"/>
                    <a:pt x="50" y="73"/>
                    <a:pt x="51" y="74"/>
                  </a:cubicBezTo>
                  <a:cubicBezTo>
                    <a:pt x="47" y="75"/>
                    <a:pt x="47" y="75"/>
                    <a:pt x="47" y="75"/>
                  </a:cubicBezTo>
                  <a:cubicBezTo>
                    <a:pt x="47" y="73"/>
                    <a:pt x="48" y="71"/>
                    <a:pt x="49" y="69"/>
                  </a:cubicBezTo>
                  <a:cubicBezTo>
                    <a:pt x="49" y="67"/>
                    <a:pt x="50" y="65"/>
                    <a:pt x="52" y="62"/>
                  </a:cubicBezTo>
                  <a:cubicBezTo>
                    <a:pt x="53" y="61"/>
                    <a:pt x="53" y="60"/>
                    <a:pt x="55" y="59"/>
                  </a:cubicBezTo>
                  <a:cubicBezTo>
                    <a:pt x="56" y="58"/>
                    <a:pt x="58" y="57"/>
                    <a:pt x="60" y="57"/>
                  </a:cubicBezTo>
                  <a:cubicBezTo>
                    <a:pt x="62" y="58"/>
                    <a:pt x="63" y="58"/>
                    <a:pt x="65" y="59"/>
                  </a:cubicBezTo>
                  <a:cubicBezTo>
                    <a:pt x="66" y="60"/>
                    <a:pt x="67" y="61"/>
                    <a:pt x="68" y="61"/>
                  </a:cubicBezTo>
                  <a:cubicBezTo>
                    <a:pt x="62" y="63"/>
                    <a:pt x="62" y="63"/>
                    <a:pt x="62" y="63"/>
                  </a:cubicBezTo>
                  <a:cubicBezTo>
                    <a:pt x="64" y="56"/>
                    <a:pt x="65" y="49"/>
                    <a:pt x="67" y="42"/>
                  </a:cubicBezTo>
                  <a:cubicBezTo>
                    <a:pt x="68" y="38"/>
                    <a:pt x="70" y="35"/>
                    <a:pt x="71" y="31"/>
                  </a:cubicBezTo>
                  <a:cubicBezTo>
                    <a:pt x="72" y="30"/>
                    <a:pt x="73" y="28"/>
                    <a:pt x="74" y="27"/>
                  </a:cubicBezTo>
                  <a:cubicBezTo>
                    <a:pt x="76" y="24"/>
                    <a:pt x="76" y="24"/>
                    <a:pt x="76" y="24"/>
                  </a:cubicBezTo>
                  <a:cubicBezTo>
                    <a:pt x="76" y="23"/>
                    <a:pt x="77" y="23"/>
                    <a:pt x="78" y="22"/>
                  </a:cubicBezTo>
                  <a:cubicBezTo>
                    <a:pt x="80" y="19"/>
                    <a:pt x="83" y="16"/>
                    <a:pt x="87" y="14"/>
                  </a:cubicBezTo>
                  <a:cubicBezTo>
                    <a:pt x="90" y="12"/>
                    <a:pt x="94" y="11"/>
                    <a:pt x="99" y="11"/>
                  </a:cubicBezTo>
                  <a:cubicBezTo>
                    <a:pt x="103" y="11"/>
                    <a:pt x="107" y="12"/>
                    <a:pt x="111" y="15"/>
                  </a:cubicBezTo>
                  <a:cubicBezTo>
                    <a:pt x="114" y="17"/>
                    <a:pt x="116" y="21"/>
                    <a:pt x="118" y="24"/>
                  </a:cubicBezTo>
                  <a:cubicBezTo>
                    <a:pt x="113" y="25"/>
                    <a:pt x="113" y="25"/>
                    <a:pt x="113" y="25"/>
                  </a:cubicBezTo>
                  <a:cubicBezTo>
                    <a:pt x="114" y="21"/>
                    <a:pt x="115" y="18"/>
                    <a:pt x="117" y="15"/>
                  </a:cubicBezTo>
                  <a:cubicBezTo>
                    <a:pt x="119" y="12"/>
                    <a:pt x="121" y="10"/>
                    <a:pt x="124" y="8"/>
                  </a:cubicBezTo>
                  <a:cubicBezTo>
                    <a:pt x="125" y="6"/>
                    <a:pt x="126" y="5"/>
                    <a:pt x="128" y="5"/>
                  </a:cubicBezTo>
                  <a:cubicBezTo>
                    <a:pt x="130" y="4"/>
                    <a:pt x="131" y="3"/>
                    <a:pt x="133" y="3"/>
                  </a:cubicBezTo>
                  <a:cubicBezTo>
                    <a:pt x="136" y="2"/>
                    <a:pt x="139" y="1"/>
                    <a:pt x="143" y="1"/>
                  </a:cubicBezTo>
                  <a:cubicBezTo>
                    <a:pt x="149" y="0"/>
                    <a:pt x="156" y="1"/>
                    <a:pt x="162" y="3"/>
                  </a:cubicBezTo>
                  <a:cubicBezTo>
                    <a:pt x="165" y="4"/>
                    <a:pt x="168" y="6"/>
                    <a:pt x="170" y="9"/>
                  </a:cubicBezTo>
                  <a:cubicBezTo>
                    <a:pt x="172" y="12"/>
                    <a:pt x="173" y="16"/>
                    <a:pt x="173" y="19"/>
                  </a:cubicBezTo>
                  <a:cubicBezTo>
                    <a:pt x="171" y="18"/>
                    <a:pt x="171" y="18"/>
                    <a:pt x="171" y="18"/>
                  </a:cubicBezTo>
                  <a:cubicBezTo>
                    <a:pt x="175" y="15"/>
                    <a:pt x="180" y="13"/>
                    <a:pt x="185" y="12"/>
                  </a:cubicBezTo>
                  <a:cubicBezTo>
                    <a:pt x="191" y="11"/>
                    <a:pt x="196" y="11"/>
                    <a:pt x="201" y="13"/>
                  </a:cubicBezTo>
                  <a:cubicBezTo>
                    <a:pt x="207" y="15"/>
                    <a:pt x="211" y="18"/>
                    <a:pt x="215" y="22"/>
                  </a:cubicBezTo>
                  <a:cubicBezTo>
                    <a:pt x="216" y="24"/>
                    <a:pt x="217" y="27"/>
                    <a:pt x="218" y="30"/>
                  </a:cubicBezTo>
                  <a:cubicBezTo>
                    <a:pt x="219" y="32"/>
                    <a:pt x="219" y="35"/>
                    <a:pt x="219" y="38"/>
                  </a:cubicBezTo>
                  <a:cubicBezTo>
                    <a:pt x="217" y="36"/>
                    <a:pt x="217" y="36"/>
                    <a:pt x="217" y="36"/>
                  </a:cubicBezTo>
                  <a:cubicBezTo>
                    <a:pt x="223" y="33"/>
                    <a:pt x="230" y="32"/>
                    <a:pt x="237" y="31"/>
                  </a:cubicBezTo>
                  <a:cubicBezTo>
                    <a:pt x="244" y="31"/>
                    <a:pt x="251" y="32"/>
                    <a:pt x="258" y="34"/>
                  </a:cubicBezTo>
                  <a:cubicBezTo>
                    <a:pt x="260" y="35"/>
                    <a:pt x="261" y="35"/>
                    <a:pt x="263" y="36"/>
                  </a:cubicBezTo>
                  <a:cubicBezTo>
                    <a:pt x="265" y="37"/>
                    <a:pt x="266" y="38"/>
                    <a:pt x="268" y="39"/>
                  </a:cubicBezTo>
                  <a:cubicBezTo>
                    <a:pt x="269" y="40"/>
                    <a:pt x="270" y="42"/>
                    <a:pt x="272" y="43"/>
                  </a:cubicBezTo>
                  <a:cubicBezTo>
                    <a:pt x="273" y="45"/>
                    <a:pt x="274" y="47"/>
                    <a:pt x="274" y="48"/>
                  </a:cubicBezTo>
                  <a:cubicBezTo>
                    <a:pt x="276" y="52"/>
                    <a:pt x="276" y="56"/>
                    <a:pt x="276" y="60"/>
                  </a:cubicBezTo>
                  <a:cubicBezTo>
                    <a:pt x="275" y="62"/>
                    <a:pt x="275" y="63"/>
                    <a:pt x="275" y="65"/>
                  </a:cubicBezTo>
                  <a:cubicBezTo>
                    <a:pt x="274" y="67"/>
                    <a:pt x="273" y="69"/>
                    <a:pt x="273" y="70"/>
                  </a:cubicBezTo>
                  <a:cubicBezTo>
                    <a:pt x="272" y="67"/>
                    <a:pt x="272" y="67"/>
                    <a:pt x="272" y="67"/>
                  </a:cubicBezTo>
                  <a:cubicBezTo>
                    <a:pt x="276" y="70"/>
                    <a:pt x="279" y="73"/>
                    <a:pt x="282" y="77"/>
                  </a:cubicBezTo>
                  <a:cubicBezTo>
                    <a:pt x="285" y="81"/>
                    <a:pt x="288" y="85"/>
                    <a:pt x="290" y="90"/>
                  </a:cubicBezTo>
                  <a:cubicBezTo>
                    <a:pt x="292" y="95"/>
                    <a:pt x="292" y="101"/>
                    <a:pt x="290" y="106"/>
                  </a:cubicBezTo>
                  <a:cubicBezTo>
                    <a:pt x="290" y="109"/>
                    <a:pt x="288" y="111"/>
                    <a:pt x="287" y="113"/>
                  </a:cubicBezTo>
                  <a:cubicBezTo>
                    <a:pt x="286" y="114"/>
                    <a:pt x="285" y="115"/>
                    <a:pt x="284" y="116"/>
                  </a:cubicBezTo>
                  <a:cubicBezTo>
                    <a:pt x="284" y="117"/>
                    <a:pt x="283" y="117"/>
                    <a:pt x="283" y="118"/>
                  </a:cubicBezTo>
                  <a:cubicBezTo>
                    <a:pt x="282" y="119"/>
                    <a:pt x="282" y="119"/>
                    <a:pt x="282" y="119"/>
                  </a:cubicBezTo>
                  <a:cubicBezTo>
                    <a:pt x="280" y="121"/>
                    <a:pt x="278" y="122"/>
                    <a:pt x="275" y="124"/>
                  </a:cubicBezTo>
                  <a:cubicBezTo>
                    <a:pt x="273" y="125"/>
                    <a:pt x="271" y="126"/>
                    <a:pt x="268" y="127"/>
                  </a:cubicBezTo>
                  <a:cubicBezTo>
                    <a:pt x="263" y="128"/>
                    <a:pt x="258" y="129"/>
                    <a:pt x="252" y="127"/>
                  </a:cubicBezTo>
                  <a:cubicBezTo>
                    <a:pt x="247" y="126"/>
                    <a:pt x="242" y="124"/>
                    <a:pt x="238" y="121"/>
                  </a:cubicBezTo>
                  <a:cubicBezTo>
                    <a:pt x="234" y="118"/>
                    <a:pt x="231" y="114"/>
                    <a:pt x="228" y="111"/>
                  </a:cubicBezTo>
                  <a:cubicBezTo>
                    <a:pt x="235" y="108"/>
                    <a:pt x="235" y="108"/>
                    <a:pt x="235" y="108"/>
                  </a:cubicBezTo>
                  <a:cubicBezTo>
                    <a:pt x="235" y="111"/>
                    <a:pt x="234" y="113"/>
                    <a:pt x="233" y="116"/>
                  </a:cubicBezTo>
                  <a:cubicBezTo>
                    <a:pt x="232" y="118"/>
                    <a:pt x="231" y="121"/>
                    <a:pt x="229" y="123"/>
                  </a:cubicBezTo>
                  <a:cubicBezTo>
                    <a:pt x="225" y="127"/>
                    <a:pt x="220" y="129"/>
                    <a:pt x="215" y="130"/>
                  </a:cubicBezTo>
                  <a:cubicBezTo>
                    <a:pt x="210" y="131"/>
                    <a:pt x="205" y="131"/>
                    <a:pt x="200" y="129"/>
                  </a:cubicBezTo>
                  <a:cubicBezTo>
                    <a:pt x="198" y="128"/>
                    <a:pt x="195" y="126"/>
                    <a:pt x="193" y="124"/>
                  </a:cubicBezTo>
                  <a:cubicBezTo>
                    <a:pt x="191" y="123"/>
                    <a:pt x="190" y="121"/>
                    <a:pt x="189" y="118"/>
                  </a:cubicBezTo>
                  <a:cubicBezTo>
                    <a:pt x="194" y="120"/>
                    <a:pt x="194" y="120"/>
                    <a:pt x="194" y="120"/>
                  </a:cubicBezTo>
                  <a:cubicBezTo>
                    <a:pt x="191" y="122"/>
                    <a:pt x="187" y="124"/>
                    <a:pt x="182" y="125"/>
                  </a:cubicBezTo>
                  <a:cubicBezTo>
                    <a:pt x="178" y="126"/>
                    <a:pt x="173" y="125"/>
                    <a:pt x="169" y="123"/>
                  </a:cubicBezTo>
                  <a:cubicBezTo>
                    <a:pt x="164" y="121"/>
                    <a:pt x="161" y="117"/>
                    <a:pt x="159" y="114"/>
                  </a:cubicBezTo>
                  <a:cubicBezTo>
                    <a:pt x="157" y="110"/>
                    <a:pt x="155" y="107"/>
                    <a:pt x="153" y="103"/>
                  </a:cubicBezTo>
                  <a:cubicBezTo>
                    <a:pt x="160" y="102"/>
                    <a:pt x="160" y="102"/>
                    <a:pt x="160" y="102"/>
                  </a:cubicBezTo>
                  <a:cubicBezTo>
                    <a:pt x="159" y="107"/>
                    <a:pt x="157" y="113"/>
                    <a:pt x="154" y="117"/>
                  </a:cubicBezTo>
                  <a:cubicBezTo>
                    <a:pt x="152" y="119"/>
                    <a:pt x="149" y="121"/>
                    <a:pt x="147" y="122"/>
                  </a:cubicBezTo>
                  <a:cubicBezTo>
                    <a:pt x="145" y="123"/>
                    <a:pt x="142" y="124"/>
                    <a:pt x="139" y="124"/>
                  </a:cubicBezTo>
                  <a:cubicBezTo>
                    <a:pt x="138" y="125"/>
                    <a:pt x="137" y="125"/>
                    <a:pt x="136" y="125"/>
                  </a:cubicBezTo>
                  <a:cubicBezTo>
                    <a:pt x="134" y="125"/>
                    <a:pt x="133" y="125"/>
                    <a:pt x="132" y="125"/>
                  </a:cubicBezTo>
                  <a:cubicBezTo>
                    <a:pt x="129" y="124"/>
                    <a:pt x="126" y="123"/>
                    <a:pt x="124" y="122"/>
                  </a:cubicBezTo>
                  <a:cubicBezTo>
                    <a:pt x="121" y="120"/>
                    <a:pt x="120" y="118"/>
                    <a:pt x="118" y="117"/>
                  </a:cubicBezTo>
                  <a:cubicBezTo>
                    <a:pt x="116" y="115"/>
                    <a:pt x="115" y="113"/>
                    <a:pt x="113" y="112"/>
                  </a:cubicBezTo>
                  <a:cubicBezTo>
                    <a:pt x="117" y="110"/>
                    <a:pt x="117" y="110"/>
                    <a:pt x="117" y="110"/>
                  </a:cubicBezTo>
                  <a:cubicBezTo>
                    <a:pt x="117" y="113"/>
                    <a:pt x="117" y="116"/>
                    <a:pt x="115" y="118"/>
                  </a:cubicBezTo>
                  <a:cubicBezTo>
                    <a:pt x="114" y="121"/>
                    <a:pt x="111" y="123"/>
                    <a:pt x="109" y="124"/>
                  </a:cubicBezTo>
                  <a:cubicBezTo>
                    <a:pt x="104" y="126"/>
                    <a:pt x="98" y="127"/>
                    <a:pt x="93" y="125"/>
                  </a:cubicBezTo>
                  <a:cubicBezTo>
                    <a:pt x="95" y="124"/>
                    <a:pt x="95" y="124"/>
                    <a:pt x="95" y="124"/>
                  </a:cubicBezTo>
                  <a:cubicBezTo>
                    <a:pt x="94" y="127"/>
                    <a:pt x="92" y="129"/>
                    <a:pt x="90" y="131"/>
                  </a:cubicBezTo>
                  <a:cubicBezTo>
                    <a:pt x="88" y="132"/>
                    <a:pt x="86" y="133"/>
                    <a:pt x="83" y="134"/>
                  </a:cubicBezTo>
                  <a:cubicBezTo>
                    <a:pt x="80" y="134"/>
                    <a:pt x="78" y="133"/>
                    <a:pt x="76" y="131"/>
                  </a:cubicBezTo>
                  <a:cubicBezTo>
                    <a:pt x="73" y="130"/>
                    <a:pt x="72" y="127"/>
                    <a:pt x="72" y="125"/>
                  </a:cubicBezTo>
                  <a:cubicBezTo>
                    <a:pt x="72" y="124"/>
                    <a:pt x="72" y="124"/>
                    <a:pt x="72" y="124"/>
                  </a:cubicBezTo>
                  <a:cubicBezTo>
                    <a:pt x="72" y="125"/>
                    <a:pt x="72" y="125"/>
                    <a:pt x="72" y="125"/>
                  </a:cubicBezTo>
                  <a:cubicBezTo>
                    <a:pt x="73" y="127"/>
                    <a:pt x="74" y="129"/>
                    <a:pt x="76" y="130"/>
                  </a:cubicBezTo>
                  <a:cubicBezTo>
                    <a:pt x="78" y="131"/>
                    <a:pt x="81" y="132"/>
                    <a:pt x="83" y="132"/>
                  </a:cubicBezTo>
                  <a:cubicBezTo>
                    <a:pt x="85" y="131"/>
                    <a:pt x="87" y="130"/>
                    <a:pt x="89" y="129"/>
                  </a:cubicBezTo>
                  <a:cubicBezTo>
                    <a:pt x="90" y="127"/>
                    <a:pt x="91" y="125"/>
                    <a:pt x="92" y="123"/>
                  </a:cubicBezTo>
                  <a:cubicBezTo>
                    <a:pt x="92" y="123"/>
                    <a:pt x="93" y="122"/>
                    <a:pt x="94" y="122"/>
                  </a:cubicBezTo>
                  <a:cubicBezTo>
                    <a:pt x="94" y="122"/>
                    <a:pt x="94" y="122"/>
                    <a:pt x="94" y="122"/>
                  </a:cubicBezTo>
                  <a:cubicBezTo>
                    <a:pt x="94" y="122"/>
                    <a:pt x="94" y="122"/>
                    <a:pt x="94" y="122"/>
                  </a:cubicBezTo>
                  <a:cubicBezTo>
                    <a:pt x="98" y="123"/>
                    <a:pt x="103" y="123"/>
                    <a:pt x="107" y="121"/>
                  </a:cubicBezTo>
                  <a:cubicBezTo>
                    <a:pt x="109" y="120"/>
                    <a:pt x="111" y="118"/>
                    <a:pt x="111" y="116"/>
                  </a:cubicBezTo>
                  <a:cubicBezTo>
                    <a:pt x="112" y="115"/>
                    <a:pt x="113" y="112"/>
                    <a:pt x="112" y="110"/>
                  </a:cubicBezTo>
                  <a:cubicBezTo>
                    <a:pt x="112" y="109"/>
                    <a:pt x="113" y="108"/>
                    <a:pt x="114" y="108"/>
                  </a:cubicBezTo>
                  <a:cubicBezTo>
                    <a:pt x="115" y="108"/>
                    <a:pt x="115" y="108"/>
                    <a:pt x="116" y="108"/>
                  </a:cubicBezTo>
                  <a:cubicBezTo>
                    <a:pt x="116" y="108"/>
                    <a:pt x="116" y="108"/>
                    <a:pt x="116" y="108"/>
                  </a:cubicBezTo>
                  <a:cubicBezTo>
                    <a:pt x="120" y="111"/>
                    <a:pt x="123" y="115"/>
                    <a:pt x="127" y="117"/>
                  </a:cubicBezTo>
                  <a:cubicBezTo>
                    <a:pt x="128" y="118"/>
                    <a:pt x="130" y="119"/>
                    <a:pt x="132" y="119"/>
                  </a:cubicBezTo>
                  <a:cubicBezTo>
                    <a:pt x="133" y="119"/>
                    <a:pt x="134" y="119"/>
                    <a:pt x="135" y="119"/>
                  </a:cubicBezTo>
                  <a:cubicBezTo>
                    <a:pt x="136" y="119"/>
                    <a:pt x="138" y="118"/>
                    <a:pt x="138" y="118"/>
                  </a:cubicBezTo>
                  <a:cubicBezTo>
                    <a:pt x="142" y="117"/>
                    <a:pt x="146" y="116"/>
                    <a:pt x="149" y="112"/>
                  </a:cubicBezTo>
                  <a:cubicBezTo>
                    <a:pt x="151" y="109"/>
                    <a:pt x="152" y="105"/>
                    <a:pt x="153" y="101"/>
                  </a:cubicBezTo>
                  <a:cubicBezTo>
                    <a:pt x="153" y="99"/>
                    <a:pt x="155" y="98"/>
                    <a:pt x="157" y="98"/>
                  </a:cubicBezTo>
                  <a:cubicBezTo>
                    <a:pt x="158" y="98"/>
                    <a:pt x="159" y="99"/>
                    <a:pt x="160" y="100"/>
                  </a:cubicBezTo>
                  <a:cubicBezTo>
                    <a:pt x="160" y="100"/>
                    <a:pt x="160" y="100"/>
                    <a:pt x="160" y="100"/>
                  </a:cubicBezTo>
                  <a:cubicBezTo>
                    <a:pt x="161" y="104"/>
                    <a:pt x="163" y="107"/>
                    <a:pt x="165" y="110"/>
                  </a:cubicBezTo>
                  <a:cubicBezTo>
                    <a:pt x="167" y="113"/>
                    <a:pt x="169" y="115"/>
                    <a:pt x="172" y="116"/>
                  </a:cubicBezTo>
                  <a:cubicBezTo>
                    <a:pt x="175" y="118"/>
                    <a:pt x="178" y="118"/>
                    <a:pt x="181" y="117"/>
                  </a:cubicBezTo>
                  <a:cubicBezTo>
                    <a:pt x="184" y="116"/>
                    <a:pt x="187" y="115"/>
                    <a:pt x="190" y="113"/>
                  </a:cubicBezTo>
                  <a:cubicBezTo>
                    <a:pt x="192" y="112"/>
                    <a:pt x="194" y="112"/>
                    <a:pt x="196" y="114"/>
                  </a:cubicBezTo>
                  <a:cubicBezTo>
                    <a:pt x="196" y="114"/>
                    <a:pt x="196" y="114"/>
                    <a:pt x="196" y="114"/>
                  </a:cubicBezTo>
                  <a:cubicBezTo>
                    <a:pt x="196" y="114"/>
                    <a:pt x="196" y="114"/>
                    <a:pt x="196" y="114"/>
                  </a:cubicBezTo>
                  <a:cubicBezTo>
                    <a:pt x="197" y="117"/>
                    <a:pt x="200" y="120"/>
                    <a:pt x="203" y="121"/>
                  </a:cubicBezTo>
                  <a:cubicBezTo>
                    <a:pt x="207" y="122"/>
                    <a:pt x="210" y="122"/>
                    <a:pt x="214" y="122"/>
                  </a:cubicBezTo>
                  <a:cubicBezTo>
                    <a:pt x="217" y="121"/>
                    <a:pt x="220" y="119"/>
                    <a:pt x="223" y="117"/>
                  </a:cubicBezTo>
                  <a:cubicBezTo>
                    <a:pt x="225" y="114"/>
                    <a:pt x="226" y="111"/>
                    <a:pt x="227" y="108"/>
                  </a:cubicBezTo>
                  <a:cubicBezTo>
                    <a:pt x="227" y="105"/>
                    <a:pt x="229" y="104"/>
                    <a:pt x="231" y="104"/>
                  </a:cubicBezTo>
                  <a:cubicBezTo>
                    <a:pt x="232" y="104"/>
                    <a:pt x="233" y="104"/>
                    <a:pt x="234" y="105"/>
                  </a:cubicBezTo>
                  <a:cubicBezTo>
                    <a:pt x="240" y="112"/>
                    <a:pt x="246" y="118"/>
                    <a:pt x="254" y="119"/>
                  </a:cubicBezTo>
                  <a:cubicBezTo>
                    <a:pt x="258" y="120"/>
                    <a:pt x="262" y="120"/>
                    <a:pt x="266" y="119"/>
                  </a:cubicBezTo>
                  <a:cubicBezTo>
                    <a:pt x="268" y="119"/>
                    <a:pt x="270" y="118"/>
                    <a:pt x="271" y="117"/>
                  </a:cubicBezTo>
                  <a:cubicBezTo>
                    <a:pt x="273" y="116"/>
                    <a:pt x="275" y="115"/>
                    <a:pt x="276" y="113"/>
                  </a:cubicBezTo>
                  <a:cubicBezTo>
                    <a:pt x="278" y="112"/>
                    <a:pt x="278" y="112"/>
                    <a:pt x="278" y="112"/>
                  </a:cubicBezTo>
                  <a:cubicBezTo>
                    <a:pt x="279" y="111"/>
                    <a:pt x="279" y="111"/>
                    <a:pt x="279" y="111"/>
                  </a:cubicBezTo>
                  <a:cubicBezTo>
                    <a:pt x="279" y="110"/>
                    <a:pt x="280" y="110"/>
                    <a:pt x="281" y="109"/>
                  </a:cubicBezTo>
                  <a:cubicBezTo>
                    <a:pt x="282" y="107"/>
                    <a:pt x="283" y="105"/>
                    <a:pt x="283" y="104"/>
                  </a:cubicBezTo>
                  <a:cubicBezTo>
                    <a:pt x="284" y="100"/>
                    <a:pt x="284" y="96"/>
                    <a:pt x="283" y="92"/>
                  </a:cubicBezTo>
                  <a:cubicBezTo>
                    <a:pt x="282" y="88"/>
                    <a:pt x="280" y="85"/>
                    <a:pt x="277" y="81"/>
                  </a:cubicBezTo>
                  <a:cubicBezTo>
                    <a:pt x="274" y="78"/>
                    <a:pt x="271" y="74"/>
                    <a:pt x="268" y="71"/>
                  </a:cubicBezTo>
                  <a:cubicBezTo>
                    <a:pt x="267" y="71"/>
                    <a:pt x="266" y="69"/>
                    <a:pt x="267" y="68"/>
                  </a:cubicBezTo>
                  <a:cubicBezTo>
                    <a:pt x="267" y="68"/>
                    <a:pt x="267" y="68"/>
                    <a:pt x="267" y="68"/>
                  </a:cubicBezTo>
                  <a:cubicBezTo>
                    <a:pt x="268" y="66"/>
                    <a:pt x="268" y="65"/>
                    <a:pt x="269" y="63"/>
                  </a:cubicBezTo>
                  <a:cubicBezTo>
                    <a:pt x="269" y="62"/>
                    <a:pt x="269" y="60"/>
                    <a:pt x="270" y="59"/>
                  </a:cubicBezTo>
                  <a:cubicBezTo>
                    <a:pt x="270" y="56"/>
                    <a:pt x="270" y="53"/>
                    <a:pt x="269" y="50"/>
                  </a:cubicBezTo>
                  <a:cubicBezTo>
                    <a:pt x="269" y="49"/>
                    <a:pt x="268" y="48"/>
                    <a:pt x="267" y="46"/>
                  </a:cubicBezTo>
                  <a:cubicBezTo>
                    <a:pt x="266" y="45"/>
                    <a:pt x="265" y="44"/>
                    <a:pt x="264" y="43"/>
                  </a:cubicBezTo>
                  <a:cubicBezTo>
                    <a:pt x="263" y="42"/>
                    <a:pt x="262" y="41"/>
                    <a:pt x="261" y="40"/>
                  </a:cubicBezTo>
                  <a:cubicBezTo>
                    <a:pt x="259" y="40"/>
                    <a:pt x="258" y="39"/>
                    <a:pt x="256" y="38"/>
                  </a:cubicBezTo>
                  <a:cubicBezTo>
                    <a:pt x="250" y="36"/>
                    <a:pt x="244" y="35"/>
                    <a:pt x="237" y="35"/>
                  </a:cubicBezTo>
                  <a:cubicBezTo>
                    <a:pt x="231" y="35"/>
                    <a:pt x="224" y="37"/>
                    <a:pt x="218" y="39"/>
                  </a:cubicBezTo>
                  <a:cubicBezTo>
                    <a:pt x="218" y="39"/>
                    <a:pt x="218" y="39"/>
                    <a:pt x="218" y="39"/>
                  </a:cubicBezTo>
                  <a:cubicBezTo>
                    <a:pt x="217" y="40"/>
                    <a:pt x="216" y="39"/>
                    <a:pt x="216" y="38"/>
                  </a:cubicBezTo>
                  <a:cubicBezTo>
                    <a:pt x="216" y="38"/>
                    <a:pt x="216" y="38"/>
                    <a:pt x="216" y="38"/>
                  </a:cubicBezTo>
                  <a:cubicBezTo>
                    <a:pt x="216" y="35"/>
                    <a:pt x="216" y="33"/>
                    <a:pt x="215" y="30"/>
                  </a:cubicBezTo>
                  <a:cubicBezTo>
                    <a:pt x="215" y="28"/>
                    <a:pt x="214" y="26"/>
                    <a:pt x="212" y="24"/>
                  </a:cubicBezTo>
                  <a:cubicBezTo>
                    <a:pt x="210" y="20"/>
                    <a:pt x="205" y="17"/>
                    <a:pt x="201" y="15"/>
                  </a:cubicBezTo>
                  <a:cubicBezTo>
                    <a:pt x="191" y="12"/>
                    <a:pt x="180" y="14"/>
                    <a:pt x="172" y="20"/>
                  </a:cubicBezTo>
                  <a:cubicBezTo>
                    <a:pt x="172" y="21"/>
                    <a:pt x="171" y="21"/>
                    <a:pt x="171" y="20"/>
                  </a:cubicBezTo>
                  <a:cubicBezTo>
                    <a:pt x="170" y="19"/>
                    <a:pt x="170" y="19"/>
                    <a:pt x="170" y="19"/>
                  </a:cubicBezTo>
                  <a:cubicBezTo>
                    <a:pt x="170" y="19"/>
                    <a:pt x="170" y="19"/>
                    <a:pt x="170" y="19"/>
                  </a:cubicBezTo>
                  <a:cubicBezTo>
                    <a:pt x="170" y="16"/>
                    <a:pt x="169" y="13"/>
                    <a:pt x="168" y="11"/>
                  </a:cubicBezTo>
                  <a:cubicBezTo>
                    <a:pt x="166" y="9"/>
                    <a:pt x="164" y="7"/>
                    <a:pt x="161" y="6"/>
                  </a:cubicBezTo>
                  <a:cubicBezTo>
                    <a:pt x="155" y="4"/>
                    <a:pt x="149" y="4"/>
                    <a:pt x="143" y="5"/>
                  </a:cubicBezTo>
                  <a:cubicBezTo>
                    <a:pt x="137" y="6"/>
                    <a:pt x="131" y="8"/>
                    <a:pt x="127" y="11"/>
                  </a:cubicBezTo>
                  <a:cubicBezTo>
                    <a:pt x="123" y="15"/>
                    <a:pt x="120" y="21"/>
                    <a:pt x="118" y="26"/>
                  </a:cubicBezTo>
                  <a:cubicBezTo>
                    <a:pt x="118" y="28"/>
                    <a:pt x="116" y="29"/>
                    <a:pt x="115" y="28"/>
                  </a:cubicBezTo>
                  <a:cubicBezTo>
                    <a:pt x="114" y="28"/>
                    <a:pt x="113" y="28"/>
                    <a:pt x="113" y="27"/>
                  </a:cubicBezTo>
                  <a:cubicBezTo>
                    <a:pt x="113" y="27"/>
                    <a:pt x="113" y="27"/>
                    <a:pt x="113" y="27"/>
                  </a:cubicBezTo>
                  <a:cubicBezTo>
                    <a:pt x="111" y="24"/>
                    <a:pt x="109" y="21"/>
                    <a:pt x="107" y="20"/>
                  </a:cubicBezTo>
                  <a:cubicBezTo>
                    <a:pt x="105" y="18"/>
                    <a:pt x="102" y="17"/>
                    <a:pt x="99" y="18"/>
                  </a:cubicBezTo>
                  <a:cubicBezTo>
                    <a:pt x="93" y="18"/>
                    <a:pt x="87" y="22"/>
                    <a:pt x="83" y="27"/>
                  </a:cubicBezTo>
                  <a:cubicBezTo>
                    <a:pt x="83" y="27"/>
                    <a:pt x="82" y="28"/>
                    <a:pt x="82" y="28"/>
                  </a:cubicBezTo>
                  <a:cubicBezTo>
                    <a:pt x="80" y="30"/>
                    <a:pt x="80" y="30"/>
                    <a:pt x="80" y="30"/>
                  </a:cubicBezTo>
                  <a:cubicBezTo>
                    <a:pt x="79" y="32"/>
                    <a:pt x="78" y="33"/>
                    <a:pt x="78" y="35"/>
                  </a:cubicBezTo>
                  <a:cubicBezTo>
                    <a:pt x="76" y="38"/>
                    <a:pt x="75" y="41"/>
                    <a:pt x="74" y="44"/>
                  </a:cubicBezTo>
                  <a:cubicBezTo>
                    <a:pt x="72" y="51"/>
                    <a:pt x="71" y="58"/>
                    <a:pt x="69" y="65"/>
                  </a:cubicBezTo>
                  <a:cubicBezTo>
                    <a:pt x="69" y="65"/>
                    <a:pt x="69" y="65"/>
                    <a:pt x="69" y="65"/>
                  </a:cubicBezTo>
                  <a:cubicBezTo>
                    <a:pt x="68" y="67"/>
                    <a:pt x="67" y="68"/>
                    <a:pt x="65" y="67"/>
                  </a:cubicBezTo>
                  <a:cubicBezTo>
                    <a:pt x="64" y="67"/>
                    <a:pt x="64" y="67"/>
                    <a:pt x="63" y="66"/>
                  </a:cubicBezTo>
                  <a:cubicBezTo>
                    <a:pt x="62" y="65"/>
                    <a:pt x="60" y="64"/>
                    <a:pt x="60" y="64"/>
                  </a:cubicBezTo>
                  <a:cubicBezTo>
                    <a:pt x="59" y="64"/>
                    <a:pt x="59" y="64"/>
                    <a:pt x="59" y="64"/>
                  </a:cubicBezTo>
                  <a:cubicBezTo>
                    <a:pt x="58" y="65"/>
                    <a:pt x="58" y="65"/>
                    <a:pt x="57" y="66"/>
                  </a:cubicBezTo>
                  <a:cubicBezTo>
                    <a:pt x="56" y="67"/>
                    <a:pt x="55" y="69"/>
                    <a:pt x="55" y="71"/>
                  </a:cubicBezTo>
                  <a:cubicBezTo>
                    <a:pt x="54" y="73"/>
                    <a:pt x="53" y="75"/>
                    <a:pt x="53" y="77"/>
                  </a:cubicBezTo>
                  <a:cubicBezTo>
                    <a:pt x="53" y="77"/>
                    <a:pt x="53" y="77"/>
                    <a:pt x="53" y="77"/>
                  </a:cubicBezTo>
                  <a:cubicBezTo>
                    <a:pt x="52" y="79"/>
                    <a:pt x="50" y="80"/>
                    <a:pt x="49" y="79"/>
                  </a:cubicBezTo>
                  <a:cubicBezTo>
                    <a:pt x="49" y="79"/>
                    <a:pt x="49" y="79"/>
                    <a:pt x="49" y="79"/>
                  </a:cubicBezTo>
                  <a:cubicBezTo>
                    <a:pt x="47" y="78"/>
                    <a:pt x="45" y="78"/>
                    <a:pt x="43" y="78"/>
                  </a:cubicBezTo>
                  <a:cubicBezTo>
                    <a:pt x="42" y="78"/>
                    <a:pt x="40" y="78"/>
                    <a:pt x="38" y="79"/>
                  </a:cubicBezTo>
                  <a:cubicBezTo>
                    <a:pt x="35" y="81"/>
                    <a:pt x="33" y="84"/>
                    <a:pt x="32" y="88"/>
                  </a:cubicBezTo>
                  <a:cubicBezTo>
                    <a:pt x="28" y="96"/>
                    <a:pt x="27" y="105"/>
                    <a:pt x="27" y="114"/>
                  </a:cubicBezTo>
                  <a:cubicBezTo>
                    <a:pt x="27" y="114"/>
                    <a:pt x="27" y="114"/>
                    <a:pt x="27" y="114"/>
                  </a:cubicBezTo>
                  <a:cubicBezTo>
                    <a:pt x="26" y="115"/>
                    <a:pt x="26" y="116"/>
                    <a:pt x="25" y="115"/>
                  </a:cubicBezTo>
                  <a:cubicBezTo>
                    <a:pt x="24" y="115"/>
                    <a:pt x="24" y="115"/>
                    <a:pt x="24" y="115"/>
                  </a:cubicBezTo>
                  <a:cubicBezTo>
                    <a:pt x="21" y="113"/>
                    <a:pt x="19" y="112"/>
                    <a:pt x="16" y="111"/>
                  </a:cubicBezTo>
                  <a:cubicBezTo>
                    <a:pt x="13" y="110"/>
                    <a:pt x="10" y="111"/>
                    <a:pt x="7" y="112"/>
                  </a:cubicBezTo>
                  <a:cubicBezTo>
                    <a:pt x="4" y="113"/>
                    <a:pt x="2" y="115"/>
                    <a:pt x="2" y="118"/>
                  </a:cubicBezTo>
                  <a:cubicBezTo>
                    <a:pt x="1" y="121"/>
                    <a:pt x="2" y="124"/>
                    <a:pt x="3" y="127"/>
                  </a:cubicBezTo>
                  <a:cubicBezTo>
                    <a:pt x="3" y="128"/>
                    <a:pt x="3" y="128"/>
                    <a:pt x="3" y="128"/>
                  </a:cubicBezTo>
                  <a:cubicBezTo>
                    <a:pt x="2" y="127"/>
                    <a:pt x="2" y="127"/>
                    <a:pt x="2" y="127"/>
                  </a:cubicBezTo>
                </a:path>
              </a:pathLst>
            </a:custGeom>
            <a:grpFill/>
            <a:ln w="9525">
              <a:noFill/>
              <a:round/>
            </a:ln>
          </p:spPr>
          <p:txBody>
            <a:bodyPr vert="horz" wrap="square" lIns="68580" tIns="34290" rIns="68580" bIns="34290" numCol="1" anchor="t" anchorCtr="0" compatLnSpc="1"/>
            <a:lstStyle/>
            <a:p>
              <a:endParaRPr lang="en-US"/>
            </a:p>
          </p:txBody>
        </p:sp>
        <p:sp>
          <p:nvSpPr>
            <p:cNvPr id="86" name="Freeform 100"/>
            <p:cNvSpPr/>
            <p:nvPr/>
          </p:nvSpPr>
          <p:spPr bwMode="auto">
            <a:xfrm>
              <a:off x="2724150" y="3948114"/>
              <a:ext cx="276225" cy="231775"/>
            </a:xfrm>
            <a:custGeom>
              <a:cxnLst>
                <a:cxn ang="0">
                  <a:pos x="1" y="127"/>
                </a:cxn>
                <a:cxn ang="0">
                  <a:pos x="4" y="102"/>
                </a:cxn>
                <a:cxn ang="0">
                  <a:pos x="21" y="97"/>
                </a:cxn>
                <a:cxn ang="0">
                  <a:pos x="22" y="102"/>
                </a:cxn>
                <a:cxn ang="0">
                  <a:pos x="21" y="92"/>
                </a:cxn>
                <a:cxn ang="0">
                  <a:pos x="29" y="82"/>
                </a:cxn>
                <a:cxn ang="0">
                  <a:pos x="40" y="84"/>
                </a:cxn>
                <a:cxn ang="0">
                  <a:pos x="34" y="80"/>
                </a:cxn>
                <a:cxn ang="0">
                  <a:pos x="48" y="47"/>
                </a:cxn>
                <a:cxn ang="0">
                  <a:pos x="66" y="50"/>
                </a:cxn>
                <a:cxn ang="0">
                  <a:pos x="68" y="55"/>
                </a:cxn>
                <a:cxn ang="0">
                  <a:pos x="79" y="40"/>
                </a:cxn>
                <a:cxn ang="0">
                  <a:pos x="89" y="45"/>
                </a:cxn>
                <a:cxn ang="0">
                  <a:pos x="83" y="28"/>
                </a:cxn>
                <a:cxn ang="0">
                  <a:pos x="90" y="11"/>
                </a:cxn>
                <a:cxn ang="0">
                  <a:pos x="95" y="6"/>
                </a:cxn>
                <a:cxn ang="0">
                  <a:pos x="111" y="0"/>
                </a:cxn>
                <a:cxn ang="0">
                  <a:pos x="125" y="17"/>
                </a:cxn>
                <a:cxn ang="0">
                  <a:pos x="126" y="8"/>
                </a:cxn>
                <a:cxn ang="0">
                  <a:pos x="138" y="5"/>
                </a:cxn>
                <a:cxn ang="0">
                  <a:pos x="146" y="14"/>
                </a:cxn>
                <a:cxn ang="0">
                  <a:pos x="145" y="16"/>
                </a:cxn>
                <a:cxn ang="0">
                  <a:pos x="155" y="12"/>
                </a:cxn>
                <a:cxn ang="0">
                  <a:pos x="164" y="19"/>
                </a:cxn>
                <a:cxn ang="0">
                  <a:pos x="166" y="30"/>
                </a:cxn>
                <a:cxn ang="0">
                  <a:pos x="165" y="28"/>
                </a:cxn>
                <a:cxn ang="0">
                  <a:pos x="160" y="19"/>
                </a:cxn>
                <a:cxn ang="0">
                  <a:pos x="152" y="16"/>
                </a:cxn>
                <a:cxn ang="0">
                  <a:pos x="148" y="20"/>
                </a:cxn>
                <a:cxn ang="0">
                  <a:pos x="142" y="22"/>
                </a:cxn>
                <a:cxn ang="0">
                  <a:pos x="138" y="12"/>
                </a:cxn>
                <a:cxn ang="0">
                  <a:pos x="129" y="14"/>
                </a:cxn>
                <a:cxn ang="0">
                  <a:pos x="119" y="19"/>
                </a:cxn>
                <a:cxn ang="0">
                  <a:pos x="116" y="10"/>
                </a:cxn>
                <a:cxn ang="0">
                  <a:pos x="104" y="11"/>
                </a:cxn>
                <a:cxn ang="0">
                  <a:pos x="99" y="14"/>
                </a:cxn>
                <a:cxn ang="0">
                  <a:pos x="93" y="21"/>
                </a:cxn>
                <a:cxn ang="0">
                  <a:pos x="90" y="38"/>
                </a:cxn>
                <a:cxn ang="0">
                  <a:pos x="84" y="49"/>
                </a:cxn>
                <a:cxn ang="0">
                  <a:pos x="80" y="46"/>
                </a:cxn>
                <a:cxn ang="0">
                  <a:pos x="72" y="55"/>
                </a:cxn>
                <a:cxn ang="0">
                  <a:pos x="68" y="59"/>
                </a:cxn>
                <a:cxn ang="0">
                  <a:pos x="57" y="48"/>
                </a:cxn>
                <a:cxn ang="0">
                  <a:pos x="37" y="71"/>
                </a:cxn>
                <a:cxn ang="0">
                  <a:pos x="41" y="90"/>
                </a:cxn>
                <a:cxn ang="0">
                  <a:pos x="35" y="88"/>
                </a:cxn>
                <a:cxn ang="0">
                  <a:pos x="30" y="89"/>
                </a:cxn>
                <a:cxn ang="0">
                  <a:pos x="28" y="95"/>
                </a:cxn>
                <a:cxn ang="0">
                  <a:pos x="29" y="100"/>
                </a:cxn>
                <a:cxn ang="0">
                  <a:pos x="26" y="106"/>
                </a:cxn>
                <a:cxn ang="0">
                  <a:pos x="11" y="104"/>
                </a:cxn>
                <a:cxn ang="0">
                  <a:pos x="5" y="126"/>
                </a:cxn>
                <a:cxn ang="0">
                  <a:pos x="12" y="138"/>
                </a:cxn>
              </a:cxnLst>
              <a:rect l="0" t="0" r="r" b="b"/>
              <a:pathLst>
                <a:path w="166" h="139">
                  <a:moveTo>
                    <a:pt x="12" y="139"/>
                  </a:moveTo>
                  <a:cubicBezTo>
                    <a:pt x="11" y="139"/>
                    <a:pt x="9" y="139"/>
                    <a:pt x="8" y="138"/>
                  </a:cubicBezTo>
                  <a:cubicBezTo>
                    <a:pt x="6" y="137"/>
                    <a:pt x="6" y="136"/>
                    <a:pt x="5" y="135"/>
                  </a:cubicBezTo>
                  <a:cubicBezTo>
                    <a:pt x="3" y="132"/>
                    <a:pt x="2" y="130"/>
                    <a:pt x="1" y="127"/>
                  </a:cubicBezTo>
                  <a:cubicBezTo>
                    <a:pt x="1" y="125"/>
                    <a:pt x="0" y="122"/>
                    <a:pt x="0" y="119"/>
                  </a:cubicBezTo>
                  <a:cubicBezTo>
                    <a:pt x="0" y="116"/>
                    <a:pt x="0" y="113"/>
                    <a:pt x="1" y="111"/>
                  </a:cubicBezTo>
                  <a:cubicBezTo>
                    <a:pt x="1" y="109"/>
                    <a:pt x="1" y="108"/>
                    <a:pt x="2" y="106"/>
                  </a:cubicBezTo>
                  <a:cubicBezTo>
                    <a:pt x="2" y="105"/>
                    <a:pt x="3" y="104"/>
                    <a:pt x="4" y="102"/>
                  </a:cubicBezTo>
                  <a:cubicBezTo>
                    <a:pt x="5" y="101"/>
                    <a:pt x="6" y="100"/>
                    <a:pt x="7" y="99"/>
                  </a:cubicBezTo>
                  <a:cubicBezTo>
                    <a:pt x="9" y="98"/>
                    <a:pt x="10" y="97"/>
                    <a:pt x="12" y="97"/>
                  </a:cubicBezTo>
                  <a:cubicBezTo>
                    <a:pt x="14" y="96"/>
                    <a:pt x="15" y="96"/>
                    <a:pt x="17" y="96"/>
                  </a:cubicBezTo>
                  <a:cubicBezTo>
                    <a:pt x="18" y="96"/>
                    <a:pt x="20" y="96"/>
                    <a:pt x="21" y="97"/>
                  </a:cubicBezTo>
                  <a:cubicBezTo>
                    <a:pt x="24" y="98"/>
                    <a:pt x="27" y="99"/>
                    <a:pt x="29" y="100"/>
                  </a:cubicBezTo>
                  <a:cubicBezTo>
                    <a:pt x="25" y="106"/>
                    <a:pt x="25" y="106"/>
                    <a:pt x="25" y="106"/>
                  </a:cubicBezTo>
                  <a:cubicBezTo>
                    <a:pt x="23" y="104"/>
                    <a:pt x="23" y="104"/>
                    <a:pt x="23" y="104"/>
                  </a:cubicBezTo>
                  <a:cubicBezTo>
                    <a:pt x="23" y="103"/>
                    <a:pt x="22" y="103"/>
                    <a:pt x="22" y="102"/>
                  </a:cubicBezTo>
                  <a:cubicBezTo>
                    <a:pt x="22" y="101"/>
                    <a:pt x="21" y="100"/>
                    <a:pt x="21" y="99"/>
                  </a:cubicBezTo>
                  <a:cubicBezTo>
                    <a:pt x="21" y="99"/>
                    <a:pt x="21" y="98"/>
                    <a:pt x="21" y="97"/>
                  </a:cubicBezTo>
                  <a:cubicBezTo>
                    <a:pt x="20" y="96"/>
                    <a:pt x="20" y="95"/>
                    <a:pt x="20" y="94"/>
                  </a:cubicBezTo>
                  <a:cubicBezTo>
                    <a:pt x="20" y="93"/>
                    <a:pt x="21" y="93"/>
                    <a:pt x="21" y="92"/>
                  </a:cubicBezTo>
                  <a:cubicBezTo>
                    <a:pt x="21" y="91"/>
                    <a:pt x="21" y="90"/>
                    <a:pt x="22" y="89"/>
                  </a:cubicBezTo>
                  <a:cubicBezTo>
                    <a:pt x="22" y="88"/>
                    <a:pt x="22" y="88"/>
                    <a:pt x="23" y="87"/>
                  </a:cubicBezTo>
                  <a:cubicBezTo>
                    <a:pt x="24" y="85"/>
                    <a:pt x="25" y="84"/>
                    <a:pt x="27" y="83"/>
                  </a:cubicBezTo>
                  <a:cubicBezTo>
                    <a:pt x="28" y="83"/>
                    <a:pt x="28" y="82"/>
                    <a:pt x="29" y="82"/>
                  </a:cubicBezTo>
                  <a:cubicBezTo>
                    <a:pt x="30" y="82"/>
                    <a:pt x="31" y="81"/>
                    <a:pt x="32" y="81"/>
                  </a:cubicBezTo>
                  <a:cubicBezTo>
                    <a:pt x="33" y="81"/>
                    <a:pt x="34" y="81"/>
                    <a:pt x="35" y="82"/>
                  </a:cubicBezTo>
                  <a:cubicBezTo>
                    <a:pt x="36" y="82"/>
                    <a:pt x="37" y="82"/>
                    <a:pt x="38" y="83"/>
                  </a:cubicBezTo>
                  <a:cubicBezTo>
                    <a:pt x="38" y="83"/>
                    <a:pt x="39" y="84"/>
                    <a:pt x="40" y="84"/>
                  </a:cubicBezTo>
                  <a:cubicBezTo>
                    <a:pt x="41" y="86"/>
                    <a:pt x="41" y="86"/>
                    <a:pt x="41" y="86"/>
                  </a:cubicBezTo>
                  <a:cubicBezTo>
                    <a:pt x="37" y="90"/>
                    <a:pt x="37" y="90"/>
                    <a:pt x="37" y="90"/>
                  </a:cubicBezTo>
                  <a:cubicBezTo>
                    <a:pt x="36" y="88"/>
                    <a:pt x="35" y="87"/>
                    <a:pt x="35" y="85"/>
                  </a:cubicBezTo>
                  <a:cubicBezTo>
                    <a:pt x="34" y="83"/>
                    <a:pt x="34" y="82"/>
                    <a:pt x="34" y="80"/>
                  </a:cubicBezTo>
                  <a:cubicBezTo>
                    <a:pt x="33" y="77"/>
                    <a:pt x="33" y="74"/>
                    <a:pt x="33" y="71"/>
                  </a:cubicBezTo>
                  <a:cubicBezTo>
                    <a:pt x="34" y="64"/>
                    <a:pt x="36" y="58"/>
                    <a:pt x="40" y="53"/>
                  </a:cubicBezTo>
                  <a:cubicBezTo>
                    <a:pt x="41" y="52"/>
                    <a:pt x="43" y="51"/>
                    <a:pt x="44" y="50"/>
                  </a:cubicBezTo>
                  <a:cubicBezTo>
                    <a:pt x="45" y="49"/>
                    <a:pt x="46" y="48"/>
                    <a:pt x="48" y="47"/>
                  </a:cubicBezTo>
                  <a:cubicBezTo>
                    <a:pt x="49" y="46"/>
                    <a:pt x="51" y="46"/>
                    <a:pt x="52" y="45"/>
                  </a:cubicBezTo>
                  <a:cubicBezTo>
                    <a:pt x="54" y="45"/>
                    <a:pt x="56" y="45"/>
                    <a:pt x="57" y="45"/>
                  </a:cubicBezTo>
                  <a:cubicBezTo>
                    <a:pt x="59" y="46"/>
                    <a:pt x="61" y="46"/>
                    <a:pt x="62" y="47"/>
                  </a:cubicBezTo>
                  <a:cubicBezTo>
                    <a:pt x="64" y="48"/>
                    <a:pt x="65" y="49"/>
                    <a:pt x="66" y="50"/>
                  </a:cubicBezTo>
                  <a:cubicBezTo>
                    <a:pt x="67" y="51"/>
                    <a:pt x="69" y="52"/>
                    <a:pt x="69" y="53"/>
                  </a:cubicBezTo>
                  <a:cubicBezTo>
                    <a:pt x="71" y="55"/>
                    <a:pt x="71" y="56"/>
                    <a:pt x="72" y="57"/>
                  </a:cubicBezTo>
                  <a:cubicBezTo>
                    <a:pt x="68" y="59"/>
                    <a:pt x="68" y="59"/>
                    <a:pt x="68" y="59"/>
                  </a:cubicBezTo>
                  <a:cubicBezTo>
                    <a:pt x="68" y="57"/>
                    <a:pt x="68" y="56"/>
                    <a:pt x="68" y="55"/>
                  </a:cubicBezTo>
                  <a:cubicBezTo>
                    <a:pt x="68" y="53"/>
                    <a:pt x="68" y="52"/>
                    <a:pt x="69" y="51"/>
                  </a:cubicBezTo>
                  <a:cubicBezTo>
                    <a:pt x="69" y="48"/>
                    <a:pt x="71" y="46"/>
                    <a:pt x="73" y="44"/>
                  </a:cubicBezTo>
                  <a:cubicBezTo>
                    <a:pt x="74" y="42"/>
                    <a:pt x="75" y="42"/>
                    <a:pt x="76" y="41"/>
                  </a:cubicBezTo>
                  <a:cubicBezTo>
                    <a:pt x="77" y="41"/>
                    <a:pt x="78" y="40"/>
                    <a:pt x="79" y="40"/>
                  </a:cubicBezTo>
                  <a:cubicBezTo>
                    <a:pt x="80" y="40"/>
                    <a:pt x="81" y="40"/>
                    <a:pt x="81" y="40"/>
                  </a:cubicBezTo>
                  <a:cubicBezTo>
                    <a:pt x="83" y="40"/>
                    <a:pt x="85" y="41"/>
                    <a:pt x="86" y="42"/>
                  </a:cubicBezTo>
                  <a:cubicBezTo>
                    <a:pt x="87" y="42"/>
                    <a:pt x="87" y="43"/>
                    <a:pt x="88" y="43"/>
                  </a:cubicBezTo>
                  <a:cubicBezTo>
                    <a:pt x="89" y="45"/>
                    <a:pt x="89" y="45"/>
                    <a:pt x="89" y="45"/>
                  </a:cubicBezTo>
                  <a:cubicBezTo>
                    <a:pt x="83" y="47"/>
                    <a:pt x="83" y="47"/>
                    <a:pt x="83" y="47"/>
                  </a:cubicBezTo>
                  <a:cubicBezTo>
                    <a:pt x="83" y="38"/>
                    <a:pt x="83" y="38"/>
                    <a:pt x="83" y="38"/>
                  </a:cubicBezTo>
                  <a:cubicBezTo>
                    <a:pt x="83" y="36"/>
                    <a:pt x="83" y="35"/>
                    <a:pt x="83" y="33"/>
                  </a:cubicBezTo>
                  <a:cubicBezTo>
                    <a:pt x="83" y="31"/>
                    <a:pt x="83" y="30"/>
                    <a:pt x="83" y="28"/>
                  </a:cubicBezTo>
                  <a:cubicBezTo>
                    <a:pt x="83" y="26"/>
                    <a:pt x="83" y="25"/>
                    <a:pt x="84" y="23"/>
                  </a:cubicBezTo>
                  <a:cubicBezTo>
                    <a:pt x="84" y="21"/>
                    <a:pt x="85" y="20"/>
                    <a:pt x="85" y="18"/>
                  </a:cubicBezTo>
                  <a:cubicBezTo>
                    <a:pt x="86" y="16"/>
                    <a:pt x="87" y="15"/>
                    <a:pt x="88" y="13"/>
                  </a:cubicBezTo>
                  <a:cubicBezTo>
                    <a:pt x="89" y="13"/>
                    <a:pt x="89" y="12"/>
                    <a:pt x="90" y="11"/>
                  </a:cubicBezTo>
                  <a:cubicBezTo>
                    <a:pt x="92" y="9"/>
                    <a:pt x="92" y="9"/>
                    <a:pt x="92" y="9"/>
                  </a:cubicBezTo>
                  <a:cubicBezTo>
                    <a:pt x="93" y="7"/>
                    <a:pt x="93" y="7"/>
                    <a:pt x="93" y="7"/>
                  </a:cubicBezTo>
                  <a:cubicBezTo>
                    <a:pt x="94" y="7"/>
                    <a:pt x="94" y="7"/>
                    <a:pt x="94" y="7"/>
                  </a:cubicBezTo>
                  <a:cubicBezTo>
                    <a:pt x="95" y="6"/>
                    <a:pt x="95" y="6"/>
                    <a:pt x="95" y="6"/>
                  </a:cubicBezTo>
                  <a:cubicBezTo>
                    <a:pt x="95" y="6"/>
                    <a:pt x="95" y="6"/>
                    <a:pt x="95" y="6"/>
                  </a:cubicBezTo>
                  <a:cubicBezTo>
                    <a:pt x="97" y="5"/>
                    <a:pt x="99" y="4"/>
                    <a:pt x="100" y="3"/>
                  </a:cubicBezTo>
                  <a:cubicBezTo>
                    <a:pt x="102" y="2"/>
                    <a:pt x="103" y="2"/>
                    <a:pt x="105" y="1"/>
                  </a:cubicBezTo>
                  <a:cubicBezTo>
                    <a:pt x="107" y="1"/>
                    <a:pt x="109" y="0"/>
                    <a:pt x="111" y="0"/>
                  </a:cubicBezTo>
                  <a:cubicBezTo>
                    <a:pt x="113" y="0"/>
                    <a:pt x="115" y="0"/>
                    <a:pt x="117" y="1"/>
                  </a:cubicBezTo>
                  <a:cubicBezTo>
                    <a:pt x="119" y="2"/>
                    <a:pt x="121" y="3"/>
                    <a:pt x="122" y="5"/>
                  </a:cubicBezTo>
                  <a:cubicBezTo>
                    <a:pt x="124" y="7"/>
                    <a:pt x="125" y="9"/>
                    <a:pt x="125" y="11"/>
                  </a:cubicBezTo>
                  <a:cubicBezTo>
                    <a:pt x="126" y="13"/>
                    <a:pt x="125" y="15"/>
                    <a:pt x="125" y="17"/>
                  </a:cubicBezTo>
                  <a:cubicBezTo>
                    <a:pt x="118" y="14"/>
                    <a:pt x="118" y="14"/>
                    <a:pt x="118" y="14"/>
                  </a:cubicBezTo>
                  <a:cubicBezTo>
                    <a:pt x="120" y="12"/>
                    <a:pt x="120" y="12"/>
                    <a:pt x="120" y="12"/>
                  </a:cubicBezTo>
                  <a:cubicBezTo>
                    <a:pt x="121" y="11"/>
                    <a:pt x="122" y="10"/>
                    <a:pt x="123" y="10"/>
                  </a:cubicBezTo>
                  <a:cubicBezTo>
                    <a:pt x="124" y="9"/>
                    <a:pt x="125" y="8"/>
                    <a:pt x="126" y="8"/>
                  </a:cubicBezTo>
                  <a:cubicBezTo>
                    <a:pt x="127" y="7"/>
                    <a:pt x="128" y="7"/>
                    <a:pt x="129" y="6"/>
                  </a:cubicBezTo>
                  <a:cubicBezTo>
                    <a:pt x="130" y="6"/>
                    <a:pt x="131" y="6"/>
                    <a:pt x="132" y="6"/>
                  </a:cubicBezTo>
                  <a:cubicBezTo>
                    <a:pt x="133" y="6"/>
                    <a:pt x="134" y="5"/>
                    <a:pt x="135" y="5"/>
                  </a:cubicBezTo>
                  <a:cubicBezTo>
                    <a:pt x="136" y="5"/>
                    <a:pt x="137" y="5"/>
                    <a:pt x="138" y="5"/>
                  </a:cubicBezTo>
                  <a:cubicBezTo>
                    <a:pt x="141" y="6"/>
                    <a:pt x="141" y="6"/>
                    <a:pt x="141" y="6"/>
                  </a:cubicBezTo>
                  <a:cubicBezTo>
                    <a:pt x="142" y="6"/>
                    <a:pt x="142" y="6"/>
                    <a:pt x="142" y="6"/>
                  </a:cubicBezTo>
                  <a:cubicBezTo>
                    <a:pt x="143" y="6"/>
                    <a:pt x="144" y="7"/>
                    <a:pt x="144" y="8"/>
                  </a:cubicBezTo>
                  <a:cubicBezTo>
                    <a:pt x="146" y="14"/>
                    <a:pt x="146" y="14"/>
                    <a:pt x="146" y="14"/>
                  </a:cubicBezTo>
                  <a:cubicBezTo>
                    <a:pt x="147" y="16"/>
                    <a:pt x="147" y="18"/>
                    <a:pt x="148" y="20"/>
                  </a:cubicBezTo>
                  <a:cubicBezTo>
                    <a:pt x="142" y="20"/>
                    <a:pt x="142" y="20"/>
                    <a:pt x="142" y="20"/>
                  </a:cubicBezTo>
                  <a:cubicBezTo>
                    <a:pt x="143" y="18"/>
                    <a:pt x="143" y="18"/>
                    <a:pt x="143" y="18"/>
                  </a:cubicBezTo>
                  <a:cubicBezTo>
                    <a:pt x="144" y="17"/>
                    <a:pt x="144" y="16"/>
                    <a:pt x="145" y="16"/>
                  </a:cubicBezTo>
                  <a:cubicBezTo>
                    <a:pt x="145" y="15"/>
                    <a:pt x="146" y="14"/>
                    <a:pt x="147" y="14"/>
                  </a:cubicBezTo>
                  <a:cubicBezTo>
                    <a:pt x="147" y="13"/>
                    <a:pt x="148" y="13"/>
                    <a:pt x="149" y="12"/>
                  </a:cubicBezTo>
                  <a:cubicBezTo>
                    <a:pt x="150" y="12"/>
                    <a:pt x="151" y="12"/>
                    <a:pt x="152" y="11"/>
                  </a:cubicBezTo>
                  <a:cubicBezTo>
                    <a:pt x="153" y="11"/>
                    <a:pt x="154" y="11"/>
                    <a:pt x="155" y="12"/>
                  </a:cubicBezTo>
                  <a:cubicBezTo>
                    <a:pt x="155" y="12"/>
                    <a:pt x="156" y="12"/>
                    <a:pt x="157" y="13"/>
                  </a:cubicBezTo>
                  <a:cubicBezTo>
                    <a:pt x="158" y="13"/>
                    <a:pt x="159" y="13"/>
                    <a:pt x="159" y="14"/>
                  </a:cubicBezTo>
                  <a:cubicBezTo>
                    <a:pt x="160" y="15"/>
                    <a:pt x="162" y="16"/>
                    <a:pt x="163" y="17"/>
                  </a:cubicBezTo>
                  <a:cubicBezTo>
                    <a:pt x="163" y="18"/>
                    <a:pt x="163" y="18"/>
                    <a:pt x="164" y="19"/>
                  </a:cubicBezTo>
                  <a:cubicBezTo>
                    <a:pt x="164" y="20"/>
                    <a:pt x="165" y="20"/>
                    <a:pt x="165" y="21"/>
                  </a:cubicBezTo>
                  <a:cubicBezTo>
                    <a:pt x="166" y="23"/>
                    <a:pt x="166" y="24"/>
                    <a:pt x="166" y="26"/>
                  </a:cubicBezTo>
                  <a:cubicBezTo>
                    <a:pt x="166" y="26"/>
                    <a:pt x="166" y="27"/>
                    <a:pt x="166" y="28"/>
                  </a:cubicBezTo>
                  <a:cubicBezTo>
                    <a:pt x="166" y="30"/>
                    <a:pt x="166" y="30"/>
                    <a:pt x="166" y="30"/>
                  </a:cubicBezTo>
                  <a:cubicBezTo>
                    <a:pt x="166" y="31"/>
                    <a:pt x="166" y="31"/>
                    <a:pt x="166" y="31"/>
                  </a:cubicBezTo>
                  <a:cubicBezTo>
                    <a:pt x="165" y="30"/>
                    <a:pt x="165" y="30"/>
                    <a:pt x="165" y="30"/>
                  </a:cubicBezTo>
                  <a:cubicBezTo>
                    <a:pt x="165" y="30"/>
                    <a:pt x="165" y="30"/>
                    <a:pt x="165" y="30"/>
                  </a:cubicBezTo>
                  <a:cubicBezTo>
                    <a:pt x="165" y="28"/>
                    <a:pt x="165" y="28"/>
                    <a:pt x="165" y="28"/>
                  </a:cubicBezTo>
                  <a:cubicBezTo>
                    <a:pt x="165" y="27"/>
                    <a:pt x="165" y="27"/>
                    <a:pt x="165" y="26"/>
                  </a:cubicBezTo>
                  <a:cubicBezTo>
                    <a:pt x="164" y="25"/>
                    <a:pt x="164" y="23"/>
                    <a:pt x="163" y="22"/>
                  </a:cubicBezTo>
                  <a:cubicBezTo>
                    <a:pt x="163" y="22"/>
                    <a:pt x="162" y="21"/>
                    <a:pt x="162" y="21"/>
                  </a:cubicBezTo>
                  <a:cubicBezTo>
                    <a:pt x="161" y="20"/>
                    <a:pt x="161" y="20"/>
                    <a:pt x="160" y="19"/>
                  </a:cubicBezTo>
                  <a:cubicBezTo>
                    <a:pt x="159" y="18"/>
                    <a:pt x="158" y="17"/>
                    <a:pt x="157" y="17"/>
                  </a:cubicBezTo>
                  <a:cubicBezTo>
                    <a:pt x="157" y="16"/>
                    <a:pt x="156" y="16"/>
                    <a:pt x="155" y="16"/>
                  </a:cubicBezTo>
                  <a:cubicBezTo>
                    <a:pt x="155" y="16"/>
                    <a:pt x="154" y="16"/>
                    <a:pt x="154" y="16"/>
                  </a:cubicBezTo>
                  <a:cubicBezTo>
                    <a:pt x="153" y="16"/>
                    <a:pt x="153" y="16"/>
                    <a:pt x="152" y="16"/>
                  </a:cubicBezTo>
                  <a:cubicBezTo>
                    <a:pt x="152" y="16"/>
                    <a:pt x="151" y="16"/>
                    <a:pt x="151" y="16"/>
                  </a:cubicBezTo>
                  <a:cubicBezTo>
                    <a:pt x="151" y="17"/>
                    <a:pt x="150" y="17"/>
                    <a:pt x="150" y="17"/>
                  </a:cubicBezTo>
                  <a:cubicBezTo>
                    <a:pt x="149" y="18"/>
                    <a:pt x="149" y="18"/>
                    <a:pt x="149" y="18"/>
                  </a:cubicBezTo>
                  <a:cubicBezTo>
                    <a:pt x="149" y="19"/>
                    <a:pt x="148" y="19"/>
                    <a:pt x="148" y="20"/>
                  </a:cubicBezTo>
                  <a:cubicBezTo>
                    <a:pt x="148" y="22"/>
                    <a:pt x="148" y="22"/>
                    <a:pt x="148" y="22"/>
                  </a:cubicBezTo>
                  <a:cubicBezTo>
                    <a:pt x="147" y="23"/>
                    <a:pt x="146" y="24"/>
                    <a:pt x="144" y="24"/>
                  </a:cubicBezTo>
                  <a:cubicBezTo>
                    <a:pt x="143" y="23"/>
                    <a:pt x="143" y="23"/>
                    <a:pt x="142" y="22"/>
                  </a:cubicBezTo>
                  <a:cubicBezTo>
                    <a:pt x="142" y="22"/>
                    <a:pt x="142" y="22"/>
                    <a:pt x="142" y="22"/>
                  </a:cubicBezTo>
                  <a:cubicBezTo>
                    <a:pt x="140" y="16"/>
                    <a:pt x="140" y="16"/>
                    <a:pt x="140" y="16"/>
                  </a:cubicBezTo>
                  <a:cubicBezTo>
                    <a:pt x="138" y="11"/>
                    <a:pt x="138" y="11"/>
                    <a:pt x="138" y="11"/>
                  </a:cubicBezTo>
                  <a:cubicBezTo>
                    <a:pt x="140" y="13"/>
                    <a:pt x="140" y="13"/>
                    <a:pt x="140" y="13"/>
                  </a:cubicBezTo>
                  <a:cubicBezTo>
                    <a:pt x="138" y="12"/>
                    <a:pt x="138" y="12"/>
                    <a:pt x="138" y="12"/>
                  </a:cubicBezTo>
                  <a:cubicBezTo>
                    <a:pt x="137" y="12"/>
                    <a:pt x="136" y="12"/>
                    <a:pt x="136" y="12"/>
                  </a:cubicBezTo>
                  <a:cubicBezTo>
                    <a:pt x="135" y="12"/>
                    <a:pt x="134" y="13"/>
                    <a:pt x="133" y="13"/>
                  </a:cubicBezTo>
                  <a:cubicBezTo>
                    <a:pt x="133" y="13"/>
                    <a:pt x="132" y="13"/>
                    <a:pt x="131" y="13"/>
                  </a:cubicBezTo>
                  <a:cubicBezTo>
                    <a:pt x="131" y="14"/>
                    <a:pt x="130" y="14"/>
                    <a:pt x="129" y="14"/>
                  </a:cubicBezTo>
                  <a:cubicBezTo>
                    <a:pt x="128" y="16"/>
                    <a:pt x="128" y="16"/>
                    <a:pt x="128" y="16"/>
                  </a:cubicBezTo>
                  <a:cubicBezTo>
                    <a:pt x="126" y="17"/>
                    <a:pt x="126" y="17"/>
                    <a:pt x="126" y="17"/>
                  </a:cubicBezTo>
                  <a:cubicBezTo>
                    <a:pt x="124" y="19"/>
                    <a:pt x="124" y="19"/>
                    <a:pt x="124" y="19"/>
                  </a:cubicBezTo>
                  <a:cubicBezTo>
                    <a:pt x="123" y="21"/>
                    <a:pt x="120" y="21"/>
                    <a:pt x="119" y="19"/>
                  </a:cubicBezTo>
                  <a:cubicBezTo>
                    <a:pt x="118" y="19"/>
                    <a:pt x="117" y="17"/>
                    <a:pt x="117" y="16"/>
                  </a:cubicBezTo>
                  <a:cubicBezTo>
                    <a:pt x="117" y="16"/>
                    <a:pt x="117" y="16"/>
                    <a:pt x="117" y="16"/>
                  </a:cubicBezTo>
                  <a:cubicBezTo>
                    <a:pt x="117" y="15"/>
                    <a:pt x="117" y="14"/>
                    <a:pt x="117" y="13"/>
                  </a:cubicBezTo>
                  <a:cubicBezTo>
                    <a:pt x="117" y="12"/>
                    <a:pt x="117" y="11"/>
                    <a:pt x="116" y="10"/>
                  </a:cubicBezTo>
                  <a:cubicBezTo>
                    <a:pt x="116" y="10"/>
                    <a:pt x="115" y="9"/>
                    <a:pt x="114" y="9"/>
                  </a:cubicBezTo>
                  <a:cubicBezTo>
                    <a:pt x="113" y="9"/>
                    <a:pt x="112" y="9"/>
                    <a:pt x="111" y="9"/>
                  </a:cubicBezTo>
                  <a:cubicBezTo>
                    <a:pt x="110" y="9"/>
                    <a:pt x="109" y="9"/>
                    <a:pt x="107" y="10"/>
                  </a:cubicBezTo>
                  <a:cubicBezTo>
                    <a:pt x="106" y="10"/>
                    <a:pt x="105" y="10"/>
                    <a:pt x="104" y="11"/>
                  </a:cubicBezTo>
                  <a:cubicBezTo>
                    <a:pt x="102" y="11"/>
                    <a:pt x="102" y="12"/>
                    <a:pt x="100" y="13"/>
                  </a:cubicBezTo>
                  <a:cubicBezTo>
                    <a:pt x="99" y="13"/>
                    <a:pt x="99" y="13"/>
                    <a:pt x="99" y="13"/>
                  </a:cubicBezTo>
                  <a:cubicBezTo>
                    <a:pt x="99" y="14"/>
                    <a:pt x="99" y="14"/>
                    <a:pt x="99" y="14"/>
                  </a:cubicBezTo>
                  <a:cubicBezTo>
                    <a:pt x="99" y="14"/>
                    <a:pt x="99" y="14"/>
                    <a:pt x="99" y="14"/>
                  </a:cubicBezTo>
                  <a:cubicBezTo>
                    <a:pt x="97" y="15"/>
                    <a:pt x="97" y="15"/>
                    <a:pt x="97" y="15"/>
                  </a:cubicBezTo>
                  <a:cubicBezTo>
                    <a:pt x="96" y="17"/>
                    <a:pt x="96" y="17"/>
                    <a:pt x="96" y="17"/>
                  </a:cubicBezTo>
                  <a:cubicBezTo>
                    <a:pt x="95" y="18"/>
                    <a:pt x="95" y="18"/>
                    <a:pt x="95" y="18"/>
                  </a:cubicBezTo>
                  <a:cubicBezTo>
                    <a:pt x="94" y="19"/>
                    <a:pt x="93" y="20"/>
                    <a:pt x="93" y="21"/>
                  </a:cubicBezTo>
                  <a:cubicBezTo>
                    <a:pt x="92" y="23"/>
                    <a:pt x="92" y="24"/>
                    <a:pt x="91" y="25"/>
                  </a:cubicBezTo>
                  <a:cubicBezTo>
                    <a:pt x="91" y="26"/>
                    <a:pt x="91" y="28"/>
                    <a:pt x="90" y="29"/>
                  </a:cubicBezTo>
                  <a:cubicBezTo>
                    <a:pt x="90" y="31"/>
                    <a:pt x="90" y="32"/>
                    <a:pt x="90" y="33"/>
                  </a:cubicBezTo>
                  <a:cubicBezTo>
                    <a:pt x="90" y="35"/>
                    <a:pt x="90" y="36"/>
                    <a:pt x="90" y="38"/>
                  </a:cubicBezTo>
                  <a:cubicBezTo>
                    <a:pt x="90" y="47"/>
                    <a:pt x="90" y="47"/>
                    <a:pt x="90" y="47"/>
                  </a:cubicBezTo>
                  <a:cubicBezTo>
                    <a:pt x="90" y="49"/>
                    <a:pt x="88" y="50"/>
                    <a:pt x="86" y="50"/>
                  </a:cubicBezTo>
                  <a:cubicBezTo>
                    <a:pt x="85" y="50"/>
                    <a:pt x="84" y="50"/>
                    <a:pt x="84" y="49"/>
                  </a:cubicBezTo>
                  <a:cubicBezTo>
                    <a:pt x="84" y="49"/>
                    <a:pt x="84" y="49"/>
                    <a:pt x="84" y="49"/>
                  </a:cubicBezTo>
                  <a:cubicBezTo>
                    <a:pt x="83" y="48"/>
                    <a:pt x="83" y="48"/>
                    <a:pt x="83" y="48"/>
                  </a:cubicBezTo>
                  <a:cubicBezTo>
                    <a:pt x="83" y="48"/>
                    <a:pt x="82" y="48"/>
                    <a:pt x="82" y="47"/>
                  </a:cubicBezTo>
                  <a:cubicBezTo>
                    <a:pt x="82" y="47"/>
                    <a:pt x="81" y="47"/>
                    <a:pt x="80" y="46"/>
                  </a:cubicBezTo>
                  <a:cubicBezTo>
                    <a:pt x="80" y="46"/>
                    <a:pt x="80" y="46"/>
                    <a:pt x="80" y="46"/>
                  </a:cubicBezTo>
                  <a:cubicBezTo>
                    <a:pt x="79" y="46"/>
                    <a:pt x="79" y="46"/>
                    <a:pt x="79" y="46"/>
                  </a:cubicBezTo>
                  <a:cubicBezTo>
                    <a:pt x="78" y="47"/>
                    <a:pt x="77" y="47"/>
                    <a:pt x="76" y="48"/>
                  </a:cubicBezTo>
                  <a:cubicBezTo>
                    <a:pt x="75" y="49"/>
                    <a:pt x="74" y="50"/>
                    <a:pt x="73" y="52"/>
                  </a:cubicBezTo>
                  <a:cubicBezTo>
                    <a:pt x="73" y="53"/>
                    <a:pt x="73" y="54"/>
                    <a:pt x="72" y="55"/>
                  </a:cubicBezTo>
                  <a:cubicBezTo>
                    <a:pt x="72" y="56"/>
                    <a:pt x="72" y="57"/>
                    <a:pt x="72" y="58"/>
                  </a:cubicBezTo>
                  <a:cubicBezTo>
                    <a:pt x="72" y="58"/>
                    <a:pt x="72" y="58"/>
                    <a:pt x="72" y="58"/>
                  </a:cubicBezTo>
                  <a:cubicBezTo>
                    <a:pt x="73" y="59"/>
                    <a:pt x="72" y="60"/>
                    <a:pt x="71" y="60"/>
                  </a:cubicBezTo>
                  <a:cubicBezTo>
                    <a:pt x="70" y="60"/>
                    <a:pt x="69" y="60"/>
                    <a:pt x="68" y="59"/>
                  </a:cubicBezTo>
                  <a:cubicBezTo>
                    <a:pt x="68" y="58"/>
                    <a:pt x="67" y="57"/>
                    <a:pt x="66" y="56"/>
                  </a:cubicBezTo>
                  <a:cubicBezTo>
                    <a:pt x="66" y="54"/>
                    <a:pt x="65" y="53"/>
                    <a:pt x="64" y="52"/>
                  </a:cubicBezTo>
                  <a:cubicBezTo>
                    <a:pt x="63" y="51"/>
                    <a:pt x="62" y="50"/>
                    <a:pt x="61" y="50"/>
                  </a:cubicBezTo>
                  <a:cubicBezTo>
                    <a:pt x="59" y="49"/>
                    <a:pt x="58" y="48"/>
                    <a:pt x="57" y="48"/>
                  </a:cubicBezTo>
                  <a:cubicBezTo>
                    <a:pt x="54" y="48"/>
                    <a:pt x="51" y="48"/>
                    <a:pt x="49" y="49"/>
                  </a:cubicBezTo>
                  <a:cubicBezTo>
                    <a:pt x="48" y="50"/>
                    <a:pt x="46" y="51"/>
                    <a:pt x="45" y="52"/>
                  </a:cubicBezTo>
                  <a:cubicBezTo>
                    <a:pt x="44" y="53"/>
                    <a:pt x="43" y="54"/>
                    <a:pt x="42" y="55"/>
                  </a:cubicBezTo>
                  <a:cubicBezTo>
                    <a:pt x="39" y="59"/>
                    <a:pt x="37" y="65"/>
                    <a:pt x="37" y="71"/>
                  </a:cubicBezTo>
                  <a:cubicBezTo>
                    <a:pt x="37" y="74"/>
                    <a:pt x="37" y="76"/>
                    <a:pt x="38" y="79"/>
                  </a:cubicBezTo>
                  <a:cubicBezTo>
                    <a:pt x="39" y="80"/>
                    <a:pt x="39" y="82"/>
                    <a:pt x="40" y="83"/>
                  </a:cubicBezTo>
                  <a:cubicBezTo>
                    <a:pt x="40" y="84"/>
                    <a:pt x="41" y="85"/>
                    <a:pt x="42" y="87"/>
                  </a:cubicBezTo>
                  <a:cubicBezTo>
                    <a:pt x="43" y="88"/>
                    <a:pt x="42" y="90"/>
                    <a:pt x="41" y="90"/>
                  </a:cubicBezTo>
                  <a:cubicBezTo>
                    <a:pt x="40" y="91"/>
                    <a:pt x="39" y="91"/>
                    <a:pt x="38" y="90"/>
                  </a:cubicBezTo>
                  <a:cubicBezTo>
                    <a:pt x="37" y="90"/>
                    <a:pt x="37" y="90"/>
                    <a:pt x="37" y="90"/>
                  </a:cubicBezTo>
                  <a:cubicBezTo>
                    <a:pt x="36" y="89"/>
                    <a:pt x="36" y="89"/>
                    <a:pt x="36" y="89"/>
                  </a:cubicBezTo>
                  <a:cubicBezTo>
                    <a:pt x="36" y="89"/>
                    <a:pt x="35" y="89"/>
                    <a:pt x="35" y="88"/>
                  </a:cubicBezTo>
                  <a:cubicBezTo>
                    <a:pt x="34" y="88"/>
                    <a:pt x="34" y="88"/>
                    <a:pt x="34" y="88"/>
                  </a:cubicBezTo>
                  <a:cubicBezTo>
                    <a:pt x="33" y="88"/>
                    <a:pt x="33" y="88"/>
                    <a:pt x="32" y="88"/>
                  </a:cubicBezTo>
                  <a:cubicBezTo>
                    <a:pt x="32" y="88"/>
                    <a:pt x="32" y="88"/>
                    <a:pt x="31" y="88"/>
                  </a:cubicBezTo>
                  <a:cubicBezTo>
                    <a:pt x="30" y="89"/>
                    <a:pt x="30" y="89"/>
                    <a:pt x="30" y="89"/>
                  </a:cubicBezTo>
                  <a:cubicBezTo>
                    <a:pt x="30" y="89"/>
                    <a:pt x="29" y="90"/>
                    <a:pt x="29" y="91"/>
                  </a:cubicBezTo>
                  <a:cubicBezTo>
                    <a:pt x="29" y="91"/>
                    <a:pt x="28" y="91"/>
                    <a:pt x="28" y="92"/>
                  </a:cubicBezTo>
                  <a:cubicBezTo>
                    <a:pt x="28" y="92"/>
                    <a:pt x="28" y="93"/>
                    <a:pt x="28" y="93"/>
                  </a:cubicBezTo>
                  <a:cubicBezTo>
                    <a:pt x="28" y="94"/>
                    <a:pt x="28" y="94"/>
                    <a:pt x="28" y="95"/>
                  </a:cubicBezTo>
                  <a:cubicBezTo>
                    <a:pt x="28" y="95"/>
                    <a:pt x="27" y="96"/>
                    <a:pt x="28" y="96"/>
                  </a:cubicBezTo>
                  <a:cubicBezTo>
                    <a:pt x="28" y="96"/>
                    <a:pt x="28" y="97"/>
                    <a:pt x="28" y="97"/>
                  </a:cubicBezTo>
                  <a:cubicBezTo>
                    <a:pt x="28" y="98"/>
                    <a:pt x="28" y="98"/>
                    <a:pt x="28" y="99"/>
                  </a:cubicBezTo>
                  <a:cubicBezTo>
                    <a:pt x="29" y="99"/>
                    <a:pt x="29" y="99"/>
                    <a:pt x="29" y="100"/>
                  </a:cubicBezTo>
                  <a:cubicBezTo>
                    <a:pt x="29" y="100"/>
                    <a:pt x="30" y="100"/>
                    <a:pt x="30" y="101"/>
                  </a:cubicBezTo>
                  <a:cubicBezTo>
                    <a:pt x="30" y="101"/>
                    <a:pt x="30" y="101"/>
                    <a:pt x="30" y="101"/>
                  </a:cubicBezTo>
                  <a:cubicBezTo>
                    <a:pt x="32" y="103"/>
                    <a:pt x="31" y="105"/>
                    <a:pt x="30" y="106"/>
                  </a:cubicBezTo>
                  <a:cubicBezTo>
                    <a:pt x="29" y="107"/>
                    <a:pt x="27" y="107"/>
                    <a:pt x="26" y="106"/>
                  </a:cubicBezTo>
                  <a:cubicBezTo>
                    <a:pt x="24" y="105"/>
                    <a:pt x="22" y="104"/>
                    <a:pt x="20" y="103"/>
                  </a:cubicBezTo>
                  <a:cubicBezTo>
                    <a:pt x="18" y="103"/>
                    <a:pt x="17" y="103"/>
                    <a:pt x="16" y="103"/>
                  </a:cubicBezTo>
                  <a:cubicBezTo>
                    <a:pt x="15" y="103"/>
                    <a:pt x="14" y="103"/>
                    <a:pt x="14" y="103"/>
                  </a:cubicBezTo>
                  <a:cubicBezTo>
                    <a:pt x="13" y="103"/>
                    <a:pt x="12" y="103"/>
                    <a:pt x="11" y="104"/>
                  </a:cubicBezTo>
                  <a:cubicBezTo>
                    <a:pt x="10" y="104"/>
                    <a:pt x="10" y="105"/>
                    <a:pt x="9" y="106"/>
                  </a:cubicBezTo>
                  <a:cubicBezTo>
                    <a:pt x="8" y="107"/>
                    <a:pt x="8" y="108"/>
                    <a:pt x="7" y="109"/>
                  </a:cubicBezTo>
                  <a:cubicBezTo>
                    <a:pt x="7" y="110"/>
                    <a:pt x="6" y="111"/>
                    <a:pt x="6" y="112"/>
                  </a:cubicBezTo>
                  <a:cubicBezTo>
                    <a:pt x="5" y="116"/>
                    <a:pt x="4" y="122"/>
                    <a:pt x="5" y="126"/>
                  </a:cubicBezTo>
                  <a:cubicBezTo>
                    <a:pt x="5" y="129"/>
                    <a:pt x="6" y="131"/>
                    <a:pt x="7" y="134"/>
                  </a:cubicBezTo>
                  <a:cubicBezTo>
                    <a:pt x="7" y="135"/>
                    <a:pt x="8" y="136"/>
                    <a:pt x="9" y="137"/>
                  </a:cubicBezTo>
                  <a:cubicBezTo>
                    <a:pt x="10" y="137"/>
                    <a:pt x="10" y="138"/>
                    <a:pt x="12" y="138"/>
                  </a:cubicBezTo>
                  <a:cubicBezTo>
                    <a:pt x="12" y="138"/>
                    <a:pt x="12" y="138"/>
                    <a:pt x="12" y="138"/>
                  </a:cubicBezTo>
                  <a:cubicBezTo>
                    <a:pt x="12" y="138"/>
                    <a:pt x="12" y="138"/>
                    <a:pt x="12" y="138"/>
                  </a:cubicBezTo>
                  <a:lnTo>
                    <a:pt x="12" y="139"/>
                  </a:lnTo>
                  <a:close/>
                </a:path>
              </a:pathLst>
            </a:custGeom>
            <a:grpFill/>
            <a:ln w="9525">
              <a:noFill/>
              <a:round/>
            </a:ln>
          </p:spPr>
          <p:txBody>
            <a:bodyPr vert="horz" wrap="square" lIns="68580" tIns="34290" rIns="68580" bIns="34290" numCol="1" anchor="t" anchorCtr="0" compatLnSpc="1"/>
            <a:lstStyle/>
            <a:p>
              <a:endParaRPr lang="en-US"/>
            </a:p>
          </p:txBody>
        </p:sp>
      </p:grpSp>
      <p:grpSp>
        <p:nvGrpSpPr>
          <p:cNvPr id="88" name="Group 71"/>
          <p:cNvGrpSpPr/>
          <p:nvPr/>
        </p:nvGrpSpPr>
        <p:grpSpPr>
          <a:xfrm>
            <a:off x="5208747" y="1579087"/>
            <a:ext cx="746283" cy="745332"/>
            <a:chOff x="4338638" y="4006851"/>
            <a:chExt cx="758825" cy="666750"/>
          </a:xfrm>
          <a:solidFill>
            <a:schemeClr val="bg1"/>
          </a:solidFill>
        </p:grpSpPr>
        <p:sp>
          <p:nvSpPr>
            <p:cNvPr id="90" name="Rectangle 114"/>
            <p:cNvSpPr>
              <a:spLocks noChangeArrowheads="1"/>
            </p:cNvSpPr>
            <p:nvPr/>
          </p:nvSpPr>
          <p:spPr bwMode="auto">
            <a:xfrm>
              <a:off x="4338638" y="4638676"/>
              <a:ext cx="665163" cy="34925"/>
            </a:xfrm>
            <a:prstGeom prst="rect">
              <a:avLst/>
            </a:prstGeom>
            <a:grpFill/>
            <a:ln w="9525">
              <a:noFill/>
              <a:miter lim="800000"/>
            </a:ln>
          </p:spPr>
          <p:txBody>
            <a:bodyPr vert="horz" wrap="square" lIns="68580" tIns="34290" rIns="68580" bIns="34290" numCol="1" anchor="t" anchorCtr="0" compatLnSpc="1"/>
            <a:lstStyle/>
            <a:p>
              <a:endParaRPr lang="en-US"/>
            </a:p>
          </p:txBody>
        </p:sp>
        <p:sp>
          <p:nvSpPr>
            <p:cNvPr id="91" name="Freeform 115"/>
            <p:cNvSpPr/>
            <p:nvPr/>
          </p:nvSpPr>
          <p:spPr bwMode="auto">
            <a:xfrm>
              <a:off x="4376738" y="4275139"/>
              <a:ext cx="327025" cy="377825"/>
            </a:xfrm>
            <a:custGeom>
              <a:cxnLst>
                <a:cxn ang="0">
                  <a:pos x="0" y="227"/>
                </a:cxn>
                <a:cxn ang="0">
                  <a:pos x="35" y="0"/>
                </a:cxn>
                <a:cxn ang="0">
                  <a:pos x="156" y="0"/>
                </a:cxn>
                <a:cxn ang="0">
                  <a:pos x="197" y="226"/>
                </a:cxn>
                <a:cxn ang="0">
                  <a:pos x="0" y="226"/>
                </a:cxn>
              </a:cxnLst>
              <a:rect l="0" t="0" r="r" b="b"/>
              <a:pathLst>
                <a:path w="197" h="226">
                  <a:moveTo>
                    <a:pt x="0" y="227"/>
                  </a:moveTo>
                  <a:cubicBezTo>
                    <a:pt x="0" y="227"/>
                    <a:pt x="87" y="121"/>
                    <a:pt x="35" y="0"/>
                  </a:cubicBezTo>
                  <a:cubicBezTo>
                    <a:pt x="156" y="0"/>
                    <a:pt x="156" y="0"/>
                    <a:pt x="156" y="0"/>
                  </a:cubicBezTo>
                  <a:cubicBezTo>
                    <a:pt x="156" y="0"/>
                    <a:pt x="111" y="150"/>
                    <a:pt x="197" y="226"/>
                  </a:cubicBezTo>
                  <a:cubicBezTo>
                    <a:pt x="0" y="226"/>
                    <a:pt x="0" y="226"/>
                    <a:pt x="0" y="226"/>
                  </a:cubicBezTo>
                </a:path>
              </a:pathLst>
            </a:custGeom>
            <a:grpFill/>
            <a:ln w="9525">
              <a:noFill/>
              <a:round/>
            </a:ln>
          </p:spPr>
          <p:txBody>
            <a:bodyPr vert="horz" wrap="square" lIns="68580" tIns="34290" rIns="68580" bIns="34290" numCol="1" anchor="t" anchorCtr="0" compatLnSpc="1"/>
            <a:lstStyle/>
            <a:p>
              <a:endParaRPr lang="en-US"/>
            </a:p>
          </p:txBody>
        </p:sp>
        <p:sp>
          <p:nvSpPr>
            <p:cNvPr id="92" name="Freeform 116"/>
            <p:cNvSpPr/>
            <p:nvPr/>
          </p:nvSpPr>
          <p:spPr bwMode="auto">
            <a:xfrm>
              <a:off x="4665663" y="4273551"/>
              <a:ext cx="300038" cy="374650"/>
            </a:xfrm>
            <a:custGeom>
              <a:cxnLst>
                <a:cxn ang="0">
                  <a:pos x="180" y="225"/>
                </a:cxn>
                <a:cxn ang="0">
                  <a:pos x="139" y="0"/>
                </a:cxn>
                <a:cxn ang="0">
                  <a:pos x="18" y="0"/>
                </a:cxn>
                <a:cxn ang="0">
                  <a:pos x="0" y="178"/>
                </a:cxn>
                <a:cxn ang="0">
                  <a:pos x="26" y="225"/>
                </a:cxn>
                <a:cxn ang="0">
                  <a:pos x="180" y="225"/>
                </a:cxn>
              </a:cxnLst>
              <a:rect l="0" t="0" r="r" b="b"/>
              <a:pathLst>
                <a:path w="180" h="225">
                  <a:moveTo>
                    <a:pt x="180" y="225"/>
                  </a:moveTo>
                  <a:cubicBezTo>
                    <a:pt x="100" y="153"/>
                    <a:pt x="139" y="0"/>
                    <a:pt x="139" y="0"/>
                  </a:cubicBezTo>
                  <a:cubicBezTo>
                    <a:pt x="18" y="0"/>
                    <a:pt x="18" y="0"/>
                    <a:pt x="18" y="0"/>
                  </a:cubicBezTo>
                  <a:cubicBezTo>
                    <a:pt x="35" y="64"/>
                    <a:pt x="38" y="140"/>
                    <a:pt x="0" y="178"/>
                  </a:cubicBezTo>
                  <a:cubicBezTo>
                    <a:pt x="8" y="189"/>
                    <a:pt x="23" y="194"/>
                    <a:pt x="26" y="225"/>
                  </a:cubicBezTo>
                  <a:lnTo>
                    <a:pt x="180" y="225"/>
                  </a:lnTo>
                  <a:close/>
                </a:path>
              </a:pathLst>
            </a:custGeom>
            <a:grpFill/>
            <a:ln w="9525">
              <a:noFill/>
              <a:round/>
            </a:ln>
          </p:spPr>
          <p:txBody>
            <a:bodyPr vert="horz" wrap="square" lIns="68580" tIns="34290" rIns="68580" bIns="34290" numCol="1" anchor="t" anchorCtr="0" compatLnSpc="1"/>
            <a:lstStyle/>
            <a:p>
              <a:endParaRPr lang="en-US"/>
            </a:p>
          </p:txBody>
        </p:sp>
        <p:sp>
          <p:nvSpPr>
            <p:cNvPr id="93" name="Freeform 117"/>
            <p:cNvSpPr/>
            <p:nvPr/>
          </p:nvSpPr>
          <p:spPr bwMode="auto">
            <a:xfrm>
              <a:off x="4659313" y="4068764"/>
              <a:ext cx="438150" cy="201813"/>
            </a:xfrm>
            <a:custGeom>
              <a:cxnLst>
                <a:cxn ang="0">
                  <a:pos x="1" y="98"/>
                </a:cxn>
                <a:cxn ang="0">
                  <a:pos x="5" y="79"/>
                </a:cxn>
                <a:cxn ang="0">
                  <a:pos x="32" y="79"/>
                </a:cxn>
                <a:cxn ang="0">
                  <a:pos x="47" y="59"/>
                </a:cxn>
                <a:cxn ang="0">
                  <a:pos x="50" y="37"/>
                </a:cxn>
                <a:cxn ang="0">
                  <a:pos x="56" y="29"/>
                </a:cxn>
                <a:cxn ang="0">
                  <a:pos x="77" y="24"/>
                </a:cxn>
                <a:cxn ang="0">
                  <a:pos x="90" y="23"/>
                </a:cxn>
                <a:cxn ang="0">
                  <a:pos x="99" y="18"/>
                </a:cxn>
                <a:cxn ang="0">
                  <a:pos x="114" y="13"/>
                </a:cxn>
                <a:cxn ang="0">
                  <a:pos x="139" y="0"/>
                </a:cxn>
                <a:cxn ang="0">
                  <a:pos x="154" y="14"/>
                </a:cxn>
                <a:cxn ang="0">
                  <a:pos x="173" y="6"/>
                </a:cxn>
                <a:cxn ang="0">
                  <a:pos x="189" y="19"/>
                </a:cxn>
                <a:cxn ang="0">
                  <a:pos x="207" y="19"/>
                </a:cxn>
                <a:cxn ang="0">
                  <a:pos x="222" y="37"/>
                </a:cxn>
                <a:cxn ang="0">
                  <a:pos x="240" y="39"/>
                </a:cxn>
                <a:cxn ang="0">
                  <a:pos x="248" y="42"/>
                </a:cxn>
                <a:cxn ang="0">
                  <a:pos x="261" y="60"/>
                </a:cxn>
                <a:cxn ang="0">
                  <a:pos x="263" y="73"/>
                </a:cxn>
                <a:cxn ang="0">
                  <a:pos x="255" y="89"/>
                </a:cxn>
                <a:cxn ang="0">
                  <a:pos x="243" y="96"/>
                </a:cxn>
                <a:cxn ang="0">
                  <a:pos x="220" y="92"/>
                </a:cxn>
                <a:cxn ang="0">
                  <a:pos x="219" y="109"/>
                </a:cxn>
                <a:cxn ang="0">
                  <a:pos x="213" y="113"/>
                </a:cxn>
                <a:cxn ang="0">
                  <a:pos x="197" y="107"/>
                </a:cxn>
                <a:cxn ang="0">
                  <a:pos x="181" y="120"/>
                </a:cxn>
                <a:cxn ang="0">
                  <a:pos x="157" y="108"/>
                </a:cxn>
                <a:cxn ang="0">
                  <a:pos x="178" y="117"/>
                </a:cxn>
                <a:cxn ang="0">
                  <a:pos x="192" y="109"/>
                </a:cxn>
                <a:cxn ang="0">
                  <a:pos x="207" y="108"/>
                </a:cxn>
                <a:cxn ang="0">
                  <a:pos x="211" y="107"/>
                </a:cxn>
                <a:cxn ang="0">
                  <a:pos x="216" y="101"/>
                </a:cxn>
                <a:cxn ang="0">
                  <a:pos x="223" y="85"/>
                </a:cxn>
                <a:cxn ang="0">
                  <a:pos x="241" y="88"/>
                </a:cxn>
                <a:cxn ang="0">
                  <a:pos x="245" y="87"/>
                </a:cxn>
                <a:cxn ang="0">
                  <a:pos x="255" y="74"/>
                </a:cxn>
                <a:cxn ang="0">
                  <a:pos x="255" y="72"/>
                </a:cxn>
                <a:cxn ang="0">
                  <a:pos x="248" y="52"/>
                </a:cxn>
                <a:cxn ang="0">
                  <a:pos x="244" y="49"/>
                </a:cxn>
                <a:cxn ang="0">
                  <a:pos x="226" y="47"/>
                </a:cxn>
                <a:cxn ang="0">
                  <a:pos x="214" y="33"/>
                </a:cxn>
                <a:cxn ang="0">
                  <a:pos x="198" y="25"/>
                </a:cxn>
                <a:cxn ang="0">
                  <a:pos x="184" y="20"/>
                </a:cxn>
                <a:cxn ang="0">
                  <a:pos x="172" y="11"/>
                </a:cxn>
                <a:cxn ang="0">
                  <a:pos x="156" y="16"/>
                </a:cxn>
                <a:cxn ang="0">
                  <a:pos x="146" y="4"/>
                </a:cxn>
                <a:cxn ang="0">
                  <a:pos x="121" y="9"/>
                </a:cxn>
                <a:cxn ang="0">
                  <a:pos x="108" y="25"/>
                </a:cxn>
                <a:cxn ang="0">
                  <a:pos x="96" y="23"/>
                </a:cxn>
                <a:cxn ang="0">
                  <a:pos x="90" y="33"/>
                </a:cxn>
                <a:cxn ang="0">
                  <a:pos x="69" y="30"/>
                </a:cxn>
                <a:cxn ang="0">
                  <a:pos x="54" y="47"/>
                </a:cxn>
                <a:cxn ang="0">
                  <a:pos x="46" y="66"/>
                </a:cxn>
                <a:cxn ang="0">
                  <a:pos x="38" y="72"/>
                </a:cxn>
                <a:cxn ang="0">
                  <a:pos x="12" y="79"/>
                </a:cxn>
                <a:cxn ang="0">
                  <a:pos x="3" y="98"/>
                </a:cxn>
                <a:cxn ang="0">
                  <a:pos x="10" y="110"/>
                </a:cxn>
              </a:cxnLst>
              <a:rect l="0" t="0" r="r" b="b"/>
              <a:pathLst>
                <a:path w="263" h="120">
                  <a:moveTo>
                    <a:pt x="10" y="111"/>
                  </a:moveTo>
                  <a:cubicBezTo>
                    <a:pt x="9" y="111"/>
                    <a:pt x="8" y="111"/>
                    <a:pt x="8" y="111"/>
                  </a:cubicBezTo>
                  <a:cubicBezTo>
                    <a:pt x="7" y="110"/>
                    <a:pt x="6" y="110"/>
                    <a:pt x="6" y="110"/>
                  </a:cubicBezTo>
                  <a:cubicBezTo>
                    <a:pt x="5" y="109"/>
                    <a:pt x="4" y="109"/>
                    <a:pt x="4" y="108"/>
                  </a:cubicBezTo>
                  <a:cubicBezTo>
                    <a:pt x="3" y="107"/>
                    <a:pt x="3" y="107"/>
                    <a:pt x="3" y="106"/>
                  </a:cubicBezTo>
                  <a:cubicBezTo>
                    <a:pt x="2" y="105"/>
                    <a:pt x="2" y="103"/>
                    <a:pt x="1" y="102"/>
                  </a:cubicBezTo>
                  <a:cubicBezTo>
                    <a:pt x="1" y="101"/>
                    <a:pt x="1" y="99"/>
                    <a:pt x="1" y="98"/>
                  </a:cubicBezTo>
                  <a:cubicBezTo>
                    <a:pt x="0" y="95"/>
                    <a:pt x="0" y="92"/>
                    <a:pt x="1" y="89"/>
                  </a:cubicBezTo>
                  <a:cubicBezTo>
                    <a:pt x="1" y="88"/>
                    <a:pt x="1" y="87"/>
                    <a:pt x="2" y="85"/>
                  </a:cubicBezTo>
                  <a:cubicBezTo>
                    <a:pt x="2" y="84"/>
                    <a:pt x="2" y="84"/>
                    <a:pt x="2" y="83"/>
                  </a:cubicBezTo>
                  <a:cubicBezTo>
                    <a:pt x="3" y="82"/>
                    <a:pt x="3" y="82"/>
                    <a:pt x="3" y="82"/>
                  </a:cubicBezTo>
                  <a:cubicBezTo>
                    <a:pt x="3" y="81"/>
                    <a:pt x="3" y="81"/>
                    <a:pt x="3" y="81"/>
                  </a:cubicBezTo>
                  <a:cubicBezTo>
                    <a:pt x="4" y="81"/>
                    <a:pt x="4" y="81"/>
                    <a:pt x="4" y="81"/>
                  </a:cubicBezTo>
                  <a:cubicBezTo>
                    <a:pt x="4" y="80"/>
                    <a:pt x="4" y="80"/>
                    <a:pt x="5" y="79"/>
                  </a:cubicBezTo>
                  <a:cubicBezTo>
                    <a:pt x="7" y="77"/>
                    <a:pt x="7" y="77"/>
                    <a:pt x="7" y="77"/>
                  </a:cubicBezTo>
                  <a:cubicBezTo>
                    <a:pt x="8" y="76"/>
                    <a:pt x="8" y="76"/>
                    <a:pt x="8" y="76"/>
                  </a:cubicBezTo>
                  <a:cubicBezTo>
                    <a:pt x="10" y="75"/>
                    <a:pt x="10" y="75"/>
                    <a:pt x="10" y="75"/>
                  </a:cubicBezTo>
                  <a:cubicBezTo>
                    <a:pt x="12" y="74"/>
                    <a:pt x="13" y="73"/>
                    <a:pt x="15" y="73"/>
                  </a:cubicBezTo>
                  <a:cubicBezTo>
                    <a:pt x="16" y="73"/>
                    <a:pt x="18" y="72"/>
                    <a:pt x="19" y="72"/>
                  </a:cubicBezTo>
                  <a:cubicBezTo>
                    <a:pt x="25" y="72"/>
                    <a:pt x="31" y="74"/>
                    <a:pt x="36" y="76"/>
                  </a:cubicBezTo>
                  <a:cubicBezTo>
                    <a:pt x="32" y="79"/>
                    <a:pt x="32" y="79"/>
                    <a:pt x="32" y="79"/>
                  </a:cubicBezTo>
                  <a:cubicBezTo>
                    <a:pt x="32" y="77"/>
                    <a:pt x="31" y="74"/>
                    <a:pt x="32" y="71"/>
                  </a:cubicBezTo>
                  <a:cubicBezTo>
                    <a:pt x="32" y="69"/>
                    <a:pt x="32" y="66"/>
                    <a:pt x="34" y="63"/>
                  </a:cubicBezTo>
                  <a:cubicBezTo>
                    <a:pt x="35" y="63"/>
                    <a:pt x="35" y="62"/>
                    <a:pt x="36" y="61"/>
                  </a:cubicBezTo>
                  <a:cubicBezTo>
                    <a:pt x="37" y="61"/>
                    <a:pt x="37" y="60"/>
                    <a:pt x="38" y="60"/>
                  </a:cubicBezTo>
                  <a:cubicBezTo>
                    <a:pt x="40" y="59"/>
                    <a:pt x="41" y="59"/>
                    <a:pt x="43" y="59"/>
                  </a:cubicBezTo>
                  <a:cubicBezTo>
                    <a:pt x="43" y="59"/>
                    <a:pt x="44" y="59"/>
                    <a:pt x="45" y="59"/>
                  </a:cubicBezTo>
                  <a:cubicBezTo>
                    <a:pt x="46" y="59"/>
                    <a:pt x="46" y="59"/>
                    <a:pt x="47" y="59"/>
                  </a:cubicBezTo>
                  <a:cubicBezTo>
                    <a:pt x="48" y="59"/>
                    <a:pt x="50" y="59"/>
                    <a:pt x="51" y="60"/>
                  </a:cubicBezTo>
                  <a:cubicBezTo>
                    <a:pt x="46" y="63"/>
                    <a:pt x="46" y="63"/>
                    <a:pt x="46" y="63"/>
                  </a:cubicBezTo>
                  <a:cubicBezTo>
                    <a:pt x="46" y="60"/>
                    <a:pt x="46" y="58"/>
                    <a:pt x="46" y="55"/>
                  </a:cubicBezTo>
                  <a:cubicBezTo>
                    <a:pt x="47" y="51"/>
                    <a:pt x="47" y="51"/>
                    <a:pt x="47" y="51"/>
                  </a:cubicBezTo>
                  <a:cubicBezTo>
                    <a:pt x="47" y="49"/>
                    <a:pt x="47" y="48"/>
                    <a:pt x="47" y="46"/>
                  </a:cubicBezTo>
                  <a:cubicBezTo>
                    <a:pt x="47" y="45"/>
                    <a:pt x="48" y="43"/>
                    <a:pt x="48" y="42"/>
                  </a:cubicBezTo>
                  <a:cubicBezTo>
                    <a:pt x="48" y="40"/>
                    <a:pt x="49" y="39"/>
                    <a:pt x="50" y="37"/>
                  </a:cubicBezTo>
                  <a:cubicBezTo>
                    <a:pt x="50" y="36"/>
                    <a:pt x="51" y="35"/>
                    <a:pt x="52" y="33"/>
                  </a:cubicBezTo>
                  <a:cubicBezTo>
                    <a:pt x="55" y="30"/>
                    <a:pt x="55" y="30"/>
                    <a:pt x="55" y="30"/>
                  </a:cubicBezTo>
                  <a:cubicBezTo>
                    <a:pt x="55" y="30"/>
                    <a:pt x="55" y="30"/>
                    <a:pt x="55" y="30"/>
                  </a:cubicBezTo>
                  <a:cubicBezTo>
                    <a:pt x="55" y="30"/>
                    <a:pt x="55" y="30"/>
                    <a:pt x="55" y="30"/>
                  </a:cubicBezTo>
                  <a:cubicBezTo>
                    <a:pt x="55" y="30"/>
                    <a:pt x="55" y="30"/>
                    <a:pt x="55" y="30"/>
                  </a:cubicBezTo>
                  <a:cubicBezTo>
                    <a:pt x="56" y="30"/>
                    <a:pt x="56" y="30"/>
                    <a:pt x="56" y="30"/>
                  </a:cubicBezTo>
                  <a:cubicBezTo>
                    <a:pt x="56" y="29"/>
                    <a:pt x="56" y="29"/>
                    <a:pt x="56" y="29"/>
                  </a:cubicBezTo>
                  <a:cubicBezTo>
                    <a:pt x="56" y="29"/>
                    <a:pt x="56" y="29"/>
                    <a:pt x="56" y="29"/>
                  </a:cubicBezTo>
                  <a:cubicBezTo>
                    <a:pt x="57" y="28"/>
                    <a:pt x="57" y="28"/>
                    <a:pt x="57" y="28"/>
                  </a:cubicBezTo>
                  <a:cubicBezTo>
                    <a:pt x="59" y="27"/>
                    <a:pt x="59" y="27"/>
                    <a:pt x="59" y="27"/>
                  </a:cubicBezTo>
                  <a:cubicBezTo>
                    <a:pt x="60" y="26"/>
                    <a:pt x="62" y="26"/>
                    <a:pt x="63" y="25"/>
                  </a:cubicBezTo>
                  <a:cubicBezTo>
                    <a:pt x="65" y="24"/>
                    <a:pt x="66" y="24"/>
                    <a:pt x="68" y="24"/>
                  </a:cubicBezTo>
                  <a:cubicBezTo>
                    <a:pt x="69" y="24"/>
                    <a:pt x="71" y="24"/>
                    <a:pt x="72" y="24"/>
                  </a:cubicBezTo>
                  <a:cubicBezTo>
                    <a:pt x="77" y="24"/>
                    <a:pt x="77" y="24"/>
                    <a:pt x="77" y="24"/>
                  </a:cubicBezTo>
                  <a:cubicBezTo>
                    <a:pt x="81" y="26"/>
                    <a:pt x="81" y="26"/>
                    <a:pt x="81" y="26"/>
                  </a:cubicBezTo>
                  <a:cubicBezTo>
                    <a:pt x="85" y="27"/>
                    <a:pt x="85" y="27"/>
                    <a:pt x="85" y="27"/>
                  </a:cubicBezTo>
                  <a:cubicBezTo>
                    <a:pt x="89" y="29"/>
                    <a:pt x="89" y="29"/>
                    <a:pt x="89" y="29"/>
                  </a:cubicBezTo>
                  <a:cubicBezTo>
                    <a:pt x="86" y="30"/>
                    <a:pt x="86" y="30"/>
                    <a:pt x="86" y="30"/>
                  </a:cubicBezTo>
                  <a:cubicBezTo>
                    <a:pt x="86" y="29"/>
                    <a:pt x="87" y="29"/>
                    <a:pt x="87" y="28"/>
                  </a:cubicBezTo>
                  <a:cubicBezTo>
                    <a:pt x="88" y="27"/>
                    <a:pt x="88" y="25"/>
                    <a:pt x="89" y="24"/>
                  </a:cubicBezTo>
                  <a:cubicBezTo>
                    <a:pt x="89" y="24"/>
                    <a:pt x="90" y="23"/>
                    <a:pt x="90" y="23"/>
                  </a:cubicBezTo>
                  <a:cubicBezTo>
                    <a:pt x="90" y="22"/>
                    <a:pt x="91" y="21"/>
                    <a:pt x="91" y="21"/>
                  </a:cubicBezTo>
                  <a:cubicBezTo>
                    <a:pt x="92" y="20"/>
                    <a:pt x="92" y="20"/>
                    <a:pt x="93" y="20"/>
                  </a:cubicBezTo>
                  <a:cubicBezTo>
                    <a:pt x="94" y="19"/>
                    <a:pt x="94" y="19"/>
                    <a:pt x="94" y="19"/>
                  </a:cubicBezTo>
                  <a:cubicBezTo>
                    <a:pt x="94" y="19"/>
                    <a:pt x="94" y="19"/>
                    <a:pt x="95" y="19"/>
                  </a:cubicBezTo>
                  <a:cubicBezTo>
                    <a:pt x="95" y="19"/>
                    <a:pt x="95" y="19"/>
                    <a:pt x="95" y="19"/>
                  </a:cubicBezTo>
                  <a:cubicBezTo>
                    <a:pt x="96" y="18"/>
                    <a:pt x="96" y="18"/>
                    <a:pt x="97" y="18"/>
                  </a:cubicBezTo>
                  <a:cubicBezTo>
                    <a:pt x="98" y="18"/>
                    <a:pt x="99" y="18"/>
                    <a:pt x="99" y="18"/>
                  </a:cubicBezTo>
                  <a:cubicBezTo>
                    <a:pt x="101" y="18"/>
                    <a:pt x="102" y="19"/>
                    <a:pt x="103" y="19"/>
                  </a:cubicBezTo>
                  <a:cubicBezTo>
                    <a:pt x="105" y="19"/>
                    <a:pt x="106" y="20"/>
                    <a:pt x="107" y="20"/>
                  </a:cubicBezTo>
                  <a:cubicBezTo>
                    <a:pt x="108" y="21"/>
                    <a:pt x="109" y="22"/>
                    <a:pt x="110" y="23"/>
                  </a:cubicBezTo>
                  <a:cubicBezTo>
                    <a:pt x="108" y="23"/>
                    <a:pt x="108" y="23"/>
                    <a:pt x="108" y="23"/>
                  </a:cubicBezTo>
                  <a:cubicBezTo>
                    <a:pt x="108" y="22"/>
                    <a:pt x="109" y="21"/>
                    <a:pt x="109" y="19"/>
                  </a:cubicBezTo>
                  <a:cubicBezTo>
                    <a:pt x="111" y="16"/>
                    <a:pt x="111" y="16"/>
                    <a:pt x="111" y="16"/>
                  </a:cubicBezTo>
                  <a:cubicBezTo>
                    <a:pt x="114" y="13"/>
                    <a:pt x="114" y="13"/>
                    <a:pt x="114" y="13"/>
                  </a:cubicBezTo>
                  <a:cubicBezTo>
                    <a:pt x="117" y="10"/>
                    <a:pt x="117" y="10"/>
                    <a:pt x="117" y="10"/>
                  </a:cubicBezTo>
                  <a:cubicBezTo>
                    <a:pt x="120" y="7"/>
                    <a:pt x="120" y="7"/>
                    <a:pt x="120" y="7"/>
                  </a:cubicBezTo>
                  <a:cubicBezTo>
                    <a:pt x="121" y="7"/>
                    <a:pt x="122" y="6"/>
                    <a:pt x="123" y="5"/>
                  </a:cubicBezTo>
                  <a:cubicBezTo>
                    <a:pt x="124" y="4"/>
                    <a:pt x="126" y="4"/>
                    <a:pt x="127" y="3"/>
                  </a:cubicBezTo>
                  <a:cubicBezTo>
                    <a:pt x="128" y="3"/>
                    <a:pt x="129" y="2"/>
                    <a:pt x="131" y="2"/>
                  </a:cubicBezTo>
                  <a:cubicBezTo>
                    <a:pt x="132" y="1"/>
                    <a:pt x="133" y="1"/>
                    <a:pt x="134" y="1"/>
                  </a:cubicBezTo>
                  <a:cubicBezTo>
                    <a:pt x="136" y="1"/>
                    <a:pt x="137" y="1"/>
                    <a:pt x="139" y="0"/>
                  </a:cubicBezTo>
                  <a:cubicBezTo>
                    <a:pt x="140" y="0"/>
                    <a:pt x="141" y="1"/>
                    <a:pt x="143" y="1"/>
                  </a:cubicBezTo>
                  <a:cubicBezTo>
                    <a:pt x="144" y="1"/>
                    <a:pt x="145" y="1"/>
                    <a:pt x="147" y="2"/>
                  </a:cubicBezTo>
                  <a:cubicBezTo>
                    <a:pt x="148" y="3"/>
                    <a:pt x="149" y="3"/>
                    <a:pt x="150" y="4"/>
                  </a:cubicBezTo>
                  <a:cubicBezTo>
                    <a:pt x="151" y="5"/>
                    <a:pt x="152" y="6"/>
                    <a:pt x="153" y="7"/>
                  </a:cubicBezTo>
                  <a:cubicBezTo>
                    <a:pt x="154" y="9"/>
                    <a:pt x="155" y="10"/>
                    <a:pt x="155" y="11"/>
                  </a:cubicBezTo>
                  <a:cubicBezTo>
                    <a:pt x="157" y="15"/>
                    <a:pt x="157" y="15"/>
                    <a:pt x="157" y="15"/>
                  </a:cubicBezTo>
                  <a:cubicBezTo>
                    <a:pt x="154" y="14"/>
                    <a:pt x="154" y="14"/>
                    <a:pt x="154" y="14"/>
                  </a:cubicBezTo>
                  <a:cubicBezTo>
                    <a:pt x="156" y="12"/>
                    <a:pt x="156" y="12"/>
                    <a:pt x="156" y="12"/>
                  </a:cubicBezTo>
                  <a:cubicBezTo>
                    <a:pt x="157" y="11"/>
                    <a:pt x="157" y="11"/>
                    <a:pt x="158" y="10"/>
                  </a:cubicBezTo>
                  <a:cubicBezTo>
                    <a:pt x="159" y="9"/>
                    <a:pt x="160" y="9"/>
                    <a:pt x="161" y="8"/>
                  </a:cubicBezTo>
                  <a:cubicBezTo>
                    <a:pt x="162" y="8"/>
                    <a:pt x="163" y="8"/>
                    <a:pt x="164" y="7"/>
                  </a:cubicBezTo>
                  <a:cubicBezTo>
                    <a:pt x="164" y="7"/>
                    <a:pt x="165" y="7"/>
                    <a:pt x="166" y="7"/>
                  </a:cubicBezTo>
                  <a:cubicBezTo>
                    <a:pt x="167" y="6"/>
                    <a:pt x="168" y="6"/>
                    <a:pt x="169" y="6"/>
                  </a:cubicBezTo>
                  <a:cubicBezTo>
                    <a:pt x="173" y="6"/>
                    <a:pt x="173" y="6"/>
                    <a:pt x="173" y="6"/>
                  </a:cubicBezTo>
                  <a:cubicBezTo>
                    <a:pt x="176" y="7"/>
                    <a:pt x="176" y="7"/>
                    <a:pt x="176" y="7"/>
                  </a:cubicBezTo>
                  <a:cubicBezTo>
                    <a:pt x="177" y="7"/>
                    <a:pt x="178" y="7"/>
                    <a:pt x="179" y="8"/>
                  </a:cubicBezTo>
                  <a:cubicBezTo>
                    <a:pt x="179" y="8"/>
                    <a:pt x="180" y="8"/>
                    <a:pt x="181" y="9"/>
                  </a:cubicBezTo>
                  <a:cubicBezTo>
                    <a:pt x="182" y="10"/>
                    <a:pt x="183" y="10"/>
                    <a:pt x="184" y="11"/>
                  </a:cubicBezTo>
                  <a:cubicBezTo>
                    <a:pt x="185" y="12"/>
                    <a:pt x="186" y="12"/>
                    <a:pt x="186" y="13"/>
                  </a:cubicBezTo>
                  <a:cubicBezTo>
                    <a:pt x="187" y="14"/>
                    <a:pt x="187" y="15"/>
                    <a:pt x="188" y="16"/>
                  </a:cubicBezTo>
                  <a:cubicBezTo>
                    <a:pt x="188" y="17"/>
                    <a:pt x="189" y="18"/>
                    <a:pt x="189" y="19"/>
                  </a:cubicBezTo>
                  <a:cubicBezTo>
                    <a:pt x="189" y="20"/>
                    <a:pt x="190" y="21"/>
                    <a:pt x="190" y="22"/>
                  </a:cubicBezTo>
                  <a:cubicBezTo>
                    <a:pt x="190" y="25"/>
                    <a:pt x="190" y="25"/>
                    <a:pt x="190" y="25"/>
                  </a:cubicBezTo>
                  <a:cubicBezTo>
                    <a:pt x="185" y="23"/>
                    <a:pt x="185" y="23"/>
                    <a:pt x="185" y="23"/>
                  </a:cubicBezTo>
                  <a:cubicBezTo>
                    <a:pt x="187" y="22"/>
                    <a:pt x="189" y="21"/>
                    <a:pt x="191" y="20"/>
                  </a:cubicBezTo>
                  <a:cubicBezTo>
                    <a:pt x="193" y="20"/>
                    <a:pt x="195" y="19"/>
                    <a:pt x="197" y="19"/>
                  </a:cubicBezTo>
                  <a:cubicBezTo>
                    <a:pt x="200" y="19"/>
                    <a:pt x="202" y="19"/>
                    <a:pt x="204" y="19"/>
                  </a:cubicBezTo>
                  <a:cubicBezTo>
                    <a:pt x="205" y="19"/>
                    <a:pt x="206" y="19"/>
                    <a:pt x="207" y="19"/>
                  </a:cubicBezTo>
                  <a:cubicBezTo>
                    <a:pt x="208" y="20"/>
                    <a:pt x="209" y="20"/>
                    <a:pt x="211" y="21"/>
                  </a:cubicBezTo>
                  <a:cubicBezTo>
                    <a:pt x="212" y="21"/>
                    <a:pt x="213" y="22"/>
                    <a:pt x="214" y="22"/>
                  </a:cubicBezTo>
                  <a:cubicBezTo>
                    <a:pt x="215" y="23"/>
                    <a:pt x="216" y="24"/>
                    <a:pt x="216" y="24"/>
                  </a:cubicBezTo>
                  <a:cubicBezTo>
                    <a:pt x="217" y="25"/>
                    <a:pt x="218" y="26"/>
                    <a:pt x="219" y="27"/>
                  </a:cubicBezTo>
                  <a:cubicBezTo>
                    <a:pt x="219" y="28"/>
                    <a:pt x="220" y="29"/>
                    <a:pt x="220" y="30"/>
                  </a:cubicBezTo>
                  <a:cubicBezTo>
                    <a:pt x="221" y="31"/>
                    <a:pt x="221" y="32"/>
                    <a:pt x="222" y="33"/>
                  </a:cubicBezTo>
                  <a:cubicBezTo>
                    <a:pt x="222" y="34"/>
                    <a:pt x="222" y="36"/>
                    <a:pt x="222" y="37"/>
                  </a:cubicBezTo>
                  <a:cubicBezTo>
                    <a:pt x="223" y="38"/>
                    <a:pt x="223" y="39"/>
                    <a:pt x="223" y="40"/>
                  </a:cubicBezTo>
                  <a:cubicBezTo>
                    <a:pt x="223" y="43"/>
                    <a:pt x="223" y="43"/>
                    <a:pt x="223" y="43"/>
                  </a:cubicBezTo>
                  <a:cubicBezTo>
                    <a:pt x="219" y="39"/>
                    <a:pt x="219" y="39"/>
                    <a:pt x="219" y="39"/>
                  </a:cubicBezTo>
                  <a:cubicBezTo>
                    <a:pt x="221" y="39"/>
                    <a:pt x="223" y="39"/>
                    <a:pt x="226" y="39"/>
                  </a:cubicBezTo>
                  <a:cubicBezTo>
                    <a:pt x="228" y="39"/>
                    <a:pt x="230" y="38"/>
                    <a:pt x="232" y="38"/>
                  </a:cubicBezTo>
                  <a:cubicBezTo>
                    <a:pt x="236" y="38"/>
                    <a:pt x="236" y="38"/>
                    <a:pt x="236" y="38"/>
                  </a:cubicBezTo>
                  <a:cubicBezTo>
                    <a:pt x="238" y="38"/>
                    <a:pt x="239" y="39"/>
                    <a:pt x="240" y="39"/>
                  </a:cubicBezTo>
                  <a:cubicBezTo>
                    <a:pt x="244" y="40"/>
                    <a:pt x="244" y="40"/>
                    <a:pt x="244" y="40"/>
                  </a:cubicBezTo>
                  <a:cubicBezTo>
                    <a:pt x="248" y="42"/>
                    <a:pt x="248" y="42"/>
                    <a:pt x="248" y="42"/>
                  </a:cubicBezTo>
                  <a:cubicBezTo>
                    <a:pt x="248" y="42"/>
                    <a:pt x="248" y="42"/>
                    <a:pt x="248" y="42"/>
                  </a:cubicBezTo>
                  <a:cubicBezTo>
                    <a:pt x="248" y="42"/>
                    <a:pt x="248" y="42"/>
                    <a:pt x="248" y="42"/>
                  </a:cubicBezTo>
                  <a:cubicBezTo>
                    <a:pt x="248" y="42"/>
                    <a:pt x="248" y="42"/>
                    <a:pt x="248" y="42"/>
                  </a:cubicBezTo>
                  <a:cubicBezTo>
                    <a:pt x="248" y="42"/>
                    <a:pt x="248" y="42"/>
                    <a:pt x="248" y="42"/>
                  </a:cubicBezTo>
                  <a:cubicBezTo>
                    <a:pt x="248" y="42"/>
                    <a:pt x="248" y="42"/>
                    <a:pt x="248" y="42"/>
                  </a:cubicBezTo>
                  <a:cubicBezTo>
                    <a:pt x="249" y="42"/>
                    <a:pt x="249" y="42"/>
                    <a:pt x="249" y="42"/>
                  </a:cubicBezTo>
                  <a:cubicBezTo>
                    <a:pt x="249" y="43"/>
                    <a:pt x="249" y="43"/>
                    <a:pt x="249" y="43"/>
                  </a:cubicBezTo>
                  <a:cubicBezTo>
                    <a:pt x="251" y="44"/>
                    <a:pt x="251" y="44"/>
                    <a:pt x="251" y="44"/>
                  </a:cubicBezTo>
                  <a:cubicBezTo>
                    <a:pt x="252" y="44"/>
                    <a:pt x="253" y="46"/>
                    <a:pt x="254" y="47"/>
                  </a:cubicBezTo>
                  <a:cubicBezTo>
                    <a:pt x="255" y="48"/>
                    <a:pt x="255" y="49"/>
                    <a:pt x="256" y="50"/>
                  </a:cubicBezTo>
                  <a:cubicBezTo>
                    <a:pt x="257" y="51"/>
                    <a:pt x="258" y="52"/>
                    <a:pt x="258" y="53"/>
                  </a:cubicBezTo>
                  <a:cubicBezTo>
                    <a:pt x="260" y="55"/>
                    <a:pt x="261" y="57"/>
                    <a:pt x="261" y="60"/>
                  </a:cubicBezTo>
                  <a:cubicBezTo>
                    <a:pt x="263" y="63"/>
                    <a:pt x="263" y="63"/>
                    <a:pt x="263" y="63"/>
                  </a:cubicBezTo>
                  <a:cubicBezTo>
                    <a:pt x="263" y="67"/>
                    <a:pt x="263" y="67"/>
                    <a:pt x="263" y="67"/>
                  </a:cubicBezTo>
                  <a:cubicBezTo>
                    <a:pt x="263" y="68"/>
                    <a:pt x="263" y="70"/>
                    <a:pt x="263" y="71"/>
                  </a:cubicBezTo>
                  <a:cubicBezTo>
                    <a:pt x="263" y="72"/>
                    <a:pt x="263" y="72"/>
                    <a:pt x="263" y="72"/>
                  </a:cubicBezTo>
                  <a:cubicBezTo>
                    <a:pt x="263" y="72"/>
                    <a:pt x="263" y="72"/>
                    <a:pt x="263" y="72"/>
                  </a:cubicBezTo>
                  <a:cubicBezTo>
                    <a:pt x="263" y="73"/>
                    <a:pt x="263" y="73"/>
                    <a:pt x="263" y="73"/>
                  </a:cubicBezTo>
                  <a:cubicBezTo>
                    <a:pt x="263" y="73"/>
                    <a:pt x="263" y="73"/>
                    <a:pt x="263" y="73"/>
                  </a:cubicBezTo>
                  <a:cubicBezTo>
                    <a:pt x="263" y="73"/>
                    <a:pt x="263" y="73"/>
                    <a:pt x="263" y="73"/>
                  </a:cubicBezTo>
                  <a:cubicBezTo>
                    <a:pt x="263" y="73"/>
                    <a:pt x="263" y="73"/>
                    <a:pt x="263" y="73"/>
                  </a:cubicBezTo>
                  <a:cubicBezTo>
                    <a:pt x="263" y="75"/>
                    <a:pt x="263" y="75"/>
                    <a:pt x="263" y="75"/>
                  </a:cubicBezTo>
                  <a:cubicBezTo>
                    <a:pt x="263" y="76"/>
                    <a:pt x="262" y="78"/>
                    <a:pt x="262" y="79"/>
                  </a:cubicBezTo>
                  <a:cubicBezTo>
                    <a:pt x="261" y="80"/>
                    <a:pt x="261" y="81"/>
                    <a:pt x="260" y="83"/>
                  </a:cubicBezTo>
                  <a:cubicBezTo>
                    <a:pt x="260" y="84"/>
                    <a:pt x="259" y="85"/>
                    <a:pt x="258" y="86"/>
                  </a:cubicBezTo>
                  <a:cubicBezTo>
                    <a:pt x="257" y="87"/>
                    <a:pt x="256" y="88"/>
                    <a:pt x="255" y="89"/>
                  </a:cubicBezTo>
                  <a:cubicBezTo>
                    <a:pt x="254" y="90"/>
                    <a:pt x="253" y="91"/>
                    <a:pt x="252" y="91"/>
                  </a:cubicBezTo>
                  <a:cubicBezTo>
                    <a:pt x="251" y="92"/>
                    <a:pt x="250" y="93"/>
                    <a:pt x="249" y="94"/>
                  </a:cubicBezTo>
                  <a:cubicBezTo>
                    <a:pt x="248" y="94"/>
                    <a:pt x="247" y="95"/>
                    <a:pt x="246" y="95"/>
                  </a:cubicBezTo>
                  <a:cubicBezTo>
                    <a:pt x="244" y="96"/>
                    <a:pt x="244" y="96"/>
                    <a:pt x="244" y="96"/>
                  </a:cubicBezTo>
                  <a:cubicBezTo>
                    <a:pt x="244" y="96"/>
                    <a:pt x="244" y="96"/>
                    <a:pt x="244" y="96"/>
                  </a:cubicBezTo>
                  <a:cubicBezTo>
                    <a:pt x="243" y="96"/>
                    <a:pt x="243" y="96"/>
                    <a:pt x="243" y="96"/>
                  </a:cubicBezTo>
                  <a:cubicBezTo>
                    <a:pt x="243" y="96"/>
                    <a:pt x="243" y="96"/>
                    <a:pt x="243" y="96"/>
                  </a:cubicBezTo>
                  <a:cubicBezTo>
                    <a:pt x="243" y="96"/>
                    <a:pt x="243" y="96"/>
                    <a:pt x="243" y="96"/>
                  </a:cubicBezTo>
                  <a:cubicBezTo>
                    <a:pt x="242" y="97"/>
                    <a:pt x="242" y="97"/>
                    <a:pt x="242" y="97"/>
                  </a:cubicBezTo>
                  <a:cubicBezTo>
                    <a:pt x="240" y="97"/>
                    <a:pt x="240" y="97"/>
                    <a:pt x="240" y="97"/>
                  </a:cubicBezTo>
                  <a:cubicBezTo>
                    <a:pt x="239" y="97"/>
                    <a:pt x="239" y="97"/>
                    <a:pt x="238" y="97"/>
                  </a:cubicBezTo>
                  <a:cubicBezTo>
                    <a:pt x="236" y="97"/>
                    <a:pt x="235" y="97"/>
                    <a:pt x="234" y="97"/>
                  </a:cubicBezTo>
                  <a:cubicBezTo>
                    <a:pt x="231" y="96"/>
                    <a:pt x="228" y="96"/>
                    <a:pt x="226" y="95"/>
                  </a:cubicBezTo>
                  <a:cubicBezTo>
                    <a:pt x="224" y="94"/>
                    <a:pt x="222" y="93"/>
                    <a:pt x="220" y="92"/>
                  </a:cubicBezTo>
                  <a:cubicBezTo>
                    <a:pt x="225" y="89"/>
                    <a:pt x="225" y="89"/>
                    <a:pt x="225" y="89"/>
                  </a:cubicBezTo>
                  <a:cubicBezTo>
                    <a:pt x="225" y="94"/>
                    <a:pt x="225" y="94"/>
                    <a:pt x="225" y="94"/>
                  </a:cubicBezTo>
                  <a:cubicBezTo>
                    <a:pt x="225" y="95"/>
                    <a:pt x="225" y="96"/>
                    <a:pt x="224" y="97"/>
                  </a:cubicBezTo>
                  <a:cubicBezTo>
                    <a:pt x="224" y="98"/>
                    <a:pt x="224" y="99"/>
                    <a:pt x="224" y="100"/>
                  </a:cubicBezTo>
                  <a:cubicBezTo>
                    <a:pt x="224" y="101"/>
                    <a:pt x="223" y="103"/>
                    <a:pt x="223" y="104"/>
                  </a:cubicBezTo>
                  <a:cubicBezTo>
                    <a:pt x="222" y="105"/>
                    <a:pt x="222" y="106"/>
                    <a:pt x="221" y="106"/>
                  </a:cubicBezTo>
                  <a:cubicBezTo>
                    <a:pt x="220" y="107"/>
                    <a:pt x="220" y="108"/>
                    <a:pt x="219" y="109"/>
                  </a:cubicBezTo>
                  <a:cubicBezTo>
                    <a:pt x="218" y="110"/>
                    <a:pt x="217" y="110"/>
                    <a:pt x="216" y="111"/>
                  </a:cubicBezTo>
                  <a:cubicBezTo>
                    <a:pt x="215" y="112"/>
                    <a:pt x="215" y="112"/>
                    <a:pt x="215" y="112"/>
                  </a:cubicBezTo>
                  <a:cubicBezTo>
                    <a:pt x="214" y="112"/>
                    <a:pt x="214" y="112"/>
                    <a:pt x="214" y="112"/>
                  </a:cubicBezTo>
                  <a:cubicBezTo>
                    <a:pt x="214" y="112"/>
                    <a:pt x="214" y="112"/>
                    <a:pt x="214" y="112"/>
                  </a:cubicBezTo>
                  <a:cubicBezTo>
                    <a:pt x="214" y="112"/>
                    <a:pt x="214" y="112"/>
                    <a:pt x="214" y="112"/>
                  </a:cubicBezTo>
                  <a:cubicBezTo>
                    <a:pt x="214" y="112"/>
                    <a:pt x="214" y="112"/>
                    <a:pt x="214" y="112"/>
                  </a:cubicBezTo>
                  <a:cubicBezTo>
                    <a:pt x="213" y="113"/>
                    <a:pt x="213" y="113"/>
                    <a:pt x="213" y="113"/>
                  </a:cubicBezTo>
                  <a:cubicBezTo>
                    <a:pt x="212" y="113"/>
                    <a:pt x="212" y="113"/>
                    <a:pt x="210" y="114"/>
                  </a:cubicBezTo>
                  <a:cubicBezTo>
                    <a:pt x="209" y="114"/>
                    <a:pt x="208" y="114"/>
                    <a:pt x="207" y="114"/>
                  </a:cubicBezTo>
                  <a:cubicBezTo>
                    <a:pt x="206" y="114"/>
                    <a:pt x="205" y="114"/>
                    <a:pt x="204" y="114"/>
                  </a:cubicBezTo>
                  <a:cubicBezTo>
                    <a:pt x="203" y="114"/>
                    <a:pt x="202" y="114"/>
                    <a:pt x="201" y="113"/>
                  </a:cubicBezTo>
                  <a:cubicBezTo>
                    <a:pt x="200" y="113"/>
                    <a:pt x="199" y="113"/>
                    <a:pt x="198" y="112"/>
                  </a:cubicBezTo>
                  <a:cubicBezTo>
                    <a:pt x="196" y="111"/>
                    <a:pt x="194" y="110"/>
                    <a:pt x="193" y="109"/>
                  </a:cubicBezTo>
                  <a:cubicBezTo>
                    <a:pt x="197" y="107"/>
                    <a:pt x="197" y="107"/>
                    <a:pt x="197" y="107"/>
                  </a:cubicBezTo>
                  <a:cubicBezTo>
                    <a:pt x="196" y="110"/>
                    <a:pt x="196" y="110"/>
                    <a:pt x="196" y="110"/>
                  </a:cubicBezTo>
                  <a:cubicBezTo>
                    <a:pt x="196" y="111"/>
                    <a:pt x="196" y="112"/>
                    <a:pt x="195" y="113"/>
                  </a:cubicBezTo>
                  <a:cubicBezTo>
                    <a:pt x="195" y="114"/>
                    <a:pt x="194" y="115"/>
                    <a:pt x="193" y="116"/>
                  </a:cubicBezTo>
                  <a:cubicBezTo>
                    <a:pt x="192" y="117"/>
                    <a:pt x="191" y="118"/>
                    <a:pt x="190" y="119"/>
                  </a:cubicBezTo>
                  <a:cubicBezTo>
                    <a:pt x="189" y="119"/>
                    <a:pt x="188" y="120"/>
                    <a:pt x="187" y="120"/>
                  </a:cubicBezTo>
                  <a:cubicBezTo>
                    <a:pt x="186" y="120"/>
                    <a:pt x="185" y="120"/>
                    <a:pt x="184" y="120"/>
                  </a:cubicBezTo>
                  <a:cubicBezTo>
                    <a:pt x="183" y="120"/>
                    <a:pt x="182" y="121"/>
                    <a:pt x="181" y="120"/>
                  </a:cubicBezTo>
                  <a:cubicBezTo>
                    <a:pt x="180" y="120"/>
                    <a:pt x="179" y="120"/>
                    <a:pt x="178" y="120"/>
                  </a:cubicBezTo>
                  <a:cubicBezTo>
                    <a:pt x="177" y="120"/>
                    <a:pt x="176" y="120"/>
                    <a:pt x="175" y="119"/>
                  </a:cubicBezTo>
                  <a:cubicBezTo>
                    <a:pt x="174" y="119"/>
                    <a:pt x="173" y="119"/>
                    <a:pt x="172" y="119"/>
                  </a:cubicBezTo>
                  <a:cubicBezTo>
                    <a:pt x="170" y="118"/>
                    <a:pt x="168" y="117"/>
                    <a:pt x="166" y="116"/>
                  </a:cubicBezTo>
                  <a:cubicBezTo>
                    <a:pt x="164" y="115"/>
                    <a:pt x="163" y="114"/>
                    <a:pt x="161" y="113"/>
                  </a:cubicBezTo>
                  <a:cubicBezTo>
                    <a:pt x="159" y="111"/>
                    <a:pt x="158" y="110"/>
                    <a:pt x="157" y="108"/>
                  </a:cubicBezTo>
                  <a:cubicBezTo>
                    <a:pt x="157" y="108"/>
                    <a:pt x="157" y="108"/>
                    <a:pt x="157" y="108"/>
                  </a:cubicBezTo>
                  <a:cubicBezTo>
                    <a:pt x="158" y="108"/>
                    <a:pt x="158" y="108"/>
                    <a:pt x="158" y="108"/>
                  </a:cubicBezTo>
                  <a:cubicBezTo>
                    <a:pt x="158" y="108"/>
                    <a:pt x="158" y="108"/>
                    <a:pt x="158" y="108"/>
                  </a:cubicBezTo>
                  <a:cubicBezTo>
                    <a:pt x="159" y="109"/>
                    <a:pt x="160" y="110"/>
                    <a:pt x="162" y="111"/>
                  </a:cubicBezTo>
                  <a:cubicBezTo>
                    <a:pt x="164" y="113"/>
                    <a:pt x="165" y="113"/>
                    <a:pt x="167" y="114"/>
                  </a:cubicBezTo>
                  <a:cubicBezTo>
                    <a:pt x="169" y="115"/>
                    <a:pt x="171" y="115"/>
                    <a:pt x="172" y="116"/>
                  </a:cubicBezTo>
                  <a:cubicBezTo>
                    <a:pt x="173" y="116"/>
                    <a:pt x="174" y="116"/>
                    <a:pt x="175" y="117"/>
                  </a:cubicBezTo>
                  <a:cubicBezTo>
                    <a:pt x="176" y="117"/>
                    <a:pt x="177" y="117"/>
                    <a:pt x="178" y="117"/>
                  </a:cubicBezTo>
                  <a:cubicBezTo>
                    <a:pt x="179" y="117"/>
                    <a:pt x="180" y="117"/>
                    <a:pt x="181" y="117"/>
                  </a:cubicBezTo>
                  <a:cubicBezTo>
                    <a:pt x="182" y="117"/>
                    <a:pt x="182" y="117"/>
                    <a:pt x="183" y="117"/>
                  </a:cubicBezTo>
                  <a:cubicBezTo>
                    <a:pt x="184" y="117"/>
                    <a:pt x="185" y="116"/>
                    <a:pt x="186" y="116"/>
                  </a:cubicBezTo>
                  <a:cubicBezTo>
                    <a:pt x="187" y="116"/>
                    <a:pt x="187" y="115"/>
                    <a:pt x="188" y="115"/>
                  </a:cubicBezTo>
                  <a:cubicBezTo>
                    <a:pt x="189" y="115"/>
                    <a:pt x="189" y="114"/>
                    <a:pt x="190" y="113"/>
                  </a:cubicBezTo>
                  <a:cubicBezTo>
                    <a:pt x="190" y="113"/>
                    <a:pt x="191" y="112"/>
                    <a:pt x="191" y="111"/>
                  </a:cubicBezTo>
                  <a:cubicBezTo>
                    <a:pt x="191" y="111"/>
                    <a:pt x="192" y="110"/>
                    <a:pt x="192" y="109"/>
                  </a:cubicBezTo>
                  <a:cubicBezTo>
                    <a:pt x="192" y="107"/>
                    <a:pt x="192" y="107"/>
                    <a:pt x="192" y="107"/>
                  </a:cubicBezTo>
                  <a:cubicBezTo>
                    <a:pt x="192" y="105"/>
                    <a:pt x="193" y="104"/>
                    <a:pt x="195" y="104"/>
                  </a:cubicBezTo>
                  <a:cubicBezTo>
                    <a:pt x="195" y="104"/>
                    <a:pt x="195" y="105"/>
                    <a:pt x="196" y="105"/>
                  </a:cubicBezTo>
                  <a:cubicBezTo>
                    <a:pt x="197" y="106"/>
                    <a:pt x="199" y="107"/>
                    <a:pt x="200" y="107"/>
                  </a:cubicBezTo>
                  <a:cubicBezTo>
                    <a:pt x="201" y="107"/>
                    <a:pt x="201" y="108"/>
                    <a:pt x="202" y="108"/>
                  </a:cubicBezTo>
                  <a:cubicBezTo>
                    <a:pt x="203" y="108"/>
                    <a:pt x="204" y="108"/>
                    <a:pt x="204" y="108"/>
                  </a:cubicBezTo>
                  <a:cubicBezTo>
                    <a:pt x="205" y="108"/>
                    <a:pt x="206" y="108"/>
                    <a:pt x="207" y="108"/>
                  </a:cubicBezTo>
                  <a:cubicBezTo>
                    <a:pt x="207" y="108"/>
                    <a:pt x="208" y="108"/>
                    <a:pt x="208" y="108"/>
                  </a:cubicBezTo>
                  <a:cubicBezTo>
                    <a:pt x="209" y="108"/>
                    <a:pt x="210" y="107"/>
                    <a:pt x="211" y="107"/>
                  </a:cubicBezTo>
                  <a:cubicBezTo>
                    <a:pt x="211" y="107"/>
                    <a:pt x="211" y="107"/>
                    <a:pt x="211" y="107"/>
                  </a:cubicBezTo>
                  <a:cubicBezTo>
                    <a:pt x="211" y="107"/>
                    <a:pt x="211" y="107"/>
                    <a:pt x="211" y="107"/>
                  </a:cubicBezTo>
                  <a:cubicBezTo>
                    <a:pt x="211" y="107"/>
                    <a:pt x="211" y="107"/>
                    <a:pt x="211" y="107"/>
                  </a:cubicBezTo>
                  <a:cubicBezTo>
                    <a:pt x="211" y="107"/>
                    <a:pt x="211" y="107"/>
                    <a:pt x="211" y="107"/>
                  </a:cubicBezTo>
                  <a:cubicBezTo>
                    <a:pt x="211" y="107"/>
                    <a:pt x="211" y="107"/>
                    <a:pt x="211" y="107"/>
                  </a:cubicBezTo>
                  <a:cubicBezTo>
                    <a:pt x="211" y="107"/>
                    <a:pt x="211" y="107"/>
                    <a:pt x="211" y="107"/>
                  </a:cubicBezTo>
                  <a:cubicBezTo>
                    <a:pt x="211" y="106"/>
                    <a:pt x="211" y="106"/>
                    <a:pt x="211" y="106"/>
                  </a:cubicBezTo>
                  <a:cubicBezTo>
                    <a:pt x="212" y="106"/>
                    <a:pt x="212" y="106"/>
                    <a:pt x="212" y="106"/>
                  </a:cubicBezTo>
                  <a:cubicBezTo>
                    <a:pt x="213" y="106"/>
                    <a:pt x="213" y="106"/>
                    <a:pt x="213" y="106"/>
                  </a:cubicBezTo>
                  <a:cubicBezTo>
                    <a:pt x="213" y="105"/>
                    <a:pt x="214" y="105"/>
                    <a:pt x="214" y="104"/>
                  </a:cubicBezTo>
                  <a:cubicBezTo>
                    <a:pt x="215" y="104"/>
                    <a:pt x="215" y="103"/>
                    <a:pt x="216" y="103"/>
                  </a:cubicBezTo>
                  <a:cubicBezTo>
                    <a:pt x="216" y="102"/>
                    <a:pt x="216" y="102"/>
                    <a:pt x="216" y="101"/>
                  </a:cubicBezTo>
                  <a:cubicBezTo>
                    <a:pt x="217" y="100"/>
                    <a:pt x="217" y="100"/>
                    <a:pt x="217" y="99"/>
                  </a:cubicBezTo>
                  <a:cubicBezTo>
                    <a:pt x="217" y="98"/>
                    <a:pt x="217" y="97"/>
                    <a:pt x="217" y="96"/>
                  </a:cubicBezTo>
                  <a:cubicBezTo>
                    <a:pt x="217" y="96"/>
                    <a:pt x="218" y="95"/>
                    <a:pt x="218" y="94"/>
                  </a:cubicBezTo>
                  <a:cubicBezTo>
                    <a:pt x="218" y="89"/>
                    <a:pt x="218" y="89"/>
                    <a:pt x="218" y="89"/>
                  </a:cubicBezTo>
                  <a:cubicBezTo>
                    <a:pt x="218" y="87"/>
                    <a:pt x="220" y="85"/>
                    <a:pt x="222" y="85"/>
                  </a:cubicBezTo>
                  <a:cubicBezTo>
                    <a:pt x="222" y="85"/>
                    <a:pt x="222" y="85"/>
                    <a:pt x="222" y="85"/>
                  </a:cubicBezTo>
                  <a:cubicBezTo>
                    <a:pt x="223" y="85"/>
                    <a:pt x="223" y="85"/>
                    <a:pt x="223" y="85"/>
                  </a:cubicBezTo>
                  <a:cubicBezTo>
                    <a:pt x="225" y="86"/>
                    <a:pt x="227" y="87"/>
                    <a:pt x="229" y="88"/>
                  </a:cubicBezTo>
                  <a:cubicBezTo>
                    <a:pt x="231" y="88"/>
                    <a:pt x="233" y="89"/>
                    <a:pt x="235" y="89"/>
                  </a:cubicBezTo>
                  <a:cubicBezTo>
                    <a:pt x="236" y="89"/>
                    <a:pt x="237" y="89"/>
                    <a:pt x="237" y="89"/>
                  </a:cubicBezTo>
                  <a:cubicBezTo>
                    <a:pt x="238" y="89"/>
                    <a:pt x="238" y="89"/>
                    <a:pt x="238" y="89"/>
                  </a:cubicBezTo>
                  <a:cubicBezTo>
                    <a:pt x="240" y="89"/>
                    <a:pt x="240" y="89"/>
                    <a:pt x="240" y="89"/>
                  </a:cubicBezTo>
                  <a:cubicBezTo>
                    <a:pt x="241" y="89"/>
                    <a:pt x="241" y="89"/>
                    <a:pt x="241" y="89"/>
                  </a:cubicBezTo>
                  <a:cubicBezTo>
                    <a:pt x="241" y="88"/>
                    <a:pt x="241" y="88"/>
                    <a:pt x="241" y="88"/>
                  </a:cubicBezTo>
                  <a:cubicBezTo>
                    <a:pt x="241" y="88"/>
                    <a:pt x="241" y="88"/>
                    <a:pt x="241" y="88"/>
                  </a:cubicBezTo>
                  <a:cubicBezTo>
                    <a:pt x="241" y="88"/>
                    <a:pt x="241" y="88"/>
                    <a:pt x="241" y="88"/>
                  </a:cubicBezTo>
                  <a:cubicBezTo>
                    <a:pt x="241" y="88"/>
                    <a:pt x="241" y="88"/>
                    <a:pt x="241" y="88"/>
                  </a:cubicBezTo>
                  <a:cubicBezTo>
                    <a:pt x="241" y="88"/>
                    <a:pt x="241" y="88"/>
                    <a:pt x="241" y="88"/>
                  </a:cubicBezTo>
                  <a:cubicBezTo>
                    <a:pt x="241" y="88"/>
                    <a:pt x="241" y="88"/>
                    <a:pt x="241" y="88"/>
                  </a:cubicBezTo>
                  <a:cubicBezTo>
                    <a:pt x="242" y="88"/>
                    <a:pt x="242" y="88"/>
                    <a:pt x="242" y="88"/>
                  </a:cubicBezTo>
                  <a:cubicBezTo>
                    <a:pt x="243" y="88"/>
                    <a:pt x="244" y="87"/>
                    <a:pt x="245" y="87"/>
                  </a:cubicBezTo>
                  <a:cubicBezTo>
                    <a:pt x="246" y="86"/>
                    <a:pt x="247" y="85"/>
                    <a:pt x="247" y="85"/>
                  </a:cubicBezTo>
                  <a:cubicBezTo>
                    <a:pt x="248" y="84"/>
                    <a:pt x="249" y="84"/>
                    <a:pt x="249" y="83"/>
                  </a:cubicBezTo>
                  <a:cubicBezTo>
                    <a:pt x="250" y="82"/>
                    <a:pt x="251" y="82"/>
                    <a:pt x="251" y="81"/>
                  </a:cubicBezTo>
                  <a:cubicBezTo>
                    <a:pt x="252" y="80"/>
                    <a:pt x="252" y="79"/>
                    <a:pt x="253" y="78"/>
                  </a:cubicBezTo>
                  <a:cubicBezTo>
                    <a:pt x="253" y="78"/>
                    <a:pt x="254" y="77"/>
                    <a:pt x="254" y="76"/>
                  </a:cubicBezTo>
                  <a:cubicBezTo>
                    <a:pt x="254" y="75"/>
                    <a:pt x="254" y="75"/>
                    <a:pt x="254" y="75"/>
                  </a:cubicBezTo>
                  <a:cubicBezTo>
                    <a:pt x="254" y="75"/>
                    <a:pt x="255" y="74"/>
                    <a:pt x="255" y="74"/>
                  </a:cubicBezTo>
                  <a:cubicBezTo>
                    <a:pt x="255" y="72"/>
                    <a:pt x="255" y="72"/>
                    <a:pt x="255" y="72"/>
                  </a:cubicBezTo>
                  <a:cubicBezTo>
                    <a:pt x="255" y="72"/>
                    <a:pt x="255" y="72"/>
                    <a:pt x="255" y="72"/>
                  </a:cubicBezTo>
                  <a:cubicBezTo>
                    <a:pt x="255" y="71"/>
                    <a:pt x="255" y="71"/>
                    <a:pt x="255" y="71"/>
                  </a:cubicBezTo>
                  <a:cubicBezTo>
                    <a:pt x="255" y="71"/>
                    <a:pt x="255" y="71"/>
                    <a:pt x="255" y="71"/>
                  </a:cubicBezTo>
                  <a:cubicBezTo>
                    <a:pt x="255" y="71"/>
                    <a:pt x="255" y="71"/>
                    <a:pt x="255" y="71"/>
                  </a:cubicBezTo>
                  <a:cubicBezTo>
                    <a:pt x="255" y="71"/>
                    <a:pt x="255" y="72"/>
                    <a:pt x="255" y="72"/>
                  </a:cubicBezTo>
                  <a:cubicBezTo>
                    <a:pt x="255" y="72"/>
                    <a:pt x="255" y="72"/>
                    <a:pt x="255" y="72"/>
                  </a:cubicBezTo>
                  <a:cubicBezTo>
                    <a:pt x="255" y="71"/>
                    <a:pt x="255" y="71"/>
                    <a:pt x="255" y="71"/>
                  </a:cubicBezTo>
                  <a:cubicBezTo>
                    <a:pt x="255" y="70"/>
                    <a:pt x="255" y="69"/>
                    <a:pt x="255" y="68"/>
                  </a:cubicBezTo>
                  <a:cubicBezTo>
                    <a:pt x="254" y="65"/>
                    <a:pt x="254" y="65"/>
                    <a:pt x="254" y="65"/>
                  </a:cubicBezTo>
                  <a:cubicBezTo>
                    <a:pt x="253" y="62"/>
                    <a:pt x="253" y="62"/>
                    <a:pt x="253" y="62"/>
                  </a:cubicBezTo>
                  <a:cubicBezTo>
                    <a:pt x="253" y="61"/>
                    <a:pt x="252" y="59"/>
                    <a:pt x="251" y="57"/>
                  </a:cubicBezTo>
                  <a:cubicBezTo>
                    <a:pt x="251" y="56"/>
                    <a:pt x="250" y="55"/>
                    <a:pt x="249" y="55"/>
                  </a:cubicBezTo>
                  <a:cubicBezTo>
                    <a:pt x="249" y="54"/>
                    <a:pt x="248" y="53"/>
                    <a:pt x="248" y="52"/>
                  </a:cubicBezTo>
                  <a:cubicBezTo>
                    <a:pt x="247" y="52"/>
                    <a:pt x="247" y="51"/>
                    <a:pt x="246" y="51"/>
                  </a:cubicBezTo>
                  <a:cubicBezTo>
                    <a:pt x="244" y="50"/>
                    <a:pt x="244" y="50"/>
                    <a:pt x="244" y="50"/>
                  </a:cubicBezTo>
                  <a:cubicBezTo>
                    <a:pt x="244" y="49"/>
                    <a:pt x="244" y="49"/>
                    <a:pt x="244" y="49"/>
                  </a:cubicBezTo>
                  <a:cubicBezTo>
                    <a:pt x="243" y="49"/>
                    <a:pt x="243" y="49"/>
                    <a:pt x="243" y="49"/>
                  </a:cubicBezTo>
                  <a:cubicBezTo>
                    <a:pt x="244" y="49"/>
                    <a:pt x="244" y="49"/>
                    <a:pt x="244" y="49"/>
                  </a:cubicBezTo>
                  <a:cubicBezTo>
                    <a:pt x="244" y="49"/>
                    <a:pt x="244" y="49"/>
                    <a:pt x="244" y="49"/>
                  </a:cubicBezTo>
                  <a:cubicBezTo>
                    <a:pt x="244" y="49"/>
                    <a:pt x="244" y="49"/>
                    <a:pt x="244" y="49"/>
                  </a:cubicBezTo>
                  <a:cubicBezTo>
                    <a:pt x="244" y="49"/>
                    <a:pt x="244" y="49"/>
                    <a:pt x="244" y="49"/>
                  </a:cubicBezTo>
                  <a:cubicBezTo>
                    <a:pt x="243" y="49"/>
                    <a:pt x="243" y="49"/>
                    <a:pt x="243" y="49"/>
                  </a:cubicBezTo>
                  <a:cubicBezTo>
                    <a:pt x="241" y="47"/>
                    <a:pt x="241" y="47"/>
                    <a:pt x="241" y="47"/>
                  </a:cubicBezTo>
                  <a:cubicBezTo>
                    <a:pt x="238" y="47"/>
                    <a:pt x="238" y="47"/>
                    <a:pt x="238" y="47"/>
                  </a:cubicBezTo>
                  <a:cubicBezTo>
                    <a:pt x="236" y="46"/>
                    <a:pt x="236" y="46"/>
                    <a:pt x="236" y="46"/>
                  </a:cubicBezTo>
                  <a:cubicBezTo>
                    <a:pt x="233" y="46"/>
                    <a:pt x="233" y="46"/>
                    <a:pt x="233" y="46"/>
                  </a:cubicBezTo>
                  <a:cubicBezTo>
                    <a:pt x="231" y="46"/>
                    <a:pt x="228" y="46"/>
                    <a:pt x="226" y="47"/>
                  </a:cubicBezTo>
                  <a:cubicBezTo>
                    <a:pt x="224" y="47"/>
                    <a:pt x="222" y="47"/>
                    <a:pt x="219" y="47"/>
                  </a:cubicBezTo>
                  <a:cubicBezTo>
                    <a:pt x="217" y="47"/>
                    <a:pt x="215" y="45"/>
                    <a:pt x="215" y="43"/>
                  </a:cubicBezTo>
                  <a:cubicBezTo>
                    <a:pt x="215" y="43"/>
                    <a:pt x="215" y="43"/>
                    <a:pt x="215" y="43"/>
                  </a:cubicBezTo>
                  <a:cubicBezTo>
                    <a:pt x="215" y="40"/>
                    <a:pt x="215" y="40"/>
                    <a:pt x="215" y="40"/>
                  </a:cubicBezTo>
                  <a:cubicBezTo>
                    <a:pt x="215" y="39"/>
                    <a:pt x="215" y="39"/>
                    <a:pt x="215" y="38"/>
                  </a:cubicBezTo>
                  <a:cubicBezTo>
                    <a:pt x="215" y="37"/>
                    <a:pt x="215" y="36"/>
                    <a:pt x="215" y="35"/>
                  </a:cubicBezTo>
                  <a:cubicBezTo>
                    <a:pt x="214" y="35"/>
                    <a:pt x="214" y="34"/>
                    <a:pt x="214" y="33"/>
                  </a:cubicBezTo>
                  <a:cubicBezTo>
                    <a:pt x="214" y="33"/>
                    <a:pt x="213" y="32"/>
                    <a:pt x="213" y="31"/>
                  </a:cubicBezTo>
                  <a:cubicBezTo>
                    <a:pt x="212" y="31"/>
                    <a:pt x="212" y="30"/>
                    <a:pt x="211" y="30"/>
                  </a:cubicBezTo>
                  <a:cubicBezTo>
                    <a:pt x="211" y="29"/>
                    <a:pt x="210" y="29"/>
                    <a:pt x="210" y="28"/>
                  </a:cubicBezTo>
                  <a:cubicBezTo>
                    <a:pt x="209" y="28"/>
                    <a:pt x="208" y="27"/>
                    <a:pt x="208" y="27"/>
                  </a:cubicBezTo>
                  <a:cubicBezTo>
                    <a:pt x="207" y="27"/>
                    <a:pt x="206" y="26"/>
                    <a:pt x="206" y="26"/>
                  </a:cubicBezTo>
                  <a:cubicBezTo>
                    <a:pt x="205" y="26"/>
                    <a:pt x="204" y="26"/>
                    <a:pt x="203" y="26"/>
                  </a:cubicBezTo>
                  <a:cubicBezTo>
                    <a:pt x="202" y="25"/>
                    <a:pt x="200" y="25"/>
                    <a:pt x="198" y="25"/>
                  </a:cubicBezTo>
                  <a:cubicBezTo>
                    <a:pt x="196" y="26"/>
                    <a:pt x="195" y="26"/>
                    <a:pt x="193" y="26"/>
                  </a:cubicBezTo>
                  <a:cubicBezTo>
                    <a:pt x="191" y="27"/>
                    <a:pt x="190" y="27"/>
                    <a:pt x="188" y="28"/>
                  </a:cubicBezTo>
                  <a:cubicBezTo>
                    <a:pt x="188" y="28"/>
                    <a:pt x="188" y="28"/>
                    <a:pt x="188" y="28"/>
                  </a:cubicBezTo>
                  <a:cubicBezTo>
                    <a:pt x="186" y="29"/>
                    <a:pt x="185" y="28"/>
                    <a:pt x="184" y="26"/>
                  </a:cubicBezTo>
                  <a:cubicBezTo>
                    <a:pt x="184" y="26"/>
                    <a:pt x="184" y="25"/>
                    <a:pt x="184" y="25"/>
                  </a:cubicBezTo>
                  <a:cubicBezTo>
                    <a:pt x="184" y="23"/>
                    <a:pt x="184" y="23"/>
                    <a:pt x="184" y="23"/>
                  </a:cubicBezTo>
                  <a:cubicBezTo>
                    <a:pt x="184" y="22"/>
                    <a:pt x="184" y="21"/>
                    <a:pt x="184" y="20"/>
                  </a:cubicBezTo>
                  <a:cubicBezTo>
                    <a:pt x="184" y="20"/>
                    <a:pt x="183" y="19"/>
                    <a:pt x="183" y="18"/>
                  </a:cubicBezTo>
                  <a:cubicBezTo>
                    <a:pt x="183" y="18"/>
                    <a:pt x="182" y="17"/>
                    <a:pt x="182" y="16"/>
                  </a:cubicBezTo>
                  <a:cubicBezTo>
                    <a:pt x="182" y="16"/>
                    <a:pt x="181" y="15"/>
                    <a:pt x="180" y="15"/>
                  </a:cubicBezTo>
                  <a:cubicBezTo>
                    <a:pt x="180" y="14"/>
                    <a:pt x="179" y="14"/>
                    <a:pt x="179" y="13"/>
                  </a:cubicBezTo>
                  <a:cubicBezTo>
                    <a:pt x="178" y="13"/>
                    <a:pt x="177" y="12"/>
                    <a:pt x="177" y="12"/>
                  </a:cubicBezTo>
                  <a:cubicBezTo>
                    <a:pt x="174" y="11"/>
                    <a:pt x="174" y="11"/>
                    <a:pt x="174" y="11"/>
                  </a:cubicBezTo>
                  <a:cubicBezTo>
                    <a:pt x="172" y="11"/>
                    <a:pt x="172" y="11"/>
                    <a:pt x="172" y="11"/>
                  </a:cubicBezTo>
                  <a:cubicBezTo>
                    <a:pt x="170" y="10"/>
                    <a:pt x="170" y="10"/>
                    <a:pt x="170" y="10"/>
                  </a:cubicBezTo>
                  <a:cubicBezTo>
                    <a:pt x="167" y="11"/>
                    <a:pt x="167" y="11"/>
                    <a:pt x="167" y="11"/>
                  </a:cubicBezTo>
                  <a:cubicBezTo>
                    <a:pt x="165" y="11"/>
                    <a:pt x="165" y="11"/>
                    <a:pt x="165" y="11"/>
                  </a:cubicBezTo>
                  <a:cubicBezTo>
                    <a:pt x="162" y="12"/>
                    <a:pt x="162" y="12"/>
                    <a:pt x="162" y="12"/>
                  </a:cubicBezTo>
                  <a:cubicBezTo>
                    <a:pt x="160" y="13"/>
                    <a:pt x="160" y="13"/>
                    <a:pt x="160" y="13"/>
                  </a:cubicBezTo>
                  <a:cubicBezTo>
                    <a:pt x="158" y="14"/>
                    <a:pt x="158" y="14"/>
                    <a:pt x="158" y="14"/>
                  </a:cubicBezTo>
                  <a:cubicBezTo>
                    <a:pt x="156" y="16"/>
                    <a:pt x="156" y="16"/>
                    <a:pt x="156" y="16"/>
                  </a:cubicBezTo>
                  <a:cubicBezTo>
                    <a:pt x="156" y="16"/>
                    <a:pt x="156" y="16"/>
                    <a:pt x="156" y="16"/>
                  </a:cubicBezTo>
                  <a:cubicBezTo>
                    <a:pt x="156" y="17"/>
                    <a:pt x="155" y="17"/>
                    <a:pt x="154" y="16"/>
                  </a:cubicBezTo>
                  <a:cubicBezTo>
                    <a:pt x="154" y="16"/>
                    <a:pt x="154" y="16"/>
                    <a:pt x="154" y="16"/>
                  </a:cubicBezTo>
                  <a:cubicBezTo>
                    <a:pt x="152" y="12"/>
                    <a:pt x="152" y="12"/>
                    <a:pt x="152" y="12"/>
                  </a:cubicBezTo>
                  <a:cubicBezTo>
                    <a:pt x="152" y="11"/>
                    <a:pt x="151" y="10"/>
                    <a:pt x="151" y="9"/>
                  </a:cubicBezTo>
                  <a:cubicBezTo>
                    <a:pt x="150" y="8"/>
                    <a:pt x="149" y="7"/>
                    <a:pt x="148" y="6"/>
                  </a:cubicBezTo>
                  <a:cubicBezTo>
                    <a:pt x="148" y="6"/>
                    <a:pt x="146" y="5"/>
                    <a:pt x="146" y="4"/>
                  </a:cubicBezTo>
                  <a:cubicBezTo>
                    <a:pt x="144" y="4"/>
                    <a:pt x="143" y="4"/>
                    <a:pt x="142" y="3"/>
                  </a:cubicBezTo>
                  <a:cubicBezTo>
                    <a:pt x="141" y="3"/>
                    <a:pt x="140" y="3"/>
                    <a:pt x="139" y="3"/>
                  </a:cubicBezTo>
                  <a:cubicBezTo>
                    <a:pt x="137" y="3"/>
                    <a:pt x="136" y="3"/>
                    <a:pt x="135" y="3"/>
                  </a:cubicBezTo>
                  <a:cubicBezTo>
                    <a:pt x="134" y="4"/>
                    <a:pt x="132" y="4"/>
                    <a:pt x="131" y="4"/>
                  </a:cubicBezTo>
                  <a:cubicBezTo>
                    <a:pt x="130" y="5"/>
                    <a:pt x="129" y="5"/>
                    <a:pt x="128" y="6"/>
                  </a:cubicBezTo>
                  <a:cubicBezTo>
                    <a:pt x="127" y="6"/>
                    <a:pt x="125" y="7"/>
                    <a:pt x="124" y="7"/>
                  </a:cubicBezTo>
                  <a:cubicBezTo>
                    <a:pt x="123" y="8"/>
                    <a:pt x="122" y="9"/>
                    <a:pt x="121" y="9"/>
                  </a:cubicBezTo>
                  <a:cubicBezTo>
                    <a:pt x="118" y="12"/>
                    <a:pt x="118" y="12"/>
                    <a:pt x="118" y="12"/>
                  </a:cubicBezTo>
                  <a:cubicBezTo>
                    <a:pt x="116" y="15"/>
                    <a:pt x="116" y="15"/>
                    <a:pt x="116" y="15"/>
                  </a:cubicBezTo>
                  <a:cubicBezTo>
                    <a:pt x="114" y="18"/>
                    <a:pt x="114" y="18"/>
                    <a:pt x="114" y="18"/>
                  </a:cubicBezTo>
                  <a:cubicBezTo>
                    <a:pt x="112" y="21"/>
                    <a:pt x="112" y="21"/>
                    <a:pt x="112" y="21"/>
                  </a:cubicBezTo>
                  <a:cubicBezTo>
                    <a:pt x="111" y="24"/>
                    <a:pt x="111" y="24"/>
                    <a:pt x="111" y="24"/>
                  </a:cubicBezTo>
                  <a:cubicBezTo>
                    <a:pt x="110" y="25"/>
                    <a:pt x="109" y="25"/>
                    <a:pt x="109" y="25"/>
                  </a:cubicBezTo>
                  <a:cubicBezTo>
                    <a:pt x="108" y="25"/>
                    <a:pt x="108" y="25"/>
                    <a:pt x="108" y="25"/>
                  </a:cubicBezTo>
                  <a:cubicBezTo>
                    <a:pt x="108" y="25"/>
                    <a:pt x="108" y="25"/>
                    <a:pt x="108" y="25"/>
                  </a:cubicBezTo>
                  <a:cubicBezTo>
                    <a:pt x="107" y="24"/>
                    <a:pt x="107" y="24"/>
                    <a:pt x="106" y="23"/>
                  </a:cubicBezTo>
                  <a:cubicBezTo>
                    <a:pt x="105" y="23"/>
                    <a:pt x="104" y="23"/>
                    <a:pt x="102" y="22"/>
                  </a:cubicBezTo>
                  <a:cubicBezTo>
                    <a:pt x="101" y="22"/>
                    <a:pt x="100" y="22"/>
                    <a:pt x="99" y="22"/>
                  </a:cubicBezTo>
                  <a:cubicBezTo>
                    <a:pt x="99" y="22"/>
                    <a:pt x="98" y="22"/>
                    <a:pt x="98" y="22"/>
                  </a:cubicBezTo>
                  <a:cubicBezTo>
                    <a:pt x="98" y="22"/>
                    <a:pt x="97" y="22"/>
                    <a:pt x="97" y="23"/>
                  </a:cubicBezTo>
                  <a:cubicBezTo>
                    <a:pt x="96" y="23"/>
                    <a:pt x="96" y="23"/>
                    <a:pt x="96" y="23"/>
                  </a:cubicBezTo>
                  <a:cubicBezTo>
                    <a:pt x="96" y="23"/>
                    <a:pt x="96" y="23"/>
                    <a:pt x="96" y="23"/>
                  </a:cubicBezTo>
                  <a:cubicBezTo>
                    <a:pt x="96" y="23"/>
                    <a:pt x="96" y="23"/>
                    <a:pt x="96" y="23"/>
                  </a:cubicBezTo>
                  <a:cubicBezTo>
                    <a:pt x="95" y="23"/>
                    <a:pt x="95" y="24"/>
                    <a:pt x="95" y="24"/>
                  </a:cubicBezTo>
                  <a:cubicBezTo>
                    <a:pt x="94" y="25"/>
                    <a:pt x="94" y="25"/>
                    <a:pt x="94" y="25"/>
                  </a:cubicBezTo>
                  <a:cubicBezTo>
                    <a:pt x="94" y="25"/>
                    <a:pt x="93" y="26"/>
                    <a:pt x="93" y="26"/>
                  </a:cubicBezTo>
                  <a:cubicBezTo>
                    <a:pt x="93" y="27"/>
                    <a:pt x="92" y="29"/>
                    <a:pt x="92" y="30"/>
                  </a:cubicBezTo>
                  <a:cubicBezTo>
                    <a:pt x="91" y="31"/>
                    <a:pt x="91" y="32"/>
                    <a:pt x="90" y="33"/>
                  </a:cubicBezTo>
                  <a:cubicBezTo>
                    <a:pt x="89" y="34"/>
                    <a:pt x="88" y="35"/>
                    <a:pt x="87" y="34"/>
                  </a:cubicBezTo>
                  <a:cubicBezTo>
                    <a:pt x="86" y="34"/>
                    <a:pt x="86" y="34"/>
                    <a:pt x="86" y="34"/>
                  </a:cubicBezTo>
                  <a:cubicBezTo>
                    <a:pt x="83" y="32"/>
                    <a:pt x="83" y="32"/>
                    <a:pt x="83" y="32"/>
                  </a:cubicBezTo>
                  <a:cubicBezTo>
                    <a:pt x="79" y="31"/>
                    <a:pt x="79" y="31"/>
                    <a:pt x="79" y="31"/>
                  </a:cubicBezTo>
                  <a:cubicBezTo>
                    <a:pt x="76" y="30"/>
                    <a:pt x="76" y="30"/>
                    <a:pt x="76" y="30"/>
                  </a:cubicBezTo>
                  <a:cubicBezTo>
                    <a:pt x="72" y="30"/>
                    <a:pt x="72" y="30"/>
                    <a:pt x="72" y="30"/>
                  </a:cubicBezTo>
                  <a:cubicBezTo>
                    <a:pt x="69" y="30"/>
                    <a:pt x="69" y="30"/>
                    <a:pt x="69" y="30"/>
                  </a:cubicBezTo>
                  <a:cubicBezTo>
                    <a:pt x="68" y="30"/>
                    <a:pt x="67" y="31"/>
                    <a:pt x="66" y="31"/>
                  </a:cubicBezTo>
                  <a:cubicBezTo>
                    <a:pt x="65" y="32"/>
                    <a:pt x="64" y="32"/>
                    <a:pt x="63" y="32"/>
                  </a:cubicBezTo>
                  <a:cubicBezTo>
                    <a:pt x="60" y="35"/>
                    <a:pt x="60" y="35"/>
                    <a:pt x="60" y="35"/>
                  </a:cubicBezTo>
                  <a:cubicBezTo>
                    <a:pt x="59" y="36"/>
                    <a:pt x="59" y="37"/>
                    <a:pt x="58" y="38"/>
                  </a:cubicBezTo>
                  <a:cubicBezTo>
                    <a:pt x="57" y="39"/>
                    <a:pt x="57" y="40"/>
                    <a:pt x="56" y="41"/>
                  </a:cubicBezTo>
                  <a:cubicBezTo>
                    <a:pt x="56" y="42"/>
                    <a:pt x="55" y="43"/>
                    <a:pt x="55" y="44"/>
                  </a:cubicBezTo>
                  <a:cubicBezTo>
                    <a:pt x="54" y="45"/>
                    <a:pt x="54" y="46"/>
                    <a:pt x="54" y="47"/>
                  </a:cubicBezTo>
                  <a:cubicBezTo>
                    <a:pt x="54" y="51"/>
                    <a:pt x="54" y="51"/>
                    <a:pt x="54" y="51"/>
                  </a:cubicBezTo>
                  <a:cubicBezTo>
                    <a:pt x="54" y="55"/>
                    <a:pt x="54" y="55"/>
                    <a:pt x="54" y="55"/>
                  </a:cubicBezTo>
                  <a:cubicBezTo>
                    <a:pt x="54" y="58"/>
                    <a:pt x="53" y="61"/>
                    <a:pt x="53" y="63"/>
                  </a:cubicBezTo>
                  <a:cubicBezTo>
                    <a:pt x="53" y="65"/>
                    <a:pt x="52" y="67"/>
                    <a:pt x="50" y="67"/>
                  </a:cubicBezTo>
                  <a:cubicBezTo>
                    <a:pt x="49" y="67"/>
                    <a:pt x="49" y="67"/>
                    <a:pt x="49" y="67"/>
                  </a:cubicBezTo>
                  <a:cubicBezTo>
                    <a:pt x="49" y="66"/>
                    <a:pt x="49" y="66"/>
                    <a:pt x="49" y="66"/>
                  </a:cubicBezTo>
                  <a:cubicBezTo>
                    <a:pt x="48" y="66"/>
                    <a:pt x="47" y="66"/>
                    <a:pt x="46" y="66"/>
                  </a:cubicBezTo>
                  <a:cubicBezTo>
                    <a:pt x="45" y="66"/>
                    <a:pt x="45" y="66"/>
                    <a:pt x="45" y="66"/>
                  </a:cubicBezTo>
                  <a:cubicBezTo>
                    <a:pt x="44" y="66"/>
                    <a:pt x="44" y="66"/>
                    <a:pt x="43" y="66"/>
                  </a:cubicBezTo>
                  <a:cubicBezTo>
                    <a:pt x="42" y="66"/>
                    <a:pt x="42" y="66"/>
                    <a:pt x="41" y="66"/>
                  </a:cubicBezTo>
                  <a:cubicBezTo>
                    <a:pt x="40" y="67"/>
                    <a:pt x="40" y="67"/>
                    <a:pt x="40" y="67"/>
                  </a:cubicBezTo>
                  <a:cubicBezTo>
                    <a:pt x="40" y="67"/>
                    <a:pt x="40" y="67"/>
                    <a:pt x="40" y="67"/>
                  </a:cubicBezTo>
                  <a:cubicBezTo>
                    <a:pt x="39" y="68"/>
                    <a:pt x="39" y="68"/>
                    <a:pt x="39" y="69"/>
                  </a:cubicBezTo>
                  <a:cubicBezTo>
                    <a:pt x="38" y="70"/>
                    <a:pt x="38" y="71"/>
                    <a:pt x="38" y="72"/>
                  </a:cubicBezTo>
                  <a:cubicBezTo>
                    <a:pt x="38" y="74"/>
                    <a:pt x="38" y="76"/>
                    <a:pt x="38" y="78"/>
                  </a:cubicBezTo>
                  <a:cubicBezTo>
                    <a:pt x="38" y="78"/>
                    <a:pt x="38" y="78"/>
                    <a:pt x="38" y="78"/>
                  </a:cubicBezTo>
                  <a:cubicBezTo>
                    <a:pt x="38" y="80"/>
                    <a:pt x="37" y="81"/>
                    <a:pt x="36" y="82"/>
                  </a:cubicBezTo>
                  <a:cubicBezTo>
                    <a:pt x="35" y="82"/>
                    <a:pt x="34" y="82"/>
                    <a:pt x="34" y="81"/>
                  </a:cubicBezTo>
                  <a:cubicBezTo>
                    <a:pt x="29" y="79"/>
                    <a:pt x="24" y="78"/>
                    <a:pt x="19" y="78"/>
                  </a:cubicBezTo>
                  <a:cubicBezTo>
                    <a:pt x="18" y="78"/>
                    <a:pt x="17" y="78"/>
                    <a:pt x="16" y="78"/>
                  </a:cubicBezTo>
                  <a:cubicBezTo>
                    <a:pt x="15" y="78"/>
                    <a:pt x="14" y="78"/>
                    <a:pt x="12" y="79"/>
                  </a:cubicBezTo>
                  <a:cubicBezTo>
                    <a:pt x="11" y="80"/>
                    <a:pt x="11" y="80"/>
                    <a:pt x="11" y="80"/>
                  </a:cubicBezTo>
                  <a:cubicBezTo>
                    <a:pt x="9" y="81"/>
                    <a:pt x="9" y="81"/>
                    <a:pt x="9" y="81"/>
                  </a:cubicBezTo>
                  <a:cubicBezTo>
                    <a:pt x="8" y="82"/>
                    <a:pt x="8" y="82"/>
                    <a:pt x="8" y="82"/>
                  </a:cubicBezTo>
                  <a:cubicBezTo>
                    <a:pt x="8" y="82"/>
                    <a:pt x="7" y="83"/>
                    <a:pt x="7" y="83"/>
                  </a:cubicBezTo>
                  <a:cubicBezTo>
                    <a:pt x="6" y="84"/>
                    <a:pt x="6" y="85"/>
                    <a:pt x="5" y="86"/>
                  </a:cubicBezTo>
                  <a:cubicBezTo>
                    <a:pt x="5" y="87"/>
                    <a:pt x="4" y="89"/>
                    <a:pt x="4" y="90"/>
                  </a:cubicBezTo>
                  <a:cubicBezTo>
                    <a:pt x="4" y="93"/>
                    <a:pt x="3" y="95"/>
                    <a:pt x="3" y="98"/>
                  </a:cubicBezTo>
                  <a:cubicBezTo>
                    <a:pt x="3" y="99"/>
                    <a:pt x="3" y="100"/>
                    <a:pt x="4" y="102"/>
                  </a:cubicBezTo>
                  <a:cubicBezTo>
                    <a:pt x="4" y="103"/>
                    <a:pt x="4" y="104"/>
                    <a:pt x="4" y="105"/>
                  </a:cubicBezTo>
                  <a:cubicBezTo>
                    <a:pt x="5" y="106"/>
                    <a:pt x="5" y="107"/>
                    <a:pt x="5" y="107"/>
                  </a:cubicBezTo>
                  <a:cubicBezTo>
                    <a:pt x="6" y="108"/>
                    <a:pt x="6" y="108"/>
                    <a:pt x="6" y="108"/>
                  </a:cubicBezTo>
                  <a:cubicBezTo>
                    <a:pt x="7" y="109"/>
                    <a:pt x="7" y="109"/>
                    <a:pt x="8" y="109"/>
                  </a:cubicBezTo>
                  <a:cubicBezTo>
                    <a:pt x="8" y="110"/>
                    <a:pt x="9" y="110"/>
                    <a:pt x="10" y="110"/>
                  </a:cubicBezTo>
                  <a:cubicBezTo>
                    <a:pt x="10" y="110"/>
                    <a:pt x="10" y="110"/>
                    <a:pt x="10" y="110"/>
                  </a:cubicBezTo>
                  <a:cubicBezTo>
                    <a:pt x="10" y="110"/>
                    <a:pt x="10" y="110"/>
                    <a:pt x="10" y="110"/>
                  </a:cubicBezTo>
                  <a:cubicBezTo>
                    <a:pt x="10" y="111"/>
                    <a:pt x="10" y="111"/>
                    <a:pt x="10" y="111"/>
                  </a:cubicBezTo>
                </a:path>
              </a:pathLst>
            </a:custGeom>
            <a:grpFill/>
            <a:ln w="9525">
              <a:noFill/>
              <a:round/>
            </a:ln>
          </p:spPr>
          <p:txBody>
            <a:bodyPr vert="horz" wrap="square" lIns="68580" tIns="34290" rIns="68580" bIns="34290" numCol="1" anchor="t" anchorCtr="0" compatLnSpc="1"/>
            <a:lstStyle/>
            <a:p>
              <a:endParaRPr lang="en-US"/>
            </a:p>
          </p:txBody>
        </p:sp>
        <p:sp>
          <p:nvSpPr>
            <p:cNvPr id="94" name="Freeform 118"/>
            <p:cNvSpPr/>
            <p:nvPr/>
          </p:nvSpPr>
          <p:spPr bwMode="auto">
            <a:xfrm>
              <a:off x="4451350" y="4006851"/>
              <a:ext cx="431800" cy="247650"/>
            </a:xfrm>
            <a:custGeom>
              <a:cxnLst>
                <a:cxn ang="0">
                  <a:pos x="0" y="140"/>
                </a:cxn>
                <a:cxn ang="0">
                  <a:pos x="11" y="130"/>
                </a:cxn>
                <a:cxn ang="0">
                  <a:pos x="1" y="113"/>
                </a:cxn>
                <a:cxn ang="0">
                  <a:pos x="2" y="108"/>
                </a:cxn>
                <a:cxn ang="0">
                  <a:pos x="26" y="103"/>
                </a:cxn>
                <a:cxn ang="0">
                  <a:pos x="24" y="84"/>
                </a:cxn>
                <a:cxn ang="0">
                  <a:pos x="37" y="86"/>
                </a:cxn>
                <a:cxn ang="0">
                  <a:pos x="28" y="65"/>
                </a:cxn>
                <a:cxn ang="0">
                  <a:pos x="44" y="51"/>
                </a:cxn>
                <a:cxn ang="0">
                  <a:pos x="60" y="47"/>
                </a:cxn>
                <a:cxn ang="0">
                  <a:pos x="77" y="30"/>
                </a:cxn>
                <a:cxn ang="0">
                  <a:pos x="87" y="36"/>
                </a:cxn>
                <a:cxn ang="0">
                  <a:pos x="101" y="26"/>
                </a:cxn>
                <a:cxn ang="0">
                  <a:pos x="114" y="34"/>
                </a:cxn>
                <a:cxn ang="0">
                  <a:pos x="114" y="31"/>
                </a:cxn>
                <a:cxn ang="0">
                  <a:pos x="132" y="23"/>
                </a:cxn>
                <a:cxn ang="0">
                  <a:pos x="139" y="35"/>
                </a:cxn>
                <a:cxn ang="0">
                  <a:pos x="143" y="14"/>
                </a:cxn>
                <a:cxn ang="0">
                  <a:pos x="157" y="2"/>
                </a:cxn>
                <a:cxn ang="0">
                  <a:pos x="179" y="11"/>
                </a:cxn>
                <a:cxn ang="0">
                  <a:pos x="179" y="9"/>
                </a:cxn>
                <a:cxn ang="0">
                  <a:pos x="198" y="9"/>
                </a:cxn>
                <a:cxn ang="0">
                  <a:pos x="208" y="23"/>
                </a:cxn>
                <a:cxn ang="0">
                  <a:pos x="211" y="7"/>
                </a:cxn>
                <a:cxn ang="0">
                  <a:pos x="227" y="8"/>
                </a:cxn>
                <a:cxn ang="0">
                  <a:pos x="238" y="25"/>
                </a:cxn>
                <a:cxn ang="0">
                  <a:pos x="251" y="24"/>
                </a:cxn>
                <a:cxn ang="0">
                  <a:pos x="258" y="39"/>
                </a:cxn>
                <a:cxn ang="0">
                  <a:pos x="246" y="25"/>
                </a:cxn>
                <a:cxn ang="0">
                  <a:pos x="238" y="31"/>
                </a:cxn>
                <a:cxn ang="0">
                  <a:pos x="220" y="12"/>
                </a:cxn>
                <a:cxn ang="0">
                  <a:pos x="214" y="13"/>
                </a:cxn>
                <a:cxn ang="0">
                  <a:pos x="204" y="28"/>
                </a:cxn>
                <a:cxn ang="0">
                  <a:pos x="197" y="18"/>
                </a:cxn>
                <a:cxn ang="0">
                  <a:pos x="187" y="14"/>
                </a:cxn>
                <a:cxn ang="0">
                  <a:pos x="180" y="22"/>
                </a:cxn>
                <a:cxn ang="0">
                  <a:pos x="166" y="9"/>
                </a:cxn>
                <a:cxn ang="0">
                  <a:pos x="153" y="14"/>
                </a:cxn>
                <a:cxn ang="0">
                  <a:pos x="147" y="24"/>
                </a:cxn>
                <a:cxn ang="0">
                  <a:pos x="139" y="37"/>
                </a:cxn>
                <a:cxn ang="0">
                  <a:pos x="129" y="29"/>
                </a:cxn>
                <a:cxn ang="0">
                  <a:pos x="118" y="34"/>
                </a:cxn>
                <a:cxn ang="0">
                  <a:pos x="111" y="41"/>
                </a:cxn>
                <a:cxn ang="0">
                  <a:pos x="105" y="31"/>
                </a:cxn>
                <a:cxn ang="0">
                  <a:pos x="92" y="34"/>
                </a:cxn>
                <a:cxn ang="0">
                  <a:pos x="84" y="37"/>
                </a:cxn>
                <a:cxn ang="0">
                  <a:pos x="68" y="34"/>
                </a:cxn>
                <a:cxn ang="0">
                  <a:pos x="61" y="61"/>
                </a:cxn>
                <a:cxn ang="0">
                  <a:pos x="42" y="57"/>
                </a:cxn>
                <a:cxn ang="0">
                  <a:pos x="34" y="70"/>
                </a:cxn>
                <a:cxn ang="0">
                  <a:pos x="32" y="91"/>
                </a:cxn>
                <a:cxn ang="0">
                  <a:pos x="29" y="89"/>
                </a:cxn>
                <a:cxn ang="0">
                  <a:pos x="27" y="105"/>
                </a:cxn>
                <a:cxn ang="0">
                  <a:pos x="7" y="109"/>
                </a:cxn>
                <a:cxn ang="0">
                  <a:pos x="6" y="111"/>
                </a:cxn>
                <a:cxn ang="0">
                  <a:pos x="7" y="121"/>
                </a:cxn>
                <a:cxn ang="0">
                  <a:pos x="8" y="133"/>
                </a:cxn>
                <a:cxn ang="0">
                  <a:pos x="2" y="141"/>
                </a:cxn>
                <a:cxn ang="0">
                  <a:pos x="5" y="148"/>
                </a:cxn>
              </a:cxnLst>
              <a:rect l="0" t="0" r="r" b="b"/>
              <a:pathLst>
                <a:path w="259" h="148">
                  <a:moveTo>
                    <a:pt x="5" y="148"/>
                  </a:moveTo>
                  <a:cubicBezTo>
                    <a:pt x="4" y="147"/>
                    <a:pt x="3" y="147"/>
                    <a:pt x="2" y="146"/>
                  </a:cubicBezTo>
                  <a:cubicBezTo>
                    <a:pt x="2" y="146"/>
                    <a:pt x="1" y="145"/>
                    <a:pt x="1" y="145"/>
                  </a:cubicBezTo>
                  <a:cubicBezTo>
                    <a:pt x="1" y="144"/>
                    <a:pt x="1" y="144"/>
                    <a:pt x="0" y="143"/>
                  </a:cubicBezTo>
                  <a:cubicBezTo>
                    <a:pt x="0" y="143"/>
                    <a:pt x="0" y="142"/>
                    <a:pt x="0" y="142"/>
                  </a:cubicBezTo>
                  <a:cubicBezTo>
                    <a:pt x="0" y="141"/>
                    <a:pt x="0" y="141"/>
                    <a:pt x="0" y="140"/>
                  </a:cubicBezTo>
                  <a:cubicBezTo>
                    <a:pt x="0" y="139"/>
                    <a:pt x="0" y="138"/>
                    <a:pt x="0" y="137"/>
                  </a:cubicBezTo>
                  <a:cubicBezTo>
                    <a:pt x="0" y="136"/>
                    <a:pt x="1" y="135"/>
                    <a:pt x="2" y="134"/>
                  </a:cubicBezTo>
                  <a:cubicBezTo>
                    <a:pt x="2" y="133"/>
                    <a:pt x="3" y="132"/>
                    <a:pt x="4" y="131"/>
                  </a:cubicBezTo>
                  <a:cubicBezTo>
                    <a:pt x="5" y="131"/>
                    <a:pt x="5" y="131"/>
                    <a:pt x="6" y="131"/>
                  </a:cubicBezTo>
                  <a:cubicBezTo>
                    <a:pt x="6" y="130"/>
                    <a:pt x="7" y="130"/>
                    <a:pt x="7" y="130"/>
                  </a:cubicBezTo>
                  <a:cubicBezTo>
                    <a:pt x="9" y="130"/>
                    <a:pt x="10" y="130"/>
                    <a:pt x="11" y="130"/>
                  </a:cubicBezTo>
                  <a:cubicBezTo>
                    <a:pt x="9" y="133"/>
                    <a:pt x="9" y="133"/>
                    <a:pt x="9" y="133"/>
                  </a:cubicBezTo>
                  <a:cubicBezTo>
                    <a:pt x="8" y="131"/>
                    <a:pt x="7" y="130"/>
                    <a:pt x="6" y="128"/>
                  </a:cubicBezTo>
                  <a:cubicBezTo>
                    <a:pt x="4" y="126"/>
                    <a:pt x="3" y="124"/>
                    <a:pt x="3" y="122"/>
                  </a:cubicBezTo>
                  <a:cubicBezTo>
                    <a:pt x="2" y="121"/>
                    <a:pt x="2" y="120"/>
                    <a:pt x="2" y="119"/>
                  </a:cubicBezTo>
                  <a:cubicBezTo>
                    <a:pt x="1" y="118"/>
                    <a:pt x="1" y="117"/>
                    <a:pt x="1" y="116"/>
                  </a:cubicBezTo>
                  <a:cubicBezTo>
                    <a:pt x="1" y="115"/>
                    <a:pt x="1" y="114"/>
                    <a:pt x="1" y="113"/>
                  </a:cubicBezTo>
                  <a:cubicBezTo>
                    <a:pt x="0" y="112"/>
                    <a:pt x="1" y="110"/>
                    <a:pt x="1" y="109"/>
                  </a:cubicBezTo>
                  <a:cubicBezTo>
                    <a:pt x="1" y="108"/>
                    <a:pt x="1" y="108"/>
                    <a:pt x="1" y="108"/>
                  </a:cubicBezTo>
                  <a:cubicBezTo>
                    <a:pt x="1" y="108"/>
                    <a:pt x="1" y="108"/>
                    <a:pt x="1" y="108"/>
                  </a:cubicBezTo>
                  <a:cubicBezTo>
                    <a:pt x="1" y="108"/>
                    <a:pt x="1" y="108"/>
                    <a:pt x="1" y="108"/>
                  </a:cubicBezTo>
                  <a:cubicBezTo>
                    <a:pt x="2" y="108"/>
                    <a:pt x="2" y="108"/>
                    <a:pt x="2" y="108"/>
                  </a:cubicBezTo>
                  <a:cubicBezTo>
                    <a:pt x="2" y="108"/>
                    <a:pt x="2" y="108"/>
                    <a:pt x="2" y="108"/>
                  </a:cubicBezTo>
                  <a:cubicBezTo>
                    <a:pt x="2" y="108"/>
                    <a:pt x="2" y="108"/>
                    <a:pt x="2" y="108"/>
                  </a:cubicBezTo>
                  <a:cubicBezTo>
                    <a:pt x="2" y="107"/>
                    <a:pt x="2" y="107"/>
                    <a:pt x="2" y="107"/>
                  </a:cubicBezTo>
                  <a:cubicBezTo>
                    <a:pt x="2" y="107"/>
                    <a:pt x="3" y="106"/>
                    <a:pt x="3" y="106"/>
                  </a:cubicBezTo>
                  <a:cubicBezTo>
                    <a:pt x="4" y="104"/>
                    <a:pt x="5" y="104"/>
                    <a:pt x="6" y="103"/>
                  </a:cubicBezTo>
                  <a:cubicBezTo>
                    <a:pt x="8" y="102"/>
                    <a:pt x="10" y="101"/>
                    <a:pt x="13" y="100"/>
                  </a:cubicBezTo>
                  <a:cubicBezTo>
                    <a:pt x="17" y="100"/>
                    <a:pt x="22" y="101"/>
                    <a:pt x="26" y="103"/>
                  </a:cubicBezTo>
                  <a:cubicBezTo>
                    <a:pt x="21" y="107"/>
                    <a:pt x="21" y="107"/>
                    <a:pt x="21" y="107"/>
                  </a:cubicBezTo>
                  <a:cubicBezTo>
                    <a:pt x="20" y="104"/>
                    <a:pt x="20" y="102"/>
                    <a:pt x="20" y="99"/>
                  </a:cubicBezTo>
                  <a:cubicBezTo>
                    <a:pt x="20" y="98"/>
                    <a:pt x="20" y="96"/>
                    <a:pt x="20" y="95"/>
                  </a:cubicBezTo>
                  <a:cubicBezTo>
                    <a:pt x="20" y="94"/>
                    <a:pt x="20" y="92"/>
                    <a:pt x="20" y="91"/>
                  </a:cubicBezTo>
                  <a:cubicBezTo>
                    <a:pt x="21" y="89"/>
                    <a:pt x="21" y="88"/>
                    <a:pt x="22" y="86"/>
                  </a:cubicBezTo>
                  <a:cubicBezTo>
                    <a:pt x="22" y="86"/>
                    <a:pt x="23" y="85"/>
                    <a:pt x="24" y="84"/>
                  </a:cubicBezTo>
                  <a:cubicBezTo>
                    <a:pt x="24" y="83"/>
                    <a:pt x="26" y="83"/>
                    <a:pt x="27" y="82"/>
                  </a:cubicBezTo>
                  <a:cubicBezTo>
                    <a:pt x="28" y="82"/>
                    <a:pt x="29" y="82"/>
                    <a:pt x="30" y="82"/>
                  </a:cubicBezTo>
                  <a:cubicBezTo>
                    <a:pt x="31" y="82"/>
                    <a:pt x="31" y="82"/>
                    <a:pt x="32" y="83"/>
                  </a:cubicBezTo>
                  <a:cubicBezTo>
                    <a:pt x="33" y="83"/>
                    <a:pt x="33" y="83"/>
                    <a:pt x="33" y="83"/>
                  </a:cubicBezTo>
                  <a:cubicBezTo>
                    <a:pt x="34" y="83"/>
                    <a:pt x="34" y="84"/>
                    <a:pt x="35" y="84"/>
                  </a:cubicBezTo>
                  <a:cubicBezTo>
                    <a:pt x="37" y="86"/>
                    <a:pt x="37" y="86"/>
                    <a:pt x="37" y="86"/>
                  </a:cubicBezTo>
                  <a:cubicBezTo>
                    <a:pt x="31" y="88"/>
                    <a:pt x="31" y="88"/>
                    <a:pt x="31" y="88"/>
                  </a:cubicBezTo>
                  <a:cubicBezTo>
                    <a:pt x="31" y="87"/>
                    <a:pt x="30" y="86"/>
                    <a:pt x="30" y="85"/>
                  </a:cubicBezTo>
                  <a:cubicBezTo>
                    <a:pt x="30" y="84"/>
                    <a:pt x="30" y="83"/>
                    <a:pt x="30" y="82"/>
                  </a:cubicBezTo>
                  <a:cubicBezTo>
                    <a:pt x="29" y="79"/>
                    <a:pt x="28" y="77"/>
                    <a:pt x="28" y="74"/>
                  </a:cubicBezTo>
                  <a:cubicBezTo>
                    <a:pt x="27" y="72"/>
                    <a:pt x="28" y="71"/>
                    <a:pt x="27" y="69"/>
                  </a:cubicBezTo>
                  <a:cubicBezTo>
                    <a:pt x="28" y="68"/>
                    <a:pt x="28" y="66"/>
                    <a:pt x="28" y="65"/>
                  </a:cubicBezTo>
                  <a:cubicBezTo>
                    <a:pt x="29" y="63"/>
                    <a:pt x="29" y="62"/>
                    <a:pt x="30" y="61"/>
                  </a:cubicBezTo>
                  <a:cubicBezTo>
                    <a:pt x="31" y="59"/>
                    <a:pt x="31" y="59"/>
                    <a:pt x="31" y="59"/>
                  </a:cubicBezTo>
                  <a:cubicBezTo>
                    <a:pt x="32" y="58"/>
                    <a:pt x="32" y="58"/>
                    <a:pt x="33" y="57"/>
                  </a:cubicBezTo>
                  <a:cubicBezTo>
                    <a:pt x="34" y="56"/>
                    <a:pt x="35" y="55"/>
                    <a:pt x="36" y="54"/>
                  </a:cubicBezTo>
                  <a:cubicBezTo>
                    <a:pt x="37" y="53"/>
                    <a:pt x="39" y="52"/>
                    <a:pt x="40" y="52"/>
                  </a:cubicBezTo>
                  <a:cubicBezTo>
                    <a:pt x="41" y="51"/>
                    <a:pt x="43" y="51"/>
                    <a:pt x="44" y="51"/>
                  </a:cubicBezTo>
                  <a:cubicBezTo>
                    <a:pt x="46" y="51"/>
                    <a:pt x="47" y="51"/>
                    <a:pt x="49" y="51"/>
                  </a:cubicBezTo>
                  <a:cubicBezTo>
                    <a:pt x="52" y="51"/>
                    <a:pt x="54" y="52"/>
                    <a:pt x="57" y="53"/>
                  </a:cubicBezTo>
                  <a:cubicBezTo>
                    <a:pt x="58" y="54"/>
                    <a:pt x="59" y="55"/>
                    <a:pt x="60" y="56"/>
                  </a:cubicBezTo>
                  <a:cubicBezTo>
                    <a:pt x="61" y="57"/>
                    <a:pt x="62" y="58"/>
                    <a:pt x="63" y="59"/>
                  </a:cubicBezTo>
                  <a:cubicBezTo>
                    <a:pt x="60" y="60"/>
                    <a:pt x="60" y="60"/>
                    <a:pt x="60" y="60"/>
                  </a:cubicBezTo>
                  <a:cubicBezTo>
                    <a:pt x="61" y="56"/>
                    <a:pt x="60" y="51"/>
                    <a:pt x="60" y="47"/>
                  </a:cubicBezTo>
                  <a:cubicBezTo>
                    <a:pt x="60" y="45"/>
                    <a:pt x="60" y="42"/>
                    <a:pt x="60" y="40"/>
                  </a:cubicBezTo>
                  <a:cubicBezTo>
                    <a:pt x="61" y="38"/>
                    <a:pt x="62" y="36"/>
                    <a:pt x="64" y="34"/>
                  </a:cubicBezTo>
                  <a:cubicBezTo>
                    <a:pt x="65" y="33"/>
                    <a:pt x="66" y="33"/>
                    <a:pt x="67" y="32"/>
                  </a:cubicBezTo>
                  <a:cubicBezTo>
                    <a:pt x="68" y="31"/>
                    <a:pt x="69" y="31"/>
                    <a:pt x="70" y="30"/>
                  </a:cubicBezTo>
                  <a:cubicBezTo>
                    <a:pt x="71" y="30"/>
                    <a:pt x="72" y="30"/>
                    <a:pt x="74" y="30"/>
                  </a:cubicBezTo>
                  <a:cubicBezTo>
                    <a:pt x="75" y="30"/>
                    <a:pt x="76" y="30"/>
                    <a:pt x="77" y="30"/>
                  </a:cubicBezTo>
                  <a:cubicBezTo>
                    <a:pt x="78" y="30"/>
                    <a:pt x="79" y="31"/>
                    <a:pt x="80" y="31"/>
                  </a:cubicBezTo>
                  <a:cubicBezTo>
                    <a:pt x="81" y="32"/>
                    <a:pt x="82" y="32"/>
                    <a:pt x="83" y="33"/>
                  </a:cubicBezTo>
                  <a:cubicBezTo>
                    <a:pt x="86" y="35"/>
                    <a:pt x="86" y="35"/>
                    <a:pt x="86" y="35"/>
                  </a:cubicBezTo>
                  <a:cubicBezTo>
                    <a:pt x="88" y="38"/>
                    <a:pt x="88" y="38"/>
                    <a:pt x="88" y="38"/>
                  </a:cubicBezTo>
                  <a:cubicBezTo>
                    <a:pt x="86" y="39"/>
                    <a:pt x="86" y="39"/>
                    <a:pt x="86" y="39"/>
                  </a:cubicBezTo>
                  <a:cubicBezTo>
                    <a:pt x="87" y="36"/>
                    <a:pt x="87" y="36"/>
                    <a:pt x="87" y="36"/>
                  </a:cubicBezTo>
                  <a:cubicBezTo>
                    <a:pt x="87" y="35"/>
                    <a:pt x="87" y="35"/>
                    <a:pt x="88" y="34"/>
                  </a:cubicBezTo>
                  <a:cubicBezTo>
                    <a:pt x="88" y="33"/>
                    <a:pt x="89" y="33"/>
                    <a:pt x="89" y="32"/>
                  </a:cubicBezTo>
                  <a:cubicBezTo>
                    <a:pt x="90" y="31"/>
                    <a:pt x="91" y="31"/>
                    <a:pt x="91" y="30"/>
                  </a:cubicBezTo>
                  <a:cubicBezTo>
                    <a:pt x="92" y="29"/>
                    <a:pt x="93" y="29"/>
                    <a:pt x="93" y="28"/>
                  </a:cubicBezTo>
                  <a:cubicBezTo>
                    <a:pt x="94" y="28"/>
                    <a:pt x="95" y="28"/>
                    <a:pt x="96" y="27"/>
                  </a:cubicBezTo>
                  <a:cubicBezTo>
                    <a:pt x="97" y="27"/>
                    <a:pt x="99" y="26"/>
                    <a:pt x="101" y="26"/>
                  </a:cubicBezTo>
                  <a:cubicBezTo>
                    <a:pt x="102" y="26"/>
                    <a:pt x="103" y="26"/>
                    <a:pt x="104" y="26"/>
                  </a:cubicBezTo>
                  <a:cubicBezTo>
                    <a:pt x="105" y="27"/>
                    <a:pt x="106" y="27"/>
                    <a:pt x="106" y="27"/>
                  </a:cubicBezTo>
                  <a:cubicBezTo>
                    <a:pt x="107" y="27"/>
                    <a:pt x="108" y="28"/>
                    <a:pt x="109" y="28"/>
                  </a:cubicBezTo>
                  <a:cubicBezTo>
                    <a:pt x="110" y="29"/>
                    <a:pt x="110" y="29"/>
                    <a:pt x="111" y="30"/>
                  </a:cubicBezTo>
                  <a:cubicBezTo>
                    <a:pt x="112" y="31"/>
                    <a:pt x="112" y="31"/>
                    <a:pt x="113" y="32"/>
                  </a:cubicBezTo>
                  <a:cubicBezTo>
                    <a:pt x="113" y="33"/>
                    <a:pt x="114" y="34"/>
                    <a:pt x="114" y="34"/>
                  </a:cubicBezTo>
                  <a:cubicBezTo>
                    <a:pt x="115" y="35"/>
                    <a:pt x="115" y="36"/>
                    <a:pt x="115" y="37"/>
                  </a:cubicBezTo>
                  <a:cubicBezTo>
                    <a:pt x="116" y="39"/>
                    <a:pt x="116" y="39"/>
                    <a:pt x="116" y="39"/>
                  </a:cubicBezTo>
                  <a:cubicBezTo>
                    <a:pt x="111" y="40"/>
                    <a:pt x="111" y="40"/>
                    <a:pt x="111" y="40"/>
                  </a:cubicBezTo>
                  <a:cubicBezTo>
                    <a:pt x="112" y="37"/>
                    <a:pt x="112" y="37"/>
                    <a:pt x="112" y="37"/>
                  </a:cubicBezTo>
                  <a:cubicBezTo>
                    <a:pt x="112" y="36"/>
                    <a:pt x="112" y="35"/>
                    <a:pt x="112" y="34"/>
                  </a:cubicBezTo>
                  <a:cubicBezTo>
                    <a:pt x="113" y="33"/>
                    <a:pt x="113" y="32"/>
                    <a:pt x="114" y="31"/>
                  </a:cubicBezTo>
                  <a:cubicBezTo>
                    <a:pt x="114" y="30"/>
                    <a:pt x="115" y="30"/>
                    <a:pt x="115" y="29"/>
                  </a:cubicBezTo>
                  <a:cubicBezTo>
                    <a:pt x="117" y="27"/>
                    <a:pt x="118" y="26"/>
                    <a:pt x="120" y="25"/>
                  </a:cubicBezTo>
                  <a:cubicBezTo>
                    <a:pt x="121" y="25"/>
                    <a:pt x="122" y="24"/>
                    <a:pt x="123" y="24"/>
                  </a:cubicBezTo>
                  <a:cubicBezTo>
                    <a:pt x="124" y="24"/>
                    <a:pt x="125" y="23"/>
                    <a:pt x="126" y="23"/>
                  </a:cubicBezTo>
                  <a:cubicBezTo>
                    <a:pt x="127" y="23"/>
                    <a:pt x="128" y="23"/>
                    <a:pt x="129" y="23"/>
                  </a:cubicBezTo>
                  <a:cubicBezTo>
                    <a:pt x="130" y="23"/>
                    <a:pt x="131" y="23"/>
                    <a:pt x="132" y="23"/>
                  </a:cubicBezTo>
                  <a:cubicBezTo>
                    <a:pt x="134" y="23"/>
                    <a:pt x="136" y="24"/>
                    <a:pt x="137" y="25"/>
                  </a:cubicBezTo>
                  <a:cubicBezTo>
                    <a:pt x="138" y="25"/>
                    <a:pt x="139" y="26"/>
                    <a:pt x="140" y="27"/>
                  </a:cubicBezTo>
                  <a:cubicBezTo>
                    <a:pt x="141" y="27"/>
                    <a:pt x="142" y="28"/>
                    <a:pt x="142" y="29"/>
                  </a:cubicBezTo>
                  <a:cubicBezTo>
                    <a:pt x="143" y="29"/>
                    <a:pt x="144" y="30"/>
                    <a:pt x="144" y="31"/>
                  </a:cubicBezTo>
                  <a:cubicBezTo>
                    <a:pt x="145" y="32"/>
                    <a:pt x="145" y="33"/>
                    <a:pt x="146" y="34"/>
                  </a:cubicBezTo>
                  <a:cubicBezTo>
                    <a:pt x="139" y="35"/>
                    <a:pt x="139" y="35"/>
                    <a:pt x="139" y="35"/>
                  </a:cubicBezTo>
                  <a:cubicBezTo>
                    <a:pt x="139" y="31"/>
                    <a:pt x="139" y="31"/>
                    <a:pt x="139" y="31"/>
                  </a:cubicBezTo>
                  <a:cubicBezTo>
                    <a:pt x="139" y="30"/>
                    <a:pt x="139" y="28"/>
                    <a:pt x="139" y="27"/>
                  </a:cubicBezTo>
                  <a:cubicBezTo>
                    <a:pt x="139" y="25"/>
                    <a:pt x="140" y="24"/>
                    <a:pt x="140" y="22"/>
                  </a:cubicBezTo>
                  <a:cubicBezTo>
                    <a:pt x="140" y="21"/>
                    <a:pt x="141" y="19"/>
                    <a:pt x="141" y="18"/>
                  </a:cubicBezTo>
                  <a:cubicBezTo>
                    <a:pt x="141" y="17"/>
                    <a:pt x="142" y="16"/>
                    <a:pt x="142" y="16"/>
                  </a:cubicBezTo>
                  <a:cubicBezTo>
                    <a:pt x="143" y="14"/>
                    <a:pt x="143" y="14"/>
                    <a:pt x="143" y="14"/>
                  </a:cubicBezTo>
                  <a:cubicBezTo>
                    <a:pt x="144" y="12"/>
                    <a:pt x="144" y="12"/>
                    <a:pt x="144" y="12"/>
                  </a:cubicBezTo>
                  <a:cubicBezTo>
                    <a:pt x="146" y="10"/>
                    <a:pt x="146" y="10"/>
                    <a:pt x="146" y="10"/>
                  </a:cubicBezTo>
                  <a:cubicBezTo>
                    <a:pt x="147" y="8"/>
                    <a:pt x="147" y="8"/>
                    <a:pt x="147" y="8"/>
                  </a:cubicBezTo>
                  <a:cubicBezTo>
                    <a:pt x="148" y="7"/>
                    <a:pt x="149" y="7"/>
                    <a:pt x="149" y="7"/>
                  </a:cubicBezTo>
                  <a:cubicBezTo>
                    <a:pt x="151" y="6"/>
                    <a:pt x="152" y="5"/>
                    <a:pt x="153" y="4"/>
                  </a:cubicBezTo>
                  <a:cubicBezTo>
                    <a:pt x="155" y="3"/>
                    <a:pt x="156" y="3"/>
                    <a:pt x="157" y="2"/>
                  </a:cubicBezTo>
                  <a:cubicBezTo>
                    <a:pt x="159" y="1"/>
                    <a:pt x="159" y="1"/>
                    <a:pt x="159" y="1"/>
                  </a:cubicBezTo>
                  <a:cubicBezTo>
                    <a:pt x="162" y="1"/>
                    <a:pt x="162" y="1"/>
                    <a:pt x="162" y="1"/>
                  </a:cubicBezTo>
                  <a:cubicBezTo>
                    <a:pt x="164" y="0"/>
                    <a:pt x="165" y="0"/>
                    <a:pt x="167" y="1"/>
                  </a:cubicBezTo>
                  <a:cubicBezTo>
                    <a:pt x="169" y="1"/>
                    <a:pt x="171" y="1"/>
                    <a:pt x="173" y="3"/>
                  </a:cubicBezTo>
                  <a:cubicBezTo>
                    <a:pt x="174" y="4"/>
                    <a:pt x="176" y="5"/>
                    <a:pt x="177" y="7"/>
                  </a:cubicBezTo>
                  <a:cubicBezTo>
                    <a:pt x="178" y="8"/>
                    <a:pt x="178" y="10"/>
                    <a:pt x="179" y="11"/>
                  </a:cubicBezTo>
                  <a:cubicBezTo>
                    <a:pt x="180" y="15"/>
                    <a:pt x="180" y="18"/>
                    <a:pt x="180" y="21"/>
                  </a:cubicBezTo>
                  <a:cubicBezTo>
                    <a:pt x="172" y="19"/>
                    <a:pt x="172" y="19"/>
                    <a:pt x="172" y="19"/>
                  </a:cubicBezTo>
                  <a:cubicBezTo>
                    <a:pt x="173" y="16"/>
                    <a:pt x="173" y="16"/>
                    <a:pt x="173" y="16"/>
                  </a:cubicBezTo>
                  <a:cubicBezTo>
                    <a:pt x="173" y="15"/>
                    <a:pt x="174" y="15"/>
                    <a:pt x="175" y="14"/>
                  </a:cubicBezTo>
                  <a:cubicBezTo>
                    <a:pt x="175" y="13"/>
                    <a:pt x="176" y="12"/>
                    <a:pt x="177" y="11"/>
                  </a:cubicBezTo>
                  <a:cubicBezTo>
                    <a:pt x="177" y="10"/>
                    <a:pt x="178" y="10"/>
                    <a:pt x="179" y="9"/>
                  </a:cubicBezTo>
                  <a:cubicBezTo>
                    <a:pt x="180" y="8"/>
                    <a:pt x="181" y="8"/>
                    <a:pt x="182" y="7"/>
                  </a:cubicBezTo>
                  <a:cubicBezTo>
                    <a:pt x="183" y="6"/>
                    <a:pt x="184" y="6"/>
                    <a:pt x="185" y="6"/>
                  </a:cubicBezTo>
                  <a:cubicBezTo>
                    <a:pt x="186" y="6"/>
                    <a:pt x="188" y="6"/>
                    <a:pt x="189" y="5"/>
                  </a:cubicBezTo>
                  <a:cubicBezTo>
                    <a:pt x="190" y="6"/>
                    <a:pt x="191" y="6"/>
                    <a:pt x="192" y="6"/>
                  </a:cubicBezTo>
                  <a:cubicBezTo>
                    <a:pt x="193" y="6"/>
                    <a:pt x="194" y="6"/>
                    <a:pt x="195" y="7"/>
                  </a:cubicBezTo>
                  <a:cubicBezTo>
                    <a:pt x="196" y="7"/>
                    <a:pt x="197" y="8"/>
                    <a:pt x="198" y="9"/>
                  </a:cubicBezTo>
                  <a:cubicBezTo>
                    <a:pt x="199" y="9"/>
                    <a:pt x="200" y="10"/>
                    <a:pt x="201" y="11"/>
                  </a:cubicBezTo>
                  <a:cubicBezTo>
                    <a:pt x="202" y="11"/>
                    <a:pt x="202" y="12"/>
                    <a:pt x="203" y="13"/>
                  </a:cubicBezTo>
                  <a:cubicBezTo>
                    <a:pt x="204" y="14"/>
                    <a:pt x="204" y="14"/>
                    <a:pt x="205" y="15"/>
                  </a:cubicBezTo>
                  <a:cubicBezTo>
                    <a:pt x="205" y="16"/>
                    <a:pt x="206" y="17"/>
                    <a:pt x="206" y="18"/>
                  </a:cubicBezTo>
                  <a:cubicBezTo>
                    <a:pt x="207" y="19"/>
                    <a:pt x="207" y="20"/>
                    <a:pt x="207" y="21"/>
                  </a:cubicBezTo>
                  <a:cubicBezTo>
                    <a:pt x="208" y="23"/>
                    <a:pt x="208" y="23"/>
                    <a:pt x="208" y="23"/>
                  </a:cubicBezTo>
                  <a:cubicBezTo>
                    <a:pt x="201" y="24"/>
                    <a:pt x="201" y="24"/>
                    <a:pt x="201" y="24"/>
                  </a:cubicBezTo>
                  <a:cubicBezTo>
                    <a:pt x="202" y="20"/>
                    <a:pt x="202" y="20"/>
                    <a:pt x="202" y="20"/>
                  </a:cubicBezTo>
                  <a:cubicBezTo>
                    <a:pt x="202" y="19"/>
                    <a:pt x="203" y="18"/>
                    <a:pt x="203" y="17"/>
                  </a:cubicBezTo>
                  <a:cubicBezTo>
                    <a:pt x="204" y="16"/>
                    <a:pt x="204" y="15"/>
                    <a:pt x="205" y="13"/>
                  </a:cubicBezTo>
                  <a:cubicBezTo>
                    <a:pt x="206" y="12"/>
                    <a:pt x="206" y="11"/>
                    <a:pt x="207" y="10"/>
                  </a:cubicBezTo>
                  <a:cubicBezTo>
                    <a:pt x="208" y="9"/>
                    <a:pt x="210" y="8"/>
                    <a:pt x="211" y="7"/>
                  </a:cubicBezTo>
                  <a:cubicBezTo>
                    <a:pt x="212" y="7"/>
                    <a:pt x="214" y="6"/>
                    <a:pt x="215" y="6"/>
                  </a:cubicBezTo>
                  <a:cubicBezTo>
                    <a:pt x="217" y="6"/>
                    <a:pt x="217" y="6"/>
                    <a:pt x="217" y="6"/>
                  </a:cubicBezTo>
                  <a:cubicBezTo>
                    <a:pt x="217" y="6"/>
                    <a:pt x="218" y="6"/>
                    <a:pt x="218" y="6"/>
                  </a:cubicBezTo>
                  <a:cubicBezTo>
                    <a:pt x="219" y="6"/>
                    <a:pt x="219" y="6"/>
                    <a:pt x="219" y="6"/>
                  </a:cubicBezTo>
                  <a:cubicBezTo>
                    <a:pt x="220" y="6"/>
                    <a:pt x="222" y="6"/>
                    <a:pt x="223" y="7"/>
                  </a:cubicBezTo>
                  <a:cubicBezTo>
                    <a:pt x="224" y="7"/>
                    <a:pt x="225" y="8"/>
                    <a:pt x="227" y="8"/>
                  </a:cubicBezTo>
                  <a:cubicBezTo>
                    <a:pt x="228" y="9"/>
                    <a:pt x="229" y="10"/>
                    <a:pt x="230" y="10"/>
                  </a:cubicBezTo>
                  <a:cubicBezTo>
                    <a:pt x="232" y="12"/>
                    <a:pt x="233" y="14"/>
                    <a:pt x="235" y="16"/>
                  </a:cubicBezTo>
                  <a:cubicBezTo>
                    <a:pt x="237" y="20"/>
                    <a:pt x="239" y="25"/>
                    <a:pt x="239" y="30"/>
                  </a:cubicBezTo>
                  <a:cubicBezTo>
                    <a:pt x="235" y="29"/>
                    <a:pt x="235" y="29"/>
                    <a:pt x="235" y="29"/>
                  </a:cubicBezTo>
                  <a:cubicBezTo>
                    <a:pt x="236" y="27"/>
                    <a:pt x="236" y="27"/>
                    <a:pt x="236" y="27"/>
                  </a:cubicBezTo>
                  <a:cubicBezTo>
                    <a:pt x="236" y="26"/>
                    <a:pt x="237" y="25"/>
                    <a:pt x="238" y="25"/>
                  </a:cubicBezTo>
                  <a:cubicBezTo>
                    <a:pt x="238" y="24"/>
                    <a:pt x="239" y="24"/>
                    <a:pt x="240" y="23"/>
                  </a:cubicBezTo>
                  <a:cubicBezTo>
                    <a:pt x="240" y="23"/>
                    <a:pt x="241" y="22"/>
                    <a:pt x="242" y="22"/>
                  </a:cubicBezTo>
                  <a:cubicBezTo>
                    <a:pt x="243" y="22"/>
                    <a:pt x="243" y="22"/>
                    <a:pt x="244" y="22"/>
                  </a:cubicBezTo>
                  <a:cubicBezTo>
                    <a:pt x="245" y="21"/>
                    <a:pt x="246" y="22"/>
                    <a:pt x="247" y="22"/>
                  </a:cubicBezTo>
                  <a:cubicBezTo>
                    <a:pt x="248" y="22"/>
                    <a:pt x="248" y="22"/>
                    <a:pt x="249" y="22"/>
                  </a:cubicBezTo>
                  <a:cubicBezTo>
                    <a:pt x="250" y="23"/>
                    <a:pt x="251" y="23"/>
                    <a:pt x="251" y="24"/>
                  </a:cubicBezTo>
                  <a:cubicBezTo>
                    <a:pt x="254" y="25"/>
                    <a:pt x="256" y="28"/>
                    <a:pt x="257" y="31"/>
                  </a:cubicBezTo>
                  <a:cubicBezTo>
                    <a:pt x="258" y="32"/>
                    <a:pt x="258" y="33"/>
                    <a:pt x="259" y="35"/>
                  </a:cubicBezTo>
                  <a:cubicBezTo>
                    <a:pt x="259" y="36"/>
                    <a:pt x="259" y="38"/>
                    <a:pt x="259" y="39"/>
                  </a:cubicBezTo>
                  <a:cubicBezTo>
                    <a:pt x="258" y="40"/>
                    <a:pt x="258" y="40"/>
                    <a:pt x="258" y="40"/>
                  </a:cubicBezTo>
                  <a:cubicBezTo>
                    <a:pt x="258" y="39"/>
                    <a:pt x="258" y="39"/>
                    <a:pt x="258" y="39"/>
                  </a:cubicBezTo>
                  <a:cubicBezTo>
                    <a:pt x="258" y="39"/>
                    <a:pt x="258" y="39"/>
                    <a:pt x="258" y="39"/>
                  </a:cubicBezTo>
                  <a:cubicBezTo>
                    <a:pt x="258" y="38"/>
                    <a:pt x="258" y="36"/>
                    <a:pt x="257" y="35"/>
                  </a:cubicBezTo>
                  <a:cubicBezTo>
                    <a:pt x="257" y="34"/>
                    <a:pt x="257" y="34"/>
                    <a:pt x="256" y="33"/>
                  </a:cubicBezTo>
                  <a:cubicBezTo>
                    <a:pt x="256" y="33"/>
                    <a:pt x="256" y="32"/>
                    <a:pt x="256" y="31"/>
                  </a:cubicBezTo>
                  <a:cubicBezTo>
                    <a:pt x="254" y="29"/>
                    <a:pt x="252" y="27"/>
                    <a:pt x="250" y="26"/>
                  </a:cubicBezTo>
                  <a:cubicBezTo>
                    <a:pt x="249" y="26"/>
                    <a:pt x="249" y="25"/>
                    <a:pt x="248" y="25"/>
                  </a:cubicBezTo>
                  <a:cubicBezTo>
                    <a:pt x="248" y="25"/>
                    <a:pt x="247" y="25"/>
                    <a:pt x="246" y="25"/>
                  </a:cubicBezTo>
                  <a:cubicBezTo>
                    <a:pt x="246" y="25"/>
                    <a:pt x="245" y="25"/>
                    <a:pt x="245" y="25"/>
                  </a:cubicBezTo>
                  <a:cubicBezTo>
                    <a:pt x="244" y="25"/>
                    <a:pt x="244" y="25"/>
                    <a:pt x="243" y="26"/>
                  </a:cubicBezTo>
                  <a:cubicBezTo>
                    <a:pt x="243" y="26"/>
                    <a:pt x="242" y="26"/>
                    <a:pt x="242" y="26"/>
                  </a:cubicBezTo>
                  <a:cubicBezTo>
                    <a:pt x="241" y="27"/>
                    <a:pt x="241" y="27"/>
                    <a:pt x="240" y="28"/>
                  </a:cubicBezTo>
                  <a:cubicBezTo>
                    <a:pt x="240" y="28"/>
                    <a:pt x="240" y="29"/>
                    <a:pt x="239" y="29"/>
                  </a:cubicBezTo>
                  <a:cubicBezTo>
                    <a:pt x="238" y="31"/>
                    <a:pt x="238" y="31"/>
                    <a:pt x="238" y="31"/>
                  </a:cubicBezTo>
                  <a:cubicBezTo>
                    <a:pt x="238" y="32"/>
                    <a:pt x="236" y="32"/>
                    <a:pt x="235" y="32"/>
                  </a:cubicBezTo>
                  <a:cubicBezTo>
                    <a:pt x="235" y="31"/>
                    <a:pt x="234" y="30"/>
                    <a:pt x="234" y="30"/>
                  </a:cubicBezTo>
                  <a:cubicBezTo>
                    <a:pt x="234" y="30"/>
                    <a:pt x="234" y="30"/>
                    <a:pt x="234" y="30"/>
                  </a:cubicBezTo>
                  <a:cubicBezTo>
                    <a:pt x="234" y="26"/>
                    <a:pt x="233" y="22"/>
                    <a:pt x="230" y="19"/>
                  </a:cubicBezTo>
                  <a:cubicBezTo>
                    <a:pt x="228" y="16"/>
                    <a:pt x="225" y="14"/>
                    <a:pt x="221" y="13"/>
                  </a:cubicBezTo>
                  <a:cubicBezTo>
                    <a:pt x="221" y="13"/>
                    <a:pt x="220" y="13"/>
                    <a:pt x="220" y="12"/>
                  </a:cubicBezTo>
                  <a:cubicBezTo>
                    <a:pt x="220" y="12"/>
                    <a:pt x="220" y="12"/>
                    <a:pt x="220" y="12"/>
                  </a:cubicBezTo>
                  <a:cubicBezTo>
                    <a:pt x="219" y="12"/>
                    <a:pt x="219" y="12"/>
                    <a:pt x="219" y="12"/>
                  </a:cubicBezTo>
                  <a:cubicBezTo>
                    <a:pt x="218" y="12"/>
                    <a:pt x="218" y="12"/>
                    <a:pt x="218" y="12"/>
                  </a:cubicBezTo>
                  <a:cubicBezTo>
                    <a:pt x="217" y="12"/>
                    <a:pt x="217" y="12"/>
                    <a:pt x="217" y="12"/>
                  </a:cubicBezTo>
                  <a:cubicBezTo>
                    <a:pt x="216" y="13"/>
                    <a:pt x="216" y="13"/>
                    <a:pt x="216" y="13"/>
                  </a:cubicBezTo>
                  <a:cubicBezTo>
                    <a:pt x="215" y="13"/>
                    <a:pt x="215" y="13"/>
                    <a:pt x="214" y="13"/>
                  </a:cubicBezTo>
                  <a:cubicBezTo>
                    <a:pt x="214" y="14"/>
                    <a:pt x="213" y="14"/>
                    <a:pt x="213" y="15"/>
                  </a:cubicBezTo>
                  <a:cubicBezTo>
                    <a:pt x="212" y="16"/>
                    <a:pt x="212" y="16"/>
                    <a:pt x="211" y="17"/>
                  </a:cubicBezTo>
                  <a:cubicBezTo>
                    <a:pt x="211" y="18"/>
                    <a:pt x="210" y="19"/>
                    <a:pt x="210" y="20"/>
                  </a:cubicBezTo>
                  <a:cubicBezTo>
                    <a:pt x="210" y="20"/>
                    <a:pt x="209" y="21"/>
                    <a:pt x="209" y="22"/>
                  </a:cubicBezTo>
                  <a:cubicBezTo>
                    <a:pt x="208" y="25"/>
                    <a:pt x="208" y="25"/>
                    <a:pt x="208" y="25"/>
                  </a:cubicBezTo>
                  <a:cubicBezTo>
                    <a:pt x="208" y="27"/>
                    <a:pt x="206" y="29"/>
                    <a:pt x="204" y="28"/>
                  </a:cubicBezTo>
                  <a:cubicBezTo>
                    <a:pt x="203" y="28"/>
                    <a:pt x="202" y="27"/>
                    <a:pt x="201" y="26"/>
                  </a:cubicBezTo>
                  <a:cubicBezTo>
                    <a:pt x="201" y="26"/>
                    <a:pt x="201" y="26"/>
                    <a:pt x="201" y="26"/>
                  </a:cubicBezTo>
                  <a:cubicBezTo>
                    <a:pt x="200" y="23"/>
                    <a:pt x="200" y="23"/>
                    <a:pt x="200" y="23"/>
                  </a:cubicBezTo>
                  <a:cubicBezTo>
                    <a:pt x="200" y="23"/>
                    <a:pt x="200" y="22"/>
                    <a:pt x="199" y="21"/>
                  </a:cubicBezTo>
                  <a:cubicBezTo>
                    <a:pt x="199" y="21"/>
                    <a:pt x="199" y="20"/>
                    <a:pt x="198" y="20"/>
                  </a:cubicBezTo>
                  <a:cubicBezTo>
                    <a:pt x="198" y="19"/>
                    <a:pt x="197" y="18"/>
                    <a:pt x="197" y="18"/>
                  </a:cubicBezTo>
                  <a:cubicBezTo>
                    <a:pt x="196" y="17"/>
                    <a:pt x="196" y="17"/>
                    <a:pt x="195" y="17"/>
                  </a:cubicBezTo>
                  <a:cubicBezTo>
                    <a:pt x="195" y="16"/>
                    <a:pt x="194" y="16"/>
                    <a:pt x="194" y="15"/>
                  </a:cubicBezTo>
                  <a:cubicBezTo>
                    <a:pt x="193" y="15"/>
                    <a:pt x="193" y="15"/>
                    <a:pt x="192" y="14"/>
                  </a:cubicBezTo>
                  <a:cubicBezTo>
                    <a:pt x="192" y="14"/>
                    <a:pt x="191" y="14"/>
                    <a:pt x="190" y="14"/>
                  </a:cubicBezTo>
                  <a:cubicBezTo>
                    <a:pt x="190" y="14"/>
                    <a:pt x="189" y="14"/>
                    <a:pt x="189" y="14"/>
                  </a:cubicBezTo>
                  <a:cubicBezTo>
                    <a:pt x="188" y="14"/>
                    <a:pt x="188" y="14"/>
                    <a:pt x="187" y="14"/>
                  </a:cubicBezTo>
                  <a:cubicBezTo>
                    <a:pt x="187" y="14"/>
                    <a:pt x="186" y="14"/>
                    <a:pt x="186" y="15"/>
                  </a:cubicBezTo>
                  <a:cubicBezTo>
                    <a:pt x="185" y="15"/>
                    <a:pt x="185" y="15"/>
                    <a:pt x="184" y="15"/>
                  </a:cubicBezTo>
                  <a:cubicBezTo>
                    <a:pt x="184" y="16"/>
                    <a:pt x="183" y="16"/>
                    <a:pt x="183" y="17"/>
                  </a:cubicBezTo>
                  <a:cubicBezTo>
                    <a:pt x="182" y="17"/>
                    <a:pt x="182" y="18"/>
                    <a:pt x="182" y="18"/>
                  </a:cubicBezTo>
                  <a:cubicBezTo>
                    <a:pt x="181" y="19"/>
                    <a:pt x="181" y="19"/>
                    <a:pt x="181" y="20"/>
                  </a:cubicBezTo>
                  <a:cubicBezTo>
                    <a:pt x="180" y="22"/>
                    <a:pt x="180" y="22"/>
                    <a:pt x="180" y="22"/>
                  </a:cubicBezTo>
                  <a:cubicBezTo>
                    <a:pt x="180" y="22"/>
                    <a:pt x="180" y="22"/>
                    <a:pt x="180" y="22"/>
                  </a:cubicBezTo>
                  <a:cubicBezTo>
                    <a:pt x="179" y="25"/>
                    <a:pt x="176" y="25"/>
                    <a:pt x="174" y="24"/>
                  </a:cubicBezTo>
                  <a:cubicBezTo>
                    <a:pt x="172" y="24"/>
                    <a:pt x="171" y="22"/>
                    <a:pt x="171" y="21"/>
                  </a:cubicBezTo>
                  <a:cubicBezTo>
                    <a:pt x="172" y="18"/>
                    <a:pt x="171" y="16"/>
                    <a:pt x="171" y="14"/>
                  </a:cubicBezTo>
                  <a:cubicBezTo>
                    <a:pt x="170" y="12"/>
                    <a:pt x="169" y="10"/>
                    <a:pt x="168" y="10"/>
                  </a:cubicBezTo>
                  <a:cubicBezTo>
                    <a:pt x="167" y="9"/>
                    <a:pt x="167" y="9"/>
                    <a:pt x="166" y="9"/>
                  </a:cubicBezTo>
                  <a:cubicBezTo>
                    <a:pt x="165" y="9"/>
                    <a:pt x="164" y="9"/>
                    <a:pt x="163" y="9"/>
                  </a:cubicBezTo>
                  <a:cubicBezTo>
                    <a:pt x="162" y="9"/>
                    <a:pt x="162" y="9"/>
                    <a:pt x="162" y="9"/>
                  </a:cubicBezTo>
                  <a:cubicBezTo>
                    <a:pt x="160" y="10"/>
                    <a:pt x="160" y="10"/>
                    <a:pt x="160" y="10"/>
                  </a:cubicBezTo>
                  <a:cubicBezTo>
                    <a:pt x="159" y="10"/>
                    <a:pt x="158" y="11"/>
                    <a:pt x="157" y="11"/>
                  </a:cubicBezTo>
                  <a:cubicBezTo>
                    <a:pt x="156" y="11"/>
                    <a:pt x="155" y="12"/>
                    <a:pt x="154" y="13"/>
                  </a:cubicBezTo>
                  <a:cubicBezTo>
                    <a:pt x="154" y="13"/>
                    <a:pt x="153" y="13"/>
                    <a:pt x="153" y="14"/>
                  </a:cubicBezTo>
                  <a:cubicBezTo>
                    <a:pt x="152" y="15"/>
                    <a:pt x="152" y="15"/>
                    <a:pt x="152" y="15"/>
                  </a:cubicBezTo>
                  <a:cubicBezTo>
                    <a:pt x="151" y="16"/>
                    <a:pt x="151" y="16"/>
                    <a:pt x="151" y="16"/>
                  </a:cubicBezTo>
                  <a:cubicBezTo>
                    <a:pt x="150" y="18"/>
                    <a:pt x="150" y="18"/>
                    <a:pt x="150" y="18"/>
                  </a:cubicBezTo>
                  <a:cubicBezTo>
                    <a:pt x="149" y="19"/>
                    <a:pt x="149" y="19"/>
                    <a:pt x="149" y="19"/>
                  </a:cubicBezTo>
                  <a:cubicBezTo>
                    <a:pt x="149" y="20"/>
                    <a:pt x="149" y="20"/>
                    <a:pt x="148" y="21"/>
                  </a:cubicBezTo>
                  <a:cubicBezTo>
                    <a:pt x="148" y="22"/>
                    <a:pt x="148" y="23"/>
                    <a:pt x="147" y="24"/>
                  </a:cubicBezTo>
                  <a:cubicBezTo>
                    <a:pt x="147" y="25"/>
                    <a:pt x="147" y="26"/>
                    <a:pt x="147" y="28"/>
                  </a:cubicBezTo>
                  <a:cubicBezTo>
                    <a:pt x="147" y="29"/>
                    <a:pt x="146" y="30"/>
                    <a:pt x="146" y="31"/>
                  </a:cubicBezTo>
                  <a:cubicBezTo>
                    <a:pt x="146" y="35"/>
                    <a:pt x="146" y="35"/>
                    <a:pt x="146" y="35"/>
                  </a:cubicBezTo>
                  <a:cubicBezTo>
                    <a:pt x="146" y="37"/>
                    <a:pt x="144" y="39"/>
                    <a:pt x="142" y="39"/>
                  </a:cubicBezTo>
                  <a:cubicBezTo>
                    <a:pt x="141" y="39"/>
                    <a:pt x="140" y="38"/>
                    <a:pt x="139" y="37"/>
                  </a:cubicBezTo>
                  <a:cubicBezTo>
                    <a:pt x="139" y="37"/>
                    <a:pt x="139" y="37"/>
                    <a:pt x="139" y="37"/>
                  </a:cubicBezTo>
                  <a:cubicBezTo>
                    <a:pt x="139" y="36"/>
                    <a:pt x="139" y="35"/>
                    <a:pt x="138" y="35"/>
                  </a:cubicBezTo>
                  <a:cubicBezTo>
                    <a:pt x="138" y="34"/>
                    <a:pt x="138" y="34"/>
                    <a:pt x="137" y="33"/>
                  </a:cubicBezTo>
                  <a:cubicBezTo>
                    <a:pt x="137" y="33"/>
                    <a:pt x="136" y="32"/>
                    <a:pt x="136" y="32"/>
                  </a:cubicBezTo>
                  <a:cubicBezTo>
                    <a:pt x="135" y="32"/>
                    <a:pt x="135" y="31"/>
                    <a:pt x="134" y="31"/>
                  </a:cubicBezTo>
                  <a:cubicBezTo>
                    <a:pt x="133" y="30"/>
                    <a:pt x="132" y="30"/>
                    <a:pt x="131" y="30"/>
                  </a:cubicBezTo>
                  <a:cubicBezTo>
                    <a:pt x="130" y="29"/>
                    <a:pt x="129" y="29"/>
                    <a:pt x="129" y="29"/>
                  </a:cubicBezTo>
                  <a:cubicBezTo>
                    <a:pt x="127" y="29"/>
                    <a:pt x="127" y="29"/>
                    <a:pt x="127" y="29"/>
                  </a:cubicBezTo>
                  <a:cubicBezTo>
                    <a:pt x="125" y="30"/>
                    <a:pt x="125" y="30"/>
                    <a:pt x="125" y="30"/>
                  </a:cubicBezTo>
                  <a:cubicBezTo>
                    <a:pt x="124" y="30"/>
                    <a:pt x="123" y="30"/>
                    <a:pt x="123" y="31"/>
                  </a:cubicBezTo>
                  <a:cubicBezTo>
                    <a:pt x="122" y="31"/>
                    <a:pt x="122" y="31"/>
                    <a:pt x="121" y="32"/>
                  </a:cubicBezTo>
                  <a:cubicBezTo>
                    <a:pt x="121" y="32"/>
                    <a:pt x="120" y="32"/>
                    <a:pt x="120" y="33"/>
                  </a:cubicBezTo>
                  <a:cubicBezTo>
                    <a:pt x="119" y="33"/>
                    <a:pt x="119" y="34"/>
                    <a:pt x="118" y="34"/>
                  </a:cubicBezTo>
                  <a:cubicBezTo>
                    <a:pt x="118" y="35"/>
                    <a:pt x="118" y="35"/>
                    <a:pt x="117" y="36"/>
                  </a:cubicBezTo>
                  <a:cubicBezTo>
                    <a:pt x="117" y="37"/>
                    <a:pt x="117" y="37"/>
                    <a:pt x="117" y="38"/>
                  </a:cubicBezTo>
                  <a:cubicBezTo>
                    <a:pt x="116" y="40"/>
                    <a:pt x="116" y="40"/>
                    <a:pt x="116" y="40"/>
                  </a:cubicBezTo>
                  <a:cubicBezTo>
                    <a:pt x="116" y="40"/>
                    <a:pt x="116" y="40"/>
                    <a:pt x="116" y="40"/>
                  </a:cubicBezTo>
                  <a:cubicBezTo>
                    <a:pt x="116" y="42"/>
                    <a:pt x="115" y="43"/>
                    <a:pt x="113" y="42"/>
                  </a:cubicBezTo>
                  <a:cubicBezTo>
                    <a:pt x="112" y="42"/>
                    <a:pt x="112" y="41"/>
                    <a:pt x="111" y="41"/>
                  </a:cubicBezTo>
                  <a:cubicBezTo>
                    <a:pt x="111" y="38"/>
                    <a:pt x="111" y="38"/>
                    <a:pt x="111" y="38"/>
                  </a:cubicBezTo>
                  <a:cubicBezTo>
                    <a:pt x="111" y="38"/>
                    <a:pt x="110" y="37"/>
                    <a:pt x="110" y="37"/>
                  </a:cubicBezTo>
                  <a:cubicBezTo>
                    <a:pt x="110" y="36"/>
                    <a:pt x="109" y="35"/>
                    <a:pt x="109" y="35"/>
                  </a:cubicBezTo>
                  <a:cubicBezTo>
                    <a:pt x="109" y="34"/>
                    <a:pt x="108" y="34"/>
                    <a:pt x="108" y="33"/>
                  </a:cubicBezTo>
                  <a:cubicBezTo>
                    <a:pt x="107" y="33"/>
                    <a:pt x="107" y="32"/>
                    <a:pt x="106" y="32"/>
                  </a:cubicBezTo>
                  <a:cubicBezTo>
                    <a:pt x="106" y="31"/>
                    <a:pt x="105" y="31"/>
                    <a:pt x="105" y="31"/>
                  </a:cubicBezTo>
                  <a:cubicBezTo>
                    <a:pt x="104" y="31"/>
                    <a:pt x="104" y="30"/>
                    <a:pt x="103" y="30"/>
                  </a:cubicBezTo>
                  <a:cubicBezTo>
                    <a:pt x="102" y="30"/>
                    <a:pt x="102" y="30"/>
                    <a:pt x="101" y="30"/>
                  </a:cubicBezTo>
                  <a:cubicBezTo>
                    <a:pt x="100" y="30"/>
                    <a:pt x="98" y="30"/>
                    <a:pt x="97" y="31"/>
                  </a:cubicBezTo>
                  <a:cubicBezTo>
                    <a:pt x="96" y="31"/>
                    <a:pt x="96" y="31"/>
                    <a:pt x="95" y="31"/>
                  </a:cubicBezTo>
                  <a:cubicBezTo>
                    <a:pt x="94" y="32"/>
                    <a:pt x="94" y="32"/>
                    <a:pt x="93" y="32"/>
                  </a:cubicBezTo>
                  <a:cubicBezTo>
                    <a:pt x="93" y="33"/>
                    <a:pt x="92" y="33"/>
                    <a:pt x="92" y="34"/>
                  </a:cubicBezTo>
                  <a:cubicBezTo>
                    <a:pt x="91" y="34"/>
                    <a:pt x="91" y="35"/>
                    <a:pt x="90" y="36"/>
                  </a:cubicBezTo>
                  <a:cubicBezTo>
                    <a:pt x="90" y="36"/>
                    <a:pt x="89" y="37"/>
                    <a:pt x="89" y="37"/>
                  </a:cubicBezTo>
                  <a:cubicBezTo>
                    <a:pt x="88" y="39"/>
                    <a:pt x="88" y="39"/>
                    <a:pt x="88" y="39"/>
                  </a:cubicBezTo>
                  <a:cubicBezTo>
                    <a:pt x="88" y="40"/>
                    <a:pt x="87" y="41"/>
                    <a:pt x="86" y="40"/>
                  </a:cubicBezTo>
                  <a:cubicBezTo>
                    <a:pt x="86" y="40"/>
                    <a:pt x="86" y="40"/>
                    <a:pt x="86" y="40"/>
                  </a:cubicBezTo>
                  <a:cubicBezTo>
                    <a:pt x="84" y="37"/>
                    <a:pt x="84" y="37"/>
                    <a:pt x="84" y="37"/>
                  </a:cubicBezTo>
                  <a:cubicBezTo>
                    <a:pt x="82" y="35"/>
                    <a:pt x="82" y="35"/>
                    <a:pt x="82" y="35"/>
                  </a:cubicBezTo>
                  <a:cubicBezTo>
                    <a:pt x="81" y="35"/>
                    <a:pt x="80" y="34"/>
                    <a:pt x="79" y="33"/>
                  </a:cubicBezTo>
                  <a:cubicBezTo>
                    <a:pt x="78" y="33"/>
                    <a:pt x="78" y="33"/>
                    <a:pt x="77" y="32"/>
                  </a:cubicBezTo>
                  <a:cubicBezTo>
                    <a:pt x="76" y="32"/>
                    <a:pt x="75" y="32"/>
                    <a:pt x="74" y="32"/>
                  </a:cubicBezTo>
                  <a:cubicBezTo>
                    <a:pt x="73" y="32"/>
                    <a:pt x="72" y="32"/>
                    <a:pt x="71" y="33"/>
                  </a:cubicBezTo>
                  <a:cubicBezTo>
                    <a:pt x="70" y="33"/>
                    <a:pt x="69" y="33"/>
                    <a:pt x="68" y="34"/>
                  </a:cubicBezTo>
                  <a:cubicBezTo>
                    <a:pt x="67" y="34"/>
                    <a:pt x="66" y="35"/>
                    <a:pt x="66" y="36"/>
                  </a:cubicBezTo>
                  <a:cubicBezTo>
                    <a:pt x="64" y="37"/>
                    <a:pt x="63" y="39"/>
                    <a:pt x="63" y="41"/>
                  </a:cubicBezTo>
                  <a:cubicBezTo>
                    <a:pt x="62" y="43"/>
                    <a:pt x="62" y="45"/>
                    <a:pt x="63" y="47"/>
                  </a:cubicBezTo>
                  <a:cubicBezTo>
                    <a:pt x="63" y="51"/>
                    <a:pt x="64" y="55"/>
                    <a:pt x="64" y="60"/>
                  </a:cubicBezTo>
                  <a:cubicBezTo>
                    <a:pt x="64" y="61"/>
                    <a:pt x="63" y="62"/>
                    <a:pt x="62" y="62"/>
                  </a:cubicBezTo>
                  <a:cubicBezTo>
                    <a:pt x="61" y="62"/>
                    <a:pt x="61" y="62"/>
                    <a:pt x="61" y="61"/>
                  </a:cubicBezTo>
                  <a:cubicBezTo>
                    <a:pt x="61" y="61"/>
                    <a:pt x="61" y="61"/>
                    <a:pt x="61" y="61"/>
                  </a:cubicBezTo>
                  <a:cubicBezTo>
                    <a:pt x="60" y="60"/>
                    <a:pt x="59" y="60"/>
                    <a:pt x="58" y="59"/>
                  </a:cubicBezTo>
                  <a:cubicBezTo>
                    <a:pt x="57" y="58"/>
                    <a:pt x="56" y="58"/>
                    <a:pt x="55" y="57"/>
                  </a:cubicBezTo>
                  <a:cubicBezTo>
                    <a:pt x="53" y="56"/>
                    <a:pt x="51" y="56"/>
                    <a:pt x="48" y="56"/>
                  </a:cubicBezTo>
                  <a:cubicBezTo>
                    <a:pt x="47" y="56"/>
                    <a:pt x="46" y="56"/>
                    <a:pt x="45" y="56"/>
                  </a:cubicBezTo>
                  <a:cubicBezTo>
                    <a:pt x="44" y="56"/>
                    <a:pt x="43" y="56"/>
                    <a:pt x="42" y="57"/>
                  </a:cubicBezTo>
                  <a:cubicBezTo>
                    <a:pt x="41" y="57"/>
                    <a:pt x="40" y="58"/>
                    <a:pt x="40" y="59"/>
                  </a:cubicBezTo>
                  <a:cubicBezTo>
                    <a:pt x="39" y="59"/>
                    <a:pt x="38" y="60"/>
                    <a:pt x="37" y="61"/>
                  </a:cubicBezTo>
                  <a:cubicBezTo>
                    <a:pt x="37" y="62"/>
                    <a:pt x="37" y="62"/>
                    <a:pt x="37" y="62"/>
                  </a:cubicBezTo>
                  <a:cubicBezTo>
                    <a:pt x="36" y="64"/>
                    <a:pt x="36" y="64"/>
                    <a:pt x="36" y="64"/>
                  </a:cubicBezTo>
                  <a:cubicBezTo>
                    <a:pt x="35" y="64"/>
                    <a:pt x="35" y="66"/>
                    <a:pt x="35" y="67"/>
                  </a:cubicBezTo>
                  <a:cubicBezTo>
                    <a:pt x="34" y="68"/>
                    <a:pt x="34" y="69"/>
                    <a:pt x="34" y="70"/>
                  </a:cubicBezTo>
                  <a:cubicBezTo>
                    <a:pt x="34" y="71"/>
                    <a:pt x="34" y="72"/>
                    <a:pt x="34" y="73"/>
                  </a:cubicBezTo>
                  <a:cubicBezTo>
                    <a:pt x="35" y="75"/>
                    <a:pt x="36" y="77"/>
                    <a:pt x="36" y="80"/>
                  </a:cubicBezTo>
                  <a:cubicBezTo>
                    <a:pt x="37" y="81"/>
                    <a:pt x="37" y="83"/>
                    <a:pt x="37" y="84"/>
                  </a:cubicBezTo>
                  <a:cubicBezTo>
                    <a:pt x="38" y="85"/>
                    <a:pt x="38" y="87"/>
                    <a:pt x="38" y="88"/>
                  </a:cubicBezTo>
                  <a:cubicBezTo>
                    <a:pt x="38" y="90"/>
                    <a:pt x="37" y="92"/>
                    <a:pt x="35" y="92"/>
                  </a:cubicBezTo>
                  <a:cubicBezTo>
                    <a:pt x="34" y="92"/>
                    <a:pt x="33" y="92"/>
                    <a:pt x="32" y="91"/>
                  </a:cubicBezTo>
                  <a:cubicBezTo>
                    <a:pt x="32" y="91"/>
                    <a:pt x="32" y="91"/>
                    <a:pt x="32" y="91"/>
                  </a:cubicBezTo>
                  <a:cubicBezTo>
                    <a:pt x="31" y="90"/>
                    <a:pt x="31" y="90"/>
                    <a:pt x="31" y="90"/>
                  </a:cubicBezTo>
                  <a:cubicBezTo>
                    <a:pt x="30" y="90"/>
                    <a:pt x="30" y="90"/>
                    <a:pt x="30" y="90"/>
                  </a:cubicBezTo>
                  <a:cubicBezTo>
                    <a:pt x="29" y="89"/>
                    <a:pt x="29" y="89"/>
                    <a:pt x="29" y="89"/>
                  </a:cubicBezTo>
                  <a:cubicBezTo>
                    <a:pt x="29" y="89"/>
                    <a:pt x="29" y="89"/>
                    <a:pt x="29" y="89"/>
                  </a:cubicBezTo>
                  <a:cubicBezTo>
                    <a:pt x="29" y="89"/>
                    <a:pt x="29" y="89"/>
                    <a:pt x="29" y="89"/>
                  </a:cubicBezTo>
                  <a:cubicBezTo>
                    <a:pt x="29" y="89"/>
                    <a:pt x="29" y="89"/>
                    <a:pt x="29" y="89"/>
                  </a:cubicBezTo>
                  <a:cubicBezTo>
                    <a:pt x="28" y="90"/>
                    <a:pt x="28" y="90"/>
                    <a:pt x="28" y="90"/>
                  </a:cubicBezTo>
                  <a:cubicBezTo>
                    <a:pt x="28" y="91"/>
                    <a:pt x="27" y="91"/>
                    <a:pt x="27" y="92"/>
                  </a:cubicBezTo>
                  <a:cubicBezTo>
                    <a:pt x="27" y="93"/>
                    <a:pt x="27" y="94"/>
                    <a:pt x="27" y="95"/>
                  </a:cubicBezTo>
                  <a:cubicBezTo>
                    <a:pt x="27" y="97"/>
                    <a:pt x="27" y="98"/>
                    <a:pt x="27" y="99"/>
                  </a:cubicBezTo>
                  <a:cubicBezTo>
                    <a:pt x="27" y="101"/>
                    <a:pt x="27" y="103"/>
                    <a:pt x="27" y="105"/>
                  </a:cubicBezTo>
                  <a:cubicBezTo>
                    <a:pt x="28" y="105"/>
                    <a:pt x="28" y="105"/>
                    <a:pt x="28" y="105"/>
                  </a:cubicBezTo>
                  <a:cubicBezTo>
                    <a:pt x="28" y="107"/>
                    <a:pt x="27" y="109"/>
                    <a:pt x="25" y="109"/>
                  </a:cubicBezTo>
                  <a:cubicBezTo>
                    <a:pt x="24" y="110"/>
                    <a:pt x="23" y="109"/>
                    <a:pt x="23" y="109"/>
                  </a:cubicBezTo>
                  <a:cubicBezTo>
                    <a:pt x="20" y="107"/>
                    <a:pt x="17" y="106"/>
                    <a:pt x="13" y="107"/>
                  </a:cubicBezTo>
                  <a:cubicBezTo>
                    <a:pt x="12" y="107"/>
                    <a:pt x="10" y="107"/>
                    <a:pt x="9" y="108"/>
                  </a:cubicBezTo>
                  <a:cubicBezTo>
                    <a:pt x="8" y="108"/>
                    <a:pt x="8" y="109"/>
                    <a:pt x="7" y="109"/>
                  </a:cubicBezTo>
                  <a:cubicBezTo>
                    <a:pt x="7" y="109"/>
                    <a:pt x="7" y="109"/>
                    <a:pt x="7" y="110"/>
                  </a:cubicBezTo>
                  <a:cubicBezTo>
                    <a:pt x="7" y="111"/>
                    <a:pt x="7" y="111"/>
                    <a:pt x="7" y="111"/>
                  </a:cubicBezTo>
                  <a:cubicBezTo>
                    <a:pt x="6" y="111"/>
                    <a:pt x="6" y="111"/>
                    <a:pt x="6" y="111"/>
                  </a:cubicBezTo>
                  <a:cubicBezTo>
                    <a:pt x="6" y="111"/>
                    <a:pt x="6" y="111"/>
                    <a:pt x="6" y="111"/>
                  </a:cubicBezTo>
                  <a:cubicBezTo>
                    <a:pt x="6" y="111"/>
                    <a:pt x="6" y="111"/>
                    <a:pt x="6" y="111"/>
                  </a:cubicBezTo>
                  <a:cubicBezTo>
                    <a:pt x="6" y="111"/>
                    <a:pt x="6" y="111"/>
                    <a:pt x="6" y="111"/>
                  </a:cubicBezTo>
                  <a:cubicBezTo>
                    <a:pt x="6" y="111"/>
                    <a:pt x="6" y="111"/>
                    <a:pt x="6" y="111"/>
                  </a:cubicBezTo>
                  <a:cubicBezTo>
                    <a:pt x="6" y="111"/>
                    <a:pt x="6" y="111"/>
                    <a:pt x="6" y="111"/>
                  </a:cubicBezTo>
                  <a:cubicBezTo>
                    <a:pt x="6" y="112"/>
                    <a:pt x="6" y="112"/>
                    <a:pt x="6" y="113"/>
                  </a:cubicBezTo>
                  <a:cubicBezTo>
                    <a:pt x="6" y="114"/>
                    <a:pt x="6" y="115"/>
                    <a:pt x="6" y="115"/>
                  </a:cubicBezTo>
                  <a:cubicBezTo>
                    <a:pt x="6" y="116"/>
                    <a:pt x="6" y="117"/>
                    <a:pt x="6" y="118"/>
                  </a:cubicBezTo>
                  <a:cubicBezTo>
                    <a:pt x="7" y="119"/>
                    <a:pt x="7" y="120"/>
                    <a:pt x="7" y="121"/>
                  </a:cubicBezTo>
                  <a:cubicBezTo>
                    <a:pt x="8" y="122"/>
                    <a:pt x="8" y="124"/>
                    <a:pt x="9" y="126"/>
                  </a:cubicBezTo>
                  <a:cubicBezTo>
                    <a:pt x="10" y="127"/>
                    <a:pt x="11" y="129"/>
                    <a:pt x="12" y="131"/>
                  </a:cubicBezTo>
                  <a:cubicBezTo>
                    <a:pt x="12" y="131"/>
                    <a:pt x="12" y="131"/>
                    <a:pt x="12" y="131"/>
                  </a:cubicBezTo>
                  <a:cubicBezTo>
                    <a:pt x="13" y="131"/>
                    <a:pt x="13" y="133"/>
                    <a:pt x="12" y="133"/>
                  </a:cubicBezTo>
                  <a:cubicBezTo>
                    <a:pt x="11" y="134"/>
                    <a:pt x="11" y="134"/>
                    <a:pt x="10" y="134"/>
                  </a:cubicBezTo>
                  <a:cubicBezTo>
                    <a:pt x="10" y="133"/>
                    <a:pt x="9" y="133"/>
                    <a:pt x="8" y="133"/>
                  </a:cubicBezTo>
                  <a:cubicBezTo>
                    <a:pt x="8" y="133"/>
                    <a:pt x="7" y="134"/>
                    <a:pt x="7" y="134"/>
                  </a:cubicBezTo>
                  <a:cubicBezTo>
                    <a:pt x="6" y="134"/>
                    <a:pt x="6" y="134"/>
                    <a:pt x="6" y="134"/>
                  </a:cubicBezTo>
                  <a:cubicBezTo>
                    <a:pt x="5" y="134"/>
                    <a:pt x="4" y="135"/>
                    <a:pt x="4" y="135"/>
                  </a:cubicBezTo>
                  <a:cubicBezTo>
                    <a:pt x="3" y="136"/>
                    <a:pt x="3" y="137"/>
                    <a:pt x="2" y="138"/>
                  </a:cubicBezTo>
                  <a:cubicBezTo>
                    <a:pt x="2" y="138"/>
                    <a:pt x="2" y="139"/>
                    <a:pt x="2" y="140"/>
                  </a:cubicBezTo>
                  <a:cubicBezTo>
                    <a:pt x="2" y="140"/>
                    <a:pt x="1" y="141"/>
                    <a:pt x="2" y="141"/>
                  </a:cubicBezTo>
                  <a:cubicBezTo>
                    <a:pt x="2" y="142"/>
                    <a:pt x="2" y="142"/>
                    <a:pt x="2" y="143"/>
                  </a:cubicBezTo>
                  <a:cubicBezTo>
                    <a:pt x="2" y="143"/>
                    <a:pt x="2" y="143"/>
                    <a:pt x="2" y="144"/>
                  </a:cubicBezTo>
                  <a:cubicBezTo>
                    <a:pt x="3" y="144"/>
                    <a:pt x="3" y="145"/>
                    <a:pt x="3" y="145"/>
                  </a:cubicBezTo>
                  <a:cubicBezTo>
                    <a:pt x="3" y="145"/>
                    <a:pt x="4" y="146"/>
                    <a:pt x="4" y="146"/>
                  </a:cubicBezTo>
                  <a:cubicBezTo>
                    <a:pt x="5" y="147"/>
                    <a:pt x="5" y="147"/>
                    <a:pt x="5" y="147"/>
                  </a:cubicBezTo>
                  <a:cubicBezTo>
                    <a:pt x="5" y="148"/>
                    <a:pt x="5" y="148"/>
                    <a:pt x="5" y="148"/>
                  </a:cubicBezTo>
                  <a:cubicBezTo>
                    <a:pt x="5" y="148"/>
                    <a:pt x="5" y="148"/>
                    <a:pt x="5" y="148"/>
                  </a:cubicBezTo>
                </a:path>
              </a:pathLst>
            </a:custGeom>
            <a:grpFill/>
            <a:ln w="9525">
              <a:noFill/>
              <a:round/>
            </a:ln>
          </p:spPr>
          <p:txBody>
            <a:bodyPr vert="horz" wrap="square" lIns="68580" tIns="34290" rIns="68580" bIns="34290" numCol="1" anchor="t" anchorCtr="0" compatLnSpc="1"/>
            <a:lstStyle/>
            <a:p>
              <a:endParaRPr lang="en-US"/>
            </a:p>
          </p:txBody>
        </p:sp>
      </p:grpSp>
      <p:grpSp>
        <p:nvGrpSpPr>
          <p:cNvPr id="96" name="Group 7"/>
          <p:cNvGrpSpPr/>
          <p:nvPr/>
        </p:nvGrpSpPr>
        <p:grpSpPr>
          <a:xfrm>
            <a:off x="7106127" y="1592899"/>
            <a:ext cx="759619" cy="731520"/>
            <a:chOff x="1752600" y="2200276"/>
            <a:chExt cx="749301" cy="635000"/>
          </a:xfrm>
          <a:solidFill>
            <a:schemeClr val="bg1"/>
          </a:solidFill>
        </p:grpSpPr>
        <p:sp>
          <p:nvSpPr>
            <p:cNvPr id="98" name="Freeform 7"/>
            <p:cNvSpPr/>
            <p:nvPr/>
          </p:nvSpPr>
          <p:spPr bwMode="auto">
            <a:xfrm>
              <a:off x="1919288" y="2711451"/>
              <a:ext cx="582613" cy="123825"/>
            </a:xfrm>
            <a:custGeom>
              <a:cxnLst>
                <a:cxn ang="0">
                  <a:pos x="367" y="24"/>
                </a:cxn>
                <a:cxn ang="0">
                  <a:pos x="367" y="0"/>
                </a:cxn>
                <a:cxn ang="0">
                  <a:pos x="0" y="0"/>
                </a:cxn>
                <a:cxn ang="0">
                  <a:pos x="0" y="24"/>
                </a:cxn>
                <a:cxn ang="0">
                  <a:pos x="164" y="24"/>
                </a:cxn>
                <a:cxn ang="0">
                  <a:pos x="164" y="53"/>
                </a:cxn>
                <a:cxn ang="0">
                  <a:pos x="132" y="53"/>
                </a:cxn>
                <a:cxn ang="0">
                  <a:pos x="132" y="78"/>
                </a:cxn>
                <a:cxn ang="0">
                  <a:pos x="235" y="78"/>
                </a:cxn>
                <a:cxn ang="0">
                  <a:pos x="235" y="53"/>
                </a:cxn>
                <a:cxn ang="0">
                  <a:pos x="203" y="53"/>
                </a:cxn>
                <a:cxn ang="0">
                  <a:pos x="203" y="24"/>
                </a:cxn>
                <a:cxn ang="0">
                  <a:pos x="367" y="24"/>
                </a:cxn>
              </a:cxnLst>
              <a:rect l="0" t="0" r="r" b="b"/>
              <a:pathLst>
                <a:path w="367" h="78">
                  <a:moveTo>
                    <a:pt x="367" y="24"/>
                  </a:moveTo>
                  <a:lnTo>
                    <a:pt x="367" y="0"/>
                  </a:lnTo>
                  <a:lnTo>
                    <a:pt x="0" y="0"/>
                  </a:lnTo>
                  <a:lnTo>
                    <a:pt x="0" y="24"/>
                  </a:lnTo>
                  <a:lnTo>
                    <a:pt x="164" y="24"/>
                  </a:lnTo>
                  <a:lnTo>
                    <a:pt x="164" y="53"/>
                  </a:lnTo>
                  <a:lnTo>
                    <a:pt x="132" y="53"/>
                  </a:lnTo>
                  <a:lnTo>
                    <a:pt x="132" y="78"/>
                  </a:lnTo>
                  <a:lnTo>
                    <a:pt x="235" y="78"/>
                  </a:lnTo>
                  <a:lnTo>
                    <a:pt x="235" y="53"/>
                  </a:lnTo>
                  <a:lnTo>
                    <a:pt x="203" y="53"/>
                  </a:lnTo>
                  <a:lnTo>
                    <a:pt x="203" y="24"/>
                  </a:lnTo>
                  <a:lnTo>
                    <a:pt x="367" y="24"/>
                  </a:lnTo>
                  <a:close/>
                </a:path>
              </a:pathLst>
            </a:custGeom>
            <a:grpFill/>
            <a:ln w="9525">
              <a:noFill/>
              <a:round/>
            </a:ln>
          </p:spPr>
          <p:txBody>
            <a:bodyPr vert="horz" wrap="square" lIns="68580" tIns="34290" rIns="68580" bIns="34290" numCol="1" anchor="t" anchorCtr="0" compatLnSpc="1"/>
            <a:lstStyle/>
            <a:p>
              <a:endParaRPr lang="en-US"/>
            </a:p>
          </p:txBody>
        </p:sp>
        <p:sp>
          <p:nvSpPr>
            <p:cNvPr id="99" name="Freeform 8"/>
            <p:cNvSpPr/>
            <p:nvPr/>
          </p:nvSpPr>
          <p:spPr bwMode="auto">
            <a:xfrm>
              <a:off x="2216150" y="2476501"/>
              <a:ext cx="120650" cy="42863"/>
            </a:xfrm>
            <a:custGeom>
              <a:cxnLst>
                <a:cxn ang="0">
                  <a:pos x="76" y="27"/>
                </a:cxn>
                <a:cxn ang="0">
                  <a:pos x="70" y="0"/>
                </a:cxn>
                <a:cxn ang="0">
                  <a:pos x="0" y="0"/>
                </a:cxn>
                <a:cxn ang="0">
                  <a:pos x="0" y="27"/>
                </a:cxn>
                <a:cxn ang="0">
                  <a:pos x="76" y="27"/>
                </a:cxn>
              </a:cxnLst>
              <a:rect l="0" t="0" r="r" b="b"/>
              <a:pathLst>
                <a:path w="76" h="27">
                  <a:moveTo>
                    <a:pt x="76" y="27"/>
                  </a:moveTo>
                  <a:lnTo>
                    <a:pt x="70" y="0"/>
                  </a:lnTo>
                  <a:lnTo>
                    <a:pt x="0" y="0"/>
                  </a:lnTo>
                  <a:lnTo>
                    <a:pt x="0" y="27"/>
                  </a:lnTo>
                  <a:lnTo>
                    <a:pt x="76" y="27"/>
                  </a:lnTo>
                  <a:close/>
                </a:path>
              </a:pathLst>
            </a:custGeom>
            <a:grpFill/>
            <a:ln w="9525">
              <a:noFill/>
              <a:round/>
            </a:ln>
          </p:spPr>
          <p:txBody>
            <a:bodyPr vert="horz" wrap="square" lIns="68580" tIns="34290" rIns="68580" bIns="34290" numCol="1" anchor="t" anchorCtr="0" compatLnSpc="1"/>
            <a:lstStyle/>
            <a:p>
              <a:endParaRPr lang="en-US"/>
            </a:p>
          </p:txBody>
        </p:sp>
        <p:sp>
          <p:nvSpPr>
            <p:cNvPr id="100" name="Freeform 9"/>
            <p:cNvSpPr/>
            <p:nvPr/>
          </p:nvSpPr>
          <p:spPr bwMode="auto">
            <a:xfrm>
              <a:off x="2214563" y="2528889"/>
              <a:ext cx="146050" cy="80963"/>
            </a:xfrm>
            <a:custGeom>
              <a:cxnLst>
                <a:cxn ang="0">
                  <a:pos x="0" y="51"/>
                </a:cxn>
                <a:cxn ang="0">
                  <a:pos x="92" y="51"/>
                </a:cxn>
                <a:cxn ang="0">
                  <a:pos x="79" y="0"/>
                </a:cxn>
                <a:cxn ang="0">
                  <a:pos x="1" y="0"/>
                </a:cxn>
                <a:cxn ang="0">
                  <a:pos x="0" y="51"/>
                </a:cxn>
              </a:cxnLst>
              <a:rect l="0" t="0" r="r" b="b"/>
              <a:pathLst>
                <a:path w="92" h="51">
                  <a:moveTo>
                    <a:pt x="0" y="51"/>
                  </a:moveTo>
                  <a:lnTo>
                    <a:pt x="92" y="51"/>
                  </a:lnTo>
                  <a:lnTo>
                    <a:pt x="79" y="0"/>
                  </a:lnTo>
                  <a:lnTo>
                    <a:pt x="1" y="0"/>
                  </a:lnTo>
                  <a:lnTo>
                    <a:pt x="0" y="51"/>
                  </a:lnTo>
                  <a:close/>
                </a:path>
              </a:pathLst>
            </a:custGeom>
            <a:grpFill/>
            <a:ln w="9525">
              <a:noFill/>
              <a:round/>
            </a:ln>
          </p:spPr>
          <p:txBody>
            <a:bodyPr vert="horz" wrap="square" lIns="68580" tIns="34290" rIns="68580" bIns="34290" numCol="1" anchor="t" anchorCtr="0" compatLnSpc="1"/>
            <a:lstStyle/>
            <a:p>
              <a:endParaRPr lang="en-US"/>
            </a:p>
          </p:txBody>
        </p:sp>
        <p:sp>
          <p:nvSpPr>
            <p:cNvPr id="101" name="Freeform 10"/>
            <p:cNvSpPr/>
            <p:nvPr/>
          </p:nvSpPr>
          <p:spPr bwMode="auto">
            <a:xfrm>
              <a:off x="2341563" y="2476501"/>
              <a:ext cx="93663" cy="42863"/>
            </a:xfrm>
            <a:custGeom>
              <a:cxnLst>
                <a:cxn ang="0">
                  <a:pos x="59" y="27"/>
                </a:cxn>
                <a:cxn ang="0">
                  <a:pos x="51" y="0"/>
                </a:cxn>
                <a:cxn ang="0">
                  <a:pos x="0" y="0"/>
                </a:cxn>
                <a:cxn ang="0">
                  <a:pos x="8" y="27"/>
                </a:cxn>
                <a:cxn ang="0">
                  <a:pos x="59" y="27"/>
                </a:cxn>
              </a:cxnLst>
              <a:rect l="0" t="0" r="r" b="b"/>
              <a:pathLst>
                <a:path w="59" h="27">
                  <a:moveTo>
                    <a:pt x="59" y="27"/>
                  </a:moveTo>
                  <a:lnTo>
                    <a:pt x="51" y="0"/>
                  </a:lnTo>
                  <a:lnTo>
                    <a:pt x="0" y="0"/>
                  </a:lnTo>
                  <a:lnTo>
                    <a:pt x="8" y="27"/>
                  </a:lnTo>
                  <a:lnTo>
                    <a:pt x="59" y="27"/>
                  </a:lnTo>
                  <a:close/>
                </a:path>
              </a:pathLst>
            </a:custGeom>
            <a:grpFill/>
            <a:ln w="9525">
              <a:noFill/>
              <a:round/>
            </a:ln>
          </p:spPr>
          <p:txBody>
            <a:bodyPr vert="horz" wrap="square" lIns="68580" tIns="34290" rIns="68580" bIns="34290" numCol="1" anchor="t" anchorCtr="0" compatLnSpc="1"/>
            <a:lstStyle/>
            <a:p>
              <a:endParaRPr lang="en-US"/>
            </a:p>
          </p:txBody>
        </p:sp>
        <p:sp>
          <p:nvSpPr>
            <p:cNvPr id="102" name="Freeform 11"/>
            <p:cNvSpPr/>
            <p:nvPr/>
          </p:nvSpPr>
          <p:spPr bwMode="auto">
            <a:xfrm>
              <a:off x="2355850" y="2528889"/>
              <a:ext cx="106363" cy="80963"/>
            </a:xfrm>
            <a:custGeom>
              <a:cxnLst>
                <a:cxn ang="0">
                  <a:pos x="12" y="51"/>
                </a:cxn>
                <a:cxn ang="0">
                  <a:pos x="67" y="51"/>
                </a:cxn>
                <a:cxn ang="0">
                  <a:pos x="52" y="0"/>
                </a:cxn>
                <a:cxn ang="0">
                  <a:pos x="0" y="0"/>
                </a:cxn>
                <a:cxn ang="0">
                  <a:pos x="12" y="51"/>
                </a:cxn>
              </a:cxnLst>
              <a:rect l="0" t="0" r="r" b="b"/>
              <a:pathLst>
                <a:path w="67" h="51">
                  <a:moveTo>
                    <a:pt x="12" y="51"/>
                  </a:moveTo>
                  <a:lnTo>
                    <a:pt x="67" y="51"/>
                  </a:lnTo>
                  <a:lnTo>
                    <a:pt x="52" y="0"/>
                  </a:lnTo>
                  <a:lnTo>
                    <a:pt x="0" y="0"/>
                  </a:lnTo>
                  <a:lnTo>
                    <a:pt x="12" y="51"/>
                  </a:lnTo>
                  <a:close/>
                </a:path>
              </a:pathLst>
            </a:custGeom>
            <a:grpFill/>
            <a:ln w="9525">
              <a:noFill/>
              <a:round/>
            </a:ln>
          </p:spPr>
          <p:txBody>
            <a:bodyPr vert="horz" wrap="square" lIns="68580" tIns="34290" rIns="68580" bIns="34290" numCol="1" anchor="t" anchorCtr="0" compatLnSpc="1"/>
            <a:lstStyle/>
            <a:p>
              <a:endParaRPr lang="en-US"/>
            </a:p>
          </p:txBody>
        </p:sp>
        <p:sp>
          <p:nvSpPr>
            <p:cNvPr id="103" name="Freeform 12"/>
            <p:cNvSpPr/>
            <p:nvPr/>
          </p:nvSpPr>
          <p:spPr bwMode="auto">
            <a:xfrm>
              <a:off x="1951038" y="2528889"/>
              <a:ext cx="111125" cy="80963"/>
            </a:xfrm>
            <a:custGeom>
              <a:cxnLst>
                <a:cxn ang="0">
                  <a:pos x="70" y="0"/>
                </a:cxn>
                <a:cxn ang="0">
                  <a:pos x="17" y="0"/>
                </a:cxn>
                <a:cxn ang="0">
                  <a:pos x="0" y="51"/>
                </a:cxn>
                <a:cxn ang="0">
                  <a:pos x="56" y="51"/>
                </a:cxn>
                <a:cxn ang="0">
                  <a:pos x="70" y="0"/>
                </a:cxn>
              </a:cxnLst>
              <a:rect l="0" t="0" r="r" b="b"/>
              <a:pathLst>
                <a:path w="70" h="51">
                  <a:moveTo>
                    <a:pt x="70" y="0"/>
                  </a:moveTo>
                  <a:lnTo>
                    <a:pt x="17" y="0"/>
                  </a:lnTo>
                  <a:lnTo>
                    <a:pt x="0" y="51"/>
                  </a:lnTo>
                  <a:lnTo>
                    <a:pt x="56" y="51"/>
                  </a:lnTo>
                  <a:lnTo>
                    <a:pt x="70" y="0"/>
                  </a:lnTo>
                  <a:close/>
                </a:path>
              </a:pathLst>
            </a:custGeom>
            <a:grpFill/>
            <a:ln w="9525">
              <a:noFill/>
              <a:round/>
            </a:ln>
          </p:spPr>
          <p:txBody>
            <a:bodyPr vert="horz" wrap="square" lIns="68580" tIns="34290" rIns="68580" bIns="34290" numCol="1" anchor="t" anchorCtr="0" compatLnSpc="1"/>
            <a:lstStyle/>
            <a:p>
              <a:endParaRPr lang="en-US"/>
            </a:p>
          </p:txBody>
        </p:sp>
        <p:sp>
          <p:nvSpPr>
            <p:cNvPr id="104" name="Freeform 13"/>
            <p:cNvSpPr/>
            <p:nvPr/>
          </p:nvSpPr>
          <p:spPr bwMode="auto">
            <a:xfrm>
              <a:off x="1981200" y="2476501"/>
              <a:ext cx="95250" cy="42863"/>
            </a:xfrm>
            <a:custGeom>
              <a:cxnLst>
                <a:cxn ang="0">
                  <a:pos x="60" y="0"/>
                </a:cxn>
                <a:cxn ang="0">
                  <a:pos x="8" y="0"/>
                </a:cxn>
                <a:cxn ang="0">
                  <a:pos x="0" y="27"/>
                </a:cxn>
                <a:cxn ang="0">
                  <a:pos x="52" y="27"/>
                </a:cxn>
                <a:cxn ang="0">
                  <a:pos x="60" y="0"/>
                </a:cxn>
              </a:cxnLst>
              <a:rect l="0" t="0" r="r" b="b"/>
              <a:pathLst>
                <a:path w="60" h="27">
                  <a:moveTo>
                    <a:pt x="60" y="0"/>
                  </a:moveTo>
                  <a:lnTo>
                    <a:pt x="8" y="0"/>
                  </a:lnTo>
                  <a:lnTo>
                    <a:pt x="0" y="27"/>
                  </a:lnTo>
                  <a:lnTo>
                    <a:pt x="52" y="27"/>
                  </a:lnTo>
                  <a:lnTo>
                    <a:pt x="60" y="0"/>
                  </a:lnTo>
                  <a:close/>
                </a:path>
              </a:pathLst>
            </a:custGeom>
            <a:grpFill/>
            <a:ln w="9525">
              <a:noFill/>
              <a:round/>
            </a:ln>
          </p:spPr>
          <p:txBody>
            <a:bodyPr vert="horz" wrap="square" lIns="68580" tIns="34290" rIns="68580" bIns="34290" numCol="1" anchor="t" anchorCtr="0" compatLnSpc="1"/>
            <a:lstStyle/>
            <a:p>
              <a:endParaRPr lang="en-US"/>
            </a:p>
          </p:txBody>
        </p:sp>
        <p:sp>
          <p:nvSpPr>
            <p:cNvPr id="105" name="Freeform 14"/>
            <p:cNvSpPr/>
            <p:nvPr/>
          </p:nvSpPr>
          <p:spPr bwMode="auto">
            <a:xfrm>
              <a:off x="1922463" y="2619376"/>
              <a:ext cx="114300" cy="74613"/>
            </a:xfrm>
            <a:custGeom>
              <a:cxnLst>
                <a:cxn ang="0">
                  <a:pos x="16" y="0"/>
                </a:cxn>
                <a:cxn ang="0">
                  <a:pos x="0" y="47"/>
                </a:cxn>
                <a:cxn ang="0">
                  <a:pos x="60" y="47"/>
                </a:cxn>
                <a:cxn ang="0">
                  <a:pos x="72" y="0"/>
                </a:cxn>
                <a:cxn ang="0">
                  <a:pos x="16" y="0"/>
                </a:cxn>
              </a:cxnLst>
              <a:rect l="0" t="0" r="r" b="b"/>
              <a:pathLst>
                <a:path w="72" h="47">
                  <a:moveTo>
                    <a:pt x="16" y="0"/>
                  </a:moveTo>
                  <a:lnTo>
                    <a:pt x="0" y="47"/>
                  </a:lnTo>
                  <a:lnTo>
                    <a:pt x="60" y="47"/>
                  </a:lnTo>
                  <a:lnTo>
                    <a:pt x="72" y="0"/>
                  </a:lnTo>
                  <a:lnTo>
                    <a:pt x="16" y="0"/>
                  </a:lnTo>
                  <a:close/>
                </a:path>
              </a:pathLst>
            </a:custGeom>
            <a:grpFill/>
            <a:ln w="9525">
              <a:noFill/>
              <a:round/>
            </a:ln>
          </p:spPr>
          <p:txBody>
            <a:bodyPr vert="horz" wrap="square" lIns="68580" tIns="34290" rIns="68580" bIns="34290" numCol="1" anchor="t" anchorCtr="0" compatLnSpc="1"/>
            <a:lstStyle/>
            <a:p>
              <a:endParaRPr lang="en-US"/>
            </a:p>
          </p:txBody>
        </p:sp>
        <p:sp>
          <p:nvSpPr>
            <p:cNvPr id="106" name="Freeform 15"/>
            <p:cNvSpPr/>
            <p:nvPr/>
          </p:nvSpPr>
          <p:spPr bwMode="auto">
            <a:xfrm>
              <a:off x="2081213" y="2476501"/>
              <a:ext cx="119063" cy="42863"/>
            </a:xfrm>
            <a:custGeom>
              <a:cxnLst>
                <a:cxn ang="0">
                  <a:pos x="75" y="27"/>
                </a:cxn>
                <a:cxn ang="0">
                  <a:pos x="75" y="0"/>
                </a:cxn>
                <a:cxn ang="0">
                  <a:pos x="7" y="0"/>
                </a:cxn>
                <a:cxn ang="0">
                  <a:pos x="0" y="27"/>
                </a:cxn>
                <a:cxn ang="0">
                  <a:pos x="75" y="27"/>
                </a:cxn>
              </a:cxnLst>
              <a:rect l="0" t="0" r="r" b="b"/>
              <a:pathLst>
                <a:path w="75" h="27">
                  <a:moveTo>
                    <a:pt x="75" y="27"/>
                  </a:moveTo>
                  <a:lnTo>
                    <a:pt x="75" y="0"/>
                  </a:lnTo>
                  <a:lnTo>
                    <a:pt x="7" y="0"/>
                  </a:lnTo>
                  <a:lnTo>
                    <a:pt x="0" y="27"/>
                  </a:lnTo>
                  <a:lnTo>
                    <a:pt x="75" y="27"/>
                  </a:lnTo>
                  <a:close/>
                </a:path>
              </a:pathLst>
            </a:custGeom>
            <a:grpFill/>
            <a:ln w="9525">
              <a:noFill/>
              <a:round/>
            </a:ln>
          </p:spPr>
          <p:txBody>
            <a:bodyPr vert="horz" wrap="square" lIns="68580" tIns="34290" rIns="68580" bIns="34290" numCol="1" anchor="t" anchorCtr="0" compatLnSpc="1"/>
            <a:lstStyle/>
            <a:p>
              <a:endParaRPr lang="en-US"/>
            </a:p>
          </p:txBody>
        </p:sp>
        <p:sp>
          <p:nvSpPr>
            <p:cNvPr id="107" name="Freeform 16"/>
            <p:cNvSpPr/>
            <p:nvPr/>
          </p:nvSpPr>
          <p:spPr bwMode="auto">
            <a:xfrm>
              <a:off x="2376488" y="2619376"/>
              <a:ext cx="112713" cy="74613"/>
            </a:xfrm>
            <a:custGeom>
              <a:cxnLst>
                <a:cxn ang="0">
                  <a:pos x="12" y="47"/>
                </a:cxn>
                <a:cxn ang="0">
                  <a:pos x="71" y="47"/>
                </a:cxn>
                <a:cxn ang="0">
                  <a:pos x="56" y="0"/>
                </a:cxn>
                <a:cxn ang="0">
                  <a:pos x="0" y="0"/>
                </a:cxn>
                <a:cxn ang="0">
                  <a:pos x="12" y="47"/>
                </a:cxn>
              </a:cxnLst>
              <a:rect l="0" t="0" r="r" b="b"/>
              <a:pathLst>
                <a:path w="71" h="47">
                  <a:moveTo>
                    <a:pt x="12" y="47"/>
                  </a:moveTo>
                  <a:lnTo>
                    <a:pt x="71" y="47"/>
                  </a:lnTo>
                  <a:lnTo>
                    <a:pt x="56" y="0"/>
                  </a:lnTo>
                  <a:lnTo>
                    <a:pt x="0" y="0"/>
                  </a:lnTo>
                  <a:lnTo>
                    <a:pt x="12" y="47"/>
                  </a:lnTo>
                  <a:close/>
                </a:path>
              </a:pathLst>
            </a:custGeom>
            <a:grpFill/>
            <a:ln w="9525">
              <a:noFill/>
              <a:round/>
            </a:ln>
          </p:spPr>
          <p:txBody>
            <a:bodyPr vert="horz" wrap="square" lIns="68580" tIns="34290" rIns="68580" bIns="34290" numCol="1" anchor="t" anchorCtr="0" compatLnSpc="1"/>
            <a:lstStyle/>
            <a:p>
              <a:endParaRPr lang="en-US"/>
            </a:p>
          </p:txBody>
        </p:sp>
        <p:sp>
          <p:nvSpPr>
            <p:cNvPr id="108" name="Freeform 17"/>
            <p:cNvSpPr/>
            <p:nvPr/>
          </p:nvSpPr>
          <p:spPr bwMode="auto">
            <a:xfrm>
              <a:off x="2214563" y="2619376"/>
              <a:ext cx="166688" cy="74613"/>
            </a:xfrm>
            <a:custGeom>
              <a:cxnLst>
                <a:cxn ang="0">
                  <a:pos x="0" y="0"/>
                </a:cxn>
                <a:cxn ang="0">
                  <a:pos x="0" y="47"/>
                </a:cxn>
                <a:cxn ang="0">
                  <a:pos x="105" y="47"/>
                </a:cxn>
                <a:cxn ang="0">
                  <a:pos x="93" y="0"/>
                </a:cxn>
                <a:cxn ang="0">
                  <a:pos x="0" y="0"/>
                </a:cxn>
              </a:cxnLst>
              <a:rect l="0" t="0" r="r" b="b"/>
              <a:pathLst>
                <a:path w="105" h="47">
                  <a:moveTo>
                    <a:pt x="0" y="0"/>
                  </a:moveTo>
                  <a:lnTo>
                    <a:pt x="0" y="47"/>
                  </a:lnTo>
                  <a:lnTo>
                    <a:pt x="105" y="47"/>
                  </a:lnTo>
                  <a:lnTo>
                    <a:pt x="93" y="0"/>
                  </a:lnTo>
                  <a:lnTo>
                    <a:pt x="0" y="0"/>
                  </a:lnTo>
                  <a:close/>
                </a:path>
              </a:pathLst>
            </a:custGeom>
            <a:grpFill/>
            <a:ln w="9525">
              <a:noFill/>
              <a:round/>
            </a:ln>
          </p:spPr>
          <p:txBody>
            <a:bodyPr vert="horz" wrap="square" lIns="68580" tIns="34290" rIns="68580" bIns="34290" numCol="1" anchor="t" anchorCtr="0" compatLnSpc="1"/>
            <a:lstStyle/>
            <a:p>
              <a:endParaRPr lang="en-US"/>
            </a:p>
          </p:txBody>
        </p:sp>
        <p:sp>
          <p:nvSpPr>
            <p:cNvPr id="109" name="Freeform 18"/>
            <p:cNvSpPr/>
            <p:nvPr/>
          </p:nvSpPr>
          <p:spPr bwMode="auto">
            <a:xfrm>
              <a:off x="2032000" y="2619376"/>
              <a:ext cx="166688" cy="74613"/>
            </a:xfrm>
            <a:custGeom>
              <a:cxnLst>
                <a:cxn ang="0">
                  <a:pos x="13" y="0"/>
                </a:cxn>
                <a:cxn ang="0">
                  <a:pos x="0" y="47"/>
                </a:cxn>
                <a:cxn ang="0">
                  <a:pos x="105" y="47"/>
                </a:cxn>
                <a:cxn ang="0">
                  <a:pos x="105" y="0"/>
                </a:cxn>
                <a:cxn ang="0">
                  <a:pos x="13" y="0"/>
                </a:cxn>
              </a:cxnLst>
              <a:rect l="0" t="0" r="r" b="b"/>
              <a:pathLst>
                <a:path w="105" h="47">
                  <a:moveTo>
                    <a:pt x="13" y="0"/>
                  </a:moveTo>
                  <a:lnTo>
                    <a:pt x="0" y="47"/>
                  </a:lnTo>
                  <a:lnTo>
                    <a:pt x="105" y="47"/>
                  </a:lnTo>
                  <a:lnTo>
                    <a:pt x="105" y="0"/>
                  </a:lnTo>
                  <a:lnTo>
                    <a:pt x="13" y="0"/>
                  </a:lnTo>
                  <a:close/>
                </a:path>
              </a:pathLst>
            </a:custGeom>
            <a:grpFill/>
            <a:ln w="9525">
              <a:noFill/>
              <a:round/>
            </a:ln>
          </p:spPr>
          <p:txBody>
            <a:bodyPr vert="horz" wrap="square" lIns="68580" tIns="34290" rIns="68580" bIns="34290" numCol="1" anchor="t" anchorCtr="0" compatLnSpc="1"/>
            <a:lstStyle/>
            <a:p>
              <a:endParaRPr lang="en-US"/>
            </a:p>
          </p:txBody>
        </p:sp>
        <p:sp>
          <p:nvSpPr>
            <p:cNvPr id="110" name="Freeform 19"/>
            <p:cNvSpPr/>
            <p:nvPr/>
          </p:nvSpPr>
          <p:spPr bwMode="auto">
            <a:xfrm>
              <a:off x="2055813" y="2528889"/>
              <a:ext cx="144463" cy="80963"/>
            </a:xfrm>
            <a:custGeom>
              <a:cxnLst>
                <a:cxn ang="0">
                  <a:pos x="0" y="51"/>
                </a:cxn>
                <a:cxn ang="0">
                  <a:pos x="90" y="51"/>
                </a:cxn>
                <a:cxn ang="0">
                  <a:pos x="91" y="0"/>
                </a:cxn>
                <a:cxn ang="0">
                  <a:pos x="14" y="0"/>
                </a:cxn>
                <a:cxn ang="0">
                  <a:pos x="0" y="51"/>
                </a:cxn>
              </a:cxnLst>
              <a:rect l="0" t="0" r="r" b="b"/>
              <a:pathLst>
                <a:path w="91" h="51">
                  <a:moveTo>
                    <a:pt x="0" y="51"/>
                  </a:moveTo>
                  <a:lnTo>
                    <a:pt x="90" y="51"/>
                  </a:lnTo>
                  <a:lnTo>
                    <a:pt x="91" y="0"/>
                  </a:lnTo>
                  <a:lnTo>
                    <a:pt x="14" y="0"/>
                  </a:lnTo>
                  <a:lnTo>
                    <a:pt x="0" y="51"/>
                  </a:lnTo>
                  <a:close/>
                </a:path>
              </a:pathLst>
            </a:custGeom>
            <a:grpFill/>
            <a:ln w="9525">
              <a:noFill/>
              <a:round/>
            </a:ln>
          </p:spPr>
          <p:txBody>
            <a:bodyPr vert="horz" wrap="square" lIns="68580" tIns="34290" rIns="68580" bIns="34290" numCol="1" anchor="t" anchorCtr="0" compatLnSpc="1"/>
            <a:lstStyle/>
            <a:p>
              <a:endParaRPr lang="en-US"/>
            </a:p>
          </p:txBody>
        </p:sp>
        <p:sp>
          <p:nvSpPr>
            <p:cNvPr id="112" name="Freeform 21"/>
            <p:cNvSpPr/>
            <p:nvPr/>
          </p:nvSpPr>
          <p:spPr bwMode="auto">
            <a:xfrm>
              <a:off x="1831975" y="2284414"/>
              <a:ext cx="295275" cy="285750"/>
            </a:xfrm>
            <a:custGeom>
              <a:cxnLst>
                <a:cxn ang="0">
                  <a:pos x="176" y="100"/>
                </a:cxn>
                <a:cxn ang="0">
                  <a:pos x="177" y="89"/>
                </a:cxn>
                <a:cxn ang="0">
                  <a:pos x="88" y="0"/>
                </a:cxn>
                <a:cxn ang="0">
                  <a:pos x="0" y="89"/>
                </a:cxn>
                <a:cxn ang="0">
                  <a:pos x="59" y="172"/>
                </a:cxn>
                <a:cxn ang="0">
                  <a:pos x="96" y="100"/>
                </a:cxn>
                <a:cxn ang="0">
                  <a:pos x="176" y="100"/>
                </a:cxn>
              </a:cxnLst>
              <a:rect l="0" t="0" r="r" b="b"/>
              <a:pathLst>
                <a:path w="177" h="172">
                  <a:moveTo>
                    <a:pt x="176" y="100"/>
                  </a:moveTo>
                  <a:cubicBezTo>
                    <a:pt x="177" y="97"/>
                    <a:pt x="177" y="93"/>
                    <a:pt x="177" y="89"/>
                  </a:cubicBezTo>
                  <a:cubicBezTo>
                    <a:pt x="177" y="40"/>
                    <a:pt x="137" y="0"/>
                    <a:pt x="88" y="0"/>
                  </a:cubicBezTo>
                  <a:cubicBezTo>
                    <a:pt x="40" y="0"/>
                    <a:pt x="0" y="40"/>
                    <a:pt x="0" y="89"/>
                  </a:cubicBezTo>
                  <a:cubicBezTo>
                    <a:pt x="0" y="127"/>
                    <a:pt x="24" y="159"/>
                    <a:pt x="59" y="172"/>
                  </a:cubicBezTo>
                  <a:cubicBezTo>
                    <a:pt x="96" y="100"/>
                    <a:pt x="96" y="100"/>
                    <a:pt x="96" y="100"/>
                  </a:cubicBezTo>
                  <a:lnTo>
                    <a:pt x="176" y="100"/>
                  </a:lnTo>
                  <a:close/>
                </a:path>
              </a:pathLst>
            </a:custGeom>
            <a:grpFill/>
            <a:ln w="9525">
              <a:noFill/>
              <a:round/>
            </a:ln>
          </p:spPr>
          <p:txBody>
            <a:bodyPr vert="horz" wrap="square" lIns="68580" tIns="34290" rIns="68580" bIns="34290" numCol="1" anchor="t" anchorCtr="0" compatLnSpc="1"/>
            <a:lstStyle/>
            <a:p>
              <a:endParaRPr lang="en-US"/>
            </a:p>
          </p:txBody>
        </p:sp>
        <p:sp>
          <p:nvSpPr>
            <p:cNvPr id="113" name="Freeform 22"/>
            <p:cNvSpPr/>
            <p:nvPr/>
          </p:nvSpPr>
          <p:spPr bwMode="auto">
            <a:xfrm>
              <a:off x="1825625" y="2524126"/>
              <a:ext cx="53975" cy="55563"/>
            </a:xfrm>
            <a:custGeom>
              <a:cxnLst>
                <a:cxn ang="0">
                  <a:pos x="18" y="0"/>
                </a:cxn>
                <a:cxn ang="0">
                  <a:pos x="0" y="33"/>
                </a:cxn>
                <a:cxn ang="0">
                  <a:pos x="32" y="15"/>
                </a:cxn>
                <a:cxn ang="0">
                  <a:pos x="18" y="0"/>
                </a:cxn>
              </a:cxnLst>
              <a:rect l="0" t="0" r="r" b="b"/>
              <a:pathLst>
                <a:path w="32" h="33">
                  <a:moveTo>
                    <a:pt x="18" y="0"/>
                  </a:moveTo>
                  <a:cubicBezTo>
                    <a:pt x="0" y="33"/>
                    <a:pt x="0" y="33"/>
                    <a:pt x="0" y="33"/>
                  </a:cubicBezTo>
                  <a:cubicBezTo>
                    <a:pt x="32" y="15"/>
                    <a:pt x="32" y="15"/>
                    <a:pt x="32" y="15"/>
                  </a:cubicBezTo>
                  <a:cubicBezTo>
                    <a:pt x="27" y="10"/>
                    <a:pt x="22" y="6"/>
                    <a:pt x="18" y="0"/>
                  </a:cubicBezTo>
                </a:path>
              </a:pathLst>
            </a:custGeom>
            <a:grpFill/>
            <a:ln w="9525">
              <a:noFill/>
              <a:round/>
            </a:ln>
          </p:spPr>
          <p:txBody>
            <a:bodyPr vert="horz" wrap="square" lIns="68580" tIns="34290" rIns="68580" bIns="34290" numCol="1" anchor="t" anchorCtr="0" compatLnSpc="1"/>
            <a:lstStyle/>
            <a:p>
              <a:endParaRPr lang="en-US"/>
            </a:p>
          </p:txBody>
        </p:sp>
        <p:sp>
          <p:nvSpPr>
            <p:cNvPr id="114" name="Freeform 23"/>
            <p:cNvSpPr/>
            <p:nvPr/>
          </p:nvSpPr>
          <p:spPr bwMode="auto">
            <a:xfrm>
              <a:off x="1879600" y="2559051"/>
              <a:ext cx="46038" cy="82550"/>
            </a:xfrm>
            <a:custGeom>
              <a:cxnLst>
                <a:cxn ang="0">
                  <a:pos x="0" y="49"/>
                </a:cxn>
                <a:cxn ang="0">
                  <a:pos x="28" y="10"/>
                </a:cxn>
                <a:cxn ang="0">
                  <a:pos x="8" y="0"/>
                </a:cxn>
                <a:cxn ang="0">
                  <a:pos x="0" y="49"/>
                </a:cxn>
              </a:cxnLst>
              <a:rect l="0" t="0" r="r" b="b"/>
              <a:pathLst>
                <a:path w="28" h="49">
                  <a:moveTo>
                    <a:pt x="0" y="49"/>
                  </a:moveTo>
                  <a:cubicBezTo>
                    <a:pt x="28" y="10"/>
                    <a:pt x="28" y="10"/>
                    <a:pt x="28" y="10"/>
                  </a:cubicBezTo>
                  <a:cubicBezTo>
                    <a:pt x="21" y="8"/>
                    <a:pt x="14" y="4"/>
                    <a:pt x="8" y="0"/>
                  </a:cubicBezTo>
                  <a:lnTo>
                    <a:pt x="0" y="49"/>
                  </a:lnTo>
                  <a:close/>
                </a:path>
              </a:pathLst>
            </a:custGeom>
            <a:grpFill/>
            <a:ln w="9525">
              <a:noFill/>
              <a:round/>
            </a:ln>
          </p:spPr>
          <p:txBody>
            <a:bodyPr vert="horz" wrap="square" lIns="68580" tIns="34290" rIns="68580" bIns="34290" numCol="1" anchor="t" anchorCtr="0" compatLnSpc="1"/>
            <a:lstStyle/>
            <a:p>
              <a:endParaRPr lang="en-US"/>
            </a:p>
          </p:txBody>
        </p:sp>
        <p:sp>
          <p:nvSpPr>
            <p:cNvPr id="115" name="Freeform 24"/>
            <p:cNvSpPr/>
            <p:nvPr/>
          </p:nvSpPr>
          <p:spPr bwMode="auto">
            <a:xfrm>
              <a:off x="1771650" y="2476501"/>
              <a:ext cx="76200" cy="53975"/>
            </a:xfrm>
            <a:custGeom>
              <a:cxnLst>
                <a:cxn ang="0">
                  <a:pos x="0" y="33"/>
                </a:cxn>
                <a:cxn ang="0">
                  <a:pos x="46" y="21"/>
                </a:cxn>
                <a:cxn ang="0">
                  <a:pos x="36" y="0"/>
                </a:cxn>
                <a:cxn ang="0">
                  <a:pos x="0" y="33"/>
                </a:cxn>
              </a:cxnLst>
              <a:rect l="0" t="0" r="r" b="b"/>
              <a:pathLst>
                <a:path w="46" h="33">
                  <a:moveTo>
                    <a:pt x="0" y="33"/>
                  </a:moveTo>
                  <a:cubicBezTo>
                    <a:pt x="46" y="21"/>
                    <a:pt x="46" y="21"/>
                    <a:pt x="46" y="21"/>
                  </a:cubicBezTo>
                  <a:cubicBezTo>
                    <a:pt x="42" y="14"/>
                    <a:pt x="39" y="7"/>
                    <a:pt x="36" y="0"/>
                  </a:cubicBezTo>
                  <a:lnTo>
                    <a:pt x="0" y="33"/>
                  </a:lnTo>
                  <a:close/>
                </a:path>
              </a:pathLst>
            </a:custGeom>
            <a:grpFill/>
            <a:ln w="9525">
              <a:noFill/>
              <a:round/>
            </a:ln>
          </p:spPr>
          <p:txBody>
            <a:bodyPr vert="horz" wrap="square" lIns="68580" tIns="34290" rIns="68580" bIns="34290" numCol="1" anchor="t" anchorCtr="0" compatLnSpc="1"/>
            <a:lstStyle/>
            <a:p>
              <a:endParaRPr lang="en-US"/>
            </a:p>
          </p:txBody>
        </p:sp>
        <p:sp>
          <p:nvSpPr>
            <p:cNvPr id="116" name="Freeform 25"/>
            <p:cNvSpPr/>
            <p:nvPr/>
          </p:nvSpPr>
          <p:spPr bwMode="auto">
            <a:xfrm>
              <a:off x="1752600" y="2366964"/>
              <a:ext cx="84138" cy="39688"/>
            </a:xfrm>
            <a:custGeom>
              <a:cxnLst>
                <a:cxn ang="0">
                  <a:pos x="0" y="0"/>
                </a:cxn>
                <a:cxn ang="0">
                  <a:pos x="47" y="23"/>
                </a:cxn>
                <a:cxn ang="0">
                  <a:pos x="51" y="2"/>
                </a:cxn>
                <a:cxn ang="0">
                  <a:pos x="0" y="0"/>
                </a:cxn>
              </a:cxnLst>
              <a:rect l="0" t="0" r="r" b="b"/>
              <a:pathLst>
                <a:path w="51" h="23">
                  <a:moveTo>
                    <a:pt x="0" y="0"/>
                  </a:moveTo>
                  <a:cubicBezTo>
                    <a:pt x="47" y="23"/>
                    <a:pt x="47" y="23"/>
                    <a:pt x="47" y="23"/>
                  </a:cubicBezTo>
                  <a:cubicBezTo>
                    <a:pt x="45" y="18"/>
                    <a:pt x="48" y="10"/>
                    <a:pt x="51" y="2"/>
                  </a:cubicBezTo>
                  <a:lnTo>
                    <a:pt x="0" y="0"/>
                  </a:lnTo>
                  <a:close/>
                </a:path>
              </a:pathLst>
            </a:custGeom>
            <a:grpFill/>
            <a:ln w="9525">
              <a:noFill/>
              <a:round/>
            </a:ln>
          </p:spPr>
          <p:txBody>
            <a:bodyPr vert="horz" wrap="square" lIns="68580" tIns="34290" rIns="68580" bIns="34290" numCol="1" anchor="t" anchorCtr="0" compatLnSpc="1"/>
            <a:lstStyle/>
            <a:p>
              <a:endParaRPr lang="en-US"/>
            </a:p>
          </p:txBody>
        </p:sp>
        <p:sp>
          <p:nvSpPr>
            <p:cNvPr id="117" name="Freeform 26"/>
            <p:cNvSpPr/>
            <p:nvPr/>
          </p:nvSpPr>
          <p:spPr bwMode="auto">
            <a:xfrm>
              <a:off x="1816100" y="2392364"/>
              <a:ext cx="42863" cy="33338"/>
            </a:xfrm>
            <a:custGeom>
              <a:cxnLst>
                <a:cxn ang="0">
                  <a:pos x="26" y="0"/>
                </a:cxn>
                <a:cxn ang="0">
                  <a:pos x="0" y="14"/>
                </a:cxn>
                <a:cxn ang="0">
                  <a:pos x="26" y="20"/>
                </a:cxn>
                <a:cxn ang="0">
                  <a:pos x="25" y="6"/>
                </a:cxn>
                <a:cxn ang="0">
                  <a:pos x="26" y="0"/>
                </a:cxn>
              </a:cxnLst>
              <a:rect l="0" t="0" r="r" b="b"/>
              <a:pathLst>
                <a:path w="26" h="20">
                  <a:moveTo>
                    <a:pt x="26" y="0"/>
                  </a:moveTo>
                  <a:cubicBezTo>
                    <a:pt x="0" y="14"/>
                    <a:pt x="0" y="14"/>
                    <a:pt x="0" y="14"/>
                  </a:cubicBezTo>
                  <a:cubicBezTo>
                    <a:pt x="26" y="20"/>
                    <a:pt x="26" y="20"/>
                    <a:pt x="26" y="20"/>
                  </a:cubicBezTo>
                  <a:cubicBezTo>
                    <a:pt x="26" y="15"/>
                    <a:pt x="25" y="11"/>
                    <a:pt x="25" y="6"/>
                  </a:cubicBezTo>
                  <a:cubicBezTo>
                    <a:pt x="25" y="4"/>
                    <a:pt x="25" y="2"/>
                    <a:pt x="26" y="0"/>
                  </a:cubicBezTo>
                </a:path>
              </a:pathLst>
            </a:custGeom>
            <a:grpFill/>
            <a:ln w="9525">
              <a:noFill/>
              <a:round/>
            </a:ln>
          </p:spPr>
          <p:txBody>
            <a:bodyPr vert="horz" wrap="square" lIns="68580" tIns="34290" rIns="68580" bIns="34290" numCol="1" anchor="t" anchorCtr="0" compatLnSpc="1"/>
            <a:lstStyle/>
            <a:p>
              <a:endParaRPr lang="en-US"/>
            </a:p>
          </p:txBody>
        </p:sp>
        <p:sp>
          <p:nvSpPr>
            <p:cNvPr id="118" name="Freeform 27"/>
            <p:cNvSpPr/>
            <p:nvPr/>
          </p:nvSpPr>
          <p:spPr bwMode="auto">
            <a:xfrm>
              <a:off x="1801813" y="2324101"/>
              <a:ext cx="63500" cy="39688"/>
            </a:xfrm>
            <a:custGeom>
              <a:cxnLst>
                <a:cxn ang="0">
                  <a:pos x="0" y="0"/>
                </a:cxn>
                <a:cxn ang="0">
                  <a:pos x="23" y="24"/>
                </a:cxn>
                <a:cxn ang="0">
                  <a:pos x="38" y="2"/>
                </a:cxn>
                <a:cxn ang="0">
                  <a:pos x="0" y="0"/>
                </a:cxn>
              </a:cxnLst>
              <a:rect l="0" t="0" r="r" b="b"/>
              <a:pathLst>
                <a:path w="38" h="24">
                  <a:moveTo>
                    <a:pt x="0" y="0"/>
                  </a:moveTo>
                  <a:cubicBezTo>
                    <a:pt x="23" y="24"/>
                    <a:pt x="23" y="24"/>
                    <a:pt x="23" y="24"/>
                  </a:cubicBezTo>
                  <a:cubicBezTo>
                    <a:pt x="27" y="16"/>
                    <a:pt x="32" y="9"/>
                    <a:pt x="38" y="2"/>
                  </a:cubicBezTo>
                  <a:lnTo>
                    <a:pt x="0" y="0"/>
                  </a:lnTo>
                  <a:close/>
                </a:path>
              </a:pathLst>
            </a:custGeom>
            <a:grpFill/>
            <a:ln w="9525">
              <a:noFill/>
              <a:round/>
            </a:ln>
          </p:spPr>
          <p:txBody>
            <a:bodyPr vert="horz" wrap="square" lIns="68580" tIns="34290" rIns="68580" bIns="34290" numCol="1" anchor="t" anchorCtr="0" compatLnSpc="1"/>
            <a:lstStyle/>
            <a:p>
              <a:endParaRPr lang="en-US"/>
            </a:p>
          </p:txBody>
        </p:sp>
        <p:sp>
          <p:nvSpPr>
            <p:cNvPr id="119" name="Freeform 28"/>
            <p:cNvSpPr/>
            <p:nvPr/>
          </p:nvSpPr>
          <p:spPr bwMode="auto">
            <a:xfrm>
              <a:off x="1912938" y="2241551"/>
              <a:ext cx="30163" cy="49213"/>
            </a:xfrm>
            <a:custGeom>
              <a:cxnLst>
                <a:cxn ang="0">
                  <a:pos x="0" y="0"/>
                </a:cxn>
                <a:cxn ang="0">
                  <a:pos x="1" y="30"/>
                </a:cxn>
                <a:cxn ang="0">
                  <a:pos x="18" y="25"/>
                </a:cxn>
                <a:cxn ang="0">
                  <a:pos x="0" y="0"/>
                </a:cxn>
              </a:cxnLst>
              <a:rect l="0" t="0" r="r" b="b"/>
              <a:pathLst>
                <a:path w="18" h="30">
                  <a:moveTo>
                    <a:pt x="0" y="0"/>
                  </a:moveTo>
                  <a:cubicBezTo>
                    <a:pt x="1" y="30"/>
                    <a:pt x="1" y="30"/>
                    <a:pt x="1" y="30"/>
                  </a:cubicBezTo>
                  <a:cubicBezTo>
                    <a:pt x="6" y="28"/>
                    <a:pt x="12" y="26"/>
                    <a:pt x="18" y="25"/>
                  </a:cubicBezTo>
                  <a:lnTo>
                    <a:pt x="0" y="0"/>
                  </a:lnTo>
                  <a:close/>
                </a:path>
              </a:pathLst>
            </a:custGeom>
            <a:grpFill/>
            <a:ln w="9525">
              <a:noFill/>
              <a:round/>
            </a:ln>
          </p:spPr>
          <p:txBody>
            <a:bodyPr vert="horz" wrap="square" lIns="68580" tIns="34290" rIns="68580" bIns="34290" numCol="1" anchor="t" anchorCtr="0" compatLnSpc="1"/>
            <a:lstStyle/>
            <a:p>
              <a:endParaRPr lang="en-US"/>
            </a:p>
          </p:txBody>
        </p:sp>
        <p:sp>
          <p:nvSpPr>
            <p:cNvPr id="120" name="Freeform 29"/>
            <p:cNvSpPr/>
            <p:nvPr/>
          </p:nvSpPr>
          <p:spPr bwMode="auto">
            <a:xfrm>
              <a:off x="1830388" y="2259014"/>
              <a:ext cx="63500" cy="65088"/>
            </a:xfrm>
            <a:custGeom>
              <a:cxnLst>
                <a:cxn ang="0">
                  <a:pos x="38" y="26"/>
                </a:cxn>
                <a:cxn ang="0">
                  <a:pos x="0" y="0"/>
                </a:cxn>
                <a:cxn ang="0">
                  <a:pos x="23" y="39"/>
                </a:cxn>
                <a:cxn ang="0">
                  <a:pos x="38" y="26"/>
                </a:cxn>
              </a:cxnLst>
              <a:rect l="0" t="0" r="r" b="b"/>
              <a:pathLst>
                <a:path w="38" h="39">
                  <a:moveTo>
                    <a:pt x="38" y="26"/>
                  </a:moveTo>
                  <a:cubicBezTo>
                    <a:pt x="0" y="0"/>
                    <a:pt x="0" y="0"/>
                    <a:pt x="0" y="0"/>
                  </a:cubicBezTo>
                  <a:cubicBezTo>
                    <a:pt x="23" y="39"/>
                    <a:pt x="23" y="39"/>
                    <a:pt x="23" y="39"/>
                  </a:cubicBezTo>
                  <a:cubicBezTo>
                    <a:pt x="27" y="34"/>
                    <a:pt x="32" y="30"/>
                    <a:pt x="38" y="26"/>
                  </a:cubicBezTo>
                </a:path>
              </a:pathLst>
            </a:custGeom>
            <a:grpFill/>
            <a:ln w="9525">
              <a:noFill/>
              <a:round/>
            </a:ln>
          </p:spPr>
          <p:txBody>
            <a:bodyPr vert="horz" wrap="square" lIns="68580" tIns="34290" rIns="68580" bIns="34290" numCol="1" anchor="t" anchorCtr="0" compatLnSpc="1"/>
            <a:lstStyle/>
            <a:p>
              <a:endParaRPr lang="en-US"/>
            </a:p>
          </p:txBody>
        </p:sp>
        <p:sp>
          <p:nvSpPr>
            <p:cNvPr id="121" name="Freeform 30"/>
            <p:cNvSpPr/>
            <p:nvPr/>
          </p:nvSpPr>
          <p:spPr bwMode="auto">
            <a:xfrm>
              <a:off x="1963738" y="2200276"/>
              <a:ext cx="33338" cy="77788"/>
            </a:xfrm>
            <a:custGeom>
              <a:cxnLst>
                <a:cxn ang="0">
                  <a:pos x="20" y="46"/>
                </a:cxn>
                <a:cxn ang="0">
                  <a:pos x="7" y="0"/>
                </a:cxn>
                <a:cxn ang="0">
                  <a:pos x="0" y="46"/>
                </a:cxn>
                <a:cxn ang="0">
                  <a:pos x="9" y="46"/>
                </a:cxn>
                <a:cxn ang="0">
                  <a:pos x="20" y="46"/>
                </a:cxn>
              </a:cxnLst>
              <a:rect l="0" t="0" r="r" b="b"/>
              <a:pathLst>
                <a:path w="20" h="46">
                  <a:moveTo>
                    <a:pt x="20" y="46"/>
                  </a:moveTo>
                  <a:cubicBezTo>
                    <a:pt x="7" y="0"/>
                    <a:pt x="7" y="0"/>
                    <a:pt x="7" y="0"/>
                  </a:cubicBezTo>
                  <a:cubicBezTo>
                    <a:pt x="0" y="46"/>
                    <a:pt x="0" y="46"/>
                    <a:pt x="0" y="46"/>
                  </a:cubicBezTo>
                  <a:cubicBezTo>
                    <a:pt x="3" y="46"/>
                    <a:pt x="6" y="46"/>
                    <a:pt x="9" y="46"/>
                  </a:cubicBezTo>
                  <a:cubicBezTo>
                    <a:pt x="13" y="46"/>
                    <a:pt x="17" y="46"/>
                    <a:pt x="20" y="46"/>
                  </a:cubicBezTo>
                </a:path>
              </a:pathLst>
            </a:custGeom>
            <a:grpFill/>
            <a:ln w="9525">
              <a:noFill/>
              <a:round/>
            </a:ln>
          </p:spPr>
          <p:txBody>
            <a:bodyPr vert="horz" wrap="square" lIns="68580" tIns="34290" rIns="68580" bIns="34290" numCol="1" anchor="t" anchorCtr="0" compatLnSpc="1"/>
            <a:lstStyle/>
            <a:p>
              <a:endParaRPr lang="en-US"/>
            </a:p>
          </p:txBody>
        </p:sp>
        <p:sp>
          <p:nvSpPr>
            <p:cNvPr id="122" name="Freeform 31"/>
            <p:cNvSpPr/>
            <p:nvPr/>
          </p:nvSpPr>
          <p:spPr bwMode="auto">
            <a:xfrm>
              <a:off x="2055813" y="2243139"/>
              <a:ext cx="55563" cy="77788"/>
            </a:xfrm>
            <a:custGeom>
              <a:cxnLst>
                <a:cxn ang="0">
                  <a:pos x="33" y="0"/>
                </a:cxn>
                <a:cxn ang="0">
                  <a:pos x="0" y="32"/>
                </a:cxn>
                <a:cxn ang="0">
                  <a:pos x="19" y="47"/>
                </a:cxn>
                <a:cxn ang="0">
                  <a:pos x="33" y="0"/>
                </a:cxn>
              </a:cxnLst>
              <a:rect l="0" t="0" r="r" b="b"/>
              <a:pathLst>
                <a:path w="33" h="47">
                  <a:moveTo>
                    <a:pt x="33" y="0"/>
                  </a:moveTo>
                  <a:cubicBezTo>
                    <a:pt x="0" y="32"/>
                    <a:pt x="0" y="32"/>
                    <a:pt x="0" y="32"/>
                  </a:cubicBezTo>
                  <a:cubicBezTo>
                    <a:pt x="7" y="36"/>
                    <a:pt x="13" y="41"/>
                    <a:pt x="19" y="47"/>
                  </a:cubicBezTo>
                  <a:lnTo>
                    <a:pt x="33" y="0"/>
                  </a:lnTo>
                  <a:close/>
                </a:path>
              </a:pathLst>
            </a:custGeom>
            <a:grpFill/>
            <a:ln w="9525">
              <a:noFill/>
              <a:round/>
            </a:ln>
          </p:spPr>
          <p:txBody>
            <a:bodyPr vert="horz" wrap="square" lIns="68580" tIns="34290" rIns="68580" bIns="34290" numCol="1" anchor="t" anchorCtr="0" compatLnSpc="1"/>
            <a:lstStyle/>
            <a:p>
              <a:endParaRPr lang="en-US"/>
            </a:p>
          </p:txBody>
        </p:sp>
        <p:sp>
          <p:nvSpPr>
            <p:cNvPr id="123" name="Freeform 32"/>
            <p:cNvSpPr/>
            <p:nvPr/>
          </p:nvSpPr>
          <p:spPr bwMode="auto">
            <a:xfrm>
              <a:off x="2014538" y="2241551"/>
              <a:ext cx="39688" cy="53975"/>
            </a:xfrm>
            <a:custGeom>
              <a:cxnLst>
                <a:cxn ang="0">
                  <a:pos x="18" y="0"/>
                </a:cxn>
                <a:cxn ang="0">
                  <a:pos x="0" y="24"/>
                </a:cxn>
                <a:cxn ang="0">
                  <a:pos x="24" y="33"/>
                </a:cxn>
                <a:cxn ang="0">
                  <a:pos x="18" y="0"/>
                </a:cxn>
              </a:cxnLst>
              <a:rect l="0" t="0" r="r" b="b"/>
              <a:pathLst>
                <a:path w="24" h="33">
                  <a:moveTo>
                    <a:pt x="18" y="0"/>
                  </a:moveTo>
                  <a:cubicBezTo>
                    <a:pt x="0" y="24"/>
                    <a:pt x="0" y="24"/>
                    <a:pt x="0" y="24"/>
                  </a:cubicBezTo>
                  <a:cubicBezTo>
                    <a:pt x="9" y="26"/>
                    <a:pt x="16" y="29"/>
                    <a:pt x="24" y="33"/>
                  </a:cubicBezTo>
                  <a:lnTo>
                    <a:pt x="18" y="0"/>
                  </a:lnTo>
                  <a:close/>
                </a:path>
              </a:pathLst>
            </a:custGeom>
            <a:grpFill/>
            <a:ln w="9525">
              <a:noFill/>
              <a:round/>
            </a:ln>
          </p:spPr>
          <p:txBody>
            <a:bodyPr vert="horz" wrap="square" lIns="68580" tIns="34290" rIns="68580" bIns="34290" numCol="1" anchor="t" anchorCtr="0" compatLnSpc="1"/>
            <a:lstStyle/>
            <a:p>
              <a:endParaRPr lang="en-US"/>
            </a:p>
          </p:txBody>
        </p:sp>
        <p:sp>
          <p:nvSpPr>
            <p:cNvPr id="124" name="Freeform 33"/>
            <p:cNvSpPr/>
            <p:nvPr/>
          </p:nvSpPr>
          <p:spPr bwMode="auto">
            <a:xfrm>
              <a:off x="2008188" y="2293939"/>
              <a:ext cx="6350" cy="1588"/>
            </a:xfrm>
            <a:custGeom>
              <a:cxnLst>
                <a:cxn ang="0">
                  <a:pos x="4" y="1"/>
                </a:cxn>
                <a:cxn ang="0">
                  <a:pos x="0" y="0"/>
                </a:cxn>
                <a:cxn ang="0">
                  <a:pos x="0" y="1"/>
                </a:cxn>
                <a:cxn ang="0">
                  <a:pos x="4" y="1"/>
                </a:cxn>
              </a:cxnLst>
              <a:rect l="0" t="0" r="r" b="b"/>
              <a:pathLst>
                <a:path w="4" h="1">
                  <a:moveTo>
                    <a:pt x="4" y="1"/>
                  </a:moveTo>
                  <a:cubicBezTo>
                    <a:pt x="3" y="1"/>
                    <a:pt x="1" y="0"/>
                    <a:pt x="0" y="0"/>
                  </a:cubicBezTo>
                  <a:cubicBezTo>
                    <a:pt x="0" y="1"/>
                    <a:pt x="0" y="1"/>
                    <a:pt x="0" y="1"/>
                  </a:cubicBezTo>
                  <a:lnTo>
                    <a:pt x="4" y="1"/>
                  </a:lnTo>
                  <a:close/>
                </a:path>
              </a:pathLst>
            </a:custGeom>
            <a:grpFill/>
            <a:ln w="9525">
              <a:noFill/>
              <a:round/>
            </a:ln>
          </p:spPr>
          <p:txBody>
            <a:bodyPr vert="horz" wrap="square" lIns="68580" tIns="34290" rIns="68580" bIns="34290" numCol="1" anchor="t" anchorCtr="0" compatLnSpc="1"/>
            <a:lstStyle/>
            <a:p>
              <a:endParaRPr lang="en-US"/>
            </a:p>
          </p:txBody>
        </p:sp>
        <p:sp>
          <p:nvSpPr>
            <p:cNvPr id="125" name="Freeform 34"/>
            <p:cNvSpPr/>
            <p:nvPr/>
          </p:nvSpPr>
          <p:spPr bwMode="auto">
            <a:xfrm>
              <a:off x="2093913" y="2319339"/>
              <a:ext cx="58738" cy="44450"/>
            </a:xfrm>
            <a:custGeom>
              <a:cxnLst>
                <a:cxn ang="0">
                  <a:pos x="35" y="0"/>
                </a:cxn>
                <a:cxn ang="0">
                  <a:pos x="0" y="5"/>
                </a:cxn>
                <a:cxn ang="0">
                  <a:pos x="15" y="27"/>
                </a:cxn>
                <a:cxn ang="0">
                  <a:pos x="35" y="0"/>
                </a:cxn>
              </a:cxnLst>
              <a:rect l="0" t="0" r="r" b="b"/>
              <a:pathLst>
                <a:path w="35" h="27">
                  <a:moveTo>
                    <a:pt x="35" y="0"/>
                  </a:moveTo>
                  <a:cubicBezTo>
                    <a:pt x="0" y="5"/>
                    <a:pt x="0" y="5"/>
                    <a:pt x="0" y="5"/>
                  </a:cubicBezTo>
                  <a:cubicBezTo>
                    <a:pt x="6" y="11"/>
                    <a:pt x="11" y="19"/>
                    <a:pt x="15" y="27"/>
                  </a:cubicBezTo>
                  <a:lnTo>
                    <a:pt x="35" y="0"/>
                  </a:lnTo>
                  <a:close/>
                </a:path>
              </a:pathLst>
            </a:custGeom>
            <a:grpFill/>
            <a:ln w="9525">
              <a:noFill/>
              <a:round/>
            </a:ln>
          </p:spPr>
          <p:txBody>
            <a:bodyPr vert="horz" wrap="square" lIns="68580" tIns="34290" rIns="68580" bIns="34290" numCol="1" anchor="t" anchorCtr="0" compatLnSpc="1"/>
            <a:lstStyle/>
            <a:p>
              <a:endParaRPr lang="en-US"/>
            </a:p>
          </p:txBody>
        </p:sp>
        <p:sp>
          <p:nvSpPr>
            <p:cNvPr id="126" name="Freeform 35"/>
            <p:cNvSpPr/>
            <p:nvPr/>
          </p:nvSpPr>
          <p:spPr bwMode="auto">
            <a:xfrm>
              <a:off x="2127250" y="2386014"/>
              <a:ext cx="76200" cy="55563"/>
            </a:xfrm>
            <a:custGeom>
              <a:cxnLst>
                <a:cxn ang="0">
                  <a:pos x="4" y="33"/>
                </a:cxn>
                <a:cxn ang="0">
                  <a:pos x="46" y="10"/>
                </a:cxn>
                <a:cxn ang="0">
                  <a:pos x="0" y="0"/>
                </a:cxn>
                <a:cxn ang="0">
                  <a:pos x="4" y="28"/>
                </a:cxn>
                <a:cxn ang="0">
                  <a:pos x="4" y="33"/>
                </a:cxn>
              </a:cxnLst>
              <a:rect l="0" t="0" r="r" b="b"/>
              <a:pathLst>
                <a:path w="46" h="33">
                  <a:moveTo>
                    <a:pt x="4" y="33"/>
                  </a:moveTo>
                  <a:cubicBezTo>
                    <a:pt x="46" y="10"/>
                    <a:pt x="46" y="10"/>
                    <a:pt x="46" y="10"/>
                  </a:cubicBezTo>
                  <a:cubicBezTo>
                    <a:pt x="0" y="0"/>
                    <a:pt x="0" y="0"/>
                    <a:pt x="0" y="0"/>
                  </a:cubicBezTo>
                  <a:cubicBezTo>
                    <a:pt x="3" y="9"/>
                    <a:pt x="4" y="18"/>
                    <a:pt x="4" y="28"/>
                  </a:cubicBezTo>
                  <a:cubicBezTo>
                    <a:pt x="4" y="29"/>
                    <a:pt x="4" y="31"/>
                    <a:pt x="4" y="33"/>
                  </a:cubicBezTo>
                </a:path>
              </a:pathLst>
            </a:custGeom>
            <a:grpFill/>
            <a:ln w="9525">
              <a:noFill/>
              <a:round/>
            </a:ln>
          </p:spPr>
          <p:txBody>
            <a:bodyPr vert="horz" wrap="square" lIns="68580" tIns="34290" rIns="68580" bIns="34290" numCol="1" anchor="t" anchorCtr="0" compatLnSpc="1"/>
            <a:lstStyle/>
            <a:p>
              <a:endParaRPr lang="en-US"/>
            </a:p>
          </p:txBody>
        </p:sp>
      </p:grpSp>
      <p:sp>
        <p:nvSpPr>
          <p:cNvPr id="7" name="TextBox 10"/>
          <p:cNvSpPr txBox="1"/>
          <p:nvPr/>
        </p:nvSpPr>
        <p:spPr>
          <a:xfrm>
            <a:off x="2980850" y="2411572"/>
            <a:ext cx="1226820" cy="461585"/>
          </a:xfrm>
          <a:prstGeom prst="rect">
            <a:avLst/>
          </a:prstGeom>
          <a:noFill/>
          <a:ln w="9525">
            <a:noFill/>
          </a:ln>
        </p:spPr>
        <p:txBody>
          <a:bodyPr wrap="square">
            <a:spAutoFit/>
          </a:bodyPr>
          <a:lstStyle/>
          <a:p>
            <a:pPr lvl="0" algn="ctr" eaLnBrk="1" hangingPunct="1"/>
            <a:r>
              <a:rPr lang="zh-CN" altLang="en-US" sz="1200">
                <a:solidFill>
                  <a:schemeClr val="bg1"/>
                </a:solidFill>
                <a:latin typeface="微软雅黑" panose="020b0503020204020204" pitchFamily="34" charset="-122"/>
                <a:ea typeface="微软雅黑" panose="020b0503020204020204" pitchFamily="34" charset="-122"/>
                <a:sym typeface="+mn-ea"/>
              </a:rPr>
              <a:t>请在此添加标题</a:t>
            </a:r>
            <a:endParaRPr lang="zh-CN" altLang="en-US" sz="1200" b="1">
              <a:solidFill>
                <a:schemeClr val="bg1"/>
              </a:solidFill>
              <a:latin typeface="微软雅黑" panose="020b0503020204020204" pitchFamily="34" charset="-122"/>
              <a:ea typeface="微软雅黑" panose="020b0503020204020204" pitchFamily="34" charset="-122"/>
              <a:sym typeface="+mn-ea"/>
            </a:endParaRPr>
          </a:p>
        </p:txBody>
      </p:sp>
      <p:sp>
        <p:nvSpPr>
          <p:cNvPr id="8" name="TextBox 11"/>
          <p:cNvSpPr txBox="1"/>
          <p:nvPr/>
        </p:nvSpPr>
        <p:spPr>
          <a:xfrm>
            <a:off x="2826069" y="2675890"/>
            <a:ext cx="1536382" cy="692377"/>
          </a:xfrm>
          <a:prstGeom prst="rect">
            <a:avLst/>
          </a:prstGeom>
          <a:noFill/>
          <a:ln w="9525">
            <a:noFill/>
          </a:ln>
        </p:spPr>
        <p:txBody>
          <a:bodyPr>
            <a:spAutoFit/>
          </a:bodyPr>
          <a:lstStyle/>
          <a:p>
            <a:pPr algn="ctr">
              <a:lnSpc>
                <a:spcPct val="130000"/>
              </a:lnSpc>
            </a:pPr>
            <a:r>
              <a:rPr lang="zh-CN" altLang="en-US" sz="750">
                <a:solidFill>
                  <a:schemeClr val="bg1"/>
                </a:solidFill>
                <a:latin typeface="微软雅黑" panose="020b0503020204020204" pitchFamily="34" charset="-122"/>
                <a:ea typeface="微软雅黑" panose="020b0503020204020204" pitchFamily="34" charset="-122"/>
                <a:sym typeface="+mn-ea"/>
              </a:rPr>
              <a:t>请在此添加您的文字内容， 请在此添加您的文字内容。请在此添加您的文字内容，请在此添加您的文字内容。</a:t>
            </a:r>
            <a:endParaRPr lang="zh-CN" altLang="x-none" sz="75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9" name="TextBox 10"/>
          <p:cNvSpPr txBox="1"/>
          <p:nvPr/>
        </p:nvSpPr>
        <p:spPr>
          <a:xfrm>
            <a:off x="1019175" y="2411572"/>
            <a:ext cx="1226820" cy="461585"/>
          </a:xfrm>
          <a:prstGeom prst="rect">
            <a:avLst/>
          </a:prstGeom>
          <a:noFill/>
          <a:ln w="9525">
            <a:noFill/>
          </a:ln>
        </p:spPr>
        <p:txBody>
          <a:bodyPr wrap="square">
            <a:spAutoFit/>
          </a:bodyPr>
          <a:lstStyle/>
          <a:p>
            <a:pPr lvl="0" algn="ctr" eaLnBrk="1" hangingPunct="1"/>
            <a:r>
              <a:rPr lang="zh-CN" altLang="en-US" sz="1200">
                <a:solidFill>
                  <a:schemeClr val="bg1"/>
                </a:solidFill>
                <a:latin typeface="微软雅黑" panose="020b0503020204020204" pitchFamily="34" charset="-122"/>
                <a:ea typeface="微软雅黑" panose="020b0503020204020204" pitchFamily="34" charset="-122"/>
                <a:sym typeface="+mn-ea"/>
              </a:rPr>
              <a:t>请在此添加标题</a:t>
            </a:r>
            <a:endParaRPr lang="zh-CN" altLang="en-US" sz="1200" b="1">
              <a:solidFill>
                <a:schemeClr val="bg1"/>
              </a:solidFill>
              <a:latin typeface="微软雅黑" panose="020b0503020204020204" pitchFamily="34" charset="-122"/>
              <a:ea typeface="微软雅黑" panose="020b0503020204020204" pitchFamily="34" charset="-122"/>
              <a:sym typeface="+mn-ea"/>
            </a:endParaRPr>
          </a:p>
        </p:txBody>
      </p:sp>
      <p:sp>
        <p:nvSpPr>
          <p:cNvPr id="10" name="TextBox 11"/>
          <p:cNvSpPr txBox="1"/>
          <p:nvPr/>
        </p:nvSpPr>
        <p:spPr>
          <a:xfrm>
            <a:off x="864394" y="2675890"/>
            <a:ext cx="1536382" cy="692377"/>
          </a:xfrm>
          <a:prstGeom prst="rect">
            <a:avLst/>
          </a:prstGeom>
          <a:noFill/>
          <a:ln w="9525">
            <a:noFill/>
          </a:ln>
        </p:spPr>
        <p:txBody>
          <a:bodyPr>
            <a:spAutoFit/>
          </a:bodyPr>
          <a:lstStyle/>
          <a:p>
            <a:pPr algn="ctr">
              <a:lnSpc>
                <a:spcPct val="130000"/>
              </a:lnSpc>
            </a:pPr>
            <a:r>
              <a:rPr lang="zh-CN" altLang="en-US" sz="750">
                <a:solidFill>
                  <a:schemeClr val="bg1"/>
                </a:solidFill>
                <a:latin typeface="微软雅黑" panose="020b0503020204020204" pitchFamily="34" charset="-122"/>
                <a:ea typeface="微软雅黑" panose="020b0503020204020204" pitchFamily="34" charset="-122"/>
                <a:sym typeface="+mn-ea"/>
              </a:rPr>
              <a:t>请在此添加您的文字内容， 请在此添加您的文字内容。请在此添加您的文字内容，请在此添加您的文字内容。</a:t>
            </a:r>
            <a:endParaRPr lang="zh-CN" altLang="x-none" sz="75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1" name="TextBox 10"/>
          <p:cNvSpPr txBox="1"/>
          <p:nvPr/>
        </p:nvSpPr>
        <p:spPr>
          <a:xfrm>
            <a:off x="4922521" y="2411572"/>
            <a:ext cx="1226820" cy="461585"/>
          </a:xfrm>
          <a:prstGeom prst="rect">
            <a:avLst/>
          </a:prstGeom>
          <a:noFill/>
          <a:ln w="9525">
            <a:noFill/>
          </a:ln>
        </p:spPr>
        <p:txBody>
          <a:bodyPr wrap="square">
            <a:spAutoFit/>
          </a:bodyPr>
          <a:lstStyle/>
          <a:p>
            <a:pPr lvl="0" algn="ctr" eaLnBrk="1" hangingPunct="1"/>
            <a:r>
              <a:rPr lang="zh-CN" altLang="en-US" sz="1200">
                <a:solidFill>
                  <a:schemeClr val="bg1"/>
                </a:solidFill>
                <a:latin typeface="微软雅黑" panose="020b0503020204020204" pitchFamily="34" charset="-122"/>
                <a:ea typeface="微软雅黑" panose="020b0503020204020204" pitchFamily="34" charset="-122"/>
                <a:sym typeface="+mn-ea"/>
              </a:rPr>
              <a:t>请在此添加标题</a:t>
            </a:r>
            <a:endParaRPr lang="zh-CN" altLang="en-US" sz="1200" b="1">
              <a:solidFill>
                <a:schemeClr val="bg1"/>
              </a:solidFill>
              <a:latin typeface="微软雅黑" panose="020b0503020204020204" pitchFamily="34" charset="-122"/>
              <a:ea typeface="微软雅黑" panose="020b0503020204020204" pitchFamily="34" charset="-122"/>
              <a:sym typeface="+mn-ea"/>
            </a:endParaRPr>
          </a:p>
        </p:txBody>
      </p:sp>
      <p:sp>
        <p:nvSpPr>
          <p:cNvPr id="12" name="TextBox 11"/>
          <p:cNvSpPr txBox="1"/>
          <p:nvPr/>
        </p:nvSpPr>
        <p:spPr>
          <a:xfrm>
            <a:off x="4767740" y="2675890"/>
            <a:ext cx="1536382" cy="692377"/>
          </a:xfrm>
          <a:prstGeom prst="rect">
            <a:avLst/>
          </a:prstGeom>
          <a:noFill/>
          <a:ln w="9525">
            <a:noFill/>
          </a:ln>
        </p:spPr>
        <p:txBody>
          <a:bodyPr>
            <a:spAutoFit/>
          </a:bodyPr>
          <a:lstStyle/>
          <a:p>
            <a:pPr algn="ctr">
              <a:lnSpc>
                <a:spcPct val="130000"/>
              </a:lnSpc>
            </a:pPr>
            <a:r>
              <a:rPr lang="zh-CN" altLang="en-US" sz="750">
                <a:solidFill>
                  <a:schemeClr val="bg1"/>
                </a:solidFill>
                <a:latin typeface="微软雅黑" panose="020b0503020204020204" pitchFamily="34" charset="-122"/>
                <a:ea typeface="微软雅黑" panose="020b0503020204020204" pitchFamily="34" charset="-122"/>
                <a:sym typeface="+mn-ea"/>
              </a:rPr>
              <a:t>请在此添加您的文字内容， 请在此添加您的文字内容。请在此添加您的文字内容，请在此添加您的文字内容。</a:t>
            </a:r>
            <a:endParaRPr lang="zh-CN" altLang="x-none" sz="75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3" name="TextBox 10"/>
          <p:cNvSpPr txBox="1"/>
          <p:nvPr/>
        </p:nvSpPr>
        <p:spPr>
          <a:xfrm>
            <a:off x="6956108" y="2411572"/>
            <a:ext cx="1226820" cy="461585"/>
          </a:xfrm>
          <a:prstGeom prst="rect">
            <a:avLst/>
          </a:prstGeom>
          <a:noFill/>
          <a:ln w="9525">
            <a:noFill/>
          </a:ln>
        </p:spPr>
        <p:txBody>
          <a:bodyPr wrap="square">
            <a:spAutoFit/>
          </a:bodyPr>
          <a:lstStyle/>
          <a:p>
            <a:pPr lvl="0" algn="ctr" eaLnBrk="1" hangingPunct="1"/>
            <a:r>
              <a:rPr lang="zh-CN" altLang="en-US" sz="1200">
                <a:solidFill>
                  <a:schemeClr val="bg1"/>
                </a:solidFill>
                <a:latin typeface="微软雅黑" panose="020b0503020204020204" pitchFamily="34" charset="-122"/>
                <a:ea typeface="微软雅黑" panose="020b0503020204020204" pitchFamily="34" charset="-122"/>
                <a:sym typeface="+mn-ea"/>
              </a:rPr>
              <a:t>请在此添加标题</a:t>
            </a:r>
            <a:endParaRPr lang="zh-CN" altLang="en-US" sz="1200" b="1">
              <a:solidFill>
                <a:schemeClr val="bg1"/>
              </a:solidFill>
              <a:latin typeface="微软雅黑" panose="020b0503020204020204" pitchFamily="34" charset="-122"/>
              <a:ea typeface="微软雅黑" panose="020b0503020204020204" pitchFamily="34" charset="-122"/>
              <a:sym typeface="+mn-ea"/>
            </a:endParaRPr>
          </a:p>
        </p:txBody>
      </p:sp>
      <p:sp>
        <p:nvSpPr>
          <p:cNvPr id="14" name="TextBox 11"/>
          <p:cNvSpPr txBox="1"/>
          <p:nvPr/>
        </p:nvSpPr>
        <p:spPr>
          <a:xfrm>
            <a:off x="6801327" y="2675890"/>
            <a:ext cx="1536382" cy="692377"/>
          </a:xfrm>
          <a:prstGeom prst="rect">
            <a:avLst/>
          </a:prstGeom>
          <a:noFill/>
          <a:ln w="9525">
            <a:noFill/>
          </a:ln>
        </p:spPr>
        <p:txBody>
          <a:bodyPr>
            <a:spAutoFit/>
          </a:bodyPr>
          <a:lstStyle/>
          <a:p>
            <a:pPr algn="ctr">
              <a:lnSpc>
                <a:spcPct val="130000"/>
              </a:lnSpc>
            </a:pPr>
            <a:r>
              <a:rPr lang="zh-CN" altLang="en-US" sz="750">
                <a:solidFill>
                  <a:schemeClr val="bg1"/>
                </a:solidFill>
                <a:latin typeface="微软雅黑" panose="020b0503020204020204" pitchFamily="34" charset="-122"/>
                <a:ea typeface="微软雅黑" panose="020b0503020204020204" pitchFamily="34" charset="-122"/>
                <a:sym typeface="+mn-ea"/>
              </a:rPr>
              <a:t>请在此添加您的文字内容， 请在此添加您的文字内容。请在此添加您的文字内容，请在此添加您的文字内容。</a:t>
            </a:r>
            <a:endParaRPr lang="zh-CN" altLang="x-none" sz="75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mc:Choice xmlns:p14="http://schemas.microsoft.com/office/powerpoint/2010/main" Requires="p14">
      <p:transition spd="slow" advClick="0" advTm="0" p14:dur="1600">
        <p14:prism isContent="1" isInverted="1"/>
      </p:transition>
    </mc:Choice>
    <mc:Fallback>
      <p:transition spd="slow" advClick="0" advTm="0">
        <p:fade/>
      </p:transition>
    </mc:Fallback>
  </mc:AlternateConten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hape 1787"/>
          <p:cNvSpPr/>
          <p:nvPr/>
        </p:nvSpPr>
        <p:spPr>
          <a:xfrm>
            <a:off x="4596246" y="1686562"/>
            <a:ext cx="1" cy="1022547"/>
          </a:xfrm>
          <a:prstGeom prst="line">
            <a:avLst/>
          </a:prstGeom>
          <a:ln w="6350">
            <a:solidFill>
              <a:schemeClr val="bg1">
                <a:lumMod val="65000"/>
              </a:schemeClr>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4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Shape 1785"/>
          <p:cNvSpPr/>
          <p:nvPr/>
        </p:nvSpPr>
        <p:spPr>
          <a:xfrm>
            <a:off x="4596244" y="1686563"/>
            <a:ext cx="3103473" cy="1017027"/>
          </a:xfrm>
          <a:prstGeom prst="line">
            <a:avLst/>
          </a:prstGeom>
          <a:ln w="6350">
            <a:solidFill>
              <a:schemeClr val="bg1">
                <a:lumMod val="65000"/>
              </a:schemeClr>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4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Shape 1786"/>
          <p:cNvSpPr/>
          <p:nvPr/>
        </p:nvSpPr>
        <p:spPr>
          <a:xfrm>
            <a:off x="4600696" y="1686561"/>
            <a:ext cx="1561084" cy="1017029"/>
          </a:xfrm>
          <a:prstGeom prst="line">
            <a:avLst/>
          </a:prstGeom>
          <a:ln w="6350">
            <a:solidFill>
              <a:schemeClr val="bg1">
                <a:lumMod val="65000"/>
              </a:schemeClr>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4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Shape 1788"/>
          <p:cNvSpPr/>
          <p:nvPr/>
        </p:nvSpPr>
        <p:spPr>
          <a:xfrm flipH="1">
            <a:off x="3041749" y="1686562"/>
            <a:ext cx="1555067" cy="1011509"/>
          </a:xfrm>
          <a:prstGeom prst="line">
            <a:avLst/>
          </a:prstGeom>
          <a:ln w="6350">
            <a:solidFill>
              <a:schemeClr val="bg1">
                <a:lumMod val="65000"/>
              </a:schemeClr>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4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Shape 1789"/>
          <p:cNvSpPr/>
          <p:nvPr/>
        </p:nvSpPr>
        <p:spPr>
          <a:xfrm flipH="1">
            <a:off x="1487253" y="1686562"/>
            <a:ext cx="3108992" cy="1022547"/>
          </a:xfrm>
          <a:prstGeom prst="line">
            <a:avLst/>
          </a:prstGeom>
          <a:ln w="6350">
            <a:solidFill>
              <a:schemeClr val="bg1">
                <a:lumMod val="65000"/>
              </a:schemeClr>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4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Shape 1794"/>
          <p:cNvSpPr/>
          <p:nvPr/>
        </p:nvSpPr>
        <p:spPr>
          <a:xfrm>
            <a:off x="786853" y="2517316"/>
            <a:ext cx="1418946" cy="441704"/>
          </a:xfrm>
          <a:prstGeom prst="roundRect">
            <a:avLst>
              <a:gd name="adj" fmla="val 50000"/>
            </a:avLst>
          </a:prstGeom>
          <a:solidFill>
            <a:schemeClr val="accent2"/>
          </a:solidFill>
          <a:ln w="12700">
            <a:miter lim="400000"/>
          </a:ln>
        </p:spPr>
        <p:txBody>
          <a:bodyPr lIns="14287" tIns="14287" rIns="14287" bIns="14287" anchor="ctr"/>
          <a:lstStyle/>
          <a:p>
            <a:pPr lvl="0">
              <a:lnSpc>
                <a:spcPct val="120000"/>
              </a:lnSpc>
            </a:pPr>
            <a:endParaRPr sz="114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Shape 1796"/>
          <p:cNvSpPr/>
          <p:nvPr/>
        </p:nvSpPr>
        <p:spPr>
          <a:xfrm>
            <a:off x="2333568" y="2517316"/>
            <a:ext cx="1418946" cy="441704"/>
          </a:xfrm>
          <a:prstGeom prst="roundRect">
            <a:avLst>
              <a:gd name="adj" fmla="val 50000"/>
            </a:avLst>
          </a:prstGeom>
          <a:solidFill>
            <a:schemeClr val="accent3"/>
          </a:solidFill>
          <a:ln w="12700">
            <a:miter lim="400000"/>
          </a:ln>
        </p:spPr>
        <p:txBody>
          <a:bodyPr lIns="14287" tIns="14287" rIns="14287" bIns="14287" anchor="ctr"/>
          <a:lstStyle/>
          <a:p>
            <a:pPr lvl="0">
              <a:lnSpc>
                <a:spcPct val="120000"/>
              </a:lnSpc>
            </a:pPr>
            <a:endParaRPr sz="114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Shape 1798"/>
          <p:cNvSpPr/>
          <p:nvPr/>
        </p:nvSpPr>
        <p:spPr>
          <a:xfrm>
            <a:off x="3869410" y="2517316"/>
            <a:ext cx="1418946" cy="441704"/>
          </a:xfrm>
          <a:prstGeom prst="roundRect">
            <a:avLst>
              <a:gd name="adj" fmla="val 50000"/>
            </a:avLst>
          </a:prstGeom>
          <a:solidFill>
            <a:schemeClr val="accent1"/>
          </a:solidFill>
          <a:ln w="12700">
            <a:miter lim="400000"/>
          </a:ln>
        </p:spPr>
        <p:txBody>
          <a:bodyPr lIns="14287" tIns="14287" rIns="14287" bIns="14287" anchor="ctr"/>
          <a:lstStyle/>
          <a:p>
            <a:pPr lvl="0">
              <a:lnSpc>
                <a:spcPct val="120000"/>
              </a:lnSpc>
            </a:pPr>
            <a:endParaRPr sz="114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Shape 1800"/>
          <p:cNvSpPr/>
          <p:nvPr/>
        </p:nvSpPr>
        <p:spPr>
          <a:xfrm>
            <a:off x="5385783" y="2517316"/>
            <a:ext cx="1418946" cy="441704"/>
          </a:xfrm>
          <a:prstGeom prst="roundRect">
            <a:avLst>
              <a:gd name="adj" fmla="val 50000"/>
            </a:avLst>
          </a:prstGeom>
          <a:solidFill>
            <a:schemeClr val="accent4"/>
          </a:solidFill>
          <a:ln w="12700">
            <a:miter lim="400000"/>
          </a:ln>
        </p:spPr>
        <p:txBody>
          <a:bodyPr lIns="14287" tIns="14287" rIns="14287" bIns="14287" anchor="ctr"/>
          <a:lstStyle/>
          <a:p>
            <a:pPr lvl="0">
              <a:lnSpc>
                <a:spcPct val="120000"/>
              </a:lnSpc>
            </a:pPr>
            <a:endParaRPr sz="114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Shape 1802"/>
          <p:cNvSpPr/>
          <p:nvPr/>
        </p:nvSpPr>
        <p:spPr>
          <a:xfrm>
            <a:off x="6920451" y="2517316"/>
            <a:ext cx="1418946" cy="441704"/>
          </a:xfrm>
          <a:prstGeom prst="roundRect">
            <a:avLst>
              <a:gd name="adj" fmla="val 50000"/>
            </a:avLst>
          </a:prstGeom>
          <a:solidFill>
            <a:schemeClr val="accent5"/>
          </a:solidFill>
          <a:ln w="12700">
            <a:miter lim="400000"/>
          </a:ln>
        </p:spPr>
        <p:txBody>
          <a:bodyPr lIns="14287" tIns="14287" rIns="14287" bIns="14287" anchor="ctr"/>
          <a:lstStyle/>
          <a:p>
            <a:pPr lvl="0">
              <a:lnSpc>
                <a:spcPct val="120000"/>
              </a:lnSpc>
            </a:pPr>
            <a:endParaRPr sz="114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Shape 1805"/>
          <p:cNvSpPr/>
          <p:nvPr/>
        </p:nvSpPr>
        <p:spPr>
          <a:xfrm>
            <a:off x="1688785" y="3273137"/>
            <a:ext cx="5805395" cy="1013024"/>
          </a:xfrm>
          <a:prstGeom prst="roundRect">
            <a:avLst>
              <a:gd name="adj" fmla="val 50000"/>
            </a:avLst>
          </a:prstGeom>
          <a:solidFill>
            <a:schemeClr val="accent1"/>
          </a:solidFill>
          <a:ln w="12700">
            <a:solidFill>
              <a:srgbClr val="A6AAA9"/>
            </a:solidFill>
            <a:miter lim="400000"/>
          </a:ln>
        </p:spPr>
        <p:txBody>
          <a:bodyPr lIns="14287" tIns="14287" rIns="14287" bIns="14287" anchor="ctr"/>
          <a:lstStyle/>
          <a:p>
            <a:pPr lvl="0">
              <a:lnSpc>
                <a:spcPct val="120000"/>
              </a:lnSpc>
            </a:pPr>
            <a:endParaRPr>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 name="Group 33"/>
          <p:cNvGrpSpPr/>
          <p:nvPr/>
        </p:nvGrpSpPr>
        <p:grpSpPr>
          <a:xfrm>
            <a:off x="4144853" y="1273549"/>
            <a:ext cx="893258" cy="893258"/>
            <a:chOff x="5526407" y="1696816"/>
            <a:chExt cx="1191141" cy="1191141"/>
          </a:xfrm>
        </p:grpSpPr>
        <p:sp>
          <p:nvSpPr>
            <p:cNvPr id="14" name="Shape 1790"/>
            <p:cNvSpPr/>
            <p:nvPr/>
          </p:nvSpPr>
          <p:spPr>
            <a:xfrm>
              <a:off x="5526407" y="1696816"/>
              <a:ext cx="1191141" cy="1191141"/>
            </a:xfrm>
            <a:custGeom>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19049" tIns="19049" rIns="19049" bIns="19049" anchor="ctr"/>
            <a:lstStyle/>
            <a:p>
              <a:pPr lvl="0">
                <a:lnSpc>
                  <a:spcPct val="120000"/>
                </a:lnSpc>
              </a:pPr>
              <a:endParaRPr>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Shape 1804"/>
            <p:cNvSpPr/>
            <p:nvPr/>
          </p:nvSpPr>
          <p:spPr>
            <a:xfrm>
              <a:off x="5902228" y="2068264"/>
              <a:ext cx="448246" cy="448246"/>
            </a:xfrm>
            <a:custGeom>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FFFFFF"/>
            </a:solidFill>
            <a:ln w="12700">
              <a:miter lim="400000"/>
            </a:ln>
          </p:spPr>
          <p:txBody>
            <a:bodyPr lIns="0" tIns="0" rIns="0" bIns="0" anchor="ctr"/>
            <a:lstStyle/>
            <a:p>
              <a:pPr lvl="0">
                <a:lnSpc>
                  <a:spcPct val="120000"/>
                </a:lnSpc>
              </a:pPr>
              <a:endParaRPr>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6" name="Text Placeholder 3"/>
          <p:cNvSpPr txBox="1"/>
          <p:nvPr/>
        </p:nvSpPr>
        <p:spPr>
          <a:xfrm>
            <a:off x="2166741" y="3495872"/>
            <a:ext cx="4796453" cy="56755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57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directly.Please replace text, click add relevant headline, modify the text content, also can copy your content to this directly.Please replace text, click add relevant headline, modify the text content, also can copy your content to this directly.</a:t>
            </a:r>
            <a:endParaRPr lang="en-GB" altLang="zh-CN" sz="57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 Placeholder 3"/>
          <p:cNvSpPr txBox="1"/>
          <p:nvPr/>
        </p:nvSpPr>
        <p:spPr>
          <a:xfrm>
            <a:off x="2339382" y="2584907"/>
            <a:ext cx="1407316" cy="306525"/>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zh-CN" alt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点击输入内容</a:t>
            </a:r>
            <a:endParaRPr lang="en-GB" altLang="zh-CN"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ext Placeholder 3"/>
          <p:cNvSpPr txBox="1"/>
          <p:nvPr/>
        </p:nvSpPr>
        <p:spPr>
          <a:xfrm>
            <a:off x="3875222" y="2584907"/>
            <a:ext cx="1407316" cy="306525"/>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点击输入内容</a:t>
            </a:r>
            <a:endParaRPr lang="en-GB" altLang="zh-CN"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Text Placeholder 3"/>
          <p:cNvSpPr txBox="1"/>
          <p:nvPr/>
        </p:nvSpPr>
        <p:spPr>
          <a:xfrm>
            <a:off x="5391596" y="2584907"/>
            <a:ext cx="1407316" cy="306525"/>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点击输入内容</a:t>
            </a:r>
            <a:endParaRPr lang="en-GB" altLang="zh-CN"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 Placeholder 3"/>
          <p:cNvSpPr txBox="1"/>
          <p:nvPr/>
        </p:nvSpPr>
        <p:spPr>
          <a:xfrm>
            <a:off x="804442" y="2584907"/>
            <a:ext cx="1407316" cy="306525"/>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点击输入内容</a:t>
            </a:r>
            <a:endParaRPr lang="en-GB" altLang="zh-CN"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 Placeholder 3"/>
          <p:cNvSpPr txBox="1"/>
          <p:nvPr/>
        </p:nvSpPr>
        <p:spPr>
          <a:xfrm>
            <a:off x="6931026" y="2584187"/>
            <a:ext cx="1407316" cy="306525"/>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点击输入内容</a:t>
            </a:r>
            <a:endParaRPr lang="en-GB" altLang="zh-CN"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mc:Choice xmlns:p14="http://schemas.microsoft.com/office/powerpoint/2010/main" Requires="p14">
      <p:transition spd="slow" advClick="0" advTm="0" p14:dur="1600">
        <p14:prism isContent="1"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nodeType="afterGroup">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300"/>
                                        <p:tgtEl>
                                          <p:spTgt spid="6"/>
                                        </p:tgtEl>
                                      </p:cBhvr>
                                    </p:animEffect>
                                  </p:childTnLst>
                                </p:cTn>
                              </p:par>
                            </p:childTnLst>
                          </p:cTn>
                        </p:par>
                        <p:par>
                          <p:cTn id="14" fill="hold" nodeType="afterGroup">
                            <p:stCondLst>
                              <p:cond delay="8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nodeType="afterGroup">
                            <p:stCondLst>
                              <p:cond delay="1300"/>
                            </p:stCondLst>
                            <p:childTnLst>
                              <p:par>
                                <p:cTn id="22" presetID="2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300"/>
                                        <p:tgtEl>
                                          <p:spTgt spid="5"/>
                                        </p:tgtEl>
                                      </p:cBhvr>
                                    </p:animEffect>
                                  </p:childTnLst>
                                </p:cTn>
                              </p:par>
                            </p:childTnLst>
                          </p:cTn>
                        </p:par>
                        <p:par>
                          <p:cTn id="25" fill="hold" nodeType="afterGroup">
                            <p:stCondLst>
                              <p:cond delay="16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childTnLst>
                          </p:cTn>
                        </p:par>
                        <p:par>
                          <p:cTn id="32" fill="hold" nodeType="afterGroup">
                            <p:stCondLst>
                              <p:cond delay="2100"/>
                            </p:stCondLst>
                            <p:childTnLst>
                              <p:par>
                                <p:cTn id="33" presetID="22" presetClass="entr" presetSubtype="1"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300"/>
                                        <p:tgtEl>
                                          <p:spTgt spid="2"/>
                                        </p:tgtEl>
                                      </p:cBhvr>
                                    </p:animEffect>
                                  </p:childTnLst>
                                </p:cTn>
                              </p:par>
                            </p:childTnLst>
                          </p:cTn>
                        </p:par>
                        <p:par>
                          <p:cTn id="36" fill="hold" nodeType="afterGroup">
                            <p:stCondLst>
                              <p:cond delay="24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nodeType="afterGroup">
                            <p:stCondLst>
                              <p:cond delay="2900"/>
                            </p:stCondLst>
                            <p:childTnLst>
                              <p:par>
                                <p:cTn id="44" presetID="22" presetClass="entr" presetSubtype="1"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300"/>
                                        <p:tgtEl>
                                          <p:spTgt spid="4"/>
                                        </p:tgtEl>
                                      </p:cBhvr>
                                    </p:animEffect>
                                  </p:childTnLst>
                                </p:cTn>
                              </p:par>
                            </p:childTnLst>
                          </p:cTn>
                        </p:par>
                        <p:par>
                          <p:cTn id="47" fill="hold" nodeType="afterGroup">
                            <p:stCondLst>
                              <p:cond delay="3200"/>
                            </p:stCondLst>
                            <p:childTnLst>
                              <p:par>
                                <p:cTn id="48" presetID="10"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par>
                          <p:cTn id="54" fill="hold" nodeType="afterGroup">
                            <p:stCondLst>
                              <p:cond delay="3700"/>
                            </p:stCondLst>
                            <p:childTnLst>
                              <p:par>
                                <p:cTn id="55" presetID="22" presetClass="entr" presetSubtype="1"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300"/>
                                        <p:tgtEl>
                                          <p:spTgt spid="3"/>
                                        </p:tgtEl>
                                      </p:cBhvr>
                                    </p:animEffect>
                                  </p:childTnLst>
                                </p:cTn>
                              </p:par>
                            </p:childTnLst>
                          </p:cTn>
                        </p:par>
                        <p:par>
                          <p:cTn id="58" fill="hold" nodeType="afterGroup">
                            <p:stCondLst>
                              <p:cond delay="4000"/>
                            </p:stCondLst>
                            <p:childTnLst>
                              <p:par>
                                <p:cTn id="59" presetID="10"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par>
                          <p:cTn id="65" fill="hold" nodeType="afterGroup">
                            <p:stCondLst>
                              <p:cond delay="4500"/>
                            </p:stCondLst>
                            <p:childTnLst>
                              <p:par>
                                <p:cTn id="66" presetID="53" presetClass="entr" presetSubtype="52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Effect transition="in" filter="fade">
                                      <p:cBhvr>
                                        <p:cTn id="70" dur="500"/>
                                        <p:tgtEl>
                                          <p:spTgt spid="12"/>
                                        </p:tgtEl>
                                      </p:cBhvr>
                                    </p:animEffect>
                                    <p:anim calcmode="lin" valueType="num">
                                      <p:cBhvr>
                                        <p:cTn id="71" dur="500" fill="hold"/>
                                        <p:tgtEl>
                                          <p:spTgt spid="12"/>
                                        </p:tgtEl>
                                        <p:attrNameLst>
                                          <p:attrName>ppt_x</p:attrName>
                                        </p:attrNameLst>
                                      </p:cBhvr>
                                      <p:tavLst>
                                        <p:tav tm="0">
                                          <p:val>
                                            <p:fltVal val="0.5"/>
                                          </p:val>
                                        </p:tav>
                                        <p:tav tm="100000">
                                          <p:val>
                                            <p:strVal val="#ppt_x"/>
                                          </p:val>
                                        </p:tav>
                                      </p:tavLst>
                                    </p:anim>
                                    <p:anim calcmode="lin" valueType="num">
                                      <p:cBhvr>
                                        <p:cTn id="72" dur="500" fill="hold"/>
                                        <p:tgtEl>
                                          <p:spTgt spid="12"/>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anim calcmode="lin" valueType="num">
                                      <p:cBhvr>
                                        <p:cTn id="78" dur="500" fill="hold"/>
                                        <p:tgtEl>
                                          <p:spTgt spid="16"/>
                                        </p:tgtEl>
                                        <p:attrNameLst>
                                          <p:attrName>ppt_x</p:attrName>
                                        </p:attrNameLst>
                                      </p:cBhvr>
                                      <p:tavLst>
                                        <p:tav tm="0">
                                          <p:val>
                                            <p:fltVal val="0.5"/>
                                          </p:val>
                                        </p:tav>
                                        <p:tav tm="100000">
                                          <p:val>
                                            <p:strVal val="#ppt_x"/>
                                          </p:val>
                                        </p:tav>
                                      </p:tavLst>
                                    </p:anim>
                                    <p:anim calcmode="lin" valueType="num">
                                      <p:cBhvr>
                                        <p:cTn id="79"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6" grpId="0"/>
      <p:bldP spid="17" grpId="0" build="p"/>
      <p:bldP spid="18" grpId="0"/>
      <p:bldP spid="19" grpId="0"/>
      <p:bldP spid="22" grpId="0"/>
      <p:bldP spid="23"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5" name="Freeform 8"/>
          <p:cNvSpPr/>
          <p:nvPr/>
        </p:nvSpPr>
        <p:spPr bwMode="auto">
          <a:xfrm>
            <a:off x="1434017" y="1278996"/>
            <a:ext cx="2536572" cy="2534761"/>
          </a:xfrm>
          <a:custGeom>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1"/>
          </a:solidFill>
          <a:ln w="0">
            <a:noFill/>
            <a:prstDash val="solid"/>
            <a:round/>
          </a:ln>
        </p:spPr>
        <p:txBody>
          <a:bodyPr vert="horz" wrap="square" lIns="91446" tIns="45723" rIns="91446" bIns="45723" numCol="1" anchor="t" anchorCtr="0" compatLnSpc="1"/>
          <a:lstStyle/>
          <a:p>
            <a:endParaRPr lang="zh-CN" altLang="en-US"/>
          </a:p>
        </p:txBody>
      </p:sp>
      <p:sp>
        <p:nvSpPr>
          <p:cNvPr id="2050" name="文本框 2"/>
          <p:cNvSpPr txBox="1">
            <a:spLocks noChangeArrowheads="1"/>
          </p:cNvSpPr>
          <p:nvPr>
            <p:custDataLst>
              <p:tags r:id="rId3"/>
            </p:custDataLst>
          </p:nvPr>
        </p:nvSpPr>
        <p:spPr bwMode="auto">
          <a:xfrm>
            <a:off x="2099220" y="1742064"/>
            <a:ext cx="1206167" cy="111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73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04</a:t>
            </a:r>
            <a:endParaRPr lang="zh-CN" altLang="en-US" sz="73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7" name="直接连接符 6"/>
          <p:cNvCxnSpPr/>
          <p:nvPr>
            <p:custDataLst>
              <p:tags r:id="rId4"/>
            </p:custDataLst>
          </p:nvPr>
        </p:nvCxnSpPr>
        <p:spPr>
          <a:xfrm>
            <a:off x="4412667" y="2572544"/>
            <a:ext cx="2946528"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5"/>
            </p:custDataLst>
          </p:nvPr>
        </p:nvSpPr>
        <p:spPr bwMode="auto">
          <a:xfrm>
            <a:off x="1469694" y="2752040"/>
            <a:ext cx="2465220" cy="30777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4412668" y="1955231"/>
            <a:ext cx="3177687" cy="615553"/>
          </a:xfrm>
          <a:prstGeom prst="rect">
            <a:avLst/>
          </a:prstGeom>
        </p:spPr>
        <p:txBody>
          <a:bodyPr wrap="square" lIns="0" tIns="0" rIns="0" bIns="0">
            <a:spAutoFit/>
          </a:bodyPr>
          <a:lstStyle/>
          <a:p>
            <a:pPr lvl="0"/>
            <a:r>
              <a:rPr lang="zh-CN" altLang="en-US" sz="4000">
                <a:solidFill>
                  <a:schemeClr val="accent1"/>
                </a:solidFill>
                <a:latin typeface="Arial" panose="020b0604020202020204" pitchFamily="34" charset="0"/>
                <a:ea typeface="微软雅黑" panose="020b0503020204020204" pitchFamily="34" charset="-122"/>
                <a:sym typeface="Arial" panose="020b0604020202020204" pitchFamily="34" charset="0"/>
              </a:rPr>
              <a:t>明年工作计划</a:t>
            </a:r>
            <a:endParaRPr lang="en-US" altLang="zh-CN" sz="40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1"/>
          <p:cNvSpPr txBox="1"/>
          <p:nvPr/>
        </p:nvSpPr>
        <p:spPr>
          <a:xfrm>
            <a:off x="4412667" y="2629323"/>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5937496" y="2629323"/>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1"/>
          <p:cNvSpPr txBox="1"/>
          <p:nvPr/>
        </p:nvSpPr>
        <p:spPr>
          <a:xfrm>
            <a:off x="4412667" y="2895668"/>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1"/>
          <p:cNvSpPr txBox="1"/>
          <p:nvPr/>
        </p:nvSpPr>
        <p:spPr>
          <a:xfrm>
            <a:off x="5937496" y="2895668"/>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6"/>
    </p:custDataLst>
  </p:cSld>
  <p:clrMapOvr>
    <a:masterClrMapping/>
  </p:clrMapOvr>
  <mc:AlternateContent>
    <mc:Choice xmlns:p15="http://schemas.microsoft.com/office/powerpoint/2012/main" Requires="p15">
      <p:transition spd="slow" advClick="0" advTm="0" p14:dur="2000">
        <p15:prstTrans prst="cru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0-#ppt_w/2"/>
                                          </p:val>
                                        </p:tav>
                                        <p:tav tm="100000">
                                          <p:val>
                                            <p:strVal val="#ppt_x"/>
                                          </p:val>
                                        </p:tav>
                                      </p:tavLst>
                                    </p:anim>
                                    <p:anim calcmode="lin" valueType="num">
                                      <p:cBhvr additive="base">
                                        <p:cTn id="19"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nodeType="afterGroup">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p:tgtEl>
                                          <p:spTgt spid="11"/>
                                        </p:tgtEl>
                                        <p:attrNameLst>
                                          <p:attrName>ppt_x</p:attrName>
                                        </p:attrNameLst>
                                      </p:cBhvr>
                                      <p:tavLst>
                                        <p:tav tm="0">
                                          <p:val>
                                            <p:strVal val="#ppt_x-#ppt_w*1.125000"/>
                                          </p:val>
                                        </p:tav>
                                        <p:tav tm="100000">
                                          <p:val>
                                            <p:strVal val="#ppt_x"/>
                                          </p:val>
                                        </p:tav>
                                      </p:tavLst>
                                    </p:anim>
                                    <p:animEffect transition="in" filter="wipe(right)">
                                      <p:cBhvr>
                                        <p:cTn id="35" dur="500"/>
                                        <p:tgtEl>
                                          <p:spTgt spid="11"/>
                                        </p:tgtEl>
                                      </p:cBhvr>
                                    </p:animEffect>
                                  </p:childTnLst>
                                </p:cTn>
                              </p:par>
                            </p:childTnLst>
                          </p:cTn>
                        </p:par>
                        <p:par>
                          <p:cTn id="36" fill="hold" nodeType="afterGroup">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ppt_x</p:attrName>
                                        </p:attrNameLst>
                                      </p:cBhvr>
                                      <p:tavLst>
                                        <p:tav tm="0">
                                          <p:val>
                                            <p:strVal val="#ppt_x-#ppt_w*1.125000"/>
                                          </p:val>
                                        </p:tav>
                                        <p:tav tm="100000">
                                          <p:val>
                                            <p:strVal val="#ppt_x"/>
                                          </p:val>
                                        </p:tav>
                                      </p:tavLst>
                                    </p:anim>
                                    <p:animEffect transition="in" filter="wipe(right)">
                                      <p:cBhvr>
                                        <p:cTn id="40" dur="500"/>
                                        <p:tgtEl>
                                          <p:spTgt spid="12"/>
                                        </p:tgtEl>
                                      </p:cBhvr>
                                    </p:animEffect>
                                  </p:childTnLst>
                                </p:cTn>
                              </p:par>
                            </p:childTnLst>
                          </p:cTn>
                        </p:par>
                        <p:par>
                          <p:cTn id="41" fill="hold" nodeType="afterGroup">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par>
                          <p:cTn id="46" fill="hold" nodeType="afterGroup">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50" grpId="0"/>
      <p:bldP spid="2052" grpId="0"/>
      <p:bldP spid="8"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0" name="Freeform 6"/>
          <p:cNvSpPr/>
          <p:nvPr/>
        </p:nvSpPr>
        <p:spPr bwMode="auto">
          <a:xfrm>
            <a:off x="1971049" y="1248498"/>
            <a:ext cx="928114" cy="928452"/>
          </a:xfrm>
          <a:custGeom>
            <a:gdLst>
              <a:gd name="T0" fmla="*/ 510 w 1020"/>
              <a:gd name="T1" fmla="*/ 0 h 1020"/>
              <a:gd name="T2" fmla="*/ 1020 w 1020"/>
              <a:gd name="T3" fmla="*/ 510 h 1020"/>
              <a:gd name="T4" fmla="*/ 1020 w 1020"/>
              <a:gd name="T5" fmla="*/ 510 h 1020"/>
              <a:gd name="T6" fmla="*/ 510 w 1020"/>
              <a:gd name="T7" fmla="*/ 1020 h 1020"/>
              <a:gd name="T8" fmla="*/ 510 w 1020"/>
              <a:gd name="T9" fmla="*/ 1020 h 1020"/>
              <a:gd name="T10" fmla="*/ 0 w 1020"/>
              <a:gd name="T11" fmla="*/ 510 h 1020"/>
              <a:gd name="T12" fmla="*/ 510 w 1020"/>
              <a:gd name="T13" fmla="*/ 0 h 1020"/>
            </a:gdLst>
            <a:cxnLst>
              <a:cxn ang="0">
                <a:pos x="T0" y="T1"/>
              </a:cxn>
              <a:cxn ang="0">
                <a:pos x="T2" y="T3"/>
              </a:cxn>
              <a:cxn ang="0">
                <a:pos x="T4" y="T5"/>
              </a:cxn>
              <a:cxn ang="0">
                <a:pos x="T6" y="T7"/>
              </a:cxn>
              <a:cxn ang="0">
                <a:pos x="T8" y="T9"/>
              </a:cxn>
              <a:cxn ang="0">
                <a:pos x="T10" y="T11"/>
              </a:cxn>
              <a:cxn ang="0">
                <a:pos x="T12" y="T13"/>
              </a:cxn>
            </a:cxnLst>
            <a:rect l="0" t="0" r="r" b="b"/>
            <a:pathLst>
              <a:path w="1020" h="1020">
                <a:moveTo>
                  <a:pt x="510" y="0"/>
                </a:moveTo>
                <a:lnTo>
                  <a:pt x="1020" y="510"/>
                </a:lnTo>
                <a:lnTo>
                  <a:pt x="1020" y="510"/>
                </a:lnTo>
                <a:lnTo>
                  <a:pt x="510" y="1020"/>
                </a:lnTo>
                <a:lnTo>
                  <a:pt x="510" y="1020"/>
                </a:lnTo>
                <a:lnTo>
                  <a:pt x="0" y="510"/>
                </a:lnTo>
                <a:lnTo>
                  <a:pt x="510" y="0"/>
                </a:lnTo>
                <a:close/>
              </a:path>
            </a:pathLst>
          </a:custGeom>
          <a:solidFill>
            <a:schemeClr val="accent3"/>
          </a:solidFill>
          <a:ln w="0">
            <a:noFill/>
            <a:prstDash val="solid"/>
            <a:round/>
          </a:ln>
        </p:spPr>
        <p:txBody>
          <a:bodyPr vert="horz" wrap="square" lIns="0" tIns="0" rIns="0" bIns="0" numCol="1" anchor="ctr" anchorCtr="1" compatLnSpc="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71" name="Freeform 8"/>
          <p:cNvSpPr/>
          <p:nvPr/>
        </p:nvSpPr>
        <p:spPr bwMode="auto">
          <a:xfrm>
            <a:off x="2469827" y="958079"/>
            <a:ext cx="2536572" cy="2534761"/>
          </a:xfrm>
          <a:custGeom>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solidFill>
          <a:ln w="0">
            <a:noFill/>
            <a:prstDash val="solid"/>
            <a:round/>
          </a:ln>
        </p:spPr>
        <p:txBody>
          <a:bodyPr vert="horz" wrap="square" lIns="91446" tIns="45723" rIns="91446" bIns="45723" numCol="1" anchor="t" anchorCtr="0" compatLnSpc="1"/>
          <a:lstStyle/>
          <a:p>
            <a:endParaRPr lang="zh-CN" altLang="en-US"/>
          </a:p>
        </p:txBody>
      </p:sp>
      <p:sp>
        <p:nvSpPr>
          <p:cNvPr id="72" name="Freeform 9"/>
          <p:cNvSpPr/>
          <p:nvPr/>
        </p:nvSpPr>
        <p:spPr bwMode="auto">
          <a:xfrm>
            <a:off x="1536883" y="2290365"/>
            <a:ext cx="1803056" cy="1803711"/>
          </a:xfrm>
          <a:custGeom>
            <a:gdLst>
              <a:gd name="T0" fmla="*/ 660 w 1320"/>
              <a:gd name="T1" fmla="*/ 0 h 1320"/>
              <a:gd name="T2" fmla="*/ 1320 w 1320"/>
              <a:gd name="T3" fmla="*/ 660 h 1320"/>
              <a:gd name="T4" fmla="*/ 1320 w 1320"/>
              <a:gd name="T5" fmla="*/ 660 h 1320"/>
              <a:gd name="T6" fmla="*/ 660 w 1320"/>
              <a:gd name="T7" fmla="*/ 1320 h 1320"/>
              <a:gd name="T8" fmla="*/ 0 w 1320"/>
              <a:gd name="T9" fmla="*/ 660 h 1320"/>
              <a:gd name="T10" fmla="*/ 660 w 1320"/>
              <a:gd name="T11" fmla="*/ 0 h 1320"/>
              <a:gd name="T12" fmla="*/ 660 w 1320"/>
              <a:gd name="T13" fmla="*/ 0 h 1320"/>
            </a:gdLst>
            <a:cxnLst>
              <a:cxn ang="0">
                <a:pos x="T0" y="T1"/>
              </a:cxn>
              <a:cxn ang="0">
                <a:pos x="T2" y="T3"/>
              </a:cxn>
              <a:cxn ang="0">
                <a:pos x="T4" y="T5"/>
              </a:cxn>
              <a:cxn ang="0">
                <a:pos x="T6" y="T7"/>
              </a:cxn>
              <a:cxn ang="0">
                <a:pos x="T8" y="T9"/>
              </a:cxn>
              <a:cxn ang="0">
                <a:pos x="T10" y="T11"/>
              </a:cxn>
              <a:cxn ang="0">
                <a:pos x="T12" y="T13"/>
              </a:cxn>
            </a:cxnLst>
            <a:rect l="0" t="0" r="r" b="b"/>
            <a:pathLst>
              <a:path w="1320" h="1320">
                <a:moveTo>
                  <a:pt x="660" y="0"/>
                </a:moveTo>
                <a:lnTo>
                  <a:pt x="1320" y="660"/>
                </a:lnTo>
                <a:lnTo>
                  <a:pt x="1320" y="660"/>
                </a:lnTo>
                <a:lnTo>
                  <a:pt x="660" y="1320"/>
                </a:lnTo>
                <a:lnTo>
                  <a:pt x="0" y="660"/>
                </a:lnTo>
                <a:lnTo>
                  <a:pt x="660" y="0"/>
                </a:lnTo>
                <a:lnTo>
                  <a:pt x="660" y="0"/>
                </a:lnTo>
                <a:close/>
              </a:path>
            </a:pathLst>
          </a:custGeom>
          <a:blipFill dpi="0" rotWithShape="1">
            <a:blip r:embed="rId3"/>
            <a:stretch>
              <a:fillRect/>
            </a:stretch>
          </a:blipFill>
          <a:ln w="0">
            <a:noFill/>
            <a:prstDash val="solid"/>
            <a:round/>
          </a:ln>
        </p:spPr>
        <p:txBody>
          <a:bodyPr vert="horz" wrap="square" lIns="0" tIns="0" rIns="0" bIns="0" numCol="1" anchor="ctr" anchorCtr="1" compatLnSpc="1"/>
          <a:lstStyle/>
          <a:p>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3" name="Freeform 10"/>
          <p:cNvSpPr/>
          <p:nvPr/>
        </p:nvSpPr>
        <p:spPr bwMode="auto">
          <a:xfrm>
            <a:off x="3041484" y="3237314"/>
            <a:ext cx="678964" cy="679210"/>
          </a:xfrm>
          <a:custGeom>
            <a:gdLst>
              <a:gd name="T0" fmla="*/ 307 w 613"/>
              <a:gd name="T1" fmla="*/ 0 h 613"/>
              <a:gd name="T2" fmla="*/ 613 w 613"/>
              <a:gd name="T3" fmla="*/ 307 h 613"/>
              <a:gd name="T4" fmla="*/ 307 w 613"/>
              <a:gd name="T5" fmla="*/ 613 h 613"/>
              <a:gd name="T6" fmla="*/ 0 w 613"/>
              <a:gd name="T7" fmla="*/ 307 h 613"/>
              <a:gd name="T8" fmla="*/ 307 w 613"/>
              <a:gd name="T9" fmla="*/ 0 h 613"/>
            </a:gdLst>
            <a:cxnLst>
              <a:cxn ang="0">
                <a:pos x="T0" y="T1"/>
              </a:cxn>
              <a:cxn ang="0">
                <a:pos x="T2" y="T3"/>
              </a:cxn>
              <a:cxn ang="0">
                <a:pos x="T4" y="T5"/>
              </a:cxn>
              <a:cxn ang="0">
                <a:pos x="T6" y="T7"/>
              </a:cxn>
              <a:cxn ang="0">
                <a:pos x="T8" y="T9"/>
              </a:cxn>
            </a:cxnLst>
            <a:rect l="0" t="0" r="r" b="b"/>
            <a:pathLst>
              <a:path w="613" h="613">
                <a:moveTo>
                  <a:pt x="307" y="0"/>
                </a:moveTo>
                <a:lnTo>
                  <a:pt x="613" y="307"/>
                </a:lnTo>
                <a:lnTo>
                  <a:pt x="307" y="613"/>
                </a:lnTo>
                <a:lnTo>
                  <a:pt x="0" y="307"/>
                </a:lnTo>
                <a:lnTo>
                  <a:pt x="307" y="0"/>
                </a:lnTo>
                <a:close/>
              </a:path>
            </a:pathLst>
          </a:custGeom>
          <a:solidFill>
            <a:schemeClr val="accent2"/>
          </a:solidFill>
          <a:ln w="0">
            <a:noFill/>
            <a:prstDash val="solid"/>
            <a:round/>
          </a:ln>
        </p:spPr>
        <p:txBody>
          <a:bodyPr vert="horz" wrap="square" lIns="91446" tIns="45723" rIns="91446" bIns="45723" numCol="1" anchor="t" anchorCtr="0" compatLnSpc="1"/>
          <a:lstStyle/>
          <a:p>
            <a:endParaRPr lang="zh-CN" altLang="en-US"/>
          </a:p>
        </p:txBody>
      </p:sp>
      <p:sp>
        <p:nvSpPr>
          <p:cNvPr id="74" name="Freeform 12"/>
          <p:cNvSpPr/>
          <p:nvPr/>
        </p:nvSpPr>
        <p:spPr bwMode="auto">
          <a:xfrm>
            <a:off x="4656173" y="1371519"/>
            <a:ext cx="811573" cy="809564"/>
          </a:xfrm>
          <a:custGeom>
            <a:gdLst>
              <a:gd name="T0" fmla="*/ 528 w 1057"/>
              <a:gd name="T1" fmla="*/ 0 h 1054"/>
              <a:gd name="T2" fmla="*/ 1057 w 1057"/>
              <a:gd name="T3" fmla="*/ 527 h 1054"/>
              <a:gd name="T4" fmla="*/ 528 w 1057"/>
              <a:gd name="T5" fmla="*/ 1054 h 1054"/>
              <a:gd name="T6" fmla="*/ 510 w 1057"/>
              <a:gd name="T7" fmla="*/ 1037 h 1054"/>
              <a:gd name="T8" fmla="*/ 0 w 1057"/>
              <a:gd name="T9" fmla="*/ 527 h 1054"/>
              <a:gd name="T10" fmla="*/ 510 w 1057"/>
              <a:gd name="T11" fmla="*/ 17 h 1054"/>
              <a:gd name="T12" fmla="*/ 528 w 1057"/>
              <a:gd name="T13" fmla="*/ 0 h 1054"/>
            </a:gdLst>
            <a:cxnLst>
              <a:cxn ang="0">
                <a:pos x="T0" y="T1"/>
              </a:cxn>
              <a:cxn ang="0">
                <a:pos x="T2" y="T3"/>
              </a:cxn>
              <a:cxn ang="0">
                <a:pos x="T4" y="T5"/>
              </a:cxn>
              <a:cxn ang="0">
                <a:pos x="T6" y="T7"/>
              </a:cxn>
              <a:cxn ang="0">
                <a:pos x="T8" y="T9"/>
              </a:cxn>
              <a:cxn ang="0">
                <a:pos x="T10" y="T11"/>
              </a:cxn>
              <a:cxn ang="0">
                <a:pos x="T12" y="T13"/>
              </a:cxn>
            </a:cxnLst>
            <a:rect l="0" t="0" r="r" b="b"/>
            <a:pathLst>
              <a:path w="1057" h="1054">
                <a:moveTo>
                  <a:pt x="528" y="0"/>
                </a:moveTo>
                <a:lnTo>
                  <a:pt x="1057" y="527"/>
                </a:lnTo>
                <a:lnTo>
                  <a:pt x="528" y="1054"/>
                </a:lnTo>
                <a:lnTo>
                  <a:pt x="510" y="1037"/>
                </a:lnTo>
                <a:lnTo>
                  <a:pt x="0" y="527"/>
                </a:lnTo>
                <a:lnTo>
                  <a:pt x="510" y="17"/>
                </a:lnTo>
                <a:lnTo>
                  <a:pt x="528" y="0"/>
                </a:lnTo>
                <a:close/>
              </a:path>
            </a:pathLst>
          </a:custGeom>
          <a:solidFill>
            <a:schemeClr val="accent1"/>
          </a:solidFill>
          <a:ln w="0">
            <a:noFill/>
            <a:prstDash val="solid"/>
            <a:round/>
          </a:ln>
        </p:spPr>
        <p:txBody>
          <a:bodyPr vert="horz" wrap="square" lIns="91446" tIns="45723" rIns="91446" bIns="45723" numCol="1" anchor="t" anchorCtr="0" compatLnSpc="1"/>
          <a:lstStyle/>
          <a:p>
            <a:endParaRPr lang="zh-CN" altLang="en-US"/>
          </a:p>
        </p:txBody>
      </p:sp>
      <p:sp>
        <p:nvSpPr>
          <p:cNvPr id="75" name="Freeform 7"/>
          <p:cNvSpPr/>
          <p:nvPr/>
        </p:nvSpPr>
        <p:spPr bwMode="auto">
          <a:xfrm>
            <a:off x="3181536" y="3950382"/>
            <a:ext cx="398857" cy="397636"/>
          </a:xfrm>
          <a:custGeom>
            <a:gdLst>
              <a:gd name="T0" fmla="*/ 145 w 292"/>
              <a:gd name="T1" fmla="*/ 0 h 291"/>
              <a:gd name="T2" fmla="*/ 292 w 292"/>
              <a:gd name="T3" fmla="*/ 146 h 291"/>
              <a:gd name="T4" fmla="*/ 145 w 292"/>
              <a:gd name="T5" fmla="*/ 291 h 291"/>
              <a:gd name="T6" fmla="*/ 0 w 292"/>
              <a:gd name="T7" fmla="*/ 146 h 291"/>
              <a:gd name="T8" fmla="*/ 145 w 292"/>
              <a:gd name="T9" fmla="*/ 0 h 291"/>
            </a:gdLst>
            <a:cxnLst>
              <a:cxn ang="0">
                <a:pos x="T0" y="T1"/>
              </a:cxn>
              <a:cxn ang="0">
                <a:pos x="T2" y="T3"/>
              </a:cxn>
              <a:cxn ang="0">
                <a:pos x="T4" y="T5"/>
              </a:cxn>
              <a:cxn ang="0">
                <a:pos x="T6" y="T7"/>
              </a:cxn>
              <a:cxn ang="0">
                <a:pos x="T8" y="T9"/>
              </a:cxn>
            </a:cxnLst>
            <a:rect l="0" t="0" r="r" b="b"/>
            <a:pathLst>
              <a:path w="292" h="291">
                <a:moveTo>
                  <a:pt x="145" y="0"/>
                </a:moveTo>
                <a:lnTo>
                  <a:pt x="292" y="146"/>
                </a:lnTo>
                <a:lnTo>
                  <a:pt x="145" y="291"/>
                </a:lnTo>
                <a:lnTo>
                  <a:pt x="0" y="146"/>
                </a:lnTo>
                <a:lnTo>
                  <a:pt x="145" y="0"/>
                </a:lnTo>
                <a:close/>
              </a:path>
            </a:pathLst>
          </a:custGeom>
          <a:solidFill>
            <a:schemeClr val="accent3"/>
          </a:solidFill>
          <a:ln w="0">
            <a:noFill/>
            <a:prstDash val="solid"/>
            <a:round/>
          </a:ln>
        </p:spPr>
        <p:txBody>
          <a:bodyPr vert="horz" wrap="square" lIns="91446" tIns="45723" rIns="91446" bIns="45723" numCol="1" anchor="t" anchorCtr="0" compatLnSpc="1"/>
          <a:lstStyle/>
          <a:p>
            <a:endParaRPr lang="zh-CN" altLang="en-US"/>
          </a:p>
        </p:txBody>
      </p:sp>
      <p:sp>
        <p:nvSpPr>
          <p:cNvPr id="76" name="Freeform 7"/>
          <p:cNvSpPr/>
          <p:nvPr/>
        </p:nvSpPr>
        <p:spPr bwMode="auto">
          <a:xfrm>
            <a:off x="3590783" y="472795"/>
            <a:ext cx="398857" cy="397636"/>
          </a:xfrm>
          <a:custGeom>
            <a:gdLst>
              <a:gd name="T0" fmla="*/ 145 w 292"/>
              <a:gd name="T1" fmla="*/ 0 h 291"/>
              <a:gd name="T2" fmla="*/ 292 w 292"/>
              <a:gd name="T3" fmla="*/ 146 h 291"/>
              <a:gd name="T4" fmla="*/ 145 w 292"/>
              <a:gd name="T5" fmla="*/ 291 h 291"/>
              <a:gd name="T6" fmla="*/ 0 w 292"/>
              <a:gd name="T7" fmla="*/ 146 h 291"/>
              <a:gd name="T8" fmla="*/ 145 w 292"/>
              <a:gd name="T9" fmla="*/ 0 h 291"/>
            </a:gdLst>
            <a:cxnLst>
              <a:cxn ang="0">
                <a:pos x="T0" y="T1"/>
              </a:cxn>
              <a:cxn ang="0">
                <a:pos x="T2" y="T3"/>
              </a:cxn>
              <a:cxn ang="0">
                <a:pos x="T4" y="T5"/>
              </a:cxn>
              <a:cxn ang="0">
                <a:pos x="T6" y="T7"/>
              </a:cxn>
              <a:cxn ang="0">
                <a:pos x="T8" y="T9"/>
              </a:cxn>
            </a:cxnLst>
            <a:rect l="0" t="0" r="r" b="b"/>
            <a:pathLst>
              <a:path w="292" h="291">
                <a:moveTo>
                  <a:pt x="145" y="0"/>
                </a:moveTo>
                <a:lnTo>
                  <a:pt x="292" y="146"/>
                </a:lnTo>
                <a:lnTo>
                  <a:pt x="145" y="291"/>
                </a:lnTo>
                <a:lnTo>
                  <a:pt x="0" y="146"/>
                </a:lnTo>
                <a:lnTo>
                  <a:pt x="145" y="0"/>
                </a:lnTo>
                <a:close/>
              </a:path>
            </a:pathLst>
          </a:custGeom>
          <a:solidFill>
            <a:schemeClr val="accent1"/>
          </a:solidFill>
          <a:ln w="0">
            <a:noFill/>
            <a:prstDash val="solid"/>
            <a:round/>
          </a:ln>
        </p:spPr>
        <p:txBody>
          <a:bodyPr vert="horz" wrap="square" lIns="91446" tIns="45723" rIns="91446" bIns="45723" numCol="1" anchor="t" anchorCtr="0" compatLnSpc="1"/>
          <a:lstStyle/>
          <a:p>
            <a:endParaRPr lang="zh-CN" altLang="en-US"/>
          </a:p>
        </p:txBody>
      </p:sp>
      <p:sp>
        <p:nvSpPr>
          <p:cNvPr id="15" name="MH_Others_1"/>
          <p:cNvSpPr txBox="1"/>
          <p:nvPr>
            <p:custDataLst>
              <p:tags r:id="rId4"/>
            </p:custDataLst>
          </p:nvPr>
        </p:nvSpPr>
        <p:spPr>
          <a:xfrm>
            <a:off x="2698615" y="1733051"/>
            <a:ext cx="2043664" cy="722512"/>
          </a:xfrm>
          <a:prstGeom prst="rect">
            <a:avLst/>
          </a:prstGeom>
          <a:noFill/>
        </p:spPr>
        <p:txBody>
          <a:bodyPr vert="horz" wrap="square" lIns="0" tIns="0" rIns="0" bIns="0" rtlCol="0" anchor="ctr" anchorCtr="0">
            <a:spAutoFit/>
          </a:bodyPr>
          <a:lstStyle/>
          <a:p>
            <a:pPr algn="ctr"/>
            <a:r>
              <a:rPr lang="zh-CN" altLang="en-US" sz="4700" b="1">
                <a:solidFill>
                  <a:schemeClr val="bg1"/>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47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MH_Others_2"/>
          <p:cNvSpPr txBox="1"/>
          <p:nvPr>
            <p:custDataLst>
              <p:tags r:id="rId5"/>
            </p:custDataLst>
          </p:nvPr>
        </p:nvSpPr>
        <p:spPr>
          <a:xfrm>
            <a:off x="2708937" y="2455561"/>
            <a:ext cx="2023020" cy="306520"/>
          </a:xfrm>
          <a:prstGeom prst="rect">
            <a:avLst/>
          </a:prstGeom>
          <a:noFill/>
        </p:spPr>
        <p:txBody>
          <a:bodyPr wrap="square" lIns="0" tIns="0" rIns="0" bIns="0">
            <a:spAutoFit/>
          </a:bodyPr>
          <a:lstStyle/>
          <a:p>
            <a:pPr algn="ctr">
              <a:defRPr/>
            </a:pPr>
            <a:r>
              <a:rPr lang="en-US"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MH_SubTitle_1"/>
          <p:cNvSpPr txBox="1"/>
          <p:nvPr>
            <p:custDataLst>
              <p:tags r:id="rId6"/>
            </p:custDataLst>
          </p:nvPr>
        </p:nvSpPr>
        <p:spPr>
          <a:xfrm>
            <a:off x="5810243" y="1939080"/>
            <a:ext cx="1643392" cy="369332"/>
          </a:xfrm>
          <a:prstGeom prst="rect">
            <a:avLst/>
          </a:prstGeom>
          <a:noFill/>
        </p:spPr>
        <p:txBody>
          <a:bodyPr wrap="square" lIns="0" tIns="0" rIns="0" bIns="0" anchor="t" anchorCtr="0">
            <a:spAutoFit/>
          </a:bodyPr>
          <a:lstStyle/>
          <a:p>
            <a:r>
              <a:rPr lang="zh-CN" altLang="en-US" sz="1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年度工作概述</a:t>
            </a:r>
            <a:endParaRPr lang="en-US" altLang="zh-CN" sz="1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r>
              <a:rPr lang="en-US" altLang="zh-CN" sz="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ANNUAL WORK SUMMARY</a:t>
            </a:r>
            <a:endParaRPr lang="zh-CN" altLang="en-US" sz="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MH_SubTitle_2"/>
          <p:cNvSpPr txBox="1"/>
          <p:nvPr>
            <p:custDataLst>
              <p:tags r:id="rId7"/>
            </p:custDataLst>
          </p:nvPr>
        </p:nvSpPr>
        <p:spPr>
          <a:xfrm>
            <a:off x="5182561" y="2592365"/>
            <a:ext cx="1643391" cy="369332"/>
          </a:xfrm>
          <a:prstGeom prst="rect">
            <a:avLst/>
          </a:prstGeom>
          <a:noFill/>
        </p:spPr>
        <p:txBody>
          <a:bodyPr wrap="square" lIns="0" tIns="0" rIns="0" bIns="0" anchor="t" anchorCtr="0">
            <a:spAutoFit/>
          </a:bodyPr>
          <a:lstStyle/>
          <a:p>
            <a:pPr lvl="0"/>
            <a:r>
              <a:rPr lang="zh-CN" altLang="en-US" sz="1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工作完成情况</a:t>
            </a:r>
            <a:endParaRPr lang="en-US" altLang="zh-CN" sz="1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pPr lvl="0"/>
            <a:r>
              <a:rPr lang="en-US" altLang="zh-CN" sz="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COMPLETION OF WORK</a:t>
            </a:r>
            <a:endParaRPr lang="zh-CN" altLang="en-US" sz="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MH_SubTitle_3"/>
          <p:cNvSpPr txBox="1"/>
          <p:nvPr>
            <p:custDataLst>
              <p:tags r:id="rId8"/>
            </p:custDataLst>
          </p:nvPr>
        </p:nvSpPr>
        <p:spPr>
          <a:xfrm>
            <a:off x="4569373" y="3245651"/>
            <a:ext cx="1628897" cy="369332"/>
          </a:xfrm>
          <a:prstGeom prst="rect">
            <a:avLst/>
          </a:prstGeom>
          <a:noFill/>
        </p:spPr>
        <p:txBody>
          <a:bodyPr wrap="square" lIns="0" tIns="0" rIns="0" bIns="0" anchor="t" anchorCtr="0">
            <a:spAutoFit/>
          </a:bodyPr>
          <a:lstStyle/>
          <a:p>
            <a:pPr lvl="0"/>
            <a:r>
              <a:rPr lang="zh-CN" altLang="en-US" sz="1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成功项目展示</a:t>
            </a:r>
            <a:endParaRPr lang="en-US" altLang="zh-CN" sz="1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pPr lvl="0"/>
            <a:r>
              <a:rPr lang="en-US" altLang="zh-CN" sz="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SUCCESSFUL PROJECT </a:t>
            </a:r>
            <a:endParaRPr lang="zh-CN" altLang="en-US" sz="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SubTitle_4"/>
          <p:cNvSpPr txBox="1"/>
          <p:nvPr>
            <p:custDataLst>
              <p:tags r:id="rId9"/>
            </p:custDataLst>
          </p:nvPr>
        </p:nvSpPr>
        <p:spPr>
          <a:xfrm>
            <a:off x="3878833" y="3898937"/>
            <a:ext cx="1706249" cy="369332"/>
          </a:xfrm>
          <a:prstGeom prst="rect">
            <a:avLst/>
          </a:prstGeom>
          <a:noFill/>
        </p:spPr>
        <p:txBody>
          <a:bodyPr wrap="square" lIns="0" tIns="0" rIns="0" bIns="0" anchor="t" anchorCtr="0">
            <a:spAutoFit/>
          </a:bodyPr>
          <a:lstStyle/>
          <a:p>
            <a:pPr lvl="0"/>
            <a:r>
              <a:rPr lang="zh-CN" altLang="en-US" sz="1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明年工作计划</a:t>
            </a:r>
            <a:endParaRPr lang="en-US" altLang="zh-CN" sz="1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pPr lvl="0"/>
            <a:r>
              <a:rPr lang="en-US" altLang="zh-CN" sz="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NEXT YEAR WORK PLAN</a:t>
            </a:r>
            <a:endParaRPr lang="zh-CN" altLang="en-US" sz="7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mc:Choice xmlns:p14="http://schemas.microsoft.com/office/powerpoint/2010/main" Requires="p14">
      <p:transition spd="slow" advClick="0" advTm="0" p14:dur="1600">
        <p14:conveyor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1500" fill="hold"/>
                                        <p:tgtEl>
                                          <p:spTgt spid="70"/>
                                        </p:tgtEl>
                                        <p:attrNameLst>
                                          <p:attrName>ppt_x</p:attrName>
                                        </p:attrNameLst>
                                      </p:cBhvr>
                                      <p:tavLst>
                                        <p:tav tm="0">
                                          <p:val>
                                            <p:strVal val="0-#ppt_w/2"/>
                                          </p:val>
                                        </p:tav>
                                        <p:tav tm="100000">
                                          <p:val>
                                            <p:strVal val="#ppt_x"/>
                                          </p:val>
                                        </p:tav>
                                      </p:tavLst>
                                    </p:anim>
                                    <p:anim calcmode="lin" valueType="num">
                                      <p:cBhvr additive="base">
                                        <p:cTn id="8" dur="1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8" accel="4000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1500" fill="hold"/>
                                        <p:tgtEl>
                                          <p:spTgt spid="71"/>
                                        </p:tgtEl>
                                        <p:attrNameLst>
                                          <p:attrName>ppt_x</p:attrName>
                                        </p:attrNameLst>
                                      </p:cBhvr>
                                      <p:tavLst>
                                        <p:tav tm="0">
                                          <p:val>
                                            <p:strVal val="0-#ppt_w/2"/>
                                          </p:val>
                                        </p:tav>
                                        <p:tav tm="100000">
                                          <p:val>
                                            <p:strVal val="#ppt_x"/>
                                          </p:val>
                                        </p:tav>
                                      </p:tavLst>
                                    </p:anim>
                                    <p:anim calcmode="lin" valueType="num">
                                      <p:cBhvr additive="base">
                                        <p:cTn id="14" dur="1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8" accel="4000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1500" fill="hold"/>
                                        <p:tgtEl>
                                          <p:spTgt spid="72"/>
                                        </p:tgtEl>
                                        <p:attrNameLst>
                                          <p:attrName>ppt_x</p:attrName>
                                        </p:attrNameLst>
                                      </p:cBhvr>
                                      <p:tavLst>
                                        <p:tav tm="0">
                                          <p:val>
                                            <p:strVal val="0-#ppt_w/2"/>
                                          </p:val>
                                        </p:tav>
                                        <p:tav tm="100000">
                                          <p:val>
                                            <p:strVal val="#ppt_x"/>
                                          </p:val>
                                        </p:tav>
                                      </p:tavLst>
                                    </p:anim>
                                    <p:anim calcmode="lin" valueType="num">
                                      <p:cBhvr additive="base">
                                        <p:cTn id="20" dur="1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8" accel="4000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1500" fill="hold"/>
                                        <p:tgtEl>
                                          <p:spTgt spid="73"/>
                                        </p:tgtEl>
                                        <p:attrNameLst>
                                          <p:attrName>ppt_x</p:attrName>
                                        </p:attrNameLst>
                                      </p:cBhvr>
                                      <p:tavLst>
                                        <p:tav tm="0">
                                          <p:val>
                                            <p:strVal val="0-#ppt_w/2"/>
                                          </p:val>
                                        </p:tav>
                                        <p:tav tm="100000">
                                          <p:val>
                                            <p:strVal val="#ppt_x"/>
                                          </p:val>
                                        </p:tav>
                                      </p:tavLst>
                                    </p:anim>
                                    <p:anim calcmode="lin" valueType="num">
                                      <p:cBhvr additive="base">
                                        <p:cTn id="26" dur="1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8" accel="4000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1500" fill="hold"/>
                                        <p:tgtEl>
                                          <p:spTgt spid="74"/>
                                        </p:tgtEl>
                                        <p:attrNameLst>
                                          <p:attrName>ppt_x</p:attrName>
                                        </p:attrNameLst>
                                      </p:cBhvr>
                                      <p:tavLst>
                                        <p:tav tm="0">
                                          <p:val>
                                            <p:strVal val="0-#ppt_w/2"/>
                                          </p:val>
                                        </p:tav>
                                        <p:tav tm="100000">
                                          <p:val>
                                            <p:strVal val="#ppt_x"/>
                                          </p:val>
                                        </p:tav>
                                      </p:tavLst>
                                    </p:anim>
                                    <p:anim calcmode="lin" valueType="num">
                                      <p:cBhvr additive="base">
                                        <p:cTn id="32" dur="1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8" accel="4000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1500" fill="hold"/>
                                        <p:tgtEl>
                                          <p:spTgt spid="75"/>
                                        </p:tgtEl>
                                        <p:attrNameLst>
                                          <p:attrName>ppt_x</p:attrName>
                                        </p:attrNameLst>
                                      </p:cBhvr>
                                      <p:tavLst>
                                        <p:tav tm="0">
                                          <p:val>
                                            <p:strVal val="0-#ppt_w/2"/>
                                          </p:val>
                                        </p:tav>
                                        <p:tav tm="100000">
                                          <p:val>
                                            <p:strVal val="#ppt_x"/>
                                          </p:val>
                                        </p:tav>
                                      </p:tavLst>
                                    </p:anim>
                                    <p:anim calcmode="lin" valueType="num">
                                      <p:cBhvr additive="base">
                                        <p:cTn id="38" dur="1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p:stCondLst>
                              <p:cond delay="0"/>
                            </p:stCondLst>
                            <p:childTnLst>
                              <p:par>
                                <p:cTn id="41" presetID="2" presetClass="entr" presetSubtype="8" accel="4000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1500" fill="hold"/>
                                        <p:tgtEl>
                                          <p:spTgt spid="76"/>
                                        </p:tgtEl>
                                        <p:attrNameLst>
                                          <p:attrName>ppt_x</p:attrName>
                                        </p:attrNameLst>
                                      </p:cBhvr>
                                      <p:tavLst>
                                        <p:tav tm="0">
                                          <p:val>
                                            <p:strVal val="0-#ppt_w/2"/>
                                          </p:val>
                                        </p:tav>
                                        <p:tav tm="100000">
                                          <p:val>
                                            <p:strVal val="#ppt_x"/>
                                          </p:val>
                                        </p:tav>
                                      </p:tavLst>
                                    </p:anim>
                                    <p:anim calcmode="lin" valueType="num">
                                      <p:cBhvr additive="base">
                                        <p:cTn id="44" dur="1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56" presetClass="entr" presetSubtype="0" fill="hold" grpId="0" nodeType="clickEffect">
                                  <p:stCondLst>
                                    <p:cond delay="0"/>
                                  </p:stCondLst>
                                  <p:iterate type="lt">
                                    <p:tmPct val="10000"/>
                                  </p:iterate>
                                  <p:childTnLst>
                                    <p:set>
                                      <p:cBhvr>
                                        <p:cTn id="48" dur="1" fill="hold">
                                          <p:stCondLst>
                                            <p:cond delay="0"/>
                                          </p:stCondLst>
                                        </p:cTn>
                                        <p:tgtEl>
                                          <p:spTgt spid="15"/>
                                        </p:tgtEl>
                                        <p:attrNameLst>
                                          <p:attrName>style.visibility</p:attrName>
                                        </p:attrNameLst>
                                      </p:cBhvr>
                                      <p:to>
                                        <p:strVal val="visible"/>
                                      </p:to>
                                    </p:set>
                                    <p:anim by="(-#ppt_w*2)" calcmode="lin" valueType="num">
                                      <p:cBhvr rctx="PPT">
                                        <p:cTn id="49" dur="500" autoRev="1" fill="hold">
                                          <p:stCondLst>
                                            <p:cond delay="0"/>
                                          </p:stCondLst>
                                        </p:cTn>
                                        <p:tgtEl>
                                          <p:spTgt spid="15"/>
                                        </p:tgtEl>
                                        <p:attrNameLst>
                                          <p:attrName>ppt_w</p:attrName>
                                        </p:attrNameLst>
                                      </p:cBhvr>
                                    </p:anim>
                                    <p:anim by="(#ppt_w*0.50)" calcmode="lin" valueType="num">
                                      <p:cBhvr>
                                        <p:cTn id="50" dur="500" decel="50000" autoRev="1" fill="hold">
                                          <p:stCondLst>
                                            <p:cond delay="0"/>
                                          </p:stCondLst>
                                        </p:cTn>
                                        <p:tgtEl>
                                          <p:spTgt spid="15"/>
                                        </p:tgtEl>
                                        <p:attrNameLst>
                                          <p:attrName>ppt_x</p:attrName>
                                        </p:attrNameLst>
                                      </p:cBhvr>
                                    </p:anim>
                                    <p:anim from="(-#ppt_h/2)" to="(#ppt_y)" calcmode="lin" valueType="num">
                                      <p:cBhvr>
                                        <p:cTn id="51" dur="1000" fill="hold">
                                          <p:stCondLst>
                                            <p:cond delay="0"/>
                                          </p:stCondLst>
                                        </p:cTn>
                                        <p:tgtEl>
                                          <p:spTgt spid="15"/>
                                        </p:tgtEl>
                                        <p:attrNameLst>
                                          <p:attrName>ppt_y</p:attrName>
                                        </p:attrNameLst>
                                      </p:cBhvr>
                                    </p:anim>
                                    <p:animRot by="21600000">
                                      <p:cBhvr>
                                        <p:cTn id="52" dur="1000" fill="hold">
                                          <p:stCondLst>
                                            <p:cond delay="0"/>
                                          </p:stCondLst>
                                        </p:cTn>
                                        <p:tgtEl>
                                          <p:spTgt spid="15"/>
                                        </p:tgtEl>
                                        <p:attrNameLst>
                                          <p:attrName>r</p:attrName>
                                        </p:attrNameLst>
                                      </p:cBhvr>
                                    </p:animRot>
                                  </p:childTnLst>
                                </p:cTn>
                              </p:par>
                              <p:par>
                                <p:cTn id="53" presetID="56" presetClass="entr" presetSubtype="0" fill="hold" grpId="0" nodeType="withEffect">
                                  <p:stCondLst>
                                    <p:cond delay="0"/>
                                  </p:stCondLst>
                                  <p:iterate type="lt">
                                    <p:tmPct val="10000"/>
                                  </p:iterate>
                                  <p:childTnLst>
                                    <p:set>
                                      <p:cBhvr>
                                        <p:cTn id="54" dur="1" fill="hold">
                                          <p:stCondLst>
                                            <p:cond delay="0"/>
                                          </p:stCondLst>
                                        </p:cTn>
                                        <p:tgtEl>
                                          <p:spTgt spid="16"/>
                                        </p:tgtEl>
                                        <p:attrNameLst>
                                          <p:attrName>style.visibility</p:attrName>
                                        </p:attrNameLst>
                                      </p:cBhvr>
                                      <p:to>
                                        <p:strVal val="visible"/>
                                      </p:to>
                                    </p:set>
                                    <p:anim by="(-#ppt_w*2)" calcmode="lin" valueType="num">
                                      <p:cBhvr rctx="PPT">
                                        <p:cTn id="55" dur="500" autoRev="1" fill="hold">
                                          <p:stCondLst>
                                            <p:cond delay="0"/>
                                          </p:stCondLst>
                                        </p:cTn>
                                        <p:tgtEl>
                                          <p:spTgt spid="16"/>
                                        </p:tgtEl>
                                        <p:attrNameLst>
                                          <p:attrName>ppt_w</p:attrName>
                                        </p:attrNameLst>
                                      </p:cBhvr>
                                    </p:anim>
                                    <p:anim by="(#ppt_w*0.50)" calcmode="lin" valueType="num">
                                      <p:cBhvr>
                                        <p:cTn id="56" dur="500" decel="50000" autoRev="1" fill="hold">
                                          <p:stCondLst>
                                            <p:cond delay="0"/>
                                          </p:stCondLst>
                                        </p:cTn>
                                        <p:tgtEl>
                                          <p:spTgt spid="16"/>
                                        </p:tgtEl>
                                        <p:attrNameLst>
                                          <p:attrName>ppt_x</p:attrName>
                                        </p:attrNameLst>
                                      </p:cBhvr>
                                    </p:anim>
                                    <p:anim from="(-#ppt_h/2)" to="(#ppt_y)" calcmode="lin" valueType="num">
                                      <p:cBhvr>
                                        <p:cTn id="57" dur="1000" fill="hold">
                                          <p:stCondLst>
                                            <p:cond delay="0"/>
                                          </p:stCondLst>
                                        </p:cTn>
                                        <p:tgtEl>
                                          <p:spTgt spid="16"/>
                                        </p:tgtEl>
                                        <p:attrNameLst>
                                          <p:attrName>ppt_y</p:attrName>
                                        </p:attrNameLst>
                                      </p:cBhvr>
                                    </p:anim>
                                    <p:animRot by="21600000">
                                      <p:cBhvr>
                                        <p:cTn id="58" dur="1000" fill="hold">
                                          <p:stCondLst>
                                            <p:cond delay="0"/>
                                          </p:stCondLst>
                                        </p:cTn>
                                        <p:tgtEl>
                                          <p:spTgt spid="16"/>
                                        </p:tgtEl>
                                        <p:attrNameLst>
                                          <p:attrName>r</p:attrName>
                                        </p:attrNameLst>
                                      </p:cBhvr>
                                    </p:animRot>
                                  </p:childTnLst>
                                </p:cTn>
                              </p:par>
                            </p:childTnLst>
                          </p:cTn>
                        </p:par>
                      </p:childTnLst>
                    </p:cTn>
                  </p:par>
                  <p:par>
                    <p:cTn id="59" fill="hold" nodeType="clickPar">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0-#ppt_w/2"/>
                                          </p:val>
                                        </p:tav>
                                        <p:tav tm="100000">
                                          <p:val>
                                            <p:strVal val="#ppt_x"/>
                                          </p:val>
                                        </p:tav>
                                      </p:tavLst>
                                    </p:anim>
                                    <p:anim calcmode="lin" valueType="num">
                                      <p:cBhvr additive="base">
                                        <p:cTn id="6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0-#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1+#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1+#ppt_w/2"/>
                                          </p:val>
                                        </p:tav>
                                        <p:tav tm="100000">
                                          <p:val>
                                            <p:strVal val="#ppt_x"/>
                                          </p:val>
                                        </p:tav>
                                      </p:tavLst>
                                    </p:anim>
                                    <p:anim calcmode="lin" valueType="num">
                                      <p:cBhvr additive="base">
                                        <p:cTn id="8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 name="Group 35"/>
          <p:cNvGrpSpPr/>
          <p:nvPr/>
        </p:nvGrpSpPr>
        <p:grpSpPr>
          <a:xfrm>
            <a:off x="516173" y="1735545"/>
            <a:ext cx="8105776" cy="745432"/>
            <a:chOff x="408" y="1537"/>
            <a:chExt cx="6808" cy="626"/>
          </a:xfrm>
        </p:grpSpPr>
        <p:sp>
          <p:nvSpPr>
            <p:cNvPr id="7" name="Rectangle 3"/>
            <p:cNvSpPr>
              <a:spLocks noChangeArrowheads="1"/>
            </p:cNvSpPr>
            <p:nvPr/>
          </p:nvSpPr>
          <p:spPr bwMode="gray">
            <a:xfrm>
              <a:off x="408" y="1537"/>
              <a:ext cx="6808" cy="39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a:solidFill>
                  <a:schemeClr val="bg1"/>
                </a:solidFill>
                <a:latin typeface="微软雅黑" panose="020b0503020204020204" pitchFamily="34" charset="-122"/>
                <a:ea typeface="微软雅黑" panose="020b0503020204020204" pitchFamily="34" charset="-122"/>
              </a:endParaRPr>
            </a:p>
          </p:txBody>
        </p:sp>
        <p:sp>
          <p:nvSpPr>
            <p:cNvPr id="8" name="Text Box 7"/>
            <p:cNvSpPr txBox="1">
              <a:spLocks noChangeArrowheads="1"/>
            </p:cNvSpPr>
            <p:nvPr/>
          </p:nvSpPr>
          <p:spPr bwMode="gray">
            <a:xfrm>
              <a:off x="1679" y="1620"/>
              <a:ext cx="1056" cy="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a:solidFill>
                    <a:schemeClr val="bg1"/>
                  </a:solidFill>
                  <a:latin typeface="微软雅黑" panose="020b0503020204020204" pitchFamily="34" charset="-122"/>
                  <a:ea typeface="微软雅黑" panose="020b0503020204020204" pitchFamily="34" charset="-122"/>
                  <a:cs typeface="Arial" panose="020b0604020202020204" pitchFamily="34" charset="0"/>
                </a:rPr>
                <a:t>TEXT HERE</a:t>
              </a:r>
              <a:endParaRPr lang="en-US" altLang="zh-C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AutoShape 9"/>
            <p:cNvSpPr>
              <a:spLocks noChangeArrowheads="1"/>
            </p:cNvSpPr>
            <p:nvPr/>
          </p:nvSpPr>
          <p:spPr bwMode="gray">
            <a:xfrm>
              <a:off x="2870" y="1642"/>
              <a:ext cx="232" cy="172"/>
            </a:xfrm>
            <a:prstGeom prst="rightArrow">
              <a:avLst>
                <a:gd name="adj1" fmla="val 50000"/>
                <a:gd name="adj2" fmla="val 6046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a:solidFill>
                  <a:schemeClr val="bg1"/>
                </a:solidFill>
                <a:latin typeface="微软雅黑" panose="020b0503020204020204" pitchFamily="34" charset="-122"/>
                <a:ea typeface="微软雅黑" panose="020b0503020204020204" pitchFamily="34" charset="-122"/>
              </a:endParaRPr>
            </a:p>
          </p:txBody>
        </p:sp>
        <p:sp>
          <p:nvSpPr>
            <p:cNvPr id="10" name="Text Box 10"/>
            <p:cNvSpPr txBox="1">
              <a:spLocks noChangeArrowheads="1"/>
            </p:cNvSpPr>
            <p:nvPr/>
          </p:nvSpPr>
          <p:spPr bwMode="gray">
            <a:xfrm>
              <a:off x="3223" y="1620"/>
              <a:ext cx="1056" cy="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a:solidFill>
                    <a:schemeClr val="bg1"/>
                  </a:solidFill>
                  <a:latin typeface="微软雅黑" panose="020b0503020204020204" pitchFamily="34" charset="-122"/>
                  <a:ea typeface="微软雅黑" panose="020b0503020204020204" pitchFamily="34" charset="-122"/>
                  <a:cs typeface="Arial" panose="020b0604020202020204" pitchFamily="34" charset="0"/>
                </a:rPr>
                <a:t>TEXT HERE</a:t>
              </a:r>
              <a:endParaRPr lang="en-US" altLang="zh-C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AutoShape 11"/>
            <p:cNvSpPr>
              <a:spLocks noChangeArrowheads="1"/>
            </p:cNvSpPr>
            <p:nvPr/>
          </p:nvSpPr>
          <p:spPr bwMode="gray">
            <a:xfrm>
              <a:off x="4345" y="1642"/>
              <a:ext cx="232" cy="172"/>
            </a:xfrm>
            <a:prstGeom prst="rightArrow">
              <a:avLst>
                <a:gd name="adj1" fmla="val 50000"/>
                <a:gd name="adj2" fmla="val 6046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a:solidFill>
                  <a:schemeClr val="bg1"/>
                </a:solidFill>
                <a:latin typeface="微软雅黑" panose="020b0503020204020204" pitchFamily="34" charset="-122"/>
                <a:ea typeface="微软雅黑" panose="020b0503020204020204" pitchFamily="34" charset="-122"/>
              </a:endParaRPr>
            </a:p>
          </p:txBody>
        </p:sp>
        <p:sp>
          <p:nvSpPr>
            <p:cNvPr id="12" name="Text Box 12"/>
            <p:cNvSpPr txBox="1">
              <a:spLocks noChangeArrowheads="1"/>
            </p:cNvSpPr>
            <p:nvPr/>
          </p:nvSpPr>
          <p:spPr bwMode="gray">
            <a:xfrm>
              <a:off x="4648" y="1620"/>
              <a:ext cx="1056" cy="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a:solidFill>
                    <a:schemeClr val="bg1"/>
                  </a:solidFill>
                  <a:latin typeface="微软雅黑" panose="020b0503020204020204" pitchFamily="34" charset="-122"/>
                  <a:ea typeface="微软雅黑" panose="020b0503020204020204" pitchFamily="34" charset="-122"/>
                  <a:cs typeface="Arial" panose="020b0604020202020204" pitchFamily="34" charset="0"/>
                </a:rPr>
                <a:t>TEXT HERE</a:t>
              </a:r>
              <a:endParaRPr lang="en-US" altLang="zh-C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AutoShape 11"/>
            <p:cNvSpPr>
              <a:spLocks noChangeArrowheads="1"/>
            </p:cNvSpPr>
            <p:nvPr/>
          </p:nvSpPr>
          <p:spPr bwMode="gray">
            <a:xfrm>
              <a:off x="5840" y="1642"/>
              <a:ext cx="232" cy="172"/>
            </a:xfrm>
            <a:prstGeom prst="rightArrow">
              <a:avLst>
                <a:gd name="adj1" fmla="val 50000"/>
                <a:gd name="adj2" fmla="val 6046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a:solidFill>
                  <a:schemeClr val="bg1"/>
                </a:solidFill>
                <a:latin typeface="微软雅黑" panose="020b0503020204020204" pitchFamily="34" charset="-122"/>
                <a:ea typeface="微软雅黑" panose="020b0503020204020204" pitchFamily="34" charset="-122"/>
              </a:endParaRPr>
            </a:p>
          </p:txBody>
        </p:sp>
        <p:sp>
          <p:nvSpPr>
            <p:cNvPr id="14" name="Text Box 12"/>
            <p:cNvSpPr txBox="1">
              <a:spLocks noChangeArrowheads="1"/>
            </p:cNvSpPr>
            <p:nvPr/>
          </p:nvSpPr>
          <p:spPr bwMode="gray">
            <a:xfrm>
              <a:off x="6116" y="1620"/>
              <a:ext cx="1056" cy="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a:solidFill>
                    <a:schemeClr val="bg1"/>
                  </a:solidFill>
                  <a:latin typeface="微软雅黑" panose="020b0503020204020204" pitchFamily="34" charset="-122"/>
                  <a:ea typeface="微软雅黑" panose="020b0503020204020204" pitchFamily="34" charset="-122"/>
                  <a:cs typeface="Arial" panose="020b0604020202020204" pitchFamily="34" charset="0"/>
                </a:rPr>
                <a:t>TEXT HERE</a:t>
              </a:r>
              <a:endParaRPr lang="en-US" altLang="zh-C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 name="Group 4"/>
          <p:cNvGrpSpPr/>
          <p:nvPr/>
        </p:nvGrpSpPr>
        <p:grpSpPr>
          <a:xfrm>
            <a:off x="507838" y="1735545"/>
            <a:ext cx="1540669" cy="464406"/>
            <a:chOff x="404" y="1980"/>
            <a:chExt cx="1294" cy="298"/>
          </a:xfrm>
          <a:solidFill>
            <a:schemeClr val="accent1"/>
          </a:solidFill>
        </p:grpSpPr>
        <p:sp>
          <p:nvSpPr>
            <p:cNvPr id="16" name="Rectangle 5"/>
            <p:cNvSpPr>
              <a:spLocks noChangeArrowheads="1"/>
            </p:cNvSpPr>
            <p:nvPr/>
          </p:nvSpPr>
          <p:spPr bwMode="invGray">
            <a:xfrm>
              <a:off x="404" y="1980"/>
              <a:ext cx="1205" cy="2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a:solidFill>
                    <a:schemeClr val="bg1"/>
                  </a:solidFill>
                  <a:latin typeface="微软雅黑" panose="020b0503020204020204" pitchFamily="34" charset="-122"/>
                  <a:ea typeface="微软雅黑" panose="020b0503020204020204" pitchFamily="34" charset="-122"/>
                </a:rPr>
                <a:t>TEXT HERE</a:t>
              </a:r>
              <a:endParaRPr lang="zh-CN" altLang="zh-CN">
                <a:solidFill>
                  <a:schemeClr val="bg1"/>
                </a:solidFill>
                <a:latin typeface="微软雅黑" panose="020b0503020204020204" pitchFamily="34" charset="-122"/>
                <a:ea typeface="微软雅黑" panose="020b0503020204020204" pitchFamily="34" charset="-122"/>
              </a:endParaRPr>
            </a:p>
          </p:txBody>
        </p:sp>
        <p:sp>
          <p:nvSpPr>
            <p:cNvPr id="17" name="AutoShape 6"/>
            <p:cNvSpPr>
              <a:spLocks noChangeArrowheads="1"/>
            </p:cNvSpPr>
            <p:nvPr/>
          </p:nvSpPr>
          <p:spPr bwMode="invGray">
            <a:xfrm rot="5400000">
              <a:off x="1568" y="2072"/>
              <a:ext cx="139" cy="120"/>
            </a:xfrm>
            <a:prstGeom prst="triangle">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a:solidFill>
                  <a:schemeClr val="bg1"/>
                </a:solidFill>
                <a:latin typeface="微软雅黑" panose="020b0503020204020204" pitchFamily="34" charset="-122"/>
                <a:ea typeface="微软雅黑" panose="020b0503020204020204" pitchFamily="34" charset="-122"/>
              </a:endParaRPr>
            </a:p>
          </p:txBody>
        </p:sp>
      </p:grpSp>
      <p:cxnSp>
        <p:nvCxnSpPr>
          <p:cNvPr id="18" name="AutoShape 17"/>
          <p:cNvCxnSpPr>
            <a:cxnSpLocks noChangeShapeType="1"/>
          </p:cNvCxnSpPr>
          <p:nvPr/>
        </p:nvCxnSpPr>
        <p:spPr bwMode="gray">
          <a:xfrm>
            <a:off x="1608897" y="2759620"/>
            <a:ext cx="650081" cy="0"/>
          </a:xfrm>
          <a:prstGeom prst="straightConnector1">
            <a:avLst/>
          </a:prstGeom>
          <a:noFill/>
          <a:ln w="12700">
            <a:solidFill>
              <a:schemeClr val="tx1">
                <a:lumMod val="50000"/>
                <a:lumOff val="50000"/>
              </a:schemeClr>
            </a:solidFill>
            <a:round/>
            <a:headEnd type="oval" w="sm" len="sm"/>
            <a:tailEnd type="oval" w="sm" len="sm"/>
          </a:ln>
          <a:extLst>
            <a:ext uri="{909E8E84-426E-40DD-AFC4-6F175D3DCCD1}">
              <a14:hiddenFill xmlns:a14="http://schemas.microsoft.com/office/drawing/2010/main">
                <a:noFill/>
              </a14:hiddenFill>
            </a:ext>
          </a:extLst>
        </p:spPr>
      </p:cxnSp>
      <p:cxnSp>
        <p:nvCxnSpPr>
          <p:cNvPr id="19" name="AutoShape 18"/>
          <p:cNvCxnSpPr>
            <a:cxnSpLocks noChangeShapeType="1"/>
          </p:cNvCxnSpPr>
          <p:nvPr/>
        </p:nvCxnSpPr>
        <p:spPr bwMode="gray">
          <a:xfrm>
            <a:off x="3274340" y="2759620"/>
            <a:ext cx="657225" cy="0"/>
          </a:xfrm>
          <a:prstGeom prst="straightConnector1">
            <a:avLst/>
          </a:prstGeom>
          <a:noFill/>
          <a:ln w="12700">
            <a:solidFill>
              <a:schemeClr val="tx1">
                <a:lumMod val="50000"/>
                <a:lumOff val="50000"/>
              </a:schemeClr>
            </a:solidFill>
            <a:round/>
            <a:headEnd type="oval" w="sm" len="sm"/>
            <a:tailEnd type="oval" w="sm" len="sm"/>
          </a:ln>
          <a:extLst>
            <a:ext uri="{909E8E84-426E-40DD-AFC4-6F175D3DCCD1}">
              <a14:hiddenFill xmlns:a14="http://schemas.microsoft.com/office/drawing/2010/main">
                <a:noFill/>
              </a14:hiddenFill>
            </a:ext>
          </a:extLst>
        </p:spPr>
      </p:cxnSp>
      <p:cxnSp>
        <p:nvCxnSpPr>
          <p:cNvPr id="20" name="AutoShape 19"/>
          <p:cNvCxnSpPr>
            <a:cxnSpLocks noChangeShapeType="1"/>
          </p:cNvCxnSpPr>
          <p:nvPr/>
        </p:nvCxnSpPr>
        <p:spPr bwMode="gray">
          <a:xfrm>
            <a:off x="5015329" y="2759620"/>
            <a:ext cx="621506" cy="0"/>
          </a:xfrm>
          <a:prstGeom prst="straightConnector1">
            <a:avLst/>
          </a:prstGeom>
          <a:noFill/>
          <a:ln w="12700">
            <a:solidFill>
              <a:schemeClr val="tx1">
                <a:lumMod val="50000"/>
                <a:lumOff val="50000"/>
              </a:schemeClr>
            </a:solidFill>
            <a:round/>
            <a:headEnd type="oval" w="sm" len="sm"/>
            <a:tailEnd type="oval" w="sm" len="sm"/>
          </a:ln>
          <a:extLst>
            <a:ext uri="{909E8E84-426E-40DD-AFC4-6F175D3DCCD1}">
              <a14:hiddenFill xmlns:a14="http://schemas.microsoft.com/office/drawing/2010/main">
                <a:noFill/>
              </a14:hiddenFill>
            </a:ext>
          </a:extLst>
        </p:spPr>
      </p:cxnSp>
      <p:sp>
        <p:nvSpPr>
          <p:cNvPr id="21" name="AutoShape 13"/>
          <p:cNvSpPr>
            <a:spLocks noChangeArrowheads="1"/>
          </p:cNvSpPr>
          <p:nvPr/>
        </p:nvSpPr>
        <p:spPr bwMode="gray">
          <a:xfrm>
            <a:off x="729609" y="2341654"/>
            <a:ext cx="835819" cy="835932"/>
          </a:xfrm>
          <a:prstGeom prst="diamond">
            <a:avLst/>
          </a:prstGeom>
          <a:solidFill>
            <a:schemeClr val="tx1">
              <a:lumMod val="75000"/>
              <a:lumOff val="25000"/>
            </a:schemeClr>
          </a:solidFill>
          <a:ln w="9525">
            <a:miter lim="800000"/>
          </a:ln>
        </p:spPr>
        <p:txBody>
          <a:bodyPr wrap="none" lIns="68577" tIns="34289" rIns="68577" bIns="34289" anchor="ctr">
            <a:flatTx/>
          </a:bodyPr>
          <a:lstStyle/>
          <a:p>
            <a:pPr algn="ctr">
              <a:defRPr/>
            </a:pPr>
            <a:r>
              <a:rPr lang="en-US" altLang="zh-CN" kern="0">
                <a:solidFill>
                  <a:schemeClr val="bg1"/>
                </a:solidFill>
                <a:latin typeface="微软雅黑" panose="020b0503020204020204" pitchFamily="34" charset="-122"/>
                <a:ea typeface="微软雅黑" panose="020b0503020204020204" pitchFamily="34" charset="-122"/>
              </a:rPr>
              <a:t>TEXT</a:t>
            </a:r>
            <a:endParaRPr lang="zh-CN" altLang="en-US" kern="0">
              <a:solidFill>
                <a:schemeClr val="bg1"/>
              </a:solidFill>
              <a:latin typeface="微软雅黑" panose="020b0503020204020204" pitchFamily="34" charset="-122"/>
              <a:ea typeface="微软雅黑" panose="020b0503020204020204" pitchFamily="34" charset="-122"/>
            </a:endParaRPr>
          </a:p>
        </p:txBody>
      </p:sp>
      <p:sp>
        <p:nvSpPr>
          <p:cNvPr id="22" name="AutoShape 14"/>
          <p:cNvSpPr>
            <a:spLocks noChangeArrowheads="1"/>
          </p:cNvSpPr>
          <p:nvPr/>
        </p:nvSpPr>
        <p:spPr bwMode="gray">
          <a:xfrm>
            <a:off x="2325071" y="2341653"/>
            <a:ext cx="835819" cy="835932"/>
          </a:xfrm>
          <a:prstGeom prst="diamond">
            <a:avLst/>
          </a:prstGeom>
          <a:solidFill>
            <a:schemeClr val="accent1"/>
          </a:solidFill>
          <a:ln w="9525">
            <a:miter lim="800000"/>
          </a:ln>
        </p:spPr>
        <p:txBody>
          <a:bodyPr wrap="none" lIns="68577" tIns="34289" rIns="68577" bIns="34289" anchor="ctr">
            <a:flatTx/>
          </a:bodyPr>
          <a:lstStyle/>
          <a:p>
            <a:pPr algn="ctr">
              <a:defRPr/>
            </a:pPr>
            <a:r>
              <a:rPr lang="en-US" altLang="zh-CN" kern="0">
                <a:solidFill>
                  <a:schemeClr val="bg1"/>
                </a:solidFill>
                <a:latin typeface="微软雅黑" panose="020b0503020204020204" pitchFamily="34" charset="-122"/>
                <a:ea typeface="微软雅黑" panose="020b0503020204020204" pitchFamily="34" charset="-122"/>
              </a:rPr>
              <a:t>TEXT</a:t>
            </a:r>
            <a:endParaRPr lang="zh-CN" altLang="en-US" kern="0">
              <a:solidFill>
                <a:schemeClr val="bg1"/>
              </a:solidFill>
              <a:latin typeface="微软雅黑" panose="020b0503020204020204" pitchFamily="34" charset="-122"/>
              <a:ea typeface="微软雅黑" panose="020b0503020204020204" pitchFamily="34" charset="-122"/>
            </a:endParaRPr>
          </a:p>
        </p:txBody>
      </p:sp>
      <p:sp>
        <p:nvSpPr>
          <p:cNvPr id="23" name="AutoShape 15"/>
          <p:cNvSpPr>
            <a:spLocks noChangeArrowheads="1"/>
          </p:cNvSpPr>
          <p:nvPr/>
        </p:nvSpPr>
        <p:spPr bwMode="gray">
          <a:xfrm>
            <a:off x="4055347" y="2341653"/>
            <a:ext cx="835819" cy="835932"/>
          </a:xfrm>
          <a:prstGeom prst="diamond">
            <a:avLst/>
          </a:prstGeom>
          <a:solidFill>
            <a:schemeClr val="accent1"/>
          </a:solidFill>
          <a:ln w="9525">
            <a:miter lim="800000"/>
          </a:ln>
        </p:spPr>
        <p:txBody>
          <a:bodyPr wrap="none" lIns="68577" tIns="34289" rIns="68577" bIns="34289" anchor="ctr">
            <a:flatTx/>
          </a:bodyPr>
          <a:lstStyle/>
          <a:p>
            <a:pPr algn="ctr">
              <a:defRPr/>
            </a:pPr>
            <a:r>
              <a:rPr lang="en-US" altLang="zh-CN" kern="0">
                <a:solidFill>
                  <a:schemeClr val="bg1"/>
                </a:solidFill>
                <a:latin typeface="微软雅黑" panose="020b0503020204020204" pitchFamily="34" charset="-122"/>
                <a:ea typeface="微软雅黑" panose="020b0503020204020204" pitchFamily="34" charset="-122"/>
              </a:rPr>
              <a:t>TEXT</a:t>
            </a:r>
            <a:endParaRPr lang="zh-CN" altLang="en-US" kern="0">
              <a:solidFill>
                <a:schemeClr val="bg1"/>
              </a:solidFill>
              <a:latin typeface="微软雅黑" panose="020b0503020204020204" pitchFamily="34" charset="-122"/>
              <a:ea typeface="微软雅黑" panose="020b0503020204020204" pitchFamily="34" charset="-122"/>
            </a:endParaRPr>
          </a:p>
        </p:txBody>
      </p:sp>
      <p:sp>
        <p:nvSpPr>
          <p:cNvPr id="24" name="AutoShape 16"/>
          <p:cNvSpPr>
            <a:spLocks noChangeArrowheads="1"/>
          </p:cNvSpPr>
          <p:nvPr/>
        </p:nvSpPr>
        <p:spPr bwMode="gray">
          <a:xfrm>
            <a:off x="5751935" y="2341653"/>
            <a:ext cx="835819" cy="835932"/>
          </a:xfrm>
          <a:prstGeom prst="diamond">
            <a:avLst/>
          </a:prstGeom>
          <a:solidFill>
            <a:schemeClr val="accent1"/>
          </a:solidFill>
          <a:ln w="9525">
            <a:miter lim="800000"/>
          </a:ln>
        </p:spPr>
        <p:txBody>
          <a:bodyPr wrap="none" lIns="68577" tIns="34289" rIns="68577" bIns="34289" anchor="ctr">
            <a:flatTx/>
          </a:bodyPr>
          <a:lstStyle/>
          <a:p>
            <a:pPr algn="ctr">
              <a:defRPr/>
            </a:pPr>
            <a:r>
              <a:rPr lang="en-US" altLang="zh-CN" kern="0">
                <a:solidFill>
                  <a:schemeClr val="bg1"/>
                </a:solidFill>
                <a:latin typeface="微软雅黑" panose="020b0503020204020204" pitchFamily="34" charset="-122"/>
                <a:ea typeface="微软雅黑" panose="020b0503020204020204" pitchFamily="34" charset="-122"/>
              </a:rPr>
              <a:t>TEXT</a:t>
            </a:r>
            <a:endParaRPr lang="zh-CN" altLang="en-US" kern="0">
              <a:solidFill>
                <a:schemeClr val="bg1"/>
              </a:solidFill>
              <a:latin typeface="微软雅黑" panose="020b0503020204020204" pitchFamily="34" charset="-122"/>
              <a:ea typeface="微软雅黑" panose="020b0503020204020204" pitchFamily="34" charset="-122"/>
            </a:endParaRPr>
          </a:p>
        </p:txBody>
      </p:sp>
      <p:sp>
        <p:nvSpPr>
          <p:cNvPr id="25" name="Text Box 24"/>
          <p:cNvSpPr txBox="1">
            <a:spLocks noChangeArrowheads="1"/>
          </p:cNvSpPr>
          <p:nvPr/>
        </p:nvSpPr>
        <p:spPr bwMode="gray">
          <a:xfrm>
            <a:off x="339680" y="3201401"/>
            <a:ext cx="1569244" cy="5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Text Box 25"/>
          <p:cNvSpPr txBox="1">
            <a:spLocks noChangeArrowheads="1"/>
          </p:cNvSpPr>
          <p:nvPr/>
        </p:nvSpPr>
        <p:spPr bwMode="gray">
          <a:xfrm>
            <a:off x="1935737" y="3201401"/>
            <a:ext cx="1569244" cy="5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Text Box 26"/>
          <p:cNvSpPr txBox="1">
            <a:spLocks noChangeArrowheads="1"/>
          </p:cNvSpPr>
          <p:nvPr/>
        </p:nvSpPr>
        <p:spPr bwMode="gray">
          <a:xfrm>
            <a:off x="3666956" y="3201401"/>
            <a:ext cx="1569244" cy="5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Text Box 27"/>
          <p:cNvSpPr txBox="1">
            <a:spLocks noChangeArrowheads="1"/>
          </p:cNvSpPr>
          <p:nvPr/>
        </p:nvSpPr>
        <p:spPr bwMode="gray">
          <a:xfrm>
            <a:off x="5385222" y="3201401"/>
            <a:ext cx="1569244" cy="5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29" name="AutoShape 19"/>
          <p:cNvCxnSpPr>
            <a:cxnSpLocks noChangeShapeType="1"/>
          </p:cNvCxnSpPr>
          <p:nvPr/>
        </p:nvCxnSpPr>
        <p:spPr bwMode="gray">
          <a:xfrm>
            <a:off x="6731818" y="2759620"/>
            <a:ext cx="621506" cy="0"/>
          </a:xfrm>
          <a:prstGeom prst="straightConnector1">
            <a:avLst/>
          </a:prstGeom>
          <a:noFill/>
          <a:ln w="12700">
            <a:solidFill>
              <a:schemeClr val="tx1">
                <a:lumMod val="50000"/>
                <a:lumOff val="50000"/>
              </a:schemeClr>
            </a:solidFill>
            <a:round/>
            <a:headEnd type="oval" w="sm" len="sm"/>
            <a:tailEnd type="oval" w="sm" len="sm"/>
          </a:ln>
          <a:extLst>
            <a:ext uri="{909E8E84-426E-40DD-AFC4-6F175D3DCCD1}">
              <a14:hiddenFill xmlns:a14="http://schemas.microsoft.com/office/drawing/2010/main">
                <a:noFill/>
              </a14:hiddenFill>
            </a:ext>
          </a:extLst>
        </p:spPr>
      </p:cxnSp>
      <p:sp>
        <p:nvSpPr>
          <p:cNvPr id="30" name="AutoShape 16"/>
          <p:cNvSpPr>
            <a:spLocks noChangeArrowheads="1"/>
          </p:cNvSpPr>
          <p:nvPr/>
        </p:nvSpPr>
        <p:spPr bwMode="gray">
          <a:xfrm>
            <a:off x="7461404" y="2341653"/>
            <a:ext cx="835819" cy="835932"/>
          </a:xfrm>
          <a:prstGeom prst="diamond">
            <a:avLst/>
          </a:prstGeom>
          <a:solidFill>
            <a:schemeClr val="accent1"/>
          </a:solidFill>
          <a:ln w="9525">
            <a:miter lim="800000"/>
          </a:ln>
        </p:spPr>
        <p:txBody>
          <a:bodyPr wrap="none" lIns="68577" tIns="34289" rIns="68577" bIns="34289" anchor="ctr">
            <a:flatTx/>
          </a:bodyPr>
          <a:lstStyle/>
          <a:p>
            <a:pPr algn="ctr">
              <a:defRPr/>
            </a:pPr>
            <a:r>
              <a:rPr lang="en-US" altLang="zh-CN" kern="0">
                <a:solidFill>
                  <a:schemeClr val="bg1"/>
                </a:solidFill>
                <a:latin typeface="微软雅黑" panose="020b0503020204020204" pitchFamily="34" charset="-122"/>
                <a:ea typeface="微软雅黑" panose="020b0503020204020204" pitchFamily="34" charset="-122"/>
              </a:rPr>
              <a:t>TEXT</a:t>
            </a:r>
            <a:endParaRPr lang="zh-CN" altLang="en-US" kern="0">
              <a:solidFill>
                <a:schemeClr val="bg1"/>
              </a:solidFill>
              <a:latin typeface="微软雅黑" panose="020b0503020204020204" pitchFamily="34" charset="-122"/>
              <a:ea typeface="微软雅黑" panose="020b0503020204020204" pitchFamily="34" charset="-122"/>
            </a:endParaRPr>
          </a:p>
        </p:txBody>
      </p:sp>
      <p:sp>
        <p:nvSpPr>
          <p:cNvPr id="31" name="Text Box 27"/>
          <p:cNvSpPr txBox="1">
            <a:spLocks noChangeArrowheads="1"/>
          </p:cNvSpPr>
          <p:nvPr/>
        </p:nvSpPr>
        <p:spPr bwMode="gray">
          <a:xfrm>
            <a:off x="7094692" y="3201401"/>
            <a:ext cx="1569244" cy="5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spcBef>
                <a:spcPct val="50000"/>
              </a:spcBef>
            </a:pPr>
            <a:r>
              <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rPr>
              <a:t>ADD CONTENTS</a:t>
            </a:r>
            <a:endParaRPr lang="en-US" altLang="zh-CN" sz="12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mc:Choice xmlns:p15="http://schemas.microsoft.com/office/powerpoint/2012/main" Requires="p15">
      <p:transition spd="slow" advClick="0" advTm="0" p14:dur="2000">
        <p15:prstTrans prst="win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nodeType="afterGroup">
                            <p:stCondLst>
                              <p:cond delay="75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nodeType="afterGroup">
                            <p:stCondLst>
                              <p:cond delay="1250"/>
                            </p:stCondLst>
                            <p:childTnLst>
                              <p:par>
                                <p:cTn id="13" presetID="3"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par>
                          <p:cTn id="16" fill="hold" nodeType="afterGroup">
                            <p:stCondLst>
                              <p:cond delay="1750"/>
                            </p:stCondLst>
                            <p:childTnLst>
                              <p:par>
                                <p:cTn id="17" presetID="1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lide(fromBottom)">
                                      <p:cBhvr>
                                        <p:cTn id="19" dur="500"/>
                                        <p:tgtEl>
                                          <p:spTgt spid="25"/>
                                        </p:tgtEl>
                                      </p:cBhvr>
                                    </p:animEffect>
                                  </p:childTnLst>
                                </p:cTn>
                              </p:par>
                            </p:childTnLst>
                          </p:cTn>
                        </p:par>
                        <p:par>
                          <p:cTn id="20" fill="hold" nodeType="afterGroup">
                            <p:stCondLst>
                              <p:cond delay="225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nodeType="afterGroup">
                            <p:stCondLst>
                              <p:cond delay="2750"/>
                            </p:stCondLst>
                            <p:childTnLst>
                              <p:par>
                                <p:cTn id="25" presetID="3" presetClass="entr" presetSubtype="1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par>
                          <p:cTn id="28" fill="hold" nodeType="afterGroup">
                            <p:stCondLst>
                              <p:cond delay="3250"/>
                            </p:stCondLst>
                            <p:childTnLst>
                              <p:par>
                                <p:cTn id="29" presetID="12" presetClass="entr" presetSubtype="4"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slide(fromBottom)">
                                      <p:cBhvr>
                                        <p:cTn id="31" dur="500"/>
                                        <p:tgtEl>
                                          <p:spTgt spid="26"/>
                                        </p:tgtEl>
                                      </p:cBhvr>
                                    </p:animEffect>
                                  </p:childTnLst>
                                </p:cTn>
                              </p:par>
                            </p:childTnLst>
                          </p:cTn>
                        </p:par>
                        <p:par>
                          <p:cTn id="32" fill="hold" nodeType="afterGroup">
                            <p:stCondLst>
                              <p:cond delay="375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nodeType="afterGroup">
                            <p:stCondLst>
                              <p:cond delay="4250"/>
                            </p:stCondLst>
                            <p:childTnLst>
                              <p:par>
                                <p:cTn id="37" presetID="3" presetClass="entr" presetSubtype="1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childTnLst>
                          </p:cTn>
                        </p:par>
                        <p:par>
                          <p:cTn id="40" fill="hold" nodeType="afterGroup">
                            <p:stCondLst>
                              <p:cond delay="4750"/>
                            </p:stCondLst>
                            <p:childTnLst>
                              <p:par>
                                <p:cTn id="41" presetID="12" presetClass="entr" presetSubtype="4"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slide(fromBottom)">
                                      <p:cBhvr>
                                        <p:cTn id="43" dur="500"/>
                                        <p:tgtEl>
                                          <p:spTgt spid="27"/>
                                        </p:tgtEl>
                                      </p:cBhvr>
                                    </p:animEffect>
                                  </p:childTnLst>
                                </p:cTn>
                              </p:par>
                            </p:childTnLst>
                          </p:cTn>
                        </p:par>
                        <p:par>
                          <p:cTn id="44" fill="hold" nodeType="afterGroup">
                            <p:stCondLst>
                              <p:cond delay="5250"/>
                            </p:stCondLst>
                            <p:childTnLst>
                              <p:par>
                                <p:cTn id="45" presetID="22" presetClass="entr" presetSubtype="8"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nodeType="afterGroup">
                            <p:stCondLst>
                              <p:cond delay="5750"/>
                            </p:stCondLst>
                            <p:childTnLst>
                              <p:par>
                                <p:cTn id="49" presetID="3" presetClass="entr" presetSubtype="1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childTnLst>
                          </p:cTn>
                        </p:par>
                        <p:par>
                          <p:cTn id="52" fill="hold" nodeType="afterGroup">
                            <p:stCondLst>
                              <p:cond delay="6250"/>
                            </p:stCondLst>
                            <p:childTnLst>
                              <p:par>
                                <p:cTn id="53" presetID="12" presetClass="entr" presetSubtype="4"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slide(fromBottom)">
                                      <p:cBhvr>
                                        <p:cTn id="55" dur="500"/>
                                        <p:tgtEl>
                                          <p:spTgt spid="28"/>
                                        </p:tgtEl>
                                      </p:cBhvr>
                                    </p:animEffect>
                                  </p:childTnLst>
                                </p:cTn>
                              </p:par>
                            </p:childTnLst>
                          </p:cTn>
                        </p:par>
                        <p:par>
                          <p:cTn id="56" fill="hold" nodeType="afterGroup">
                            <p:stCondLst>
                              <p:cond delay="6750"/>
                            </p:stCondLst>
                            <p:childTnLst>
                              <p:par>
                                <p:cTn id="57" presetID="22" presetClass="entr" presetSubtype="8"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par>
                          <p:cTn id="60" fill="hold" nodeType="afterGroup">
                            <p:stCondLst>
                              <p:cond delay="7250"/>
                            </p:stCondLst>
                            <p:childTnLst>
                              <p:par>
                                <p:cTn id="61" presetID="3" presetClass="entr" presetSubtype="1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linds(horizontal)">
                                      <p:cBhvr>
                                        <p:cTn id="63" dur="500"/>
                                        <p:tgtEl>
                                          <p:spTgt spid="30"/>
                                        </p:tgtEl>
                                      </p:cBhvr>
                                    </p:animEffect>
                                  </p:childTnLst>
                                </p:cTn>
                              </p:par>
                            </p:childTnLst>
                          </p:cTn>
                        </p:par>
                        <p:par>
                          <p:cTn id="64" fill="hold" nodeType="afterGroup">
                            <p:stCondLst>
                              <p:cond delay="7750"/>
                            </p:stCondLst>
                            <p:childTnLst>
                              <p:par>
                                <p:cTn id="65" presetID="12" presetClass="entr" presetSubtype="4"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slide(fromBottom)">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P spid="27" grpId="0"/>
      <p:bldP spid="28" grpId="0"/>
      <p:bldP spid="30" grpId="0" animBg="1"/>
      <p:bldP spid="31"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矩形 5"/>
          <p:cNvSpPr/>
          <p:nvPr/>
        </p:nvSpPr>
        <p:spPr>
          <a:xfrm>
            <a:off x="902454" y="1408078"/>
            <a:ext cx="1987980" cy="1078084"/>
          </a:xfrm>
          <a:prstGeom prst="rect">
            <a:avLst/>
          </a:prstGeom>
        </p:spPr>
        <p:txBody>
          <a:bodyPr lIns="46788" tIns="46788" rIns="46788" bIns="46788" anchor="ctr"/>
          <a:lstStyle/>
          <a:p>
            <a:pPr algn="just">
              <a:lnSpc>
                <a:spcPct val="120000"/>
              </a:lnSpc>
              <a:spcBef>
                <a:spcPts val="600"/>
              </a:spcBef>
              <a:spcAft>
                <a:spcPts val="600"/>
              </a:spcAft>
              <a:defRPr/>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414162" y="3424574"/>
            <a:ext cx="1987980" cy="1146464"/>
          </a:xfrm>
          <a:prstGeom prst="rect">
            <a:avLst/>
          </a:prstGeom>
        </p:spPr>
        <p:txBody>
          <a:bodyPr lIns="46788" tIns="46788" rIns="46788" bIns="46788" anchor="ctr"/>
          <a:lstStyle/>
          <a:p>
            <a:pPr algn="just">
              <a:lnSpc>
                <a:spcPct val="120000"/>
              </a:lnSpc>
              <a:spcBef>
                <a:spcPts val="600"/>
              </a:spcBef>
              <a:spcAft>
                <a:spcPts val="600"/>
              </a:spcAft>
              <a:defRPr/>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4429774" y="1408078"/>
            <a:ext cx="1987980" cy="1078084"/>
          </a:xfrm>
          <a:prstGeom prst="rect">
            <a:avLst/>
          </a:prstGeom>
        </p:spPr>
        <p:txBody>
          <a:bodyPr lIns="46788" tIns="46788" rIns="46788" bIns="46788" anchor="ctr"/>
          <a:lstStyle/>
          <a:p>
            <a:pPr algn="just">
              <a:lnSpc>
                <a:spcPct val="120000"/>
              </a:lnSpc>
              <a:spcBef>
                <a:spcPts val="600"/>
              </a:spcBef>
              <a:spcAft>
                <a:spcPts val="600"/>
              </a:spcAft>
              <a:defRPr/>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6201895" y="3424574"/>
            <a:ext cx="1987980" cy="1146464"/>
          </a:xfrm>
          <a:prstGeom prst="rect">
            <a:avLst/>
          </a:prstGeom>
        </p:spPr>
        <p:txBody>
          <a:bodyPr lIns="46788" tIns="46788" rIns="46788" bIns="46788" anchor="ctr"/>
          <a:lstStyle/>
          <a:p>
            <a:pPr algn="just">
              <a:lnSpc>
                <a:spcPct val="120000"/>
              </a:lnSpc>
              <a:spcBef>
                <a:spcPts val="600"/>
              </a:spcBef>
              <a:spcAft>
                <a:spcPts val="600"/>
              </a:spcAft>
              <a:defRPr/>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29"/>
          <p:cNvGrpSpPr/>
          <p:nvPr/>
        </p:nvGrpSpPr>
        <p:grpSpPr>
          <a:xfrm>
            <a:off x="6489739" y="2733659"/>
            <a:ext cx="1610794" cy="413294"/>
            <a:chOff x="6351617" y="2567188"/>
            <a:chExt cx="1611283" cy="413238"/>
          </a:xfrm>
        </p:grpSpPr>
        <p:sp>
          <p:nvSpPr>
            <p:cNvPr id="9" name="圆角矩形标注 8"/>
            <p:cNvSpPr/>
            <p:nvPr/>
          </p:nvSpPr>
          <p:spPr>
            <a:xfrm>
              <a:off x="6351617" y="2567188"/>
              <a:ext cx="1611283" cy="413238"/>
            </a:xfrm>
            <a:prstGeom prst="wedgeRoundRectCallout">
              <a:avLst>
                <a:gd name="adj1" fmla="val -20833"/>
                <a:gd name="adj2" fmla="val 10138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1400">
                  <a:solidFill>
                    <a:srgbClr val="FFFFFF"/>
                  </a:solidFill>
                  <a:latin typeface="+mn-ea"/>
                </a:rPr>
                <a:t>人事上的帮助</a:t>
              </a:r>
              <a:endParaRPr lang="zh-CN" altLang="en-US" sz="1400">
                <a:solidFill>
                  <a:srgbClr val="FFFFFF"/>
                </a:solidFill>
                <a:latin typeface="+mn-ea"/>
              </a:endParaRPr>
            </a:p>
          </p:txBody>
        </p:sp>
        <p:sp>
          <p:nvSpPr>
            <p:cNvPr id="17" name="Freeform 6"/>
            <p:cNvSpPr>
              <a:spLocks noEditPoints="1"/>
            </p:cNvSpPr>
            <p:nvPr/>
          </p:nvSpPr>
          <p:spPr bwMode="auto">
            <a:xfrm>
              <a:off x="6489204" y="2657502"/>
              <a:ext cx="225922" cy="232610"/>
            </a:xfrm>
            <a:custGeom>
              <a:gdLst>
                <a:gd name="T0" fmla="*/ 93 w 186"/>
                <a:gd name="T1" fmla="*/ 191 h 191"/>
                <a:gd name="T2" fmla="*/ 0 w 186"/>
                <a:gd name="T3" fmla="*/ 161 h 191"/>
                <a:gd name="T4" fmla="*/ 63 w 186"/>
                <a:gd name="T5" fmla="*/ 132 h 191"/>
                <a:gd name="T6" fmla="*/ 64 w 186"/>
                <a:gd name="T7" fmla="*/ 143 h 191"/>
                <a:gd name="T8" fmla="*/ 25 w 186"/>
                <a:gd name="T9" fmla="*/ 161 h 191"/>
                <a:gd name="T10" fmla="*/ 93 w 186"/>
                <a:gd name="T11" fmla="*/ 180 h 191"/>
                <a:gd name="T12" fmla="*/ 161 w 186"/>
                <a:gd name="T13" fmla="*/ 161 h 191"/>
                <a:gd name="T14" fmla="*/ 121 w 186"/>
                <a:gd name="T15" fmla="*/ 143 h 191"/>
                <a:gd name="T16" fmla="*/ 122 w 186"/>
                <a:gd name="T17" fmla="*/ 132 h 191"/>
                <a:gd name="T18" fmla="*/ 186 w 186"/>
                <a:gd name="T19" fmla="*/ 161 h 191"/>
                <a:gd name="T20" fmla="*/ 93 w 186"/>
                <a:gd name="T21" fmla="*/ 191 h 191"/>
                <a:gd name="T22" fmla="*/ 105 w 186"/>
                <a:gd name="T23" fmla="*/ 168 h 191"/>
                <a:gd name="T24" fmla="*/ 93 w 186"/>
                <a:gd name="T25" fmla="*/ 168 h 191"/>
                <a:gd name="T26" fmla="*/ 93 w 186"/>
                <a:gd name="T27" fmla="*/ 168 h 191"/>
                <a:gd name="T28" fmla="*/ 81 w 186"/>
                <a:gd name="T29" fmla="*/ 168 h 191"/>
                <a:gd name="T30" fmla="*/ 76 w 186"/>
                <a:gd name="T31" fmla="*/ 108 h 191"/>
                <a:gd name="T32" fmla="*/ 57 w 186"/>
                <a:gd name="T33" fmla="*/ 108 h 191"/>
                <a:gd name="T34" fmla="*/ 57 w 186"/>
                <a:gd name="T35" fmla="*/ 60 h 191"/>
                <a:gd name="T36" fmla="*/ 93 w 186"/>
                <a:gd name="T37" fmla="*/ 49 h 191"/>
                <a:gd name="T38" fmla="*/ 129 w 186"/>
                <a:gd name="T39" fmla="*/ 60 h 191"/>
                <a:gd name="T40" fmla="*/ 129 w 186"/>
                <a:gd name="T41" fmla="*/ 108 h 191"/>
                <a:gd name="T42" fmla="*/ 110 w 186"/>
                <a:gd name="T43" fmla="*/ 108 h 191"/>
                <a:gd name="T44" fmla="*/ 105 w 186"/>
                <a:gd name="T45" fmla="*/ 168 h 191"/>
                <a:gd name="T46" fmla="*/ 92 w 186"/>
                <a:gd name="T47" fmla="*/ 40 h 191"/>
                <a:gd name="T48" fmla="*/ 72 w 186"/>
                <a:gd name="T49" fmla="*/ 20 h 191"/>
                <a:gd name="T50" fmla="*/ 92 w 186"/>
                <a:gd name="T51" fmla="*/ 0 h 191"/>
                <a:gd name="T52" fmla="*/ 112 w 186"/>
                <a:gd name="T53" fmla="*/ 20 h 191"/>
                <a:gd name="T54" fmla="*/ 92 w 186"/>
                <a:gd name="T55" fmla="*/ 40 h 1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91">
                  <a:moveTo>
                    <a:pt x="93" y="191"/>
                  </a:moveTo>
                  <a:cubicBezTo>
                    <a:pt x="42" y="191"/>
                    <a:pt x="0" y="177"/>
                    <a:pt x="0" y="161"/>
                  </a:cubicBezTo>
                  <a:cubicBezTo>
                    <a:pt x="0" y="148"/>
                    <a:pt x="27" y="136"/>
                    <a:pt x="63" y="132"/>
                  </a:cubicBezTo>
                  <a:cubicBezTo>
                    <a:pt x="64" y="143"/>
                    <a:pt x="64" y="143"/>
                    <a:pt x="64" y="143"/>
                  </a:cubicBezTo>
                  <a:cubicBezTo>
                    <a:pt x="42" y="147"/>
                    <a:pt x="25" y="153"/>
                    <a:pt x="25" y="161"/>
                  </a:cubicBezTo>
                  <a:cubicBezTo>
                    <a:pt x="25" y="172"/>
                    <a:pt x="60" y="180"/>
                    <a:pt x="93" y="180"/>
                  </a:cubicBezTo>
                  <a:cubicBezTo>
                    <a:pt x="126" y="180"/>
                    <a:pt x="161" y="172"/>
                    <a:pt x="161" y="161"/>
                  </a:cubicBezTo>
                  <a:cubicBezTo>
                    <a:pt x="161" y="153"/>
                    <a:pt x="143" y="147"/>
                    <a:pt x="121" y="143"/>
                  </a:cubicBezTo>
                  <a:cubicBezTo>
                    <a:pt x="122" y="132"/>
                    <a:pt x="122" y="132"/>
                    <a:pt x="122" y="132"/>
                  </a:cubicBezTo>
                  <a:cubicBezTo>
                    <a:pt x="159" y="136"/>
                    <a:pt x="186" y="148"/>
                    <a:pt x="186" y="161"/>
                  </a:cubicBezTo>
                  <a:cubicBezTo>
                    <a:pt x="186" y="177"/>
                    <a:pt x="144" y="191"/>
                    <a:pt x="93" y="191"/>
                  </a:cubicBezTo>
                  <a:close/>
                  <a:moveTo>
                    <a:pt x="105" y="168"/>
                  </a:moveTo>
                  <a:cubicBezTo>
                    <a:pt x="93" y="168"/>
                    <a:pt x="93" y="168"/>
                    <a:pt x="93" y="168"/>
                  </a:cubicBezTo>
                  <a:cubicBezTo>
                    <a:pt x="93" y="168"/>
                    <a:pt x="93" y="168"/>
                    <a:pt x="93" y="168"/>
                  </a:cubicBezTo>
                  <a:cubicBezTo>
                    <a:pt x="81" y="168"/>
                    <a:pt x="81" y="168"/>
                    <a:pt x="81" y="168"/>
                  </a:cubicBezTo>
                  <a:cubicBezTo>
                    <a:pt x="76" y="108"/>
                    <a:pt x="76" y="108"/>
                    <a:pt x="76" y="108"/>
                  </a:cubicBezTo>
                  <a:cubicBezTo>
                    <a:pt x="57" y="108"/>
                    <a:pt x="57" y="108"/>
                    <a:pt x="57" y="108"/>
                  </a:cubicBezTo>
                  <a:cubicBezTo>
                    <a:pt x="57" y="108"/>
                    <a:pt x="57" y="74"/>
                    <a:pt x="57" y="60"/>
                  </a:cubicBezTo>
                  <a:cubicBezTo>
                    <a:pt x="57" y="47"/>
                    <a:pt x="90" y="49"/>
                    <a:pt x="93" y="49"/>
                  </a:cubicBezTo>
                  <a:cubicBezTo>
                    <a:pt x="96" y="49"/>
                    <a:pt x="129" y="47"/>
                    <a:pt x="129" y="60"/>
                  </a:cubicBezTo>
                  <a:cubicBezTo>
                    <a:pt x="129" y="74"/>
                    <a:pt x="129" y="108"/>
                    <a:pt x="129" y="108"/>
                  </a:cubicBezTo>
                  <a:cubicBezTo>
                    <a:pt x="110" y="108"/>
                    <a:pt x="110" y="108"/>
                    <a:pt x="110" y="108"/>
                  </a:cubicBezTo>
                  <a:lnTo>
                    <a:pt x="105" y="168"/>
                  </a:lnTo>
                  <a:close/>
                  <a:moveTo>
                    <a:pt x="92" y="40"/>
                  </a:moveTo>
                  <a:cubicBezTo>
                    <a:pt x="81" y="40"/>
                    <a:pt x="72" y="31"/>
                    <a:pt x="72" y="20"/>
                  </a:cubicBezTo>
                  <a:cubicBezTo>
                    <a:pt x="72" y="9"/>
                    <a:pt x="81" y="0"/>
                    <a:pt x="92" y="0"/>
                  </a:cubicBezTo>
                  <a:cubicBezTo>
                    <a:pt x="103" y="0"/>
                    <a:pt x="112" y="9"/>
                    <a:pt x="112" y="20"/>
                  </a:cubicBezTo>
                  <a:cubicBezTo>
                    <a:pt x="112" y="31"/>
                    <a:pt x="103" y="40"/>
                    <a:pt x="92" y="40"/>
                  </a:cubicBezTo>
                  <a:close/>
                </a:path>
              </a:pathLst>
            </a:custGeom>
            <a:solidFill>
              <a:schemeClr val="bg1"/>
            </a:solidFill>
            <a:ln>
              <a:noFill/>
            </a:ln>
          </p:spPr>
          <p:txBody>
            <a:bodyPr vert="horz" wrap="square" lIns="91424" tIns="45712" rIns="91424" bIns="45712" numCol="1" anchor="t" anchorCtr="0" compatLnSpc="1"/>
            <a:lstStyle/>
            <a:p>
              <a:endParaRPr lang="zh-CN" altLang="en-US"/>
            </a:p>
          </p:txBody>
        </p:sp>
      </p:grpSp>
      <p:grpSp>
        <p:nvGrpSpPr>
          <p:cNvPr id="12" name="组合 26"/>
          <p:cNvGrpSpPr/>
          <p:nvPr/>
        </p:nvGrpSpPr>
        <p:grpSpPr>
          <a:xfrm>
            <a:off x="1135666" y="2521542"/>
            <a:ext cx="1610794" cy="625414"/>
            <a:chOff x="1325116" y="2355096"/>
            <a:chExt cx="1611283" cy="625330"/>
          </a:xfrm>
        </p:grpSpPr>
        <p:sp>
          <p:nvSpPr>
            <p:cNvPr id="4" name="任意多边形 3"/>
            <p:cNvSpPr/>
            <p:nvPr/>
          </p:nvSpPr>
          <p:spPr>
            <a:xfrm>
              <a:off x="1325116" y="2355096"/>
              <a:ext cx="1611283" cy="625330"/>
            </a:xfrm>
            <a:custGeom>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287950" anchor="ctr"/>
            <a:lstStyle/>
            <a:p>
              <a:pPr algn="r">
                <a:defRPr/>
              </a:pPr>
              <a:r>
                <a:rPr lang="zh-CN" altLang="en-US" sz="1400">
                  <a:solidFill>
                    <a:srgbClr val="FFFFFF"/>
                  </a:solidFill>
                  <a:latin typeface="+mn-ea"/>
                </a:rPr>
                <a:t>战略上的指导</a:t>
              </a:r>
              <a:endParaRPr lang="zh-CN" altLang="en-US" sz="1400">
                <a:solidFill>
                  <a:srgbClr val="FFFFFF"/>
                </a:solidFill>
                <a:latin typeface="+mn-ea"/>
              </a:endParaRPr>
            </a:p>
          </p:txBody>
        </p:sp>
        <p:sp>
          <p:nvSpPr>
            <p:cNvPr id="20" name="Freeform 11"/>
            <p:cNvSpPr>
              <a:spLocks noEditPoints="1"/>
            </p:cNvSpPr>
            <p:nvPr/>
          </p:nvSpPr>
          <p:spPr bwMode="auto">
            <a:xfrm>
              <a:off x="1417937" y="2657502"/>
              <a:ext cx="223318" cy="229976"/>
            </a:xfrm>
            <a:custGeom>
              <a:gdLst>
                <a:gd name="T0" fmla="*/ 93 w 185"/>
                <a:gd name="T1" fmla="*/ 190 h 190"/>
                <a:gd name="T2" fmla="*/ 0 w 185"/>
                <a:gd name="T3" fmla="*/ 160 h 190"/>
                <a:gd name="T4" fmla="*/ 63 w 185"/>
                <a:gd name="T5" fmla="*/ 132 h 190"/>
                <a:gd name="T6" fmla="*/ 64 w 185"/>
                <a:gd name="T7" fmla="*/ 143 h 190"/>
                <a:gd name="T8" fmla="*/ 25 w 185"/>
                <a:gd name="T9" fmla="*/ 160 h 190"/>
                <a:gd name="T10" fmla="*/ 93 w 185"/>
                <a:gd name="T11" fmla="*/ 180 h 190"/>
                <a:gd name="T12" fmla="*/ 160 w 185"/>
                <a:gd name="T13" fmla="*/ 160 h 190"/>
                <a:gd name="T14" fmla="*/ 121 w 185"/>
                <a:gd name="T15" fmla="*/ 143 h 190"/>
                <a:gd name="T16" fmla="*/ 122 w 185"/>
                <a:gd name="T17" fmla="*/ 132 h 190"/>
                <a:gd name="T18" fmla="*/ 185 w 185"/>
                <a:gd name="T19" fmla="*/ 160 h 190"/>
                <a:gd name="T20" fmla="*/ 93 w 185"/>
                <a:gd name="T21" fmla="*/ 190 h 190"/>
                <a:gd name="T22" fmla="*/ 88 w 185"/>
                <a:gd name="T23" fmla="*/ 168 h 190"/>
                <a:gd name="T24" fmla="*/ 88 w 185"/>
                <a:gd name="T25" fmla="*/ 116 h 190"/>
                <a:gd name="T26" fmla="*/ 100 w 185"/>
                <a:gd name="T27" fmla="*/ 116 h 190"/>
                <a:gd name="T28" fmla="*/ 100 w 185"/>
                <a:gd name="T29" fmla="*/ 168 h 190"/>
                <a:gd name="T30" fmla="*/ 88 w 185"/>
                <a:gd name="T31" fmla="*/ 168 h 190"/>
                <a:gd name="T32" fmla="*/ 48 w 185"/>
                <a:gd name="T33" fmla="*/ 72 h 190"/>
                <a:gd name="T34" fmla="*/ 129 w 185"/>
                <a:gd name="T35" fmla="*/ 72 h 190"/>
                <a:gd name="T36" fmla="*/ 160 w 185"/>
                <a:gd name="T37" fmla="*/ 92 h 190"/>
                <a:gd name="T38" fmla="*/ 128 w 185"/>
                <a:gd name="T39" fmla="*/ 112 h 190"/>
                <a:gd name="T40" fmla="*/ 48 w 185"/>
                <a:gd name="T41" fmla="*/ 112 h 190"/>
                <a:gd name="T42" fmla="*/ 48 w 185"/>
                <a:gd name="T43" fmla="*/ 72 h 190"/>
                <a:gd name="T44" fmla="*/ 7 w 185"/>
                <a:gd name="T45" fmla="*/ 44 h 190"/>
                <a:gd name="T46" fmla="*/ 39 w 185"/>
                <a:gd name="T47" fmla="*/ 24 h 190"/>
                <a:gd name="T48" fmla="*/ 160 w 185"/>
                <a:gd name="T49" fmla="*/ 24 h 190"/>
                <a:gd name="T50" fmla="*/ 160 w 185"/>
                <a:gd name="T51" fmla="*/ 64 h 190"/>
                <a:gd name="T52" fmla="*/ 39 w 185"/>
                <a:gd name="T53" fmla="*/ 64 h 190"/>
                <a:gd name="T54" fmla="*/ 7 w 185"/>
                <a:gd name="T55" fmla="*/ 44 h 190"/>
                <a:gd name="T56" fmla="*/ 88 w 185"/>
                <a:gd name="T57" fmla="*/ 0 h 190"/>
                <a:gd name="T58" fmla="*/ 100 w 185"/>
                <a:gd name="T59" fmla="*/ 0 h 190"/>
                <a:gd name="T60" fmla="*/ 100 w 185"/>
                <a:gd name="T61" fmla="*/ 19 h 190"/>
                <a:gd name="T62" fmla="*/ 88 w 185"/>
                <a:gd name="T63" fmla="*/ 19 h 190"/>
                <a:gd name="T64" fmla="*/ 88 w 185"/>
                <a:gd name="T65" fmla="*/ 0 h 1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90">
                  <a:moveTo>
                    <a:pt x="93" y="190"/>
                  </a:moveTo>
                  <a:cubicBezTo>
                    <a:pt x="41" y="190"/>
                    <a:pt x="0" y="177"/>
                    <a:pt x="0" y="160"/>
                  </a:cubicBezTo>
                  <a:cubicBezTo>
                    <a:pt x="0" y="147"/>
                    <a:pt x="26" y="136"/>
                    <a:pt x="63" y="132"/>
                  </a:cubicBezTo>
                  <a:cubicBezTo>
                    <a:pt x="64" y="143"/>
                    <a:pt x="64" y="143"/>
                    <a:pt x="64" y="143"/>
                  </a:cubicBezTo>
                  <a:cubicBezTo>
                    <a:pt x="42" y="146"/>
                    <a:pt x="25" y="153"/>
                    <a:pt x="25" y="160"/>
                  </a:cubicBezTo>
                  <a:cubicBezTo>
                    <a:pt x="25" y="171"/>
                    <a:pt x="59" y="180"/>
                    <a:pt x="93" y="180"/>
                  </a:cubicBezTo>
                  <a:cubicBezTo>
                    <a:pt x="126" y="180"/>
                    <a:pt x="160" y="171"/>
                    <a:pt x="160" y="160"/>
                  </a:cubicBezTo>
                  <a:cubicBezTo>
                    <a:pt x="160" y="153"/>
                    <a:pt x="143" y="146"/>
                    <a:pt x="121" y="143"/>
                  </a:cubicBezTo>
                  <a:cubicBezTo>
                    <a:pt x="122" y="132"/>
                    <a:pt x="122" y="132"/>
                    <a:pt x="122" y="132"/>
                  </a:cubicBezTo>
                  <a:cubicBezTo>
                    <a:pt x="159" y="136"/>
                    <a:pt x="185" y="147"/>
                    <a:pt x="185" y="160"/>
                  </a:cubicBezTo>
                  <a:cubicBezTo>
                    <a:pt x="185" y="177"/>
                    <a:pt x="144" y="190"/>
                    <a:pt x="93" y="190"/>
                  </a:cubicBezTo>
                  <a:close/>
                  <a:moveTo>
                    <a:pt x="88" y="168"/>
                  </a:moveTo>
                  <a:cubicBezTo>
                    <a:pt x="88" y="116"/>
                    <a:pt x="88" y="116"/>
                    <a:pt x="88" y="116"/>
                  </a:cubicBezTo>
                  <a:cubicBezTo>
                    <a:pt x="100" y="116"/>
                    <a:pt x="100" y="116"/>
                    <a:pt x="100" y="116"/>
                  </a:cubicBezTo>
                  <a:cubicBezTo>
                    <a:pt x="100" y="168"/>
                    <a:pt x="100" y="168"/>
                    <a:pt x="100" y="168"/>
                  </a:cubicBezTo>
                  <a:lnTo>
                    <a:pt x="88" y="168"/>
                  </a:lnTo>
                  <a:close/>
                  <a:moveTo>
                    <a:pt x="48" y="72"/>
                  </a:moveTo>
                  <a:cubicBezTo>
                    <a:pt x="129" y="72"/>
                    <a:pt x="129" y="72"/>
                    <a:pt x="129" y="72"/>
                  </a:cubicBezTo>
                  <a:cubicBezTo>
                    <a:pt x="160" y="92"/>
                    <a:pt x="160" y="92"/>
                    <a:pt x="160" y="92"/>
                  </a:cubicBezTo>
                  <a:cubicBezTo>
                    <a:pt x="128" y="112"/>
                    <a:pt x="128" y="112"/>
                    <a:pt x="128" y="112"/>
                  </a:cubicBezTo>
                  <a:cubicBezTo>
                    <a:pt x="48" y="112"/>
                    <a:pt x="48" y="112"/>
                    <a:pt x="48" y="112"/>
                  </a:cubicBezTo>
                  <a:lnTo>
                    <a:pt x="48" y="72"/>
                  </a:lnTo>
                  <a:close/>
                  <a:moveTo>
                    <a:pt x="7" y="44"/>
                  </a:moveTo>
                  <a:cubicBezTo>
                    <a:pt x="39" y="24"/>
                    <a:pt x="39" y="24"/>
                    <a:pt x="39" y="24"/>
                  </a:cubicBezTo>
                  <a:cubicBezTo>
                    <a:pt x="160" y="24"/>
                    <a:pt x="160" y="24"/>
                    <a:pt x="160" y="24"/>
                  </a:cubicBezTo>
                  <a:cubicBezTo>
                    <a:pt x="160" y="64"/>
                    <a:pt x="160" y="64"/>
                    <a:pt x="160" y="64"/>
                  </a:cubicBezTo>
                  <a:cubicBezTo>
                    <a:pt x="39" y="64"/>
                    <a:pt x="39" y="64"/>
                    <a:pt x="39" y="64"/>
                  </a:cubicBezTo>
                  <a:lnTo>
                    <a:pt x="7" y="44"/>
                  </a:lnTo>
                  <a:close/>
                  <a:moveTo>
                    <a:pt x="88" y="0"/>
                  </a:moveTo>
                  <a:cubicBezTo>
                    <a:pt x="100" y="0"/>
                    <a:pt x="100" y="0"/>
                    <a:pt x="100" y="0"/>
                  </a:cubicBezTo>
                  <a:cubicBezTo>
                    <a:pt x="100" y="19"/>
                    <a:pt x="100" y="19"/>
                    <a:pt x="100" y="19"/>
                  </a:cubicBezTo>
                  <a:cubicBezTo>
                    <a:pt x="88" y="19"/>
                    <a:pt x="88" y="19"/>
                    <a:pt x="88" y="19"/>
                  </a:cubicBezTo>
                  <a:lnTo>
                    <a:pt x="88" y="0"/>
                  </a:lnTo>
                  <a:close/>
                </a:path>
              </a:pathLst>
            </a:custGeom>
            <a:solidFill>
              <a:schemeClr val="bg1"/>
            </a:solidFill>
            <a:ln>
              <a:noFill/>
            </a:ln>
          </p:spPr>
          <p:txBody>
            <a:bodyPr vert="horz" wrap="square" lIns="91424" tIns="45712" rIns="91424" bIns="45712" numCol="1" anchor="t" anchorCtr="0" compatLnSpc="1"/>
            <a:lstStyle/>
            <a:p>
              <a:endParaRPr lang="zh-CN" altLang="en-US"/>
            </a:p>
          </p:txBody>
        </p:sp>
      </p:grpSp>
      <p:grpSp>
        <p:nvGrpSpPr>
          <p:cNvPr id="13" name="组合 3071"/>
          <p:cNvGrpSpPr/>
          <p:nvPr/>
        </p:nvGrpSpPr>
        <p:grpSpPr>
          <a:xfrm>
            <a:off x="2920357" y="2733659"/>
            <a:ext cx="1610794" cy="413294"/>
            <a:chOff x="3009957" y="2567188"/>
            <a:chExt cx="1611283" cy="413238"/>
          </a:xfrm>
        </p:grpSpPr>
        <p:sp>
          <p:nvSpPr>
            <p:cNvPr id="3" name="圆角矩形标注 2"/>
            <p:cNvSpPr/>
            <p:nvPr/>
          </p:nvSpPr>
          <p:spPr>
            <a:xfrm>
              <a:off x="3009957" y="2567188"/>
              <a:ext cx="1611283" cy="413238"/>
            </a:xfrm>
            <a:prstGeom prst="wedgeRoundRectCallout">
              <a:avLst>
                <a:gd name="adj1" fmla="val -20833"/>
                <a:gd name="adj2" fmla="val 10138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1400">
                  <a:solidFill>
                    <a:srgbClr val="FFFFFF"/>
                  </a:solidFill>
                  <a:latin typeface="+mn-ea"/>
                </a:rPr>
                <a:t>政策上的倾斜</a:t>
              </a:r>
              <a:endParaRPr lang="zh-CN" altLang="en-US" sz="1400">
                <a:solidFill>
                  <a:srgbClr val="FFFFFF"/>
                </a:solidFill>
                <a:latin typeface="+mn-ea"/>
              </a:endParaRPr>
            </a:p>
          </p:txBody>
        </p:sp>
        <p:sp>
          <p:nvSpPr>
            <p:cNvPr id="23" name="Freeform 16"/>
            <p:cNvSpPr>
              <a:spLocks noEditPoints="1"/>
            </p:cNvSpPr>
            <p:nvPr/>
          </p:nvSpPr>
          <p:spPr bwMode="auto">
            <a:xfrm>
              <a:off x="3116188" y="2664553"/>
              <a:ext cx="222326" cy="218508"/>
            </a:xfrm>
            <a:custGeom>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91424" tIns="45712" rIns="91424" bIns="45712" numCol="1" anchor="t" anchorCtr="0" compatLnSpc="1"/>
            <a:lstStyle/>
            <a:p>
              <a:endParaRPr lang="zh-CN" altLang="en-US"/>
            </a:p>
          </p:txBody>
        </p:sp>
      </p:grpSp>
      <p:grpSp>
        <p:nvGrpSpPr>
          <p:cNvPr id="14" name="组合 3072"/>
          <p:cNvGrpSpPr/>
          <p:nvPr/>
        </p:nvGrpSpPr>
        <p:grpSpPr>
          <a:xfrm>
            <a:off x="4705048" y="2521542"/>
            <a:ext cx="1610794" cy="625414"/>
            <a:chOff x="4672905" y="2355096"/>
            <a:chExt cx="1611283" cy="625330"/>
          </a:xfrm>
        </p:grpSpPr>
        <p:sp>
          <p:nvSpPr>
            <p:cNvPr id="5" name="任意多边形 4"/>
            <p:cNvSpPr/>
            <p:nvPr/>
          </p:nvSpPr>
          <p:spPr>
            <a:xfrm>
              <a:off x="4672905" y="2355096"/>
              <a:ext cx="1611283" cy="625330"/>
            </a:xfrm>
            <a:custGeom>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287950" anchor="ctr"/>
            <a:lstStyle/>
            <a:p>
              <a:pPr algn="r">
                <a:defRPr/>
              </a:pPr>
              <a:r>
                <a:rPr lang="zh-CN" altLang="en-US" sz="1400">
                  <a:solidFill>
                    <a:srgbClr val="FFFFFF"/>
                  </a:solidFill>
                  <a:latin typeface="+mn-ea"/>
                </a:rPr>
                <a:t>资金上的支持</a:t>
              </a:r>
              <a:endParaRPr lang="zh-CN" altLang="en-US" sz="1400">
                <a:solidFill>
                  <a:srgbClr val="FFFFFF"/>
                </a:solidFill>
                <a:latin typeface="+mn-ea"/>
              </a:endParaRPr>
            </a:p>
          </p:txBody>
        </p:sp>
        <p:grpSp>
          <p:nvGrpSpPr>
            <p:cNvPr id="15" name="组合 30"/>
            <p:cNvGrpSpPr/>
            <p:nvPr/>
          </p:nvGrpSpPr>
          <p:grpSpPr>
            <a:xfrm>
              <a:off x="4754994" y="2681581"/>
              <a:ext cx="327282" cy="204741"/>
              <a:chOff x="4748774" y="2700241"/>
              <a:chExt cx="327282" cy="204741"/>
            </a:xfrm>
          </p:grpSpPr>
          <p:sp>
            <p:nvSpPr>
              <p:cNvPr id="26" name="Freeform 21"/>
              <p:cNvSpPr>
                <a:spLocks noEditPoints="1"/>
              </p:cNvSpPr>
              <p:nvPr/>
            </p:nvSpPr>
            <p:spPr bwMode="auto">
              <a:xfrm>
                <a:off x="4803182" y="2700241"/>
                <a:ext cx="189894" cy="161922"/>
              </a:xfrm>
              <a:custGeom>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1"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chemeClr val="bg1"/>
              </a:solidFill>
              <a:ln>
                <a:noFill/>
              </a:ln>
            </p:spPr>
            <p:txBody>
              <a:bodyPr vert="horz" wrap="square" lIns="91424" tIns="45712" rIns="91424" bIns="45712" numCol="1" anchor="t" anchorCtr="0" compatLnSpc="1"/>
              <a:lstStyle/>
              <a:p>
                <a:endParaRPr lang="zh-CN" altLang="en-US"/>
              </a:p>
            </p:txBody>
          </p:sp>
          <p:pic>
            <p:nvPicPr>
              <p:cNvPr id="3094" name="Picture 22" descr="C:\Users\MDG\Desktop\图片2副本.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8774" y="2801230"/>
                <a:ext cx="327282" cy="103752"/>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mc:Choice xmlns:p15="http://schemas.microsoft.com/office/powerpoint/2012/main" Requires="p15">
      <p:transition spd="slow" advClick="0" advTm="0" p14:dur="2000">
        <p15:prstTrans prst="win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任意多边形 7"/>
          <p:cNvSpPr/>
          <p:nvPr/>
        </p:nvSpPr>
        <p:spPr>
          <a:xfrm>
            <a:off x="581300" y="853929"/>
            <a:ext cx="7977166" cy="2877358"/>
          </a:xfrm>
          <a:custGeom>
            <a:gdLst>
              <a:gd name="connsiteX0" fmla="*/ 8105493 w 11217889"/>
              <a:gd name="connsiteY0" fmla="*/ 9081 h 4045517"/>
              <a:gd name="connsiteX1" fmla="*/ 10717751 w 11217889"/>
              <a:gd name="connsiteY1" fmla="*/ 9081 h 4045517"/>
              <a:gd name="connsiteX2" fmla="*/ 11217889 w 11217889"/>
              <a:gd name="connsiteY2" fmla="*/ 4045517 h 4045517"/>
              <a:gd name="connsiteX3" fmla="*/ 8605631 w 11217889"/>
              <a:gd name="connsiteY3" fmla="*/ 4045517 h 4045517"/>
              <a:gd name="connsiteX4" fmla="*/ 2701831 w 11217889"/>
              <a:gd name="connsiteY4" fmla="*/ 0 h 4045517"/>
              <a:gd name="connsiteX5" fmla="*/ 5314088 w 11217889"/>
              <a:gd name="connsiteY5" fmla="*/ 0 h 4045517"/>
              <a:gd name="connsiteX6" fmla="*/ 5814226 w 11217889"/>
              <a:gd name="connsiteY6" fmla="*/ 4036436 h 4045517"/>
              <a:gd name="connsiteX7" fmla="*/ 3201968 w 11217889"/>
              <a:gd name="connsiteY7" fmla="*/ 4036436 h 4045517"/>
              <a:gd name="connsiteX8" fmla="*/ 0 w 11217889"/>
              <a:gd name="connsiteY8" fmla="*/ 0 h 4045517"/>
              <a:gd name="connsiteX9" fmla="*/ 2612259 w 11217889"/>
              <a:gd name="connsiteY9" fmla="*/ 0 h 4045517"/>
              <a:gd name="connsiteX10" fmla="*/ 3112397 w 11217889"/>
              <a:gd name="connsiteY10" fmla="*/ 4036436 h 4045517"/>
              <a:gd name="connsiteX11" fmla="*/ 500138 w 11217889"/>
              <a:gd name="connsiteY11" fmla="*/ 4036436 h 4045517"/>
              <a:gd name="connsiteX12" fmla="*/ 5403660 w 11217889"/>
              <a:gd name="connsiteY12" fmla="*/ 0 h 4045517"/>
              <a:gd name="connsiteX13" fmla="*/ 8015918 w 11217889"/>
              <a:gd name="connsiteY13" fmla="*/ 0 h 4045517"/>
              <a:gd name="connsiteX14" fmla="*/ 8516056 w 11217889"/>
              <a:gd name="connsiteY14" fmla="*/ 4036436 h 4045517"/>
              <a:gd name="connsiteX15" fmla="*/ 5903798 w 11217889"/>
              <a:gd name="connsiteY15" fmla="*/ 4036436 h 404551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7889" h="4045517">
                <a:moveTo>
                  <a:pt x="8105493" y="9081"/>
                </a:moveTo>
                <a:lnTo>
                  <a:pt x="10717751" y="9081"/>
                </a:lnTo>
                <a:lnTo>
                  <a:pt x="11217889" y="4045517"/>
                </a:lnTo>
                <a:lnTo>
                  <a:pt x="8605631" y="4045517"/>
                </a:lnTo>
                <a:close/>
                <a:moveTo>
                  <a:pt x="2701831" y="0"/>
                </a:moveTo>
                <a:lnTo>
                  <a:pt x="5314088" y="0"/>
                </a:lnTo>
                <a:lnTo>
                  <a:pt x="5814226" y="4036436"/>
                </a:lnTo>
                <a:lnTo>
                  <a:pt x="3201968" y="4036436"/>
                </a:lnTo>
                <a:close/>
                <a:moveTo>
                  <a:pt x="0" y="0"/>
                </a:moveTo>
                <a:lnTo>
                  <a:pt x="2612259" y="0"/>
                </a:lnTo>
                <a:lnTo>
                  <a:pt x="3112397" y="4036436"/>
                </a:lnTo>
                <a:lnTo>
                  <a:pt x="500138" y="4036436"/>
                </a:lnTo>
                <a:close/>
                <a:moveTo>
                  <a:pt x="5403660" y="0"/>
                </a:moveTo>
                <a:lnTo>
                  <a:pt x="8015918" y="0"/>
                </a:lnTo>
                <a:lnTo>
                  <a:pt x="8516056" y="4036436"/>
                </a:lnTo>
                <a:lnTo>
                  <a:pt x="5903798" y="4036436"/>
                </a:lnTo>
                <a:close/>
              </a:path>
            </a:pathLst>
          </a:custGeom>
          <a:blipFill dpi="0"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5021" tIns="32510" rIns="65021" bIns="32510" rtlCol="0" anchor="ctr">
            <a:noAutofit/>
          </a:bodyPr>
          <a:lstStyle/>
          <a:p>
            <a:pPr algn="ctr"/>
            <a:endParaRPr lang="zh-CN" altLang="en-US"/>
          </a:p>
        </p:txBody>
      </p:sp>
      <p:sp>
        <p:nvSpPr>
          <p:cNvPr id="9" name="MH_Text_1"/>
          <p:cNvSpPr txBox="1"/>
          <p:nvPr/>
        </p:nvSpPr>
        <p:spPr>
          <a:xfrm>
            <a:off x="1038807" y="4189095"/>
            <a:ext cx="7424473" cy="393864"/>
          </a:xfrm>
          <a:prstGeom prst="rect">
            <a:avLst/>
          </a:prstGeom>
          <a:noFill/>
        </p:spPr>
        <p:txBody>
          <a:bodyPr lIns="65021" tIns="32510" rIns="65021" bIns="32510">
            <a:noAutofit/>
          </a:bodyPr>
          <a:lstStyle/>
          <a:p>
            <a:pPr>
              <a:lnSpc>
                <a:spcPct val="150000"/>
              </a:lnSpc>
            </a:pPr>
            <a:r>
              <a:rPr lang="zh-CN" altLang="en-US" sz="100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100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0" name="文本框 9"/>
          <p:cNvSpPr txBox="1"/>
          <p:nvPr/>
        </p:nvSpPr>
        <p:spPr>
          <a:xfrm>
            <a:off x="1038808" y="3955361"/>
            <a:ext cx="1331347" cy="281062"/>
          </a:xfrm>
          <a:prstGeom prst="rect">
            <a:avLst/>
          </a:prstGeom>
          <a:noFill/>
        </p:spPr>
        <p:txBody>
          <a:bodyPr wrap="square" lIns="65021" tIns="32510" rIns="65021" bIns="32510" rtlCol="0">
            <a:spAutoFit/>
          </a:bodyPr>
          <a:lstStyle/>
          <a:p>
            <a:r>
              <a:rPr lang="zh-CN" altLang="en-US" sz="1400" b="1">
                <a:solidFill>
                  <a:schemeClr val="tx1">
                    <a:lumMod val="65000"/>
                    <a:lumOff val="35000"/>
                  </a:schemeClr>
                </a:solidFill>
                <a:ea typeface="微软雅黑" panose="020b0503020204020204" pitchFamily="34" charset="-122"/>
              </a:rPr>
              <a:t>文字内容</a:t>
            </a:r>
            <a:endParaRPr lang="zh-CN" altLang="en-US" sz="1400" b="1">
              <a:solidFill>
                <a:schemeClr val="tx1">
                  <a:lumMod val="65000"/>
                  <a:lumOff val="35000"/>
                </a:schemeClr>
              </a:solidFill>
              <a:ea typeface="微软雅黑" panose="020b0503020204020204" pitchFamily="34" charset="-122"/>
            </a:endParaRPr>
          </a:p>
        </p:txBody>
      </p:sp>
    </p:spTree>
  </p:cSld>
  <p:clrMapOvr>
    <a:masterClrMapping/>
  </p:clrMapOvr>
  <mc:AlternateContent>
    <mc:Choice xmlns:p15="http://schemas.microsoft.com/office/powerpoint/2012/main" Requires="p15">
      <p:transition spd="slow" advClick="0" advTm="0" p14:dur="2000">
        <p15:prstTrans prst="win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5602" name="熊猫儿小白白(http://dwz.cn/Wu2UP)"/>
          <p:cNvSpPr/>
          <p:nvPr/>
        </p:nvSpPr>
        <p:spPr bwMode="auto">
          <a:xfrm rot="5400000">
            <a:off x="1490005" y="3057896"/>
            <a:ext cx="949056" cy="1578769"/>
          </a:xfrm>
          <a:custGeom>
            <a:gdLst>
              <a:gd name="T0" fmla="*/ 0 w 1265436"/>
              <a:gd name="T1" fmla="*/ 0 h 2105657"/>
              <a:gd name="T2" fmla="*/ 203766 w 1265436"/>
              <a:gd name="T3" fmla="*/ 0 h 2105657"/>
              <a:gd name="T4" fmla="*/ 203766 w 1265436"/>
              <a:gd name="T5" fmla="*/ 1899957 h 2105657"/>
              <a:gd name="T6" fmla="*/ 1264842 w 1265436"/>
              <a:gd name="T7" fmla="*/ 1899957 h 2105657"/>
              <a:gd name="T8" fmla="*/ 1264842 w 1265436"/>
              <a:gd name="T9" fmla="*/ 2103761 h 2105657"/>
              <a:gd name="T10" fmla="*/ 0 w 1265436"/>
              <a:gd name="T11" fmla="*/ 2103761 h 2105657"/>
              <a:gd name="T12" fmla="*/ 0 w 1265436"/>
              <a:gd name="T13" fmla="*/ 0 h 2105657"/>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1265436" h="2105657">
                <a:moveTo>
                  <a:pt x="0" y="0"/>
                </a:moveTo>
                <a:lnTo>
                  <a:pt x="203862" y="0"/>
                </a:lnTo>
                <a:lnTo>
                  <a:pt x="203862" y="1901669"/>
                </a:lnTo>
                <a:lnTo>
                  <a:pt x="1265436" y="1901669"/>
                </a:lnTo>
                <a:lnTo>
                  <a:pt x="1265436" y="2105657"/>
                </a:lnTo>
                <a:lnTo>
                  <a:pt x="0" y="2105657"/>
                </a:lnTo>
                <a:lnTo>
                  <a:pt x="0" y="0"/>
                </a:lnTo>
                <a:close/>
              </a:path>
            </a:pathLst>
          </a:custGeom>
          <a:solidFill>
            <a:schemeClr val="accent1"/>
          </a:solidFill>
          <a:ln w="9525">
            <a:noFill/>
            <a:round/>
          </a:ln>
        </p:spPr>
        <p:txBody>
          <a:bodyPr lIns="68577" tIns="34289" rIns="68577" bIns="34289"/>
          <a:lstStyle/>
          <a:p>
            <a:endParaRPr lang="zh-CN" altLang="en-US"/>
          </a:p>
        </p:txBody>
      </p:sp>
      <p:sp>
        <p:nvSpPr>
          <p:cNvPr id="25603" name="熊猫儿小白白(http://dwz.cn/Wu2UP)"/>
          <p:cNvSpPr>
            <a:spLocks noChangeArrowheads="1"/>
          </p:cNvSpPr>
          <p:nvPr/>
        </p:nvSpPr>
        <p:spPr bwMode="auto">
          <a:xfrm>
            <a:off x="2488407" y="2941688"/>
            <a:ext cx="269081" cy="269117"/>
          </a:xfrm>
          <a:prstGeom prst="triangle">
            <a:avLst>
              <a:gd name="adj" fmla="val 100000"/>
            </a:avLst>
          </a:prstGeom>
          <a:solidFill>
            <a:schemeClr val="accent1"/>
          </a:solidFill>
          <a:ln w="9525">
            <a:noFill/>
            <a:miter lim="800000"/>
          </a:ln>
        </p:spPr>
        <p:txBody>
          <a:bodyPr lIns="68577" tIns="34289" rIns="68577" bIns="34289"/>
          <a:lstStyle/>
          <a:p>
            <a:pPr eaLnBrk="1" hangingPunct="1">
              <a:buFont typeface="Arial" panose="020b0604020202020204" pitchFamily="34" charset="0"/>
              <a:buNone/>
            </a:pPr>
            <a:endParaRPr lang="zh-CN" altLang="en-US">
              <a:solidFill>
                <a:srgbClr val="FFFFFF"/>
              </a:solidFill>
              <a:sym typeface="Arial" panose="020b0604020202020204" pitchFamily="34" charset="0"/>
            </a:endParaRPr>
          </a:p>
        </p:txBody>
      </p:sp>
      <p:sp>
        <p:nvSpPr>
          <p:cNvPr id="25604" name="熊猫儿小白白(http://dwz.cn/Wu2UP)"/>
          <p:cNvSpPr/>
          <p:nvPr/>
        </p:nvSpPr>
        <p:spPr bwMode="auto">
          <a:xfrm rot="5400000">
            <a:off x="3234865" y="2626237"/>
            <a:ext cx="950247" cy="1578769"/>
          </a:xfrm>
          <a:custGeom>
            <a:gdLst>
              <a:gd name="T0" fmla="*/ 0 w 1265436"/>
              <a:gd name="T1" fmla="*/ 0 h 2105657"/>
              <a:gd name="T2" fmla="*/ 204534 w 1265436"/>
              <a:gd name="T3" fmla="*/ 0 h 2105657"/>
              <a:gd name="T4" fmla="*/ 204534 w 1265436"/>
              <a:gd name="T5" fmla="*/ 1899957 h 2105657"/>
              <a:gd name="T6" fmla="*/ 1269608 w 1265436"/>
              <a:gd name="T7" fmla="*/ 1899957 h 2105657"/>
              <a:gd name="T8" fmla="*/ 1269608 w 1265436"/>
              <a:gd name="T9" fmla="*/ 2103761 h 2105657"/>
              <a:gd name="T10" fmla="*/ 0 w 1265436"/>
              <a:gd name="T11" fmla="*/ 2103761 h 2105657"/>
              <a:gd name="T12" fmla="*/ 0 w 1265436"/>
              <a:gd name="T13" fmla="*/ 0 h 2105657"/>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1265436" h="2105657">
                <a:moveTo>
                  <a:pt x="0" y="0"/>
                </a:moveTo>
                <a:lnTo>
                  <a:pt x="203862" y="0"/>
                </a:lnTo>
                <a:lnTo>
                  <a:pt x="203862" y="1901669"/>
                </a:lnTo>
                <a:lnTo>
                  <a:pt x="1265436" y="1901669"/>
                </a:lnTo>
                <a:lnTo>
                  <a:pt x="1265436" y="2105657"/>
                </a:lnTo>
                <a:lnTo>
                  <a:pt x="0" y="2105657"/>
                </a:lnTo>
                <a:lnTo>
                  <a:pt x="0" y="0"/>
                </a:lnTo>
                <a:close/>
              </a:path>
            </a:pathLst>
          </a:custGeom>
          <a:solidFill>
            <a:schemeClr val="accent2"/>
          </a:solidFill>
          <a:ln w="9525">
            <a:noFill/>
            <a:round/>
          </a:ln>
        </p:spPr>
        <p:txBody>
          <a:bodyPr lIns="68577" tIns="34289" rIns="68577" bIns="34289"/>
          <a:lstStyle/>
          <a:p>
            <a:endParaRPr lang="zh-CN" altLang="en-US"/>
          </a:p>
        </p:txBody>
      </p:sp>
      <p:sp>
        <p:nvSpPr>
          <p:cNvPr id="25605" name="熊猫儿小白白(http://dwz.cn/Wu2UP)"/>
          <p:cNvSpPr>
            <a:spLocks noChangeArrowheads="1"/>
          </p:cNvSpPr>
          <p:nvPr/>
        </p:nvSpPr>
        <p:spPr bwMode="auto">
          <a:xfrm>
            <a:off x="4233863" y="2509433"/>
            <a:ext cx="269081" cy="269117"/>
          </a:xfrm>
          <a:prstGeom prst="triangle">
            <a:avLst>
              <a:gd name="adj" fmla="val 100000"/>
            </a:avLst>
          </a:prstGeom>
          <a:solidFill>
            <a:schemeClr val="accent2"/>
          </a:solidFill>
          <a:ln w="9525">
            <a:noFill/>
            <a:miter lim="800000"/>
          </a:ln>
        </p:spPr>
        <p:txBody>
          <a:bodyPr lIns="68577" tIns="34289" rIns="68577" bIns="34289"/>
          <a:lstStyle/>
          <a:p>
            <a:pPr eaLnBrk="1" hangingPunct="1">
              <a:buFont typeface="Arial" panose="020b0604020202020204" pitchFamily="34" charset="0"/>
              <a:buNone/>
            </a:pPr>
            <a:endParaRPr lang="zh-CN" altLang="en-US">
              <a:solidFill>
                <a:srgbClr val="FFFFFF"/>
              </a:solidFill>
              <a:sym typeface="Arial" panose="020b0604020202020204" pitchFamily="34" charset="0"/>
            </a:endParaRPr>
          </a:p>
        </p:txBody>
      </p:sp>
      <p:sp>
        <p:nvSpPr>
          <p:cNvPr id="25606" name="熊猫儿小白白(http://dwz.cn/Wu2UP)"/>
          <p:cNvSpPr/>
          <p:nvPr/>
        </p:nvSpPr>
        <p:spPr bwMode="auto">
          <a:xfrm rot="5400000">
            <a:off x="4980917" y="2194577"/>
            <a:ext cx="949056" cy="1578769"/>
          </a:xfrm>
          <a:custGeom>
            <a:gdLst>
              <a:gd name="T0" fmla="*/ 0 w 1265436"/>
              <a:gd name="T1" fmla="*/ 0 h 2105657"/>
              <a:gd name="T2" fmla="*/ 203766 w 1265436"/>
              <a:gd name="T3" fmla="*/ 0 h 2105657"/>
              <a:gd name="T4" fmla="*/ 203766 w 1265436"/>
              <a:gd name="T5" fmla="*/ 1899957 h 2105657"/>
              <a:gd name="T6" fmla="*/ 1264839 w 1265436"/>
              <a:gd name="T7" fmla="*/ 1899957 h 2105657"/>
              <a:gd name="T8" fmla="*/ 1264839 w 1265436"/>
              <a:gd name="T9" fmla="*/ 2103761 h 2105657"/>
              <a:gd name="T10" fmla="*/ 0 w 1265436"/>
              <a:gd name="T11" fmla="*/ 2103761 h 2105657"/>
              <a:gd name="T12" fmla="*/ 0 w 1265436"/>
              <a:gd name="T13" fmla="*/ 0 h 2105657"/>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1265436" h="2105657">
                <a:moveTo>
                  <a:pt x="0" y="0"/>
                </a:moveTo>
                <a:lnTo>
                  <a:pt x="203862" y="0"/>
                </a:lnTo>
                <a:lnTo>
                  <a:pt x="203862" y="1901669"/>
                </a:lnTo>
                <a:lnTo>
                  <a:pt x="1265436" y="1901669"/>
                </a:lnTo>
                <a:lnTo>
                  <a:pt x="1265436" y="2105657"/>
                </a:lnTo>
                <a:lnTo>
                  <a:pt x="0" y="2105657"/>
                </a:lnTo>
                <a:lnTo>
                  <a:pt x="0" y="0"/>
                </a:lnTo>
                <a:close/>
              </a:path>
            </a:pathLst>
          </a:custGeom>
          <a:solidFill>
            <a:schemeClr val="accent3"/>
          </a:solidFill>
          <a:ln w="9525">
            <a:noFill/>
            <a:round/>
          </a:ln>
        </p:spPr>
        <p:txBody>
          <a:bodyPr lIns="68577" tIns="34289" rIns="68577" bIns="34289"/>
          <a:lstStyle/>
          <a:p>
            <a:endParaRPr lang="zh-CN" altLang="en-US"/>
          </a:p>
        </p:txBody>
      </p:sp>
      <p:sp>
        <p:nvSpPr>
          <p:cNvPr id="25607" name="熊猫儿小白白(http://dwz.cn/Wu2UP)"/>
          <p:cNvSpPr>
            <a:spLocks noChangeArrowheads="1"/>
          </p:cNvSpPr>
          <p:nvPr/>
        </p:nvSpPr>
        <p:spPr bwMode="auto">
          <a:xfrm>
            <a:off x="5979320" y="2077178"/>
            <a:ext cx="269081" cy="269117"/>
          </a:xfrm>
          <a:prstGeom prst="triangle">
            <a:avLst>
              <a:gd name="adj" fmla="val 100000"/>
            </a:avLst>
          </a:prstGeom>
          <a:solidFill>
            <a:schemeClr val="accent3"/>
          </a:solidFill>
          <a:ln w="9525">
            <a:noFill/>
            <a:miter lim="800000"/>
          </a:ln>
        </p:spPr>
        <p:txBody>
          <a:bodyPr lIns="68577" tIns="34289" rIns="68577" bIns="34289"/>
          <a:lstStyle/>
          <a:p>
            <a:pPr eaLnBrk="1" hangingPunct="1">
              <a:buFont typeface="Arial" panose="020b0604020202020204" pitchFamily="34" charset="0"/>
              <a:buNone/>
            </a:pPr>
            <a:endParaRPr lang="zh-CN" altLang="en-US">
              <a:solidFill>
                <a:srgbClr val="FFFFFF"/>
              </a:solidFill>
              <a:sym typeface="Arial" panose="020b0604020202020204" pitchFamily="34" charset="0"/>
            </a:endParaRPr>
          </a:p>
        </p:txBody>
      </p:sp>
      <p:sp>
        <p:nvSpPr>
          <p:cNvPr id="25608" name="熊猫儿小白白(http://dwz.cn/Wu2UP)"/>
          <p:cNvSpPr/>
          <p:nvPr/>
        </p:nvSpPr>
        <p:spPr bwMode="auto">
          <a:xfrm rot="5400000">
            <a:off x="6725778" y="1761726"/>
            <a:ext cx="949056" cy="1579960"/>
          </a:xfrm>
          <a:custGeom>
            <a:gdLst>
              <a:gd name="T0" fmla="*/ 0 w 1265436"/>
              <a:gd name="T1" fmla="*/ 0 h 2105657"/>
              <a:gd name="T2" fmla="*/ 203766 w 1265436"/>
              <a:gd name="T3" fmla="*/ 0 h 2105657"/>
              <a:gd name="T4" fmla="*/ 203766 w 1265436"/>
              <a:gd name="T5" fmla="*/ 1904260 h 2105657"/>
              <a:gd name="T6" fmla="*/ 1264842 w 1265436"/>
              <a:gd name="T7" fmla="*/ 1904260 h 2105657"/>
              <a:gd name="T8" fmla="*/ 1264842 w 1265436"/>
              <a:gd name="T9" fmla="*/ 2108526 h 2105657"/>
              <a:gd name="T10" fmla="*/ 0 w 1265436"/>
              <a:gd name="T11" fmla="*/ 2108526 h 2105657"/>
              <a:gd name="T12" fmla="*/ 0 w 1265436"/>
              <a:gd name="T13" fmla="*/ 0 h 2105657"/>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1265436" h="2105657">
                <a:moveTo>
                  <a:pt x="0" y="0"/>
                </a:moveTo>
                <a:lnTo>
                  <a:pt x="203862" y="0"/>
                </a:lnTo>
                <a:lnTo>
                  <a:pt x="203862" y="1901669"/>
                </a:lnTo>
                <a:lnTo>
                  <a:pt x="1265436" y="1901669"/>
                </a:lnTo>
                <a:lnTo>
                  <a:pt x="1265436" y="2105657"/>
                </a:lnTo>
                <a:lnTo>
                  <a:pt x="0" y="2105657"/>
                </a:lnTo>
                <a:lnTo>
                  <a:pt x="0" y="0"/>
                </a:lnTo>
                <a:close/>
              </a:path>
            </a:pathLst>
          </a:custGeom>
          <a:solidFill>
            <a:schemeClr val="accent4"/>
          </a:solidFill>
          <a:ln w="9525">
            <a:noFill/>
            <a:round/>
          </a:ln>
        </p:spPr>
        <p:txBody>
          <a:bodyPr lIns="68577" tIns="34289" rIns="68577" bIns="34289"/>
          <a:lstStyle/>
          <a:p>
            <a:endParaRPr lang="zh-CN" altLang="en-US"/>
          </a:p>
        </p:txBody>
      </p:sp>
      <p:grpSp>
        <p:nvGrpSpPr>
          <p:cNvPr id="122" name="组合 121"/>
          <p:cNvGrpSpPr/>
          <p:nvPr/>
        </p:nvGrpSpPr>
        <p:grpSpPr>
          <a:xfrm>
            <a:off x="1083468" y="3644252"/>
            <a:ext cx="1753792" cy="862032"/>
            <a:chOff x="1083657" y="3644438"/>
            <a:chExt cx="1754096" cy="862182"/>
          </a:xfrm>
        </p:grpSpPr>
        <p:sp>
          <p:nvSpPr>
            <p:cNvPr id="25609" name="熊猫儿小白白(http://dwz.cn/Wu2UP)"/>
            <p:cNvSpPr txBox="1">
              <a:spLocks noChangeArrowheads="1"/>
            </p:cNvSpPr>
            <p:nvPr/>
          </p:nvSpPr>
          <p:spPr bwMode="auto">
            <a:xfrm>
              <a:off x="1083657" y="3644438"/>
              <a:ext cx="1754096" cy="184604"/>
            </a:xfrm>
            <a:prstGeom prst="rect">
              <a:avLst/>
            </a:prstGeom>
            <a:noFill/>
            <a:ln w="9525">
              <a:noFill/>
              <a:miter lim="800000"/>
            </a:ln>
          </p:spPr>
          <p:txBody>
            <a:bodyPr lIns="0" tIns="0" rIns="0" bIns="0">
              <a:spAutoFit/>
            </a:bodyPr>
            <a:lstStyle/>
            <a:p>
              <a:pPr algn="ctr" defTabSz="911860">
                <a:spcBef>
                  <a:spcPct val="20000"/>
                </a:spcBef>
              </a:pPr>
              <a:r>
                <a:rPr lang="zh-CN" altLang="en-US" sz="1200" b="1">
                  <a:solidFill>
                    <a:schemeClr val="tx1">
                      <a:lumMod val="65000"/>
                      <a:lumOff val="35000"/>
                    </a:schemeClr>
                  </a:solidFill>
                  <a:sym typeface="Arial" panose="020b0604020202020204" pitchFamily="34" charset="0"/>
                </a:rPr>
                <a:t>关键词</a:t>
              </a:r>
              <a:endParaRPr lang="en-US" altLang="zh-CN" sz="1200" b="1">
                <a:solidFill>
                  <a:schemeClr val="tx1">
                    <a:lumMod val="65000"/>
                    <a:lumOff val="35000"/>
                  </a:schemeClr>
                </a:solidFill>
                <a:sym typeface="Arial" panose="020b0604020202020204" pitchFamily="34" charset="0"/>
              </a:endParaRPr>
            </a:p>
          </p:txBody>
        </p:sp>
        <p:sp>
          <p:nvSpPr>
            <p:cNvPr id="25610" name="熊猫儿小白白(http://dwz.cn/Wu2UP)"/>
            <p:cNvSpPr txBox="1">
              <a:spLocks noChangeArrowheads="1"/>
            </p:cNvSpPr>
            <p:nvPr/>
          </p:nvSpPr>
          <p:spPr bwMode="auto">
            <a:xfrm>
              <a:off x="1496876" y="3906456"/>
              <a:ext cx="1038405" cy="600164"/>
            </a:xfrm>
            <a:prstGeom prst="rect">
              <a:avLst/>
            </a:prstGeom>
            <a:noFill/>
            <a:ln w="9525">
              <a:noFill/>
              <a:miter lim="800000"/>
            </a:ln>
          </p:spPr>
          <p:txBody>
            <a:bodyPr lIns="0" tIns="0" rIns="0" bIns="0">
              <a:spAutoFit/>
            </a:bodyPr>
            <a:lstStyle/>
            <a:p>
              <a:pPr defTabSz="911860">
                <a:spcBef>
                  <a:spcPct val="20000"/>
                </a:spcBef>
              </a:pPr>
              <a:r>
                <a:rPr lang="zh-CN" altLang="en-US" sz="10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a:t>
              </a:r>
              <a:r>
                <a:rPr lang="zh-CN" altLang="en-US" sz="900">
                  <a:solidFill>
                    <a:srgbClr val="445469"/>
                  </a:solidFill>
                  <a:sym typeface="Arial" panose="020b0604020202020204" pitchFamily="34" charset="0"/>
                </a:rPr>
                <a:t>小</a:t>
              </a:r>
              <a:endParaRPr lang="en-US" altLang="zh-CN" sz="900">
                <a:solidFill>
                  <a:srgbClr val="445469"/>
                </a:solidFill>
                <a:sym typeface="Arial" panose="020b0604020202020204" pitchFamily="34" charset="0"/>
              </a:endParaRPr>
            </a:p>
          </p:txBody>
        </p:sp>
      </p:grpSp>
      <p:grpSp>
        <p:nvGrpSpPr>
          <p:cNvPr id="123" name="组合 122"/>
          <p:cNvGrpSpPr/>
          <p:nvPr/>
        </p:nvGrpSpPr>
        <p:grpSpPr>
          <a:xfrm>
            <a:off x="2871787" y="3273917"/>
            <a:ext cx="1753792" cy="878609"/>
            <a:chOff x="2872286" y="3274039"/>
            <a:chExt cx="1754096" cy="878762"/>
          </a:xfrm>
        </p:grpSpPr>
        <p:sp>
          <p:nvSpPr>
            <p:cNvPr id="25611" name="熊猫儿小白白(http://dwz.cn/Wu2UP)"/>
            <p:cNvSpPr txBox="1">
              <a:spLocks noChangeArrowheads="1"/>
            </p:cNvSpPr>
            <p:nvPr/>
          </p:nvSpPr>
          <p:spPr bwMode="auto">
            <a:xfrm>
              <a:off x="2872286" y="3274039"/>
              <a:ext cx="1754096" cy="185795"/>
            </a:xfrm>
            <a:prstGeom prst="rect">
              <a:avLst/>
            </a:prstGeom>
            <a:noFill/>
            <a:ln w="9525">
              <a:noFill/>
              <a:miter lim="800000"/>
            </a:ln>
          </p:spPr>
          <p:txBody>
            <a:bodyPr lIns="0" tIns="0" rIns="0" bIns="0">
              <a:spAutoFit/>
            </a:bodyPr>
            <a:lstStyle/>
            <a:p>
              <a:pPr algn="ctr" defTabSz="911860">
                <a:spcBef>
                  <a:spcPct val="20000"/>
                </a:spcBef>
              </a:pPr>
              <a:r>
                <a:rPr lang="zh-CN" altLang="en-US" sz="1200" b="1">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1200" b="1">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612" name="熊猫儿小白白(http://dwz.cn/Wu2UP)"/>
            <p:cNvSpPr txBox="1">
              <a:spLocks noChangeArrowheads="1"/>
            </p:cNvSpPr>
            <p:nvPr/>
          </p:nvSpPr>
          <p:spPr bwMode="auto">
            <a:xfrm>
              <a:off x="3284314" y="3537248"/>
              <a:ext cx="1038405" cy="615553"/>
            </a:xfrm>
            <a:prstGeom prst="rect">
              <a:avLst/>
            </a:prstGeom>
            <a:noFill/>
            <a:ln w="9525">
              <a:noFill/>
              <a:miter lim="800000"/>
            </a:ln>
          </p:spPr>
          <p:txBody>
            <a:bodyPr lIns="0" tIns="0" rIns="0" bIns="0">
              <a:spAutoFit/>
            </a:bodyPr>
            <a:lstStyle/>
            <a:p>
              <a:pPr defTabSz="911860">
                <a:spcBef>
                  <a:spcPct val="20000"/>
                </a:spcBef>
              </a:pPr>
              <a:r>
                <a:rPr lang="zh-CN" altLang="en-US" sz="10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endParaRPr lang="en-US" altLang="zh-CN" sz="10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24" name="组合 123"/>
          <p:cNvGrpSpPr/>
          <p:nvPr/>
        </p:nvGrpSpPr>
        <p:grpSpPr>
          <a:xfrm>
            <a:off x="4580334" y="2802366"/>
            <a:ext cx="1752600" cy="877420"/>
            <a:chOff x="4581130" y="2802406"/>
            <a:chExt cx="1752904" cy="877572"/>
          </a:xfrm>
        </p:grpSpPr>
        <p:sp>
          <p:nvSpPr>
            <p:cNvPr id="25613" name="熊猫儿小白白(http://dwz.cn/Wu2UP)"/>
            <p:cNvSpPr txBox="1">
              <a:spLocks noChangeArrowheads="1"/>
            </p:cNvSpPr>
            <p:nvPr/>
          </p:nvSpPr>
          <p:spPr bwMode="auto">
            <a:xfrm>
              <a:off x="4581130" y="2802406"/>
              <a:ext cx="1752904" cy="184603"/>
            </a:xfrm>
            <a:prstGeom prst="rect">
              <a:avLst/>
            </a:prstGeom>
            <a:noFill/>
            <a:ln w="9525">
              <a:noFill/>
              <a:miter lim="800000"/>
            </a:ln>
          </p:spPr>
          <p:txBody>
            <a:bodyPr lIns="0" tIns="0" rIns="0" bIns="0">
              <a:spAutoFit/>
            </a:bodyPr>
            <a:lstStyle/>
            <a:p>
              <a:pPr algn="ctr" defTabSz="911860">
                <a:spcBef>
                  <a:spcPct val="20000"/>
                </a:spcBef>
              </a:pPr>
              <a:r>
                <a:rPr lang="zh-CN" altLang="en-US" sz="1200" b="1">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1200" b="1">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614" name="熊猫儿小白白(http://dwz.cn/Wu2UP)"/>
            <p:cNvSpPr txBox="1">
              <a:spLocks noChangeArrowheads="1"/>
            </p:cNvSpPr>
            <p:nvPr/>
          </p:nvSpPr>
          <p:spPr bwMode="auto">
            <a:xfrm>
              <a:off x="4993158" y="3064425"/>
              <a:ext cx="1038405" cy="615553"/>
            </a:xfrm>
            <a:prstGeom prst="rect">
              <a:avLst/>
            </a:prstGeom>
            <a:noFill/>
            <a:ln w="9525">
              <a:noFill/>
              <a:miter lim="800000"/>
            </a:ln>
          </p:spPr>
          <p:txBody>
            <a:bodyPr lIns="0" tIns="0" rIns="0" bIns="0">
              <a:spAutoFit/>
            </a:bodyPr>
            <a:lstStyle/>
            <a:p>
              <a:pPr defTabSz="911860">
                <a:spcBef>
                  <a:spcPct val="20000"/>
                </a:spcBef>
              </a:pPr>
              <a:r>
                <a:rPr lang="zh-CN" altLang="en-US" sz="10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endParaRPr lang="en-US" altLang="zh-CN" sz="10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25" name="组合 124"/>
          <p:cNvGrpSpPr/>
          <p:nvPr/>
        </p:nvGrpSpPr>
        <p:grpSpPr>
          <a:xfrm>
            <a:off x="6323410" y="2362967"/>
            <a:ext cx="1753791" cy="877419"/>
            <a:chOff x="6324508" y="2362930"/>
            <a:chExt cx="1754095" cy="877571"/>
          </a:xfrm>
        </p:grpSpPr>
        <p:sp>
          <p:nvSpPr>
            <p:cNvPr id="25615" name="熊猫儿小白白(http://dwz.cn/Wu2UP)"/>
            <p:cNvSpPr txBox="1">
              <a:spLocks noChangeArrowheads="1"/>
            </p:cNvSpPr>
            <p:nvPr/>
          </p:nvSpPr>
          <p:spPr bwMode="auto">
            <a:xfrm>
              <a:off x="6324508" y="2362930"/>
              <a:ext cx="1754095" cy="184604"/>
            </a:xfrm>
            <a:prstGeom prst="rect">
              <a:avLst/>
            </a:prstGeom>
            <a:noFill/>
            <a:ln w="9525">
              <a:noFill/>
              <a:miter lim="800000"/>
            </a:ln>
          </p:spPr>
          <p:txBody>
            <a:bodyPr lIns="0" tIns="0" rIns="0" bIns="0">
              <a:spAutoFit/>
            </a:bodyPr>
            <a:lstStyle/>
            <a:p>
              <a:pPr algn="ctr" defTabSz="911860">
                <a:spcBef>
                  <a:spcPct val="20000"/>
                </a:spcBef>
              </a:pPr>
              <a:r>
                <a:rPr lang="zh-CN" altLang="en-US" sz="1200" b="1">
                  <a:solidFill>
                    <a:schemeClr val="tx1">
                      <a:lumMod val="65000"/>
                      <a:lumOff val="35000"/>
                    </a:schemeClr>
                  </a:solidFill>
                  <a:sym typeface="Arial" panose="020b0604020202020204" pitchFamily="34" charset="0"/>
                </a:rPr>
                <a:t>关键词</a:t>
              </a:r>
              <a:endParaRPr lang="en-US" altLang="zh-CN" sz="1200" b="1">
                <a:solidFill>
                  <a:schemeClr val="tx1">
                    <a:lumMod val="65000"/>
                    <a:lumOff val="35000"/>
                  </a:schemeClr>
                </a:solidFill>
                <a:sym typeface="Arial" panose="020b0604020202020204" pitchFamily="34" charset="0"/>
              </a:endParaRPr>
            </a:p>
          </p:txBody>
        </p:sp>
        <p:sp>
          <p:nvSpPr>
            <p:cNvPr id="25616" name="熊猫儿小白白(http://dwz.cn/Wu2UP)"/>
            <p:cNvSpPr txBox="1">
              <a:spLocks noChangeArrowheads="1"/>
            </p:cNvSpPr>
            <p:nvPr/>
          </p:nvSpPr>
          <p:spPr bwMode="auto">
            <a:xfrm>
              <a:off x="6737726" y="2624948"/>
              <a:ext cx="1038405" cy="615553"/>
            </a:xfrm>
            <a:prstGeom prst="rect">
              <a:avLst/>
            </a:prstGeom>
            <a:noFill/>
            <a:ln w="9525">
              <a:noFill/>
              <a:miter lim="800000"/>
            </a:ln>
          </p:spPr>
          <p:txBody>
            <a:bodyPr lIns="0" tIns="0" rIns="0" bIns="0">
              <a:spAutoFit/>
            </a:bodyPr>
            <a:lstStyle/>
            <a:p>
              <a:pPr defTabSz="911860">
                <a:spcBef>
                  <a:spcPct val="20000"/>
                </a:spcBef>
              </a:pPr>
              <a:r>
                <a:rPr lang="zh-CN" altLang="en-US" sz="10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endParaRPr lang="en-US" altLang="zh-CN" sz="10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 name="熊猫儿小白白(http://dwz.cn/Wu2UP)"/>
          <p:cNvGrpSpPr/>
          <p:nvPr/>
        </p:nvGrpSpPr>
        <p:grpSpPr>
          <a:xfrm>
            <a:off x="1583531" y="2547538"/>
            <a:ext cx="709613" cy="632307"/>
            <a:chExt cx="6392863" cy="5773737"/>
          </a:xfrm>
        </p:grpSpPr>
        <p:sp>
          <p:nvSpPr>
            <p:cNvPr id="25695" name="熊猫儿小白白(http://dwz.cn/Wu2UP)@|5FFC:2303014|FBC:16777215|LFC:0|LBC:16777215"/>
            <p:cNvSpPr/>
            <p:nvPr/>
          </p:nvSpPr>
          <p:spPr bwMode="auto">
            <a:xfrm>
              <a:off x="1927225" y="2813050"/>
              <a:ext cx="3068638" cy="2022475"/>
            </a:xfrm>
            <a:custGeom>
              <a:gdLst>
                <a:gd name="T0" fmla="*/ 2147483646 w 817"/>
                <a:gd name="T1" fmla="*/ 2147483646 h 538"/>
                <a:gd name="T2" fmla="*/ 0 w 817"/>
                <a:gd name="T3" fmla="*/ 2147483646 h 538"/>
                <a:gd name="T4" fmla="*/ 2147483646 w 817"/>
                <a:gd name="T5" fmla="*/ 2147483646 h 538"/>
                <a:gd name="T6" fmla="*/ 2147483646 w 817"/>
                <a:gd name="T7" fmla="*/ 2147483646 h 538"/>
                <a:gd name="T8" fmla="*/ 2147483646 w 817"/>
                <a:gd name="T9" fmla="*/ 2147483646 h 538"/>
                <a:gd name="T10" fmla="*/ 2147483646 w 817"/>
                <a:gd name="T11" fmla="*/ 2147483646 h 538"/>
                <a:gd name="T12" fmla="*/ 2147483646 w 817"/>
                <a:gd name="T13" fmla="*/ 2147483646 h 538"/>
                <a:gd name="T14" fmla="*/ 2147483646 w 817"/>
                <a:gd name="T15" fmla="*/ 2147483646 h 538"/>
                <a:gd name="T16" fmla="*/ 2147483646 w 817"/>
                <a:gd name="T17" fmla="*/ 2147483646 h 538"/>
                <a:gd name="T18" fmla="*/ 2147483646 w 817"/>
                <a:gd name="T19" fmla="*/ 2147483646 h 538"/>
                <a:gd name="T20" fmla="*/ 2147483646 w 817"/>
                <a:gd name="T21" fmla="*/ 2147483646 h 538"/>
                <a:gd name="T22" fmla="*/ 2147483646 w 817"/>
                <a:gd name="T23" fmla="*/ 2147483646 h 538"/>
                <a:gd name="T24" fmla="*/ 2147483646 w 817"/>
                <a:gd name="T25" fmla="*/ 2147483646 h 538"/>
                <a:gd name="T26" fmla="*/ 2147483646 w 817"/>
                <a:gd name="T27" fmla="*/ 2147483646 h 538"/>
                <a:gd name="T28" fmla="*/ 2147483646 w 817"/>
                <a:gd name="T29" fmla="*/ 2147483646 h 5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7" h="538">
                  <a:moveTo>
                    <a:pt x="54" y="538"/>
                  </a:moveTo>
                  <a:cubicBezTo>
                    <a:pt x="52" y="529"/>
                    <a:pt x="0" y="418"/>
                    <a:pt x="0" y="418"/>
                  </a:cubicBezTo>
                  <a:cubicBezTo>
                    <a:pt x="27" y="391"/>
                    <a:pt x="27" y="391"/>
                    <a:pt x="27" y="391"/>
                  </a:cubicBezTo>
                  <a:cubicBezTo>
                    <a:pt x="113" y="359"/>
                    <a:pt x="113" y="359"/>
                    <a:pt x="113" y="359"/>
                  </a:cubicBezTo>
                  <a:cubicBezTo>
                    <a:pt x="113" y="359"/>
                    <a:pt x="420" y="227"/>
                    <a:pt x="449" y="223"/>
                  </a:cubicBezTo>
                  <a:cubicBezTo>
                    <a:pt x="300" y="209"/>
                    <a:pt x="300" y="209"/>
                    <a:pt x="300" y="209"/>
                  </a:cubicBezTo>
                  <a:cubicBezTo>
                    <a:pt x="300" y="209"/>
                    <a:pt x="477" y="0"/>
                    <a:pt x="504" y="5"/>
                  </a:cubicBezTo>
                  <a:cubicBezTo>
                    <a:pt x="531" y="9"/>
                    <a:pt x="579" y="54"/>
                    <a:pt x="586" y="52"/>
                  </a:cubicBezTo>
                  <a:cubicBezTo>
                    <a:pt x="592" y="50"/>
                    <a:pt x="706" y="123"/>
                    <a:pt x="706" y="123"/>
                  </a:cubicBezTo>
                  <a:cubicBezTo>
                    <a:pt x="706" y="123"/>
                    <a:pt x="813" y="196"/>
                    <a:pt x="817" y="225"/>
                  </a:cubicBezTo>
                  <a:cubicBezTo>
                    <a:pt x="808" y="302"/>
                    <a:pt x="808" y="302"/>
                    <a:pt x="808" y="302"/>
                  </a:cubicBezTo>
                  <a:cubicBezTo>
                    <a:pt x="808" y="302"/>
                    <a:pt x="669" y="352"/>
                    <a:pt x="647" y="350"/>
                  </a:cubicBezTo>
                  <a:cubicBezTo>
                    <a:pt x="624" y="348"/>
                    <a:pt x="447" y="398"/>
                    <a:pt x="429" y="404"/>
                  </a:cubicBezTo>
                  <a:cubicBezTo>
                    <a:pt x="411" y="411"/>
                    <a:pt x="270" y="486"/>
                    <a:pt x="261" y="486"/>
                  </a:cubicBezTo>
                  <a:cubicBezTo>
                    <a:pt x="252" y="486"/>
                    <a:pt x="54" y="538"/>
                    <a:pt x="54" y="538"/>
                  </a:cubicBezTo>
                  <a:close/>
                </a:path>
              </a:pathLst>
            </a:custGeom>
            <a:solidFill>
              <a:srgbClr val="262423"/>
            </a:solidFill>
            <a:ln w="9525">
              <a:noFill/>
              <a:round/>
            </a:ln>
          </p:spPr>
          <p:txBody>
            <a:bodyPr/>
            <a:lstStyle/>
            <a:p>
              <a:endParaRPr lang="zh-CN" altLang="en-US"/>
            </a:p>
          </p:txBody>
        </p:sp>
        <p:sp>
          <p:nvSpPr>
            <p:cNvPr id="25696" name="熊猫儿小白白(http://dwz.cn/Wu2UP)@|5FFC:4737356|FBC:16777215|LFC:0|LBC:16777215"/>
            <p:cNvSpPr/>
            <p:nvPr/>
          </p:nvSpPr>
          <p:spPr bwMode="auto">
            <a:xfrm>
              <a:off x="3170238" y="3335337"/>
              <a:ext cx="1187450" cy="1179512"/>
            </a:xfrm>
            <a:custGeom>
              <a:gdLst>
                <a:gd name="T0" fmla="*/ 2147483646 w 316"/>
                <a:gd name="T1" fmla="*/ 2147483646 h 314"/>
                <a:gd name="T2" fmla="*/ 2147483646 w 316"/>
                <a:gd name="T3" fmla="*/ 2147483646 h 314"/>
                <a:gd name="T4" fmla="*/ 2147483646 w 316"/>
                <a:gd name="T5" fmla="*/ 2147483646 h 314"/>
                <a:gd name="T6" fmla="*/ 2147483646 w 316"/>
                <a:gd name="T7" fmla="*/ 2147483646 h 314"/>
                <a:gd name="T8" fmla="*/ 2147483646 w 316"/>
                <a:gd name="T9" fmla="*/ 0 h 314"/>
                <a:gd name="T10" fmla="*/ 2147483646 w 316"/>
                <a:gd name="T11" fmla="*/ 0 h 314"/>
                <a:gd name="T12" fmla="*/ 2147483646 w 316"/>
                <a:gd name="T13" fmla="*/ 2147483646 h 314"/>
                <a:gd name="T14" fmla="*/ 2147483646 w 316"/>
                <a:gd name="T15" fmla="*/ 2147483646 h 314"/>
                <a:gd name="T16" fmla="*/ 2147483646 w 316"/>
                <a:gd name="T17" fmla="*/ 2147483646 h 314"/>
                <a:gd name="T18" fmla="*/ 2147483646 w 316"/>
                <a:gd name="T19" fmla="*/ 2147483646 h 314"/>
                <a:gd name="T20" fmla="*/ 2147483646 w 316"/>
                <a:gd name="T21" fmla="*/ 2147483646 h 314"/>
                <a:gd name="T22" fmla="*/ 2147483646 w 316"/>
                <a:gd name="T23" fmla="*/ 2147483646 h 3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6" h="314">
                  <a:moveTo>
                    <a:pt x="16" y="222"/>
                  </a:moveTo>
                  <a:cubicBezTo>
                    <a:pt x="41" y="209"/>
                    <a:pt x="184" y="104"/>
                    <a:pt x="184" y="104"/>
                  </a:cubicBezTo>
                  <a:cubicBezTo>
                    <a:pt x="282" y="143"/>
                    <a:pt x="282" y="143"/>
                    <a:pt x="282" y="143"/>
                  </a:cubicBezTo>
                  <a:cubicBezTo>
                    <a:pt x="196" y="82"/>
                    <a:pt x="196" y="82"/>
                    <a:pt x="196" y="82"/>
                  </a:cubicBezTo>
                  <a:cubicBezTo>
                    <a:pt x="196" y="82"/>
                    <a:pt x="189" y="0"/>
                    <a:pt x="200" y="0"/>
                  </a:cubicBezTo>
                  <a:cubicBezTo>
                    <a:pt x="211" y="0"/>
                    <a:pt x="273" y="0"/>
                    <a:pt x="273" y="0"/>
                  </a:cubicBezTo>
                  <a:cubicBezTo>
                    <a:pt x="316" y="133"/>
                    <a:pt x="316" y="133"/>
                    <a:pt x="316" y="133"/>
                  </a:cubicBezTo>
                  <a:cubicBezTo>
                    <a:pt x="316" y="133"/>
                    <a:pt x="293" y="190"/>
                    <a:pt x="286" y="189"/>
                  </a:cubicBezTo>
                  <a:cubicBezTo>
                    <a:pt x="283" y="189"/>
                    <a:pt x="279" y="202"/>
                    <a:pt x="276" y="217"/>
                  </a:cubicBezTo>
                  <a:cubicBezTo>
                    <a:pt x="216" y="231"/>
                    <a:pt x="112" y="260"/>
                    <a:pt x="98" y="265"/>
                  </a:cubicBezTo>
                  <a:cubicBezTo>
                    <a:pt x="88" y="269"/>
                    <a:pt x="43" y="293"/>
                    <a:pt x="1" y="314"/>
                  </a:cubicBezTo>
                  <a:cubicBezTo>
                    <a:pt x="0" y="274"/>
                    <a:pt x="3" y="230"/>
                    <a:pt x="16" y="222"/>
                  </a:cubicBezTo>
                  <a:close/>
                </a:path>
              </a:pathLst>
            </a:custGeom>
            <a:solidFill>
              <a:srgbClr val="4C4948"/>
            </a:solidFill>
            <a:ln w="9525">
              <a:noFill/>
              <a:round/>
            </a:ln>
          </p:spPr>
          <p:txBody>
            <a:bodyPr/>
            <a:lstStyle/>
            <a:p>
              <a:endParaRPr lang="zh-CN" altLang="en-US"/>
            </a:p>
          </p:txBody>
        </p:sp>
        <p:sp>
          <p:nvSpPr>
            <p:cNvPr id="25697" name="熊猫儿小白白(http://dwz.cn/Wu2UP)@|5FFC:0|FBC:16777215|LFC:0|LBC:16777215"/>
            <p:cNvSpPr/>
            <p:nvPr/>
          </p:nvSpPr>
          <p:spPr bwMode="auto">
            <a:xfrm>
              <a:off x="1927225" y="4041775"/>
              <a:ext cx="890588" cy="793750"/>
            </a:xfrm>
            <a:custGeom>
              <a:gdLst>
                <a:gd name="T0" fmla="*/ 0 w 237"/>
                <a:gd name="T1" fmla="*/ 2147483646 h 211"/>
                <a:gd name="T2" fmla="*/ 2147483646 w 237"/>
                <a:gd name="T3" fmla="*/ 2147483646 h 211"/>
                <a:gd name="T4" fmla="*/ 2147483646 w 237"/>
                <a:gd name="T5" fmla="*/ 2147483646 h 211"/>
                <a:gd name="T6" fmla="*/ 2147483646 w 237"/>
                <a:gd name="T7" fmla="*/ 0 h 211"/>
                <a:gd name="T8" fmla="*/ 2147483646 w 237"/>
                <a:gd name="T9" fmla="*/ 2147483646 h 211"/>
                <a:gd name="T10" fmla="*/ 2147483646 w 237"/>
                <a:gd name="T11" fmla="*/ 2147483646 h 211"/>
                <a:gd name="T12" fmla="*/ 0 w 237"/>
                <a:gd name="T13" fmla="*/ 2147483646 h 211"/>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36" h="211">
                  <a:moveTo>
                    <a:pt x="0" y="91"/>
                  </a:moveTo>
                  <a:cubicBezTo>
                    <a:pt x="27" y="64"/>
                    <a:pt x="27" y="64"/>
                    <a:pt x="27" y="64"/>
                  </a:cubicBezTo>
                  <a:cubicBezTo>
                    <a:pt x="113" y="32"/>
                    <a:pt x="113" y="32"/>
                    <a:pt x="113" y="32"/>
                  </a:cubicBezTo>
                  <a:cubicBezTo>
                    <a:pt x="113" y="32"/>
                    <a:pt x="145" y="19"/>
                    <a:pt x="188" y="0"/>
                  </a:cubicBezTo>
                  <a:cubicBezTo>
                    <a:pt x="201" y="44"/>
                    <a:pt x="220" y="109"/>
                    <a:pt x="237" y="164"/>
                  </a:cubicBezTo>
                  <a:cubicBezTo>
                    <a:pt x="183" y="177"/>
                    <a:pt x="54" y="211"/>
                    <a:pt x="54" y="211"/>
                  </a:cubicBezTo>
                  <a:cubicBezTo>
                    <a:pt x="52" y="202"/>
                    <a:pt x="0" y="91"/>
                    <a:pt x="0" y="91"/>
                  </a:cubicBezTo>
                  <a:close/>
                </a:path>
              </a:pathLst>
            </a:custGeom>
            <a:solidFill>
              <a:srgbClr val="000000"/>
            </a:solidFill>
            <a:ln w="9525">
              <a:noFill/>
              <a:round/>
            </a:ln>
          </p:spPr>
          <p:txBody>
            <a:bodyPr/>
            <a:lstStyle/>
            <a:p>
              <a:endParaRPr lang="zh-CN" altLang="en-US"/>
            </a:p>
          </p:txBody>
        </p:sp>
        <p:sp>
          <p:nvSpPr>
            <p:cNvPr id="25698" name="熊猫儿小白白(http://dwz.cn/Wu2UP)@|5FFC:9350382|FBC:16777215|LFC:0|LBC:16777215"/>
            <p:cNvSpPr/>
            <p:nvPr/>
          </p:nvSpPr>
          <p:spPr bwMode="auto">
            <a:xfrm>
              <a:off x="4770438" y="4462462"/>
              <a:ext cx="830263" cy="709612"/>
            </a:xfrm>
            <a:custGeom>
              <a:gdLst>
                <a:gd name="T0" fmla="*/ 2147483646 w 221"/>
                <a:gd name="T1" fmla="*/ 2147483646 h 189"/>
                <a:gd name="T2" fmla="*/ 2147483646 w 221"/>
                <a:gd name="T3" fmla="*/ 2147483646 h 189"/>
                <a:gd name="T4" fmla="*/ 2147483646 w 221"/>
                <a:gd name="T5" fmla="*/ 2147483646 h 189"/>
                <a:gd name="T6" fmla="*/ 0 w 221"/>
                <a:gd name="T7" fmla="*/ 2147483646 h 189"/>
                <a:gd name="T8" fmla="*/ 2147483646 w 221"/>
                <a:gd name="T9" fmla="*/ 2147483646 h 189"/>
                <a:gd name="T10" fmla="*/ 2147483646 w 221"/>
                <a:gd name="T11" fmla="*/ 0 h 189"/>
                <a:gd name="T12" fmla="*/ 2147483646 w 221"/>
                <a:gd name="T13" fmla="*/ 2147483646 h 189"/>
                <a:gd name="T14" fmla="*/ 2147483646 w 221"/>
                <a:gd name="T15" fmla="*/ 2147483646 h 189"/>
                <a:gd name="T16" fmla="*/ 2147483646 w 221"/>
                <a:gd name="T17" fmla="*/ 2147483646 h 189"/>
                <a:gd name="T18" fmla="*/ 2147483646 w 221"/>
                <a:gd name="T19" fmla="*/ 2147483646 h 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1" h="189">
                  <a:moveTo>
                    <a:pt x="221" y="179"/>
                  </a:moveTo>
                  <a:cubicBezTo>
                    <a:pt x="221" y="179"/>
                    <a:pt x="169" y="185"/>
                    <a:pt x="142" y="165"/>
                  </a:cubicBezTo>
                  <a:cubicBezTo>
                    <a:pt x="55" y="151"/>
                    <a:pt x="55" y="151"/>
                    <a:pt x="55" y="151"/>
                  </a:cubicBezTo>
                  <a:cubicBezTo>
                    <a:pt x="55" y="151"/>
                    <a:pt x="27" y="189"/>
                    <a:pt x="0" y="184"/>
                  </a:cubicBezTo>
                  <a:cubicBezTo>
                    <a:pt x="0" y="184"/>
                    <a:pt x="28" y="97"/>
                    <a:pt x="31" y="89"/>
                  </a:cubicBezTo>
                  <a:cubicBezTo>
                    <a:pt x="33" y="81"/>
                    <a:pt x="52" y="0"/>
                    <a:pt x="52" y="0"/>
                  </a:cubicBezTo>
                  <a:cubicBezTo>
                    <a:pt x="90" y="51"/>
                    <a:pt x="90" y="51"/>
                    <a:pt x="90" y="51"/>
                  </a:cubicBezTo>
                  <a:cubicBezTo>
                    <a:pt x="90" y="51"/>
                    <a:pt x="101" y="65"/>
                    <a:pt x="113" y="77"/>
                  </a:cubicBezTo>
                  <a:cubicBezTo>
                    <a:pt x="126" y="88"/>
                    <a:pt x="138" y="133"/>
                    <a:pt x="159" y="140"/>
                  </a:cubicBezTo>
                  <a:cubicBezTo>
                    <a:pt x="159" y="140"/>
                    <a:pt x="221" y="156"/>
                    <a:pt x="221" y="179"/>
                  </a:cubicBezTo>
                  <a:close/>
                </a:path>
              </a:pathLst>
            </a:custGeom>
            <a:solidFill>
              <a:srgbClr val="EEAC8E"/>
            </a:solidFill>
            <a:ln w="9525">
              <a:noFill/>
              <a:round/>
            </a:ln>
          </p:spPr>
          <p:txBody>
            <a:bodyPr/>
            <a:lstStyle/>
            <a:p>
              <a:endParaRPr lang="zh-CN" altLang="en-US"/>
            </a:p>
          </p:txBody>
        </p:sp>
        <p:sp>
          <p:nvSpPr>
            <p:cNvPr id="25699" name="熊猫儿小白白(http://dwz.cn/Wu2UP)@|5FFC:9683704|FBC:16777215|LFC:0|LBC:16777215"/>
            <p:cNvSpPr/>
            <p:nvPr/>
          </p:nvSpPr>
          <p:spPr bwMode="auto">
            <a:xfrm>
              <a:off x="4770438" y="4514850"/>
              <a:ext cx="1071563" cy="1258887"/>
            </a:xfrm>
            <a:custGeom>
              <a:gdLst>
                <a:gd name="T0" fmla="*/ 2147483646 w 285"/>
                <a:gd name="T1" fmla="*/ 0 h 335"/>
                <a:gd name="T2" fmla="*/ 2147483646 w 285"/>
                <a:gd name="T3" fmla="*/ 2147483646 h 335"/>
                <a:gd name="T4" fmla="*/ 2147483646 w 285"/>
                <a:gd name="T5" fmla="*/ 2147483646 h 335"/>
                <a:gd name="T6" fmla="*/ 2147483646 w 285"/>
                <a:gd name="T7" fmla="*/ 2147483646 h 335"/>
                <a:gd name="T8" fmla="*/ 2147483646 w 285"/>
                <a:gd name="T9" fmla="*/ 2147483646 h 335"/>
                <a:gd name="T10" fmla="*/ 2147483646 w 285"/>
                <a:gd name="T11" fmla="*/ 2147483646 h 335"/>
                <a:gd name="T12" fmla="*/ 2147483646 w 285"/>
                <a:gd name="T13" fmla="*/ 2147483646 h 335"/>
                <a:gd name="T14" fmla="*/ 2147483646 w 285"/>
                <a:gd name="T15" fmla="*/ 2147483646 h 335"/>
                <a:gd name="T16" fmla="*/ 2147483646 w 285"/>
                <a:gd name="T17" fmla="*/ 2147483646 h 335"/>
                <a:gd name="T18" fmla="*/ 2147483646 w 285"/>
                <a:gd name="T19" fmla="*/ 2147483646 h 335"/>
                <a:gd name="T20" fmla="*/ 2147483646 w 285"/>
                <a:gd name="T21" fmla="*/ 2147483646 h 335"/>
                <a:gd name="T22" fmla="*/ 2147483646 w 285"/>
                <a:gd name="T23" fmla="*/ 2147483646 h 335"/>
                <a:gd name="T24" fmla="*/ 2147483646 w 285"/>
                <a:gd name="T25" fmla="*/ 2147483646 h 335"/>
                <a:gd name="T26" fmla="*/ 2147483646 w 285"/>
                <a:gd name="T27" fmla="*/ 2147483646 h 335"/>
                <a:gd name="T28" fmla="*/ 2147483646 w 285"/>
                <a:gd name="T29" fmla="*/ 2147483646 h 335"/>
                <a:gd name="T30" fmla="*/ 2147483646 w 285"/>
                <a:gd name="T31" fmla="*/ 2147483646 h 335"/>
                <a:gd name="T32" fmla="*/ 2147483646 w 285"/>
                <a:gd name="T33" fmla="*/ 2147483646 h 335"/>
                <a:gd name="T34" fmla="*/ 2147483646 w 285"/>
                <a:gd name="T35" fmla="*/ 2147483646 h 335"/>
                <a:gd name="T36" fmla="*/ 0 w 285"/>
                <a:gd name="T37" fmla="*/ 0 h 335"/>
                <a:gd name="T38" fmla="*/ 2147483646 w 285"/>
                <a:gd name="T39" fmla="*/ 0 h 3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5" h="335">
                  <a:moveTo>
                    <a:pt x="64" y="0"/>
                  </a:moveTo>
                  <a:cubicBezTo>
                    <a:pt x="94" y="97"/>
                    <a:pt x="94" y="97"/>
                    <a:pt x="94" y="97"/>
                  </a:cubicBezTo>
                  <a:cubicBezTo>
                    <a:pt x="94" y="97"/>
                    <a:pt x="149" y="188"/>
                    <a:pt x="176" y="208"/>
                  </a:cubicBezTo>
                  <a:cubicBezTo>
                    <a:pt x="176" y="208"/>
                    <a:pt x="280" y="278"/>
                    <a:pt x="273" y="297"/>
                  </a:cubicBezTo>
                  <a:cubicBezTo>
                    <a:pt x="273" y="297"/>
                    <a:pt x="285" y="324"/>
                    <a:pt x="274" y="328"/>
                  </a:cubicBezTo>
                  <a:cubicBezTo>
                    <a:pt x="262" y="333"/>
                    <a:pt x="219" y="294"/>
                    <a:pt x="219" y="294"/>
                  </a:cubicBezTo>
                  <a:cubicBezTo>
                    <a:pt x="160" y="251"/>
                    <a:pt x="160" y="251"/>
                    <a:pt x="160" y="251"/>
                  </a:cubicBezTo>
                  <a:cubicBezTo>
                    <a:pt x="171" y="294"/>
                    <a:pt x="171" y="294"/>
                    <a:pt x="171" y="294"/>
                  </a:cubicBezTo>
                  <a:cubicBezTo>
                    <a:pt x="171" y="294"/>
                    <a:pt x="208" y="322"/>
                    <a:pt x="201" y="329"/>
                  </a:cubicBezTo>
                  <a:cubicBezTo>
                    <a:pt x="194" y="335"/>
                    <a:pt x="158" y="312"/>
                    <a:pt x="155" y="306"/>
                  </a:cubicBezTo>
                  <a:cubicBezTo>
                    <a:pt x="153" y="299"/>
                    <a:pt x="126" y="253"/>
                    <a:pt x="113" y="249"/>
                  </a:cubicBezTo>
                  <a:cubicBezTo>
                    <a:pt x="101" y="244"/>
                    <a:pt x="79" y="265"/>
                    <a:pt x="79" y="265"/>
                  </a:cubicBezTo>
                  <a:cubicBezTo>
                    <a:pt x="79" y="265"/>
                    <a:pt x="89" y="334"/>
                    <a:pt x="77" y="330"/>
                  </a:cubicBezTo>
                  <a:cubicBezTo>
                    <a:pt x="77" y="330"/>
                    <a:pt x="54" y="324"/>
                    <a:pt x="52" y="290"/>
                  </a:cubicBezTo>
                  <a:cubicBezTo>
                    <a:pt x="52" y="290"/>
                    <a:pt x="31" y="299"/>
                    <a:pt x="31" y="287"/>
                  </a:cubicBezTo>
                  <a:cubicBezTo>
                    <a:pt x="31" y="287"/>
                    <a:pt x="58" y="237"/>
                    <a:pt x="52" y="222"/>
                  </a:cubicBezTo>
                  <a:cubicBezTo>
                    <a:pt x="46" y="206"/>
                    <a:pt x="32" y="188"/>
                    <a:pt x="40" y="154"/>
                  </a:cubicBezTo>
                  <a:cubicBezTo>
                    <a:pt x="40" y="154"/>
                    <a:pt x="22" y="108"/>
                    <a:pt x="16" y="85"/>
                  </a:cubicBezTo>
                  <a:cubicBezTo>
                    <a:pt x="10" y="63"/>
                    <a:pt x="0" y="0"/>
                    <a:pt x="0" y="0"/>
                  </a:cubicBezTo>
                  <a:lnTo>
                    <a:pt x="64" y="0"/>
                  </a:lnTo>
                  <a:close/>
                </a:path>
              </a:pathLst>
            </a:custGeom>
            <a:solidFill>
              <a:srgbClr val="F8C293"/>
            </a:solidFill>
            <a:ln w="9525">
              <a:noFill/>
              <a:round/>
            </a:ln>
          </p:spPr>
          <p:txBody>
            <a:bodyPr/>
            <a:lstStyle/>
            <a:p>
              <a:endParaRPr lang="zh-CN" altLang="en-US"/>
            </a:p>
          </p:txBody>
        </p:sp>
        <p:sp>
          <p:nvSpPr>
            <p:cNvPr id="25700" name="熊猫儿小白白(http://dwz.cn/Wu2UP)@|5FFC:9350382|FBC:16777215|LFC:0|LBC:16777215"/>
            <p:cNvSpPr/>
            <p:nvPr/>
          </p:nvSpPr>
          <p:spPr bwMode="auto">
            <a:xfrm>
              <a:off x="4887913" y="5154612"/>
              <a:ext cx="179388" cy="498475"/>
            </a:xfrm>
            <a:custGeom>
              <a:gdLst>
                <a:gd name="T0" fmla="*/ 2147483646 w 48"/>
                <a:gd name="T1" fmla="*/ 2147483646 h 133"/>
                <a:gd name="T2" fmla="*/ 2147483646 w 48"/>
                <a:gd name="T3" fmla="*/ 2147483646 h 133"/>
                <a:gd name="T4" fmla="*/ 0 w 48"/>
                <a:gd name="T5" fmla="*/ 2147483646 h 133"/>
                <a:gd name="T6" fmla="*/ 2147483646 w 48"/>
                <a:gd name="T7" fmla="*/ 2147483646 h 133"/>
                <a:gd name="T8" fmla="*/ 2147483646 w 48"/>
                <a:gd name="T9" fmla="*/ 0 h 133"/>
                <a:gd name="T10" fmla="*/ 2147483646 w 48"/>
                <a:gd name="T11" fmla="*/ 2147483646 h 133"/>
                <a:gd name="T12" fmla="*/ 2147483646 w 48"/>
                <a:gd name="T13" fmla="*/ 2147483646 h 133"/>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48" h="133">
                  <a:moveTo>
                    <a:pt x="23" y="133"/>
                  </a:moveTo>
                  <a:cubicBezTo>
                    <a:pt x="22" y="129"/>
                    <a:pt x="21" y="125"/>
                    <a:pt x="21" y="120"/>
                  </a:cubicBezTo>
                  <a:cubicBezTo>
                    <a:pt x="21" y="120"/>
                    <a:pt x="0" y="129"/>
                    <a:pt x="0" y="117"/>
                  </a:cubicBezTo>
                  <a:cubicBezTo>
                    <a:pt x="0" y="117"/>
                    <a:pt x="27" y="67"/>
                    <a:pt x="21" y="52"/>
                  </a:cubicBezTo>
                  <a:cubicBezTo>
                    <a:pt x="17" y="38"/>
                    <a:pt x="6" y="24"/>
                    <a:pt x="7" y="0"/>
                  </a:cubicBezTo>
                  <a:cubicBezTo>
                    <a:pt x="29" y="14"/>
                    <a:pt x="48" y="49"/>
                    <a:pt x="48" y="49"/>
                  </a:cubicBezTo>
                  <a:cubicBezTo>
                    <a:pt x="32" y="69"/>
                    <a:pt x="26" y="107"/>
                    <a:pt x="23" y="133"/>
                  </a:cubicBezTo>
                  <a:close/>
                </a:path>
              </a:pathLst>
            </a:custGeom>
            <a:solidFill>
              <a:srgbClr val="EEAC8E"/>
            </a:solidFill>
            <a:ln w="9525">
              <a:noFill/>
              <a:round/>
            </a:ln>
          </p:spPr>
          <p:txBody>
            <a:bodyPr/>
            <a:lstStyle/>
            <a:p>
              <a:endParaRPr lang="zh-CN" altLang="en-US"/>
            </a:p>
          </p:txBody>
        </p:sp>
        <p:sp>
          <p:nvSpPr>
            <p:cNvPr id="25701" name="熊猫儿小白白(http://dwz.cn/Wu2UP)@|5FFC:9350382|FBC:16777215|LFC:0|LBC:16777215"/>
            <p:cNvSpPr/>
            <p:nvPr/>
          </p:nvSpPr>
          <p:spPr bwMode="auto">
            <a:xfrm>
              <a:off x="5157788" y="5341937"/>
              <a:ext cx="209550" cy="330200"/>
            </a:xfrm>
            <a:custGeom>
              <a:gdLst>
                <a:gd name="T0" fmla="*/ 2147483646 w 56"/>
                <a:gd name="T1" fmla="*/ 0 h 88"/>
                <a:gd name="T2" fmla="*/ 2147483646 w 56"/>
                <a:gd name="T3" fmla="*/ 2147483646 h 88"/>
                <a:gd name="T4" fmla="*/ 2147483646 w 56"/>
                <a:gd name="T5" fmla="*/ 2147483646 h 88"/>
                <a:gd name="T6" fmla="*/ 2147483646 w 56"/>
                <a:gd name="T7" fmla="*/ 2147483646 h 88"/>
                <a:gd name="T8" fmla="*/ 0 w 56"/>
                <a:gd name="T9" fmla="*/ 2147483646 h 88"/>
                <a:gd name="T10" fmla="*/ 2147483646 w 56"/>
                <a:gd name="T11" fmla="*/ 0 h 88"/>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56" h="88">
                  <a:moveTo>
                    <a:pt x="12" y="0"/>
                  </a:moveTo>
                  <a:cubicBezTo>
                    <a:pt x="29" y="13"/>
                    <a:pt x="47" y="60"/>
                    <a:pt x="56" y="88"/>
                  </a:cubicBezTo>
                  <a:cubicBezTo>
                    <a:pt x="55" y="86"/>
                    <a:pt x="54" y="85"/>
                    <a:pt x="54" y="84"/>
                  </a:cubicBezTo>
                  <a:cubicBezTo>
                    <a:pt x="51" y="78"/>
                    <a:pt x="24" y="32"/>
                    <a:pt x="12" y="28"/>
                  </a:cubicBezTo>
                  <a:cubicBezTo>
                    <a:pt x="8" y="26"/>
                    <a:pt x="4" y="27"/>
                    <a:pt x="0" y="29"/>
                  </a:cubicBezTo>
                  <a:cubicBezTo>
                    <a:pt x="6" y="14"/>
                    <a:pt x="12" y="0"/>
                    <a:pt x="12" y="0"/>
                  </a:cubicBezTo>
                  <a:close/>
                </a:path>
              </a:pathLst>
            </a:custGeom>
            <a:solidFill>
              <a:srgbClr val="EEAC8E"/>
            </a:solidFill>
            <a:ln w="9525">
              <a:noFill/>
              <a:round/>
            </a:ln>
          </p:spPr>
          <p:txBody>
            <a:bodyPr/>
            <a:lstStyle/>
            <a:p>
              <a:endParaRPr lang="zh-CN" altLang="en-US"/>
            </a:p>
          </p:txBody>
        </p:sp>
        <p:sp>
          <p:nvSpPr>
            <p:cNvPr id="25702" name="熊猫儿小白白(http://dwz.cn/Wu2UP)@|5FFC:9350382|FBC:16777215|LFC:0|LBC:16777215"/>
            <p:cNvSpPr/>
            <p:nvPr/>
          </p:nvSpPr>
          <p:spPr bwMode="auto">
            <a:xfrm>
              <a:off x="5289550" y="5281612"/>
              <a:ext cx="22225" cy="26987"/>
            </a:xfrm>
            <a:custGeom>
              <a:gdLst>
                <a:gd name="T0" fmla="*/ 2147483646 w 6"/>
                <a:gd name="T1" fmla="*/ 0 h 7"/>
                <a:gd name="T2" fmla="*/ 2147483646 w 6"/>
                <a:gd name="T3" fmla="*/ 2147483646 h 7"/>
                <a:gd name="T4" fmla="*/ 2147483646 w 6"/>
                <a:gd name="T5" fmla="*/ 0 h 7"/>
                <a:gd name="T6" fmla="*/ 0 60000 65536"/>
                <a:gd name="T7" fmla="*/ 0 60000 65536"/>
                <a:gd name="T8" fmla="*/ 0 60000 65536"/>
              </a:gdLst>
              <a:cxnLst>
                <a:cxn ang="T6">
                  <a:pos x="T0" y="T1"/>
                </a:cxn>
                <a:cxn ang="T7">
                  <a:pos x="T2" y="T3"/>
                </a:cxn>
                <a:cxn ang="T8">
                  <a:pos x="T4" y="T5"/>
                </a:cxn>
              </a:cxnLst>
              <a:rect l="0" t="0" r="r" b="b"/>
              <a:pathLst>
                <a:path w="6" h="7">
                  <a:moveTo>
                    <a:pt x="3" y="0"/>
                  </a:moveTo>
                  <a:cubicBezTo>
                    <a:pt x="3" y="0"/>
                    <a:pt x="4" y="3"/>
                    <a:pt x="6" y="7"/>
                  </a:cubicBezTo>
                  <a:cubicBezTo>
                    <a:pt x="0" y="1"/>
                    <a:pt x="3" y="0"/>
                    <a:pt x="3" y="0"/>
                  </a:cubicBezTo>
                  <a:close/>
                </a:path>
              </a:pathLst>
            </a:custGeom>
            <a:solidFill>
              <a:srgbClr val="EEAC8E"/>
            </a:solidFill>
            <a:ln w="9525">
              <a:noFill/>
              <a:round/>
            </a:ln>
          </p:spPr>
          <p:txBody>
            <a:bodyPr/>
            <a:lstStyle/>
            <a:p>
              <a:endParaRPr lang="zh-CN" altLang="en-US"/>
            </a:p>
          </p:txBody>
        </p:sp>
        <p:sp>
          <p:nvSpPr>
            <p:cNvPr id="25703" name="熊猫儿小白白(http://dwz.cn/Wu2UP)@|5FFC:9350382|FBC:16777215|LFC:0|LBC:16777215"/>
            <p:cNvSpPr/>
            <p:nvPr/>
          </p:nvSpPr>
          <p:spPr bwMode="auto">
            <a:xfrm>
              <a:off x="5311775" y="5308600"/>
              <a:ext cx="530225" cy="454025"/>
            </a:xfrm>
            <a:custGeom>
              <a:gdLst>
                <a:gd name="T0" fmla="*/ 2147483646 w 141"/>
                <a:gd name="T1" fmla="*/ 2147483646 h 121"/>
                <a:gd name="T2" fmla="*/ 0 w 141"/>
                <a:gd name="T3" fmla="*/ 0 h 121"/>
                <a:gd name="T4" fmla="*/ 2147483646 w 141"/>
                <a:gd name="T5" fmla="*/ 2147483646 h 121"/>
                <a:gd name="T6" fmla="*/ 2147483646 w 141"/>
                <a:gd name="T7" fmla="*/ 2147483646 h 121"/>
                <a:gd name="T8" fmla="*/ 2147483646 w 141"/>
                <a:gd name="T9" fmla="*/ 2147483646 h 121"/>
                <a:gd name="T10" fmla="*/ 2147483646 w 141"/>
                <a:gd name="T11" fmla="*/ 2147483646 h 121"/>
                <a:gd name="T12" fmla="*/ 2147483646 w 141"/>
                <a:gd name="T13" fmla="*/ 2147483646 h 121"/>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141" h="120">
                  <a:moveTo>
                    <a:pt x="27" y="46"/>
                  </a:moveTo>
                  <a:cubicBezTo>
                    <a:pt x="14" y="26"/>
                    <a:pt x="5" y="9"/>
                    <a:pt x="0" y="0"/>
                  </a:cubicBezTo>
                  <a:cubicBezTo>
                    <a:pt x="4" y="4"/>
                    <a:pt x="12" y="10"/>
                    <a:pt x="26" y="20"/>
                  </a:cubicBezTo>
                  <a:cubicBezTo>
                    <a:pt x="50" y="35"/>
                    <a:pt x="100" y="67"/>
                    <a:pt x="132" y="87"/>
                  </a:cubicBezTo>
                  <a:cubicBezTo>
                    <a:pt x="134" y="94"/>
                    <a:pt x="141" y="112"/>
                    <a:pt x="131" y="116"/>
                  </a:cubicBezTo>
                  <a:cubicBezTo>
                    <a:pt x="119" y="121"/>
                    <a:pt x="76" y="82"/>
                    <a:pt x="76" y="82"/>
                  </a:cubicBezTo>
                  <a:lnTo>
                    <a:pt x="27" y="46"/>
                  </a:lnTo>
                  <a:close/>
                </a:path>
              </a:pathLst>
            </a:custGeom>
            <a:solidFill>
              <a:srgbClr val="EEAC8E"/>
            </a:solidFill>
            <a:ln w="9525">
              <a:noFill/>
              <a:round/>
            </a:ln>
          </p:spPr>
          <p:txBody>
            <a:bodyPr/>
            <a:lstStyle/>
            <a:p>
              <a:endParaRPr lang="zh-CN" altLang="en-US"/>
            </a:p>
          </p:txBody>
        </p:sp>
        <p:sp>
          <p:nvSpPr>
            <p:cNvPr id="25704" name="熊猫儿小白白(http://dwz.cn/Wu2UP)@|5FFC:9350382|FBC:16777215|LFC:0|LBC:16777215"/>
            <p:cNvSpPr/>
            <p:nvPr/>
          </p:nvSpPr>
          <p:spPr bwMode="auto">
            <a:xfrm>
              <a:off x="4770438" y="4514850"/>
              <a:ext cx="271463" cy="568325"/>
            </a:xfrm>
            <a:custGeom>
              <a:gdLst>
                <a:gd name="T0" fmla="*/ 2147483646 w 72"/>
                <a:gd name="T1" fmla="*/ 2147483646 h 151"/>
                <a:gd name="T2" fmla="*/ 2147483646 w 72"/>
                <a:gd name="T3" fmla="*/ 2147483646 h 151"/>
                <a:gd name="T4" fmla="*/ 2147483646 w 72"/>
                <a:gd name="T5" fmla="*/ 2147483646 h 151"/>
                <a:gd name="T6" fmla="*/ 0 w 72"/>
                <a:gd name="T7" fmla="*/ 0 h 151"/>
                <a:gd name="T8" fmla="*/ 2147483646 w 72"/>
                <a:gd name="T9" fmla="*/ 0 h 151"/>
                <a:gd name="T10" fmla="*/ 2147483646 w 72"/>
                <a:gd name="T11" fmla="*/ 2147483646 h 151"/>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72" h="151">
                  <a:moveTo>
                    <a:pt x="64" y="104"/>
                  </a:moveTo>
                  <a:cubicBezTo>
                    <a:pt x="72" y="112"/>
                    <a:pt x="61" y="135"/>
                    <a:pt x="39" y="151"/>
                  </a:cubicBezTo>
                  <a:cubicBezTo>
                    <a:pt x="36" y="142"/>
                    <a:pt x="21" y="105"/>
                    <a:pt x="16" y="85"/>
                  </a:cubicBezTo>
                  <a:cubicBezTo>
                    <a:pt x="10" y="63"/>
                    <a:pt x="0" y="0"/>
                    <a:pt x="0" y="0"/>
                  </a:cubicBezTo>
                  <a:cubicBezTo>
                    <a:pt x="46" y="0"/>
                    <a:pt x="46" y="0"/>
                    <a:pt x="46" y="0"/>
                  </a:cubicBezTo>
                  <a:cubicBezTo>
                    <a:pt x="49" y="36"/>
                    <a:pt x="55" y="93"/>
                    <a:pt x="64" y="104"/>
                  </a:cubicBezTo>
                  <a:close/>
                </a:path>
              </a:pathLst>
            </a:custGeom>
            <a:solidFill>
              <a:srgbClr val="EEAC8E"/>
            </a:solidFill>
            <a:ln w="9525">
              <a:noFill/>
              <a:round/>
            </a:ln>
          </p:spPr>
          <p:txBody>
            <a:bodyPr/>
            <a:lstStyle/>
            <a:p>
              <a:endParaRPr lang="zh-CN" altLang="en-US"/>
            </a:p>
          </p:txBody>
        </p:sp>
        <p:sp>
          <p:nvSpPr>
            <p:cNvPr id="25705" name="熊猫儿小白白(http://dwz.cn/Wu2UP)@|5FFC:15724527|FBC:16777215|LFC:0|LBC:16777215"/>
            <p:cNvSpPr/>
            <p:nvPr/>
          </p:nvSpPr>
          <p:spPr bwMode="auto">
            <a:xfrm>
              <a:off x="4514850" y="4143375"/>
              <a:ext cx="552450" cy="536575"/>
            </a:xfrm>
            <a:custGeom>
              <a:gdLst>
                <a:gd name="T0" fmla="*/ 2147483646 w 147"/>
                <a:gd name="T1" fmla="*/ 2147483646 h 143"/>
                <a:gd name="T2" fmla="*/ 2147483646 w 147"/>
                <a:gd name="T3" fmla="*/ 2147483646 h 143"/>
                <a:gd name="T4" fmla="*/ 2147483646 w 147"/>
                <a:gd name="T5" fmla="*/ 2147483646 h 143"/>
                <a:gd name="T6" fmla="*/ 2147483646 w 147"/>
                <a:gd name="T7" fmla="*/ 0 h 143"/>
                <a:gd name="T8" fmla="*/ 2147483646 w 147"/>
                <a:gd name="T9" fmla="*/ 2147483646 h 143"/>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47" h="143">
                  <a:moveTo>
                    <a:pt x="128" y="8"/>
                  </a:moveTo>
                  <a:cubicBezTo>
                    <a:pt x="147" y="115"/>
                    <a:pt x="147" y="115"/>
                    <a:pt x="147" y="115"/>
                  </a:cubicBezTo>
                  <a:cubicBezTo>
                    <a:pt x="147" y="115"/>
                    <a:pt x="129" y="143"/>
                    <a:pt x="68" y="134"/>
                  </a:cubicBezTo>
                  <a:cubicBezTo>
                    <a:pt x="68" y="134"/>
                    <a:pt x="0" y="31"/>
                    <a:pt x="28" y="0"/>
                  </a:cubicBezTo>
                  <a:lnTo>
                    <a:pt x="128" y="8"/>
                  </a:lnTo>
                  <a:close/>
                </a:path>
              </a:pathLst>
            </a:custGeom>
            <a:solidFill>
              <a:srgbClr val="EFEFEF"/>
            </a:solidFill>
            <a:ln w="9525">
              <a:noFill/>
              <a:round/>
            </a:ln>
          </p:spPr>
          <p:txBody>
            <a:bodyPr/>
            <a:lstStyle/>
            <a:p>
              <a:endParaRPr lang="zh-CN" altLang="en-US"/>
            </a:p>
          </p:txBody>
        </p:sp>
        <p:sp>
          <p:nvSpPr>
            <p:cNvPr id="25706" name="熊猫儿小白白(http://dwz.cn/Wu2UP)@|5FFC:0|FBC:16777215|LFC:0|LBC:16777215"/>
            <p:cNvSpPr/>
            <p:nvPr/>
          </p:nvSpPr>
          <p:spPr bwMode="auto">
            <a:xfrm>
              <a:off x="0" y="3733800"/>
              <a:ext cx="1044575" cy="1652587"/>
            </a:xfrm>
            <a:custGeom>
              <a:gdLst>
                <a:gd name="T0" fmla="*/ 2147483646 w 278"/>
                <a:gd name="T1" fmla="*/ 2147483646 h 440"/>
                <a:gd name="T2" fmla="*/ 2147483646 w 278"/>
                <a:gd name="T3" fmla="*/ 2147483646 h 440"/>
                <a:gd name="T4" fmla="*/ 2147483646 w 278"/>
                <a:gd name="T5" fmla="*/ 2147483646 h 440"/>
                <a:gd name="T6" fmla="*/ 2147483646 w 278"/>
                <a:gd name="T7" fmla="*/ 2147483646 h 440"/>
                <a:gd name="T8" fmla="*/ 2147483646 w 278"/>
                <a:gd name="T9" fmla="*/ 2147483646 h 440"/>
                <a:gd name="T10" fmla="*/ 2147483646 w 278"/>
                <a:gd name="T11" fmla="*/ 2147483646 h 440"/>
                <a:gd name="T12" fmla="*/ 2147483646 w 278"/>
                <a:gd name="T13" fmla="*/ 2147483646 h 440"/>
                <a:gd name="T14" fmla="*/ 2147483646 w 278"/>
                <a:gd name="T15" fmla="*/ 2147483646 h 440"/>
                <a:gd name="T16" fmla="*/ 2147483646 w 278"/>
                <a:gd name="T17" fmla="*/ 2147483646 h 440"/>
                <a:gd name="T18" fmla="*/ 2147483646 w 278"/>
                <a:gd name="T19" fmla="*/ 2147483646 h 440"/>
                <a:gd name="T20" fmla="*/ 2147483646 w 278"/>
                <a:gd name="T21" fmla="*/ 2147483646 h 4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8" h="440">
                  <a:moveTo>
                    <a:pt x="173" y="36"/>
                  </a:moveTo>
                  <a:cubicBezTo>
                    <a:pt x="173" y="36"/>
                    <a:pt x="105" y="0"/>
                    <a:pt x="74" y="10"/>
                  </a:cubicBezTo>
                  <a:cubicBezTo>
                    <a:pt x="74" y="10"/>
                    <a:pt x="21" y="0"/>
                    <a:pt x="32" y="131"/>
                  </a:cubicBezTo>
                  <a:cubicBezTo>
                    <a:pt x="53" y="131"/>
                    <a:pt x="53" y="131"/>
                    <a:pt x="53" y="131"/>
                  </a:cubicBezTo>
                  <a:cubicBezTo>
                    <a:pt x="53" y="131"/>
                    <a:pt x="0" y="277"/>
                    <a:pt x="6" y="314"/>
                  </a:cubicBezTo>
                  <a:cubicBezTo>
                    <a:pt x="11" y="351"/>
                    <a:pt x="52" y="429"/>
                    <a:pt x="89" y="440"/>
                  </a:cubicBezTo>
                  <a:cubicBezTo>
                    <a:pt x="89" y="440"/>
                    <a:pt x="105" y="346"/>
                    <a:pt x="121" y="325"/>
                  </a:cubicBezTo>
                  <a:cubicBezTo>
                    <a:pt x="137" y="304"/>
                    <a:pt x="163" y="207"/>
                    <a:pt x="205" y="224"/>
                  </a:cubicBezTo>
                  <a:cubicBezTo>
                    <a:pt x="247" y="241"/>
                    <a:pt x="247" y="241"/>
                    <a:pt x="247" y="241"/>
                  </a:cubicBezTo>
                  <a:cubicBezTo>
                    <a:pt x="278" y="94"/>
                    <a:pt x="278" y="94"/>
                    <a:pt x="278" y="94"/>
                  </a:cubicBezTo>
                  <a:lnTo>
                    <a:pt x="173" y="36"/>
                  </a:lnTo>
                  <a:close/>
                </a:path>
              </a:pathLst>
            </a:custGeom>
            <a:solidFill>
              <a:srgbClr val="000000"/>
            </a:solidFill>
            <a:ln w="9525">
              <a:noFill/>
              <a:round/>
            </a:ln>
          </p:spPr>
          <p:txBody>
            <a:bodyPr/>
            <a:lstStyle/>
            <a:p>
              <a:endParaRPr lang="zh-CN" altLang="en-US"/>
            </a:p>
          </p:txBody>
        </p:sp>
        <p:sp>
          <p:nvSpPr>
            <p:cNvPr id="25707" name="熊猫儿小白白(http://dwz.cn/Wu2UP)@|5FFC:2303014|FBC:16777215|LFC:0|LBC:16777215"/>
            <p:cNvSpPr/>
            <p:nvPr/>
          </p:nvSpPr>
          <p:spPr bwMode="auto">
            <a:xfrm>
              <a:off x="792163" y="2295525"/>
              <a:ext cx="2551113" cy="3230562"/>
            </a:xfrm>
            <a:custGeom>
              <a:gdLst>
                <a:gd name="T0" fmla="*/ 2147483646 w 679"/>
                <a:gd name="T1" fmla="*/ 2147483646 h 860"/>
                <a:gd name="T2" fmla="*/ 2147483646 w 679"/>
                <a:gd name="T3" fmla="*/ 2147483646 h 860"/>
                <a:gd name="T4" fmla="*/ 2147483646 w 679"/>
                <a:gd name="T5" fmla="*/ 2147483646 h 860"/>
                <a:gd name="T6" fmla="*/ 2147483646 w 679"/>
                <a:gd name="T7" fmla="*/ 2147483646 h 860"/>
                <a:gd name="T8" fmla="*/ 2147483646 w 679"/>
                <a:gd name="T9" fmla="*/ 2147483646 h 860"/>
                <a:gd name="T10" fmla="*/ 0 w 679"/>
                <a:gd name="T11" fmla="*/ 2147483646 h 860"/>
                <a:gd name="T12" fmla="*/ 2147483646 w 679"/>
                <a:gd name="T13" fmla="*/ 2147483646 h 860"/>
                <a:gd name="T14" fmla="*/ 2147483646 w 679"/>
                <a:gd name="T15" fmla="*/ 2147483646 h 860"/>
                <a:gd name="T16" fmla="*/ 2147483646 w 679"/>
                <a:gd name="T17" fmla="*/ 2147483646 h 860"/>
                <a:gd name="T18" fmla="*/ 2147483646 w 679"/>
                <a:gd name="T19" fmla="*/ 2147483646 h 860"/>
                <a:gd name="T20" fmla="*/ 2147483646 w 679"/>
                <a:gd name="T21" fmla="*/ 2147483646 h 860"/>
                <a:gd name="T22" fmla="*/ 2147483646 w 679"/>
                <a:gd name="T23" fmla="*/ 0 h 860"/>
                <a:gd name="T24" fmla="*/ 2147483646 w 679"/>
                <a:gd name="T25" fmla="*/ 2147483646 h 8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9" h="860">
                  <a:moveTo>
                    <a:pt x="634" y="277"/>
                  </a:moveTo>
                  <a:cubicBezTo>
                    <a:pt x="634" y="277"/>
                    <a:pt x="676" y="464"/>
                    <a:pt x="676" y="482"/>
                  </a:cubicBezTo>
                  <a:cubicBezTo>
                    <a:pt x="676" y="499"/>
                    <a:pt x="674" y="733"/>
                    <a:pt x="676" y="754"/>
                  </a:cubicBezTo>
                  <a:cubicBezTo>
                    <a:pt x="679" y="774"/>
                    <a:pt x="631" y="851"/>
                    <a:pt x="602" y="856"/>
                  </a:cubicBezTo>
                  <a:cubicBezTo>
                    <a:pt x="572" y="860"/>
                    <a:pt x="483" y="838"/>
                    <a:pt x="470" y="823"/>
                  </a:cubicBezTo>
                  <a:cubicBezTo>
                    <a:pt x="456" y="808"/>
                    <a:pt x="11" y="629"/>
                    <a:pt x="0" y="629"/>
                  </a:cubicBezTo>
                  <a:cubicBezTo>
                    <a:pt x="0" y="629"/>
                    <a:pt x="27" y="465"/>
                    <a:pt x="52" y="449"/>
                  </a:cubicBezTo>
                  <a:cubicBezTo>
                    <a:pt x="52" y="449"/>
                    <a:pt x="182" y="508"/>
                    <a:pt x="188" y="508"/>
                  </a:cubicBezTo>
                  <a:cubicBezTo>
                    <a:pt x="195" y="508"/>
                    <a:pt x="449" y="597"/>
                    <a:pt x="452" y="607"/>
                  </a:cubicBezTo>
                  <a:cubicBezTo>
                    <a:pt x="452" y="607"/>
                    <a:pt x="399" y="495"/>
                    <a:pt x="390" y="483"/>
                  </a:cubicBezTo>
                  <a:cubicBezTo>
                    <a:pt x="381" y="472"/>
                    <a:pt x="254" y="181"/>
                    <a:pt x="261" y="143"/>
                  </a:cubicBezTo>
                  <a:cubicBezTo>
                    <a:pt x="261" y="143"/>
                    <a:pt x="261" y="34"/>
                    <a:pt x="302" y="0"/>
                  </a:cubicBezTo>
                  <a:cubicBezTo>
                    <a:pt x="302" y="0"/>
                    <a:pt x="605" y="254"/>
                    <a:pt x="634" y="277"/>
                  </a:cubicBezTo>
                  <a:close/>
                </a:path>
              </a:pathLst>
            </a:custGeom>
            <a:solidFill>
              <a:srgbClr val="262423"/>
            </a:solidFill>
            <a:ln w="9525">
              <a:noFill/>
              <a:round/>
            </a:ln>
          </p:spPr>
          <p:txBody>
            <a:bodyPr/>
            <a:lstStyle/>
            <a:p>
              <a:endParaRPr lang="zh-CN" altLang="en-US"/>
            </a:p>
          </p:txBody>
        </p:sp>
        <p:sp>
          <p:nvSpPr>
            <p:cNvPr id="25708" name="熊猫儿小白白(http://dwz.cn/Wu2UP)@|5FFC:4737356|FBC:16777215|LFC:0|LBC:16777215"/>
            <p:cNvSpPr/>
            <p:nvPr/>
          </p:nvSpPr>
          <p:spPr bwMode="auto">
            <a:xfrm>
              <a:off x="968375" y="2832100"/>
              <a:ext cx="2374900" cy="2693987"/>
            </a:xfrm>
            <a:custGeom>
              <a:gdLst>
                <a:gd name="T0" fmla="*/ 2147483646 w 632"/>
                <a:gd name="T1" fmla="*/ 2147483646 h 717"/>
                <a:gd name="T2" fmla="*/ 2147483646 w 632"/>
                <a:gd name="T3" fmla="*/ 2147483646 h 717"/>
                <a:gd name="T4" fmla="*/ 2147483646 w 632"/>
                <a:gd name="T5" fmla="*/ 2147483646 h 717"/>
                <a:gd name="T6" fmla="*/ 2147483646 w 632"/>
                <a:gd name="T7" fmla="*/ 2147483646 h 717"/>
                <a:gd name="T8" fmla="*/ 2147483646 w 632"/>
                <a:gd name="T9" fmla="*/ 2147483646 h 717"/>
                <a:gd name="T10" fmla="*/ 2147483646 w 632"/>
                <a:gd name="T11" fmla="*/ 2147483646 h 717"/>
                <a:gd name="T12" fmla="*/ 2147483646 w 632"/>
                <a:gd name="T13" fmla="*/ 2147483646 h 717"/>
                <a:gd name="T14" fmla="*/ 2147483646 w 632"/>
                <a:gd name="T15" fmla="*/ 2147483646 h 717"/>
                <a:gd name="T16" fmla="*/ 2147483646 w 632"/>
                <a:gd name="T17" fmla="*/ 2147483646 h 717"/>
                <a:gd name="T18" fmla="*/ 2147483646 w 632"/>
                <a:gd name="T19" fmla="*/ 2147483646 h 717"/>
                <a:gd name="T20" fmla="*/ 2147483646 w 632"/>
                <a:gd name="T21" fmla="*/ 2147483646 h 717"/>
                <a:gd name="T22" fmla="*/ 2147483646 w 632"/>
                <a:gd name="T23" fmla="*/ 2147483646 h 717"/>
                <a:gd name="T24" fmla="*/ 2147483646 w 632"/>
                <a:gd name="T25" fmla="*/ 2147483646 h 717"/>
                <a:gd name="T26" fmla="*/ 2147483646 w 632"/>
                <a:gd name="T27" fmla="*/ 2147483646 h 717"/>
                <a:gd name="T28" fmla="*/ 2147483646 w 632"/>
                <a:gd name="T29" fmla="*/ 2147483646 h 717"/>
                <a:gd name="T30" fmla="*/ 2147483646 w 632"/>
                <a:gd name="T31" fmla="*/ 0 h 717"/>
                <a:gd name="T32" fmla="*/ 2147483646 w 632"/>
                <a:gd name="T33" fmla="*/ 2147483646 h 717"/>
                <a:gd name="T34" fmla="*/ 2147483646 w 632"/>
                <a:gd name="T35" fmla="*/ 2147483646 h 717"/>
                <a:gd name="T36" fmla="*/ 2147483646 w 632"/>
                <a:gd name="T37" fmla="*/ 2147483646 h 717"/>
                <a:gd name="T38" fmla="*/ 2147483646 w 632"/>
                <a:gd name="T39" fmla="*/ 2147483646 h 717"/>
                <a:gd name="T40" fmla="*/ 2147483646 w 632"/>
                <a:gd name="T41" fmla="*/ 2147483646 h 717"/>
                <a:gd name="T42" fmla="*/ 2147483646 w 632"/>
                <a:gd name="T43" fmla="*/ 2147483646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32" h="717">
                  <a:moveTo>
                    <a:pt x="555" y="713"/>
                  </a:moveTo>
                  <a:cubicBezTo>
                    <a:pt x="525" y="717"/>
                    <a:pt x="436" y="695"/>
                    <a:pt x="423" y="680"/>
                  </a:cubicBezTo>
                  <a:cubicBezTo>
                    <a:pt x="422" y="679"/>
                    <a:pt x="420" y="678"/>
                    <a:pt x="416" y="676"/>
                  </a:cubicBezTo>
                  <a:cubicBezTo>
                    <a:pt x="418" y="655"/>
                    <a:pt x="414" y="632"/>
                    <a:pt x="400" y="622"/>
                  </a:cubicBezTo>
                  <a:cubicBezTo>
                    <a:pt x="373" y="602"/>
                    <a:pt x="56" y="467"/>
                    <a:pt x="28" y="448"/>
                  </a:cubicBezTo>
                  <a:cubicBezTo>
                    <a:pt x="0" y="428"/>
                    <a:pt x="37" y="384"/>
                    <a:pt x="37" y="384"/>
                  </a:cubicBezTo>
                  <a:cubicBezTo>
                    <a:pt x="37" y="384"/>
                    <a:pt x="78" y="374"/>
                    <a:pt x="89" y="381"/>
                  </a:cubicBezTo>
                  <a:cubicBezTo>
                    <a:pt x="100" y="388"/>
                    <a:pt x="411" y="515"/>
                    <a:pt x="427" y="533"/>
                  </a:cubicBezTo>
                  <a:cubicBezTo>
                    <a:pt x="443" y="552"/>
                    <a:pt x="475" y="670"/>
                    <a:pt x="498" y="680"/>
                  </a:cubicBezTo>
                  <a:cubicBezTo>
                    <a:pt x="498" y="680"/>
                    <a:pt x="448" y="579"/>
                    <a:pt x="471" y="577"/>
                  </a:cubicBezTo>
                  <a:cubicBezTo>
                    <a:pt x="493" y="574"/>
                    <a:pt x="505" y="663"/>
                    <a:pt x="555" y="680"/>
                  </a:cubicBezTo>
                  <a:cubicBezTo>
                    <a:pt x="555" y="680"/>
                    <a:pt x="497" y="603"/>
                    <a:pt x="509" y="590"/>
                  </a:cubicBezTo>
                  <a:cubicBezTo>
                    <a:pt x="509" y="590"/>
                    <a:pt x="545" y="615"/>
                    <a:pt x="587" y="613"/>
                  </a:cubicBezTo>
                  <a:cubicBezTo>
                    <a:pt x="587" y="613"/>
                    <a:pt x="507" y="586"/>
                    <a:pt x="484" y="533"/>
                  </a:cubicBezTo>
                  <a:cubicBezTo>
                    <a:pt x="461" y="481"/>
                    <a:pt x="407" y="311"/>
                    <a:pt x="407" y="311"/>
                  </a:cubicBezTo>
                  <a:cubicBezTo>
                    <a:pt x="407" y="311"/>
                    <a:pt x="257" y="36"/>
                    <a:pt x="266" y="0"/>
                  </a:cubicBezTo>
                  <a:cubicBezTo>
                    <a:pt x="266" y="0"/>
                    <a:pt x="380" y="225"/>
                    <a:pt x="414" y="234"/>
                  </a:cubicBezTo>
                  <a:cubicBezTo>
                    <a:pt x="414" y="234"/>
                    <a:pt x="450" y="268"/>
                    <a:pt x="473" y="267"/>
                  </a:cubicBezTo>
                  <a:cubicBezTo>
                    <a:pt x="611" y="244"/>
                    <a:pt x="611" y="244"/>
                    <a:pt x="611" y="244"/>
                  </a:cubicBezTo>
                  <a:cubicBezTo>
                    <a:pt x="620" y="289"/>
                    <a:pt x="629" y="331"/>
                    <a:pt x="629" y="339"/>
                  </a:cubicBezTo>
                  <a:cubicBezTo>
                    <a:pt x="629" y="356"/>
                    <a:pt x="627" y="590"/>
                    <a:pt x="629" y="611"/>
                  </a:cubicBezTo>
                  <a:cubicBezTo>
                    <a:pt x="632" y="631"/>
                    <a:pt x="584" y="708"/>
                    <a:pt x="555" y="713"/>
                  </a:cubicBezTo>
                  <a:close/>
                </a:path>
              </a:pathLst>
            </a:custGeom>
            <a:solidFill>
              <a:srgbClr val="4C4948"/>
            </a:solidFill>
            <a:ln w="9525">
              <a:noFill/>
              <a:round/>
            </a:ln>
          </p:spPr>
          <p:txBody>
            <a:bodyPr/>
            <a:lstStyle/>
            <a:p>
              <a:endParaRPr lang="zh-CN" altLang="en-US"/>
            </a:p>
          </p:txBody>
        </p:sp>
        <p:sp>
          <p:nvSpPr>
            <p:cNvPr id="25709" name="熊猫儿小白白(http://dwz.cn/Wu2UP)@|5FFC:9683704|FBC:16777215|LFC:0|LBC:16777215"/>
            <p:cNvSpPr/>
            <p:nvPr/>
          </p:nvSpPr>
          <p:spPr bwMode="auto">
            <a:xfrm>
              <a:off x="4995863" y="273050"/>
              <a:ext cx="1314450" cy="1365250"/>
            </a:xfrm>
            <a:custGeom>
              <a:gdLst>
                <a:gd name="T0" fmla="*/ 2147483646 w 350"/>
                <a:gd name="T1" fmla="*/ 2147483646 h 363"/>
                <a:gd name="T2" fmla="*/ 2147483646 w 350"/>
                <a:gd name="T3" fmla="*/ 2147483646 h 363"/>
                <a:gd name="T4" fmla="*/ 2147483646 w 350"/>
                <a:gd name="T5" fmla="*/ 2147483646 h 363"/>
                <a:gd name="T6" fmla="*/ 2147483646 w 350"/>
                <a:gd name="T7" fmla="*/ 2147483646 h 363"/>
                <a:gd name="T8" fmla="*/ 2147483646 w 350"/>
                <a:gd name="T9" fmla="*/ 2147483646 h 363"/>
                <a:gd name="T10" fmla="*/ 2147483646 w 350"/>
                <a:gd name="T11" fmla="*/ 2147483646 h 363"/>
                <a:gd name="T12" fmla="*/ 2147483646 w 350"/>
                <a:gd name="T13" fmla="*/ 2147483646 h 363"/>
                <a:gd name="T14" fmla="*/ 2147483646 w 350"/>
                <a:gd name="T15" fmla="*/ 2147483646 h 363"/>
                <a:gd name="T16" fmla="*/ 2147483646 w 350"/>
                <a:gd name="T17" fmla="*/ 2147483646 h 363"/>
                <a:gd name="T18" fmla="*/ 2147483646 w 350"/>
                <a:gd name="T19" fmla="*/ 2147483646 h 363"/>
                <a:gd name="T20" fmla="*/ 2147483646 w 350"/>
                <a:gd name="T21" fmla="*/ 2147483646 h 363"/>
                <a:gd name="T22" fmla="*/ 2147483646 w 350"/>
                <a:gd name="T23" fmla="*/ 2147483646 h 363"/>
                <a:gd name="T24" fmla="*/ 2147483646 w 350"/>
                <a:gd name="T25" fmla="*/ 2147483646 h 363"/>
                <a:gd name="T26" fmla="*/ 2147483646 w 350"/>
                <a:gd name="T27" fmla="*/ 2147483646 h 363"/>
                <a:gd name="T28" fmla="*/ 0 w 350"/>
                <a:gd name="T29" fmla="*/ 2147483646 h 363"/>
                <a:gd name="T30" fmla="*/ 2147483646 w 350"/>
                <a:gd name="T31" fmla="*/ 2147483646 h 3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0" h="363">
                  <a:moveTo>
                    <a:pt x="55" y="356"/>
                  </a:moveTo>
                  <a:cubicBezTo>
                    <a:pt x="55" y="356"/>
                    <a:pt x="148" y="322"/>
                    <a:pt x="170" y="327"/>
                  </a:cubicBezTo>
                  <a:cubicBezTo>
                    <a:pt x="170" y="327"/>
                    <a:pt x="213" y="363"/>
                    <a:pt x="241" y="356"/>
                  </a:cubicBezTo>
                  <a:cubicBezTo>
                    <a:pt x="257" y="326"/>
                    <a:pt x="257" y="326"/>
                    <a:pt x="257" y="326"/>
                  </a:cubicBezTo>
                  <a:cubicBezTo>
                    <a:pt x="277" y="315"/>
                    <a:pt x="277" y="315"/>
                    <a:pt x="277" y="315"/>
                  </a:cubicBezTo>
                  <a:cubicBezTo>
                    <a:pt x="277" y="300"/>
                    <a:pt x="277" y="300"/>
                    <a:pt x="277" y="300"/>
                  </a:cubicBezTo>
                  <a:cubicBezTo>
                    <a:pt x="277" y="300"/>
                    <a:pt x="288" y="311"/>
                    <a:pt x="297" y="300"/>
                  </a:cubicBezTo>
                  <a:cubicBezTo>
                    <a:pt x="297" y="272"/>
                    <a:pt x="297" y="272"/>
                    <a:pt x="297" y="272"/>
                  </a:cubicBezTo>
                  <a:cubicBezTo>
                    <a:pt x="297" y="272"/>
                    <a:pt x="329" y="281"/>
                    <a:pt x="331" y="272"/>
                  </a:cubicBezTo>
                  <a:cubicBezTo>
                    <a:pt x="334" y="263"/>
                    <a:pt x="316" y="188"/>
                    <a:pt x="320" y="177"/>
                  </a:cubicBezTo>
                  <a:cubicBezTo>
                    <a:pt x="343" y="166"/>
                    <a:pt x="343" y="166"/>
                    <a:pt x="343" y="166"/>
                  </a:cubicBezTo>
                  <a:cubicBezTo>
                    <a:pt x="343" y="166"/>
                    <a:pt x="350" y="113"/>
                    <a:pt x="343" y="73"/>
                  </a:cubicBezTo>
                  <a:cubicBezTo>
                    <a:pt x="336" y="32"/>
                    <a:pt x="259" y="0"/>
                    <a:pt x="227" y="9"/>
                  </a:cubicBezTo>
                  <a:cubicBezTo>
                    <a:pt x="195" y="18"/>
                    <a:pt x="98" y="54"/>
                    <a:pt x="89" y="77"/>
                  </a:cubicBezTo>
                  <a:cubicBezTo>
                    <a:pt x="80" y="100"/>
                    <a:pt x="0" y="159"/>
                    <a:pt x="0" y="159"/>
                  </a:cubicBezTo>
                  <a:lnTo>
                    <a:pt x="55" y="356"/>
                  </a:lnTo>
                  <a:close/>
                </a:path>
              </a:pathLst>
            </a:custGeom>
            <a:solidFill>
              <a:srgbClr val="F8C293"/>
            </a:solidFill>
            <a:ln w="9525">
              <a:noFill/>
              <a:round/>
            </a:ln>
          </p:spPr>
          <p:txBody>
            <a:bodyPr/>
            <a:lstStyle/>
            <a:p>
              <a:endParaRPr lang="zh-CN" altLang="en-US"/>
            </a:p>
          </p:txBody>
        </p:sp>
        <p:sp>
          <p:nvSpPr>
            <p:cNvPr id="25710" name="熊猫儿小白白(http://dwz.cn/Wu2UP)@|5FFC:9350382|FBC:16777215|LFC:0|LBC:16777215"/>
            <p:cNvSpPr/>
            <p:nvPr/>
          </p:nvSpPr>
          <p:spPr bwMode="auto">
            <a:xfrm>
              <a:off x="5011738" y="528637"/>
              <a:ext cx="1276350" cy="1104900"/>
            </a:xfrm>
            <a:custGeom>
              <a:gdLst>
                <a:gd name="T0" fmla="*/ 2147483646 w 340"/>
                <a:gd name="T1" fmla="*/ 2147483646 h 294"/>
                <a:gd name="T2" fmla="*/ 2147483646 w 340"/>
                <a:gd name="T3" fmla="*/ 2147483646 h 294"/>
                <a:gd name="T4" fmla="*/ 2147483646 w 340"/>
                <a:gd name="T5" fmla="*/ 2147483646 h 294"/>
                <a:gd name="T6" fmla="*/ 0 w 340"/>
                <a:gd name="T7" fmla="*/ 2147483646 h 294"/>
                <a:gd name="T8" fmla="*/ 2147483646 w 340"/>
                <a:gd name="T9" fmla="*/ 2147483646 h 294"/>
                <a:gd name="T10" fmla="*/ 2147483646 w 340"/>
                <a:gd name="T11" fmla="*/ 0 h 294"/>
                <a:gd name="T12" fmla="*/ 2147483646 w 340"/>
                <a:gd name="T13" fmla="*/ 2147483646 h 294"/>
                <a:gd name="T14" fmla="*/ 2147483646 w 340"/>
                <a:gd name="T15" fmla="*/ 2147483646 h 294"/>
                <a:gd name="T16" fmla="*/ 2147483646 w 340"/>
                <a:gd name="T17" fmla="*/ 2147483646 h 294"/>
                <a:gd name="T18" fmla="*/ 2147483646 w 340"/>
                <a:gd name="T19" fmla="*/ 2147483646 h 294"/>
                <a:gd name="T20" fmla="*/ 2147483646 w 340"/>
                <a:gd name="T21" fmla="*/ 2147483646 h 294"/>
                <a:gd name="T22" fmla="*/ 2147483646 w 340"/>
                <a:gd name="T23" fmla="*/ 2147483646 h 294"/>
                <a:gd name="T24" fmla="*/ 2147483646 w 340"/>
                <a:gd name="T25" fmla="*/ 2147483646 h 294"/>
                <a:gd name="T26" fmla="*/ 2147483646 w 340"/>
                <a:gd name="T27" fmla="*/ 2147483646 h 294"/>
                <a:gd name="T28" fmla="*/ 2147483646 w 340"/>
                <a:gd name="T29" fmla="*/ 2147483646 h 294"/>
                <a:gd name="T30" fmla="*/ 2147483646 w 340"/>
                <a:gd name="T31" fmla="*/ 2147483646 h 294"/>
                <a:gd name="T32" fmla="*/ 2147483646 w 340"/>
                <a:gd name="T33" fmla="*/ 2147483646 h 294"/>
                <a:gd name="T34" fmla="*/ 2147483646 w 340"/>
                <a:gd name="T35" fmla="*/ 2147483646 h 294"/>
                <a:gd name="T36" fmla="*/ 2147483646 w 340"/>
                <a:gd name="T37" fmla="*/ 2147483646 h 294"/>
                <a:gd name="T38" fmla="*/ 2147483646 w 340"/>
                <a:gd name="T39" fmla="*/ 2147483646 h 294"/>
                <a:gd name="T40" fmla="*/ 2147483646 w 340"/>
                <a:gd name="T41" fmla="*/ 2147483646 h 2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40" h="294">
                  <a:moveTo>
                    <a:pt x="169" y="134"/>
                  </a:moveTo>
                  <a:cubicBezTo>
                    <a:pt x="169" y="134"/>
                    <a:pt x="112" y="138"/>
                    <a:pt x="91" y="157"/>
                  </a:cubicBezTo>
                  <a:cubicBezTo>
                    <a:pt x="80" y="167"/>
                    <a:pt x="52" y="193"/>
                    <a:pt x="29" y="211"/>
                  </a:cubicBezTo>
                  <a:cubicBezTo>
                    <a:pt x="0" y="105"/>
                    <a:pt x="0" y="105"/>
                    <a:pt x="0" y="105"/>
                  </a:cubicBezTo>
                  <a:cubicBezTo>
                    <a:pt x="28" y="86"/>
                    <a:pt x="93" y="40"/>
                    <a:pt x="101" y="30"/>
                  </a:cubicBezTo>
                  <a:cubicBezTo>
                    <a:pt x="110" y="16"/>
                    <a:pt x="207" y="0"/>
                    <a:pt x="214" y="0"/>
                  </a:cubicBezTo>
                  <a:cubicBezTo>
                    <a:pt x="221" y="0"/>
                    <a:pt x="312" y="14"/>
                    <a:pt x="312" y="14"/>
                  </a:cubicBezTo>
                  <a:cubicBezTo>
                    <a:pt x="312" y="56"/>
                    <a:pt x="327" y="79"/>
                    <a:pt x="340" y="91"/>
                  </a:cubicBezTo>
                  <a:cubicBezTo>
                    <a:pt x="339" y="95"/>
                    <a:pt x="339" y="98"/>
                    <a:pt x="339" y="98"/>
                  </a:cubicBezTo>
                  <a:cubicBezTo>
                    <a:pt x="339" y="98"/>
                    <a:pt x="339" y="98"/>
                    <a:pt x="339" y="98"/>
                  </a:cubicBezTo>
                  <a:cubicBezTo>
                    <a:pt x="304" y="94"/>
                    <a:pt x="257" y="114"/>
                    <a:pt x="257" y="114"/>
                  </a:cubicBezTo>
                  <a:cubicBezTo>
                    <a:pt x="244" y="120"/>
                    <a:pt x="209" y="125"/>
                    <a:pt x="209" y="125"/>
                  </a:cubicBezTo>
                  <a:cubicBezTo>
                    <a:pt x="175" y="157"/>
                    <a:pt x="184" y="195"/>
                    <a:pt x="189" y="220"/>
                  </a:cubicBezTo>
                  <a:cubicBezTo>
                    <a:pt x="192" y="235"/>
                    <a:pt x="216" y="266"/>
                    <a:pt x="235" y="289"/>
                  </a:cubicBezTo>
                  <a:cubicBezTo>
                    <a:pt x="208" y="294"/>
                    <a:pt x="166" y="259"/>
                    <a:pt x="166" y="259"/>
                  </a:cubicBezTo>
                  <a:cubicBezTo>
                    <a:pt x="165" y="259"/>
                    <a:pt x="164" y="258"/>
                    <a:pt x="163" y="258"/>
                  </a:cubicBezTo>
                  <a:cubicBezTo>
                    <a:pt x="155" y="214"/>
                    <a:pt x="153" y="157"/>
                    <a:pt x="153" y="157"/>
                  </a:cubicBezTo>
                  <a:cubicBezTo>
                    <a:pt x="191" y="154"/>
                    <a:pt x="200" y="70"/>
                    <a:pt x="200" y="70"/>
                  </a:cubicBezTo>
                  <a:cubicBezTo>
                    <a:pt x="216" y="18"/>
                    <a:pt x="169" y="34"/>
                    <a:pt x="169" y="34"/>
                  </a:cubicBezTo>
                  <a:cubicBezTo>
                    <a:pt x="138" y="50"/>
                    <a:pt x="141" y="89"/>
                    <a:pt x="144" y="102"/>
                  </a:cubicBezTo>
                  <a:cubicBezTo>
                    <a:pt x="146" y="116"/>
                    <a:pt x="169" y="134"/>
                    <a:pt x="169" y="134"/>
                  </a:cubicBezTo>
                  <a:close/>
                </a:path>
              </a:pathLst>
            </a:custGeom>
            <a:solidFill>
              <a:srgbClr val="EEAC8E"/>
            </a:solidFill>
            <a:ln w="9525">
              <a:noFill/>
              <a:round/>
            </a:ln>
          </p:spPr>
          <p:txBody>
            <a:bodyPr/>
            <a:lstStyle/>
            <a:p>
              <a:endParaRPr lang="zh-CN" altLang="en-US"/>
            </a:p>
          </p:txBody>
        </p:sp>
        <p:sp>
          <p:nvSpPr>
            <p:cNvPr id="25711" name="熊猫儿小白白(http://dwz.cn/Wu2UP)@|5FFC:9350382|FBC:16777215|LFC:0|LBC:16777215"/>
            <p:cNvSpPr/>
            <p:nvPr/>
          </p:nvSpPr>
          <p:spPr bwMode="auto">
            <a:xfrm>
              <a:off x="6040438" y="1187450"/>
              <a:ext cx="195263" cy="138112"/>
            </a:xfrm>
            <a:custGeom>
              <a:gdLst>
                <a:gd name="T0" fmla="*/ 2147483646 w 52"/>
                <a:gd name="T1" fmla="*/ 2147483646 h 37"/>
                <a:gd name="T2" fmla="*/ 2147483646 w 52"/>
                <a:gd name="T3" fmla="*/ 2147483646 h 37"/>
                <a:gd name="T4" fmla="*/ 2147483646 w 52"/>
                <a:gd name="T5" fmla="*/ 0 h 37"/>
                <a:gd name="T6" fmla="*/ 2147483646 w 52"/>
                <a:gd name="T7" fmla="*/ 2147483646 h 37"/>
                <a:gd name="T8" fmla="*/ 2147483646 w 52"/>
                <a:gd name="T9" fmla="*/ 2147483646 h 37"/>
                <a:gd name="T10" fmla="*/ 2147483646 w 52"/>
                <a:gd name="T11" fmla="*/ 2147483646 h 37"/>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52" h="37">
                  <a:moveTo>
                    <a:pt x="19" y="29"/>
                  </a:moveTo>
                  <a:cubicBezTo>
                    <a:pt x="19" y="34"/>
                    <a:pt x="19" y="34"/>
                    <a:pt x="19" y="34"/>
                  </a:cubicBezTo>
                  <a:cubicBezTo>
                    <a:pt x="0" y="11"/>
                    <a:pt x="24" y="0"/>
                    <a:pt x="24" y="0"/>
                  </a:cubicBezTo>
                  <a:cubicBezTo>
                    <a:pt x="24" y="0"/>
                    <a:pt x="24" y="0"/>
                    <a:pt x="22" y="9"/>
                  </a:cubicBezTo>
                  <a:cubicBezTo>
                    <a:pt x="20" y="14"/>
                    <a:pt x="38" y="24"/>
                    <a:pt x="52" y="31"/>
                  </a:cubicBezTo>
                  <a:cubicBezTo>
                    <a:pt x="46" y="37"/>
                    <a:pt x="19" y="29"/>
                    <a:pt x="19" y="29"/>
                  </a:cubicBezTo>
                  <a:close/>
                </a:path>
              </a:pathLst>
            </a:custGeom>
            <a:solidFill>
              <a:srgbClr val="EEAC8E"/>
            </a:solidFill>
            <a:ln w="9525">
              <a:noFill/>
              <a:round/>
            </a:ln>
          </p:spPr>
          <p:txBody>
            <a:bodyPr/>
            <a:lstStyle/>
            <a:p>
              <a:endParaRPr lang="zh-CN" altLang="en-US"/>
            </a:p>
          </p:txBody>
        </p:sp>
        <p:sp>
          <p:nvSpPr>
            <p:cNvPr id="25712" name="熊猫儿小白白(http://dwz.cn/Wu2UP)@|5FFC:2303014|FBC:16777215|LFC:0|LBC:16777215"/>
            <p:cNvSpPr/>
            <p:nvPr/>
          </p:nvSpPr>
          <p:spPr bwMode="auto">
            <a:xfrm>
              <a:off x="5059363" y="0"/>
              <a:ext cx="1333500" cy="904875"/>
            </a:xfrm>
            <a:custGeom>
              <a:gdLst>
                <a:gd name="T0" fmla="*/ 2147483646 w 355"/>
                <a:gd name="T1" fmla="*/ 2147483646 h 241"/>
                <a:gd name="T2" fmla="*/ 2147483646 w 355"/>
                <a:gd name="T3" fmla="*/ 2147483646 h 241"/>
                <a:gd name="T4" fmla="*/ 2147483646 w 355"/>
                <a:gd name="T5" fmla="*/ 2147483646 h 241"/>
                <a:gd name="T6" fmla="*/ 2147483646 w 355"/>
                <a:gd name="T7" fmla="*/ 2147483646 h 241"/>
                <a:gd name="T8" fmla="*/ 2147483646 w 355"/>
                <a:gd name="T9" fmla="*/ 2147483646 h 241"/>
                <a:gd name="T10" fmla="*/ 2147483646 w 355"/>
                <a:gd name="T11" fmla="*/ 2147483646 h 241"/>
                <a:gd name="T12" fmla="*/ 2147483646 w 355"/>
                <a:gd name="T13" fmla="*/ 2147483646 h 241"/>
                <a:gd name="T14" fmla="*/ 2147483646 w 355"/>
                <a:gd name="T15" fmla="*/ 2147483646 h 241"/>
                <a:gd name="T16" fmla="*/ 2147483646 w 355"/>
                <a:gd name="T17" fmla="*/ 2147483646 h 241"/>
                <a:gd name="T18" fmla="*/ 2147483646 w 355"/>
                <a:gd name="T19" fmla="*/ 2147483646 h 241"/>
                <a:gd name="T20" fmla="*/ 2147483646 w 355"/>
                <a:gd name="T21" fmla="*/ 2147483646 h 241"/>
                <a:gd name="T22" fmla="*/ 2147483646 w 355"/>
                <a:gd name="T23" fmla="*/ 2147483646 h 241"/>
                <a:gd name="T24" fmla="*/ 2147483646 w 355"/>
                <a:gd name="T25" fmla="*/ 2147483646 h 241"/>
                <a:gd name="T26" fmla="*/ 2147483646 w 355"/>
                <a:gd name="T27" fmla="*/ 2147483646 h 241"/>
                <a:gd name="T28" fmla="*/ 2147483646 w 355"/>
                <a:gd name="T29" fmla="*/ 2147483646 h 241"/>
                <a:gd name="T30" fmla="*/ 2147483646 w 355"/>
                <a:gd name="T31" fmla="*/ 2147483646 h 2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5" h="241">
                  <a:moveTo>
                    <a:pt x="329" y="164"/>
                  </a:moveTo>
                  <a:cubicBezTo>
                    <a:pt x="329" y="164"/>
                    <a:pt x="351" y="145"/>
                    <a:pt x="353" y="130"/>
                  </a:cubicBezTo>
                  <a:cubicBezTo>
                    <a:pt x="355" y="114"/>
                    <a:pt x="329" y="80"/>
                    <a:pt x="329" y="80"/>
                  </a:cubicBezTo>
                  <a:cubicBezTo>
                    <a:pt x="329" y="80"/>
                    <a:pt x="203" y="5"/>
                    <a:pt x="181" y="3"/>
                  </a:cubicBezTo>
                  <a:cubicBezTo>
                    <a:pt x="158" y="0"/>
                    <a:pt x="101" y="34"/>
                    <a:pt x="101" y="34"/>
                  </a:cubicBezTo>
                  <a:cubicBezTo>
                    <a:pt x="101" y="34"/>
                    <a:pt x="63" y="46"/>
                    <a:pt x="51" y="64"/>
                  </a:cubicBezTo>
                  <a:cubicBezTo>
                    <a:pt x="40" y="82"/>
                    <a:pt x="33" y="141"/>
                    <a:pt x="24" y="155"/>
                  </a:cubicBezTo>
                  <a:cubicBezTo>
                    <a:pt x="15" y="168"/>
                    <a:pt x="4" y="216"/>
                    <a:pt x="2" y="217"/>
                  </a:cubicBezTo>
                  <a:cubicBezTo>
                    <a:pt x="0" y="219"/>
                    <a:pt x="15" y="241"/>
                    <a:pt x="44" y="239"/>
                  </a:cubicBezTo>
                  <a:cubicBezTo>
                    <a:pt x="74" y="236"/>
                    <a:pt x="128" y="206"/>
                    <a:pt x="136" y="196"/>
                  </a:cubicBezTo>
                  <a:cubicBezTo>
                    <a:pt x="143" y="185"/>
                    <a:pt x="203" y="154"/>
                    <a:pt x="187" y="211"/>
                  </a:cubicBezTo>
                  <a:cubicBezTo>
                    <a:pt x="199" y="239"/>
                    <a:pt x="199" y="239"/>
                    <a:pt x="199" y="239"/>
                  </a:cubicBezTo>
                  <a:cubicBezTo>
                    <a:pt x="221" y="225"/>
                    <a:pt x="221" y="225"/>
                    <a:pt x="221" y="225"/>
                  </a:cubicBezTo>
                  <a:cubicBezTo>
                    <a:pt x="221" y="225"/>
                    <a:pt x="273" y="181"/>
                    <a:pt x="273" y="166"/>
                  </a:cubicBezTo>
                  <a:cubicBezTo>
                    <a:pt x="273" y="151"/>
                    <a:pt x="313" y="141"/>
                    <a:pt x="313" y="141"/>
                  </a:cubicBezTo>
                  <a:lnTo>
                    <a:pt x="329" y="164"/>
                  </a:lnTo>
                  <a:close/>
                </a:path>
              </a:pathLst>
            </a:custGeom>
            <a:solidFill>
              <a:srgbClr val="262423"/>
            </a:solidFill>
            <a:ln w="9525">
              <a:noFill/>
              <a:round/>
            </a:ln>
          </p:spPr>
          <p:txBody>
            <a:bodyPr/>
            <a:lstStyle/>
            <a:p>
              <a:endParaRPr lang="zh-CN" altLang="en-US"/>
            </a:p>
          </p:txBody>
        </p:sp>
        <p:sp>
          <p:nvSpPr>
            <p:cNvPr id="25713" name="熊猫儿小白白(http://dwz.cn/Wu2UP)@|5FFC:4737356|FBC:16777215|LFC:0|LBC:16777215"/>
            <p:cNvSpPr/>
            <p:nvPr/>
          </p:nvSpPr>
          <p:spPr bwMode="auto">
            <a:xfrm>
              <a:off x="1697038" y="723900"/>
              <a:ext cx="3683000" cy="3097212"/>
            </a:xfrm>
            <a:custGeom>
              <a:gdLst>
                <a:gd name="T0" fmla="*/ 0 w 980"/>
                <a:gd name="T1" fmla="*/ 2147483646 h 824"/>
                <a:gd name="T2" fmla="*/ 2147483646 w 980"/>
                <a:gd name="T3" fmla="*/ 2147483646 h 824"/>
                <a:gd name="T4" fmla="*/ 2147483646 w 980"/>
                <a:gd name="T5" fmla="*/ 2147483646 h 824"/>
                <a:gd name="T6" fmla="*/ 2147483646 w 980"/>
                <a:gd name="T7" fmla="*/ 0 h 824"/>
                <a:gd name="T8" fmla="*/ 2147483646 w 980"/>
                <a:gd name="T9" fmla="*/ 2147483646 h 824"/>
                <a:gd name="T10" fmla="*/ 2147483646 w 980"/>
                <a:gd name="T11" fmla="*/ 2147483646 h 824"/>
                <a:gd name="T12" fmla="*/ 2147483646 w 980"/>
                <a:gd name="T13" fmla="*/ 2147483646 h 824"/>
                <a:gd name="T14" fmla="*/ 2147483646 w 980"/>
                <a:gd name="T15" fmla="*/ 2147483646 h 824"/>
                <a:gd name="T16" fmla="*/ 0 w 980"/>
                <a:gd name="T17" fmla="*/ 2147483646 h 8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0" h="824">
                  <a:moveTo>
                    <a:pt x="0" y="379"/>
                  </a:moveTo>
                  <a:cubicBezTo>
                    <a:pt x="0" y="379"/>
                    <a:pt x="206" y="209"/>
                    <a:pt x="456" y="73"/>
                  </a:cubicBezTo>
                  <a:cubicBezTo>
                    <a:pt x="456" y="73"/>
                    <a:pt x="602" y="5"/>
                    <a:pt x="810" y="46"/>
                  </a:cubicBezTo>
                  <a:cubicBezTo>
                    <a:pt x="810" y="46"/>
                    <a:pt x="851" y="0"/>
                    <a:pt x="869" y="0"/>
                  </a:cubicBezTo>
                  <a:cubicBezTo>
                    <a:pt x="887" y="0"/>
                    <a:pt x="980" y="177"/>
                    <a:pt x="944" y="254"/>
                  </a:cubicBezTo>
                  <a:cubicBezTo>
                    <a:pt x="944" y="254"/>
                    <a:pt x="703" y="502"/>
                    <a:pt x="681" y="522"/>
                  </a:cubicBezTo>
                  <a:cubicBezTo>
                    <a:pt x="658" y="543"/>
                    <a:pt x="375" y="767"/>
                    <a:pt x="349" y="809"/>
                  </a:cubicBezTo>
                  <a:cubicBezTo>
                    <a:pt x="349" y="809"/>
                    <a:pt x="265" y="824"/>
                    <a:pt x="213" y="747"/>
                  </a:cubicBezTo>
                  <a:cubicBezTo>
                    <a:pt x="161" y="670"/>
                    <a:pt x="0" y="379"/>
                    <a:pt x="0" y="379"/>
                  </a:cubicBezTo>
                  <a:close/>
                </a:path>
              </a:pathLst>
            </a:custGeom>
            <a:solidFill>
              <a:srgbClr val="4C4948"/>
            </a:solidFill>
            <a:ln w="9525">
              <a:noFill/>
              <a:round/>
            </a:ln>
          </p:spPr>
          <p:txBody>
            <a:bodyPr/>
            <a:lstStyle/>
            <a:p>
              <a:endParaRPr lang="zh-CN" altLang="en-US"/>
            </a:p>
          </p:txBody>
        </p:sp>
        <p:sp>
          <p:nvSpPr>
            <p:cNvPr id="25714" name="熊猫儿小白白(http://dwz.cn/Wu2UP)@|5FFC:2303014|FBC:16777215|LFC:0|LBC:16777215"/>
            <p:cNvSpPr/>
            <p:nvPr/>
          </p:nvSpPr>
          <p:spPr bwMode="auto">
            <a:xfrm>
              <a:off x="2840038" y="2100262"/>
              <a:ext cx="104775" cy="149225"/>
            </a:xfrm>
            <a:custGeom>
              <a:gdLst>
                <a:gd name="T0" fmla="*/ 2147483646 w 28"/>
                <a:gd name="T1" fmla="*/ 2147483646 h 40"/>
                <a:gd name="T2" fmla="*/ 0 w 28"/>
                <a:gd name="T3" fmla="*/ 0 h 40"/>
                <a:gd name="T4" fmla="*/ 2147483646 w 28"/>
                <a:gd name="T5" fmla="*/ 2147483646 h 40"/>
                <a:gd name="T6" fmla="*/ 0 60000 65536"/>
                <a:gd name="T7" fmla="*/ 0 60000 65536"/>
                <a:gd name="T8" fmla="*/ 0 60000 65536"/>
              </a:gdLst>
              <a:cxnLst>
                <a:cxn ang="T6">
                  <a:pos x="T0" y="T1"/>
                </a:cxn>
                <a:cxn ang="T7">
                  <a:pos x="T2" y="T3"/>
                </a:cxn>
                <a:cxn ang="T8">
                  <a:pos x="T4" y="T5"/>
                </a:cxn>
              </a:cxnLst>
              <a:rect l="0" t="0" r="r" b="b"/>
              <a:pathLst>
                <a:path w="28" h="40">
                  <a:moveTo>
                    <a:pt x="28" y="40"/>
                  </a:moveTo>
                  <a:cubicBezTo>
                    <a:pt x="12" y="20"/>
                    <a:pt x="1" y="5"/>
                    <a:pt x="0" y="0"/>
                  </a:cubicBezTo>
                  <a:cubicBezTo>
                    <a:pt x="0" y="0"/>
                    <a:pt x="11" y="16"/>
                    <a:pt x="28" y="40"/>
                  </a:cubicBezTo>
                  <a:close/>
                </a:path>
              </a:pathLst>
            </a:custGeom>
            <a:solidFill>
              <a:srgbClr val="262423"/>
            </a:solidFill>
            <a:ln w="9525">
              <a:noFill/>
              <a:round/>
            </a:ln>
          </p:spPr>
          <p:txBody>
            <a:bodyPr/>
            <a:lstStyle/>
            <a:p>
              <a:endParaRPr lang="zh-CN" altLang="en-US"/>
            </a:p>
          </p:txBody>
        </p:sp>
        <p:sp>
          <p:nvSpPr>
            <p:cNvPr id="25715" name="熊猫儿小白白(http://dwz.cn/Wu2UP)@|5FFC:2303014|FBC:16777215|LFC:0|LBC:16777215"/>
            <p:cNvSpPr/>
            <p:nvPr/>
          </p:nvSpPr>
          <p:spPr bwMode="auto">
            <a:xfrm>
              <a:off x="2441575" y="1074737"/>
              <a:ext cx="2825750" cy="2746375"/>
            </a:xfrm>
            <a:custGeom>
              <a:gdLst>
                <a:gd name="T0" fmla="*/ 2147483646 w 752"/>
                <a:gd name="T1" fmla="*/ 2147483646 h 731"/>
                <a:gd name="T2" fmla="*/ 2147483646 w 752"/>
                <a:gd name="T3" fmla="*/ 2147483646 h 731"/>
                <a:gd name="T4" fmla="*/ 2147483646 w 752"/>
                <a:gd name="T5" fmla="*/ 2147483646 h 731"/>
                <a:gd name="T6" fmla="*/ 2147483646 w 752"/>
                <a:gd name="T7" fmla="*/ 2147483646 h 731"/>
                <a:gd name="T8" fmla="*/ 2147483646 w 752"/>
                <a:gd name="T9" fmla="*/ 2147483646 h 731"/>
                <a:gd name="T10" fmla="*/ 2147483646 w 752"/>
                <a:gd name="T11" fmla="*/ 2147483646 h 731"/>
                <a:gd name="T12" fmla="*/ 2147483646 w 752"/>
                <a:gd name="T13" fmla="*/ 2147483646 h 731"/>
                <a:gd name="T14" fmla="*/ 2147483646 w 752"/>
                <a:gd name="T15" fmla="*/ 2147483646 h 731"/>
                <a:gd name="T16" fmla="*/ 2147483646 w 752"/>
                <a:gd name="T17" fmla="*/ 2147483646 h 731"/>
                <a:gd name="T18" fmla="*/ 2147483646 w 752"/>
                <a:gd name="T19" fmla="*/ 2147483646 h 731"/>
                <a:gd name="T20" fmla="*/ 2147483646 w 752"/>
                <a:gd name="T21" fmla="*/ 0 h 731"/>
                <a:gd name="T22" fmla="*/ 2147483646 w 752"/>
                <a:gd name="T23" fmla="*/ 2147483646 h 731"/>
                <a:gd name="T24" fmla="*/ 2147483646 w 752"/>
                <a:gd name="T25" fmla="*/ 2147483646 h 731"/>
                <a:gd name="T26" fmla="*/ 2147483646 w 752"/>
                <a:gd name="T27" fmla="*/ 2147483646 h 731"/>
                <a:gd name="T28" fmla="*/ 2147483646 w 752"/>
                <a:gd name="T29" fmla="*/ 2147483646 h 731"/>
                <a:gd name="T30" fmla="*/ 2147483646 w 752"/>
                <a:gd name="T31" fmla="*/ 2147483646 h 731"/>
                <a:gd name="T32" fmla="*/ 2147483646 w 752"/>
                <a:gd name="T33" fmla="*/ 2147483646 h 731"/>
                <a:gd name="T34" fmla="*/ 2147483646 w 752"/>
                <a:gd name="T35" fmla="*/ 2147483646 h 731"/>
                <a:gd name="T36" fmla="*/ 2147483646 w 752"/>
                <a:gd name="T37" fmla="*/ 2147483646 h 731"/>
                <a:gd name="T38" fmla="*/ 2147483646 w 752"/>
                <a:gd name="T39" fmla="*/ 2147483646 h 731"/>
                <a:gd name="T40" fmla="*/ 0 w 752"/>
                <a:gd name="T41" fmla="*/ 2147483646 h 731"/>
                <a:gd name="T42" fmla="*/ 2147483646 w 752"/>
                <a:gd name="T43" fmla="*/ 2147483646 h 7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52" h="731">
                  <a:moveTo>
                    <a:pt x="206" y="550"/>
                  </a:moveTo>
                  <a:cubicBezTo>
                    <a:pt x="243" y="559"/>
                    <a:pt x="268" y="520"/>
                    <a:pt x="276" y="507"/>
                  </a:cubicBezTo>
                  <a:cubicBezTo>
                    <a:pt x="274" y="505"/>
                    <a:pt x="273" y="504"/>
                    <a:pt x="271" y="502"/>
                  </a:cubicBezTo>
                  <a:cubicBezTo>
                    <a:pt x="247" y="475"/>
                    <a:pt x="174" y="371"/>
                    <a:pt x="134" y="313"/>
                  </a:cubicBezTo>
                  <a:cubicBezTo>
                    <a:pt x="181" y="374"/>
                    <a:pt x="271" y="481"/>
                    <a:pt x="271" y="481"/>
                  </a:cubicBezTo>
                  <a:cubicBezTo>
                    <a:pt x="290" y="434"/>
                    <a:pt x="260" y="234"/>
                    <a:pt x="260" y="234"/>
                  </a:cubicBezTo>
                  <a:cubicBezTo>
                    <a:pt x="294" y="261"/>
                    <a:pt x="294" y="261"/>
                    <a:pt x="294" y="261"/>
                  </a:cubicBezTo>
                  <a:cubicBezTo>
                    <a:pt x="326" y="270"/>
                    <a:pt x="358" y="243"/>
                    <a:pt x="385" y="207"/>
                  </a:cubicBezTo>
                  <a:cubicBezTo>
                    <a:pt x="412" y="171"/>
                    <a:pt x="378" y="127"/>
                    <a:pt x="378" y="127"/>
                  </a:cubicBezTo>
                  <a:cubicBezTo>
                    <a:pt x="405" y="134"/>
                    <a:pt x="410" y="173"/>
                    <a:pt x="410" y="173"/>
                  </a:cubicBezTo>
                  <a:cubicBezTo>
                    <a:pt x="437" y="98"/>
                    <a:pt x="333" y="0"/>
                    <a:pt x="333" y="0"/>
                  </a:cubicBezTo>
                  <a:cubicBezTo>
                    <a:pt x="390" y="26"/>
                    <a:pt x="451" y="144"/>
                    <a:pt x="451" y="144"/>
                  </a:cubicBezTo>
                  <a:cubicBezTo>
                    <a:pt x="451" y="129"/>
                    <a:pt x="476" y="84"/>
                    <a:pt x="476" y="84"/>
                  </a:cubicBezTo>
                  <a:cubicBezTo>
                    <a:pt x="483" y="127"/>
                    <a:pt x="669" y="200"/>
                    <a:pt x="680" y="175"/>
                  </a:cubicBezTo>
                  <a:cubicBezTo>
                    <a:pt x="691" y="150"/>
                    <a:pt x="653" y="47"/>
                    <a:pt x="653" y="47"/>
                  </a:cubicBezTo>
                  <a:cubicBezTo>
                    <a:pt x="668" y="48"/>
                    <a:pt x="716" y="100"/>
                    <a:pt x="752" y="143"/>
                  </a:cubicBezTo>
                  <a:cubicBezTo>
                    <a:pt x="751" y="149"/>
                    <a:pt x="749" y="156"/>
                    <a:pt x="746" y="161"/>
                  </a:cubicBezTo>
                  <a:cubicBezTo>
                    <a:pt x="746" y="161"/>
                    <a:pt x="505" y="409"/>
                    <a:pt x="483" y="429"/>
                  </a:cubicBezTo>
                  <a:cubicBezTo>
                    <a:pt x="460" y="450"/>
                    <a:pt x="177" y="674"/>
                    <a:pt x="151" y="716"/>
                  </a:cubicBezTo>
                  <a:cubicBezTo>
                    <a:pt x="151" y="716"/>
                    <a:pt x="67" y="731"/>
                    <a:pt x="15" y="654"/>
                  </a:cubicBezTo>
                  <a:cubicBezTo>
                    <a:pt x="11" y="648"/>
                    <a:pt x="5" y="640"/>
                    <a:pt x="0" y="631"/>
                  </a:cubicBezTo>
                  <a:cubicBezTo>
                    <a:pt x="149" y="670"/>
                    <a:pt x="169" y="541"/>
                    <a:pt x="206" y="550"/>
                  </a:cubicBezTo>
                  <a:close/>
                </a:path>
              </a:pathLst>
            </a:custGeom>
            <a:solidFill>
              <a:srgbClr val="262423"/>
            </a:solidFill>
            <a:ln w="9525">
              <a:noFill/>
              <a:round/>
            </a:ln>
          </p:spPr>
          <p:txBody>
            <a:bodyPr/>
            <a:lstStyle/>
            <a:p>
              <a:endParaRPr lang="zh-CN" altLang="en-US"/>
            </a:p>
          </p:txBody>
        </p:sp>
        <p:sp>
          <p:nvSpPr>
            <p:cNvPr id="25716" name="熊猫儿小白白(http://dwz.cn/Wu2UP)@|5FFC:2303014|FBC:16777215|LFC:0|LBC:16777215"/>
            <p:cNvSpPr/>
            <p:nvPr/>
          </p:nvSpPr>
          <p:spPr bwMode="auto">
            <a:xfrm>
              <a:off x="4170363" y="1179512"/>
              <a:ext cx="896938" cy="3136900"/>
            </a:xfrm>
            <a:custGeom>
              <a:gdLst>
                <a:gd name="T0" fmla="*/ 2147483646 w 239"/>
                <a:gd name="T1" fmla="*/ 2147483646 h 835"/>
                <a:gd name="T2" fmla="*/ 2147483646 w 239"/>
                <a:gd name="T3" fmla="*/ 2147483646 h 835"/>
                <a:gd name="T4" fmla="*/ 2147483646 w 239"/>
                <a:gd name="T5" fmla="*/ 2147483646 h 835"/>
                <a:gd name="T6" fmla="*/ 2147483646 w 239"/>
                <a:gd name="T7" fmla="*/ 2147483646 h 835"/>
                <a:gd name="T8" fmla="*/ 2147483646 w 239"/>
                <a:gd name="T9" fmla="*/ 2147483646 h 835"/>
                <a:gd name="T10" fmla="*/ 2147483646 w 239"/>
                <a:gd name="T11" fmla="*/ 2147483646 h 835"/>
                <a:gd name="T12" fmla="*/ 2147483646 w 239"/>
                <a:gd name="T13" fmla="*/ 2147483646 h 835"/>
                <a:gd name="T14" fmla="*/ 2147483646 w 239"/>
                <a:gd name="T15" fmla="*/ 2147483646 h 835"/>
                <a:gd name="T16" fmla="*/ 2147483646 w 239"/>
                <a:gd name="T17" fmla="*/ 2147483646 h 835"/>
                <a:gd name="T18" fmla="*/ 2147483646 w 239"/>
                <a:gd name="T19" fmla="*/ 2147483646 h 835"/>
                <a:gd name="T20" fmla="*/ 2147483646 w 239"/>
                <a:gd name="T21" fmla="*/ 2147483646 h 8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835">
                  <a:moveTo>
                    <a:pt x="20" y="19"/>
                  </a:moveTo>
                  <a:cubicBezTo>
                    <a:pt x="20" y="19"/>
                    <a:pt x="0" y="202"/>
                    <a:pt x="11" y="233"/>
                  </a:cubicBezTo>
                  <a:cubicBezTo>
                    <a:pt x="23" y="265"/>
                    <a:pt x="43" y="476"/>
                    <a:pt x="50" y="487"/>
                  </a:cubicBezTo>
                  <a:cubicBezTo>
                    <a:pt x="57" y="499"/>
                    <a:pt x="100" y="785"/>
                    <a:pt x="98" y="808"/>
                  </a:cubicBezTo>
                  <a:cubicBezTo>
                    <a:pt x="98" y="808"/>
                    <a:pt x="157" y="835"/>
                    <a:pt x="239" y="797"/>
                  </a:cubicBezTo>
                  <a:cubicBezTo>
                    <a:pt x="239" y="797"/>
                    <a:pt x="197" y="615"/>
                    <a:pt x="200" y="599"/>
                  </a:cubicBezTo>
                  <a:cubicBezTo>
                    <a:pt x="202" y="583"/>
                    <a:pt x="206" y="397"/>
                    <a:pt x="191" y="388"/>
                  </a:cubicBezTo>
                  <a:cubicBezTo>
                    <a:pt x="191" y="388"/>
                    <a:pt x="218" y="296"/>
                    <a:pt x="182" y="265"/>
                  </a:cubicBezTo>
                  <a:cubicBezTo>
                    <a:pt x="182" y="265"/>
                    <a:pt x="220" y="183"/>
                    <a:pt x="220" y="165"/>
                  </a:cubicBezTo>
                  <a:cubicBezTo>
                    <a:pt x="220" y="147"/>
                    <a:pt x="204" y="38"/>
                    <a:pt x="172" y="19"/>
                  </a:cubicBezTo>
                  <a:cubicBezTo>
                    <a:pt x="141" y="0"/>
                    <a:pt x="20" y="19"/>
                    <a:pt x="20" y="19"/>
                  </a:cubicBezTo>
                  <a:close/>
                </a:path>
              </a:pathLst>
            </a:custGeom>
            <a:solidFill>
              <a:srgbClr val="262423"/>
            </a:solidFill>
            <a:ln w="9525">
              <a:noFill/>
              <a:round/>
            </a:ln>
          </p:spPr>
          <p:txBody>
            <a:bodyPr/>
            <a:lstStyle/>
            <a:p>
              <a:endParaRPr lang="zh-CN" altLang="en-US"/>
            </a:p>
          </p:txBody>
        </p:sp>
        <p:sp>
          <p:nvSpPr>
            <p:cNvPr id="25717" name="熊猫儿小白白(http://dwz.cn/Wu2UP)@|5FFC:4737356|FBC:16777215|LFC:0|LBC:16777215"/>
            <p:cNvSpPr/>
            <p:nvPr/>
          </p:nvSpPr>
          <p:spPr bwMode="auto">
            <a:xfrm>
              <a:off x="4406900" y="2046287"/>
              <a:ext cx="566738" cy="733425"/>
            </a:xfrm>
            <a:custGeom>
              <a:gdLst>
                <a:gd name="T0" fmla="*/ 2147483646 w 151"/>
                <a:gd name="T1" fmla="*/ 2147483646 h 195"/>
                <a:gd name="T2" fmla="*/ 2147483646 w 151"/>
                <a:gd name="T3" fmla="*/ 2147483646 h 195"/>
                <a:gd name="T4" fmla="*/ 0 w 151"/>
                <a:gd name="T5" fmla="*/ 0 h 195"/>
                <a:gd name="T6" fmla="*/ 2147483646 w 151"/>
                <a:gd name="T7" fmla="*/ 2147483646 h 195"/>
                <a:gd name="T8" fmla="*/ 2147483646 w 151"/>
                <a:gd name="T9" fmla="*/ 2147483646 h 195"/>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51" h="195">
                  <a:moveTo>
                    <a:pt x="128" y="157"/>
                  </a:moveTo>
                  <a:cubicBezTo>
                    <a:pt x="69" y="195"/>
                    <a:pt x="48" y="150"/>
                    <a:pt x="37" y="136"/>
                  </a:cubicBezTo>
                  <a:cubicBezTo>
                    <a:pt x="25" y="123"/>
                    <a:pt x="0" y="0"/>
                    <a:pt x="0" y="0"/>
                  </a:cubicBezTo>
                  <a:cubicBezTo>
                    <a:pt x="15" y="13"/>
                    <a:pt x="79" y="30"/>
                    <a:pt x="126" y="42"/>
                  </a:cubicBezTo>
                  <a:cubicBezTo>
                    <a:pt x="151" y="78"/>
                    <a:pt x="128" y="157"/>
                    <a:pt x="128" y="157"/>
                  </a:cubicBezTo>
                  <a:close/>
                </a:path>
              </a:pathLst>
            </a:custGeom>
            <a:solidFill>
              <a:srgbClr val="4C4948"/>
            </a:solidFill>
            <a:ln w="9525">
              <a:noFill/>
              <a:round/>
            </a:ln>
          </p:spPr>
          <p:txBody>
            <a:bodyPr/>
            <a:lstStyle/>
            <a:p>
              <a:endParaRPr lang="zh-CN" altLang="en-US"/>
            </a:p>
          </p:txBody>
        </p:sp>
        <p:sp>
          <p:nvSpPr>
            <p:cNvPr id="25718" name="熊猫儿小白白(http://dwz.cn/Wu2UP)@|5FFC:4737356|FBC:16777215|LFC:0|LBC:16777215"/>
            <p:cNvSpPr/>
            <p:nvPr/>
          </p:nvSpPr>
          <p:spPr bwMode="auto">
            <a:xfrm>
              <a:off x="4500563" y="2693987"/>
              <a:ext cx="541338" cy="1370012"/>
            </a:xfrm>
            <a:custGeom>
              <a:gdLst>
                <a:gd name="T0" fmla="*/ 2147483646 w 144"/>
                <a:gd name="T1" fmla="*/ 2147483646 h 365"/>
                <a:gd name="T2" fmla="*/ 2147483646 w 144"/>
                <a:gd name="T3" fmla="*/ 2147483646 h 365"/>
                <a:gd name="T4" fmla="*/ 2147483646 w 144"/>
                <a:gd name="T5" fmla="*/ 2147483646 h 365"/>
                <a:gd name="T6" fmla="*/ 0 w 144"/>
                <a:gd name="T7" fmla="*/ 0 h 365"/>
                <a:gd name="T8" fmla="*/ 2147483646 w 144"/>
                <a:gd name="T9" fmla="*/ 2147483646 h 365"/>
                <a:gd name="T10" fmla="*/ 2147483646 w 144"/>
                <a:gd name="T11" fmla="*/ 2147483646 h 365"/>
                <a:gd name="T12" fmla="*/ 2147483646 w 144"/>
                <a:gd name="T13" fmla="*/ 2147483646 h 365"/>
                <a:gd name="T14" fmla="*/ 2147483646 w 144"/>
                <a:gd name="T15" fmla="*/ 2147483646 h 365"/>
                <a:gd name="T16" fmla="*/ 0 60000 65536"/>
                <a:gd name="T17" fmla="*/ 0 60000 65536"/>
                <a:gd name="T18" fmla="*/ 0 60000 65536"/>
                <a:gd name="T19" fmla="*/ 0 60000 65536"/>
                <a:gd name="T20" fmla="*/ 0 60000 65536"/>
                <a:gd name="T21" fmla="*/ 0 60000 65536"/>
                <a:gd name="T22" fmla="*/ 0 60000 65536"/>
                <a:gd name="T23" fmla="*/ 0 60000 65536"/>
              </a:gd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4" h="365">
                  <a:moveTo>
                    <a:pt x="54" y="341"/>
                  </a:moveTo>
                  <a:cubicBezTo>
                    <a:pt x="54" y="212"/>
                    <a:pt x="54" y="212"/>
                    <a:pt x="54" y="212"/>
                  </a:cubicBezTo>
                  <a:cubicBezTo>
                    <a:pt x="54" y="212"/>
                    <a:pt x="41" y="121"/>
                    <a:pt x="23" y="101"/>
                  </a:cubicBezTo>
                  <a:cubicBezTo>
                    <a:pt x="5" y="80"/>
                    <a:pt x="0" y="0"/>
                    <a:pt x="0" y="0"/>
                  </a:cubicBezTo>
                  <a:cubicBezTo>
                    <a:pt x="44" y="27"/>
                    <a:pt x="84" y="18"/>
                    <a:pt x="109" y="6"/>
                  </a:cubicBezTo>
                  <a:cubicBezTo>
                    <a:pt x="117" y="57"/>
                    <a:pt x="114" y="183"/>
                    <a:pt x="112" y="196"/>
                  </a:cubicBezTo>
                  <a:cubicBezTo>
                    <a:pt x="110" y="208"/>
                    <a:pt x="133" y="312"/>
                    <a:pt x="144" y="364"/>
                  </a:cubicBezTo>
                  <a:cubicBezTo>
                    <a:pt x="102" y="365"/>
                    <a:pt x="54" y="341"/>
                    <a:pt x="54" y="341"/>
                  </a:cubicBezTo>
                  <a:close/>
                </a:path>
              </a:pathLst>
            </a:custGeom>
            <a:solidFill>
              <a:srgbClr val="4C4948"/>
            </a:solidFill>
            <a:ln w="9525">
              <a:noFill/>
              <a:round/>
            </a:ln>
          </p:spPr>
          <p:txBody>
            <a:bodyPr/>
            <a:lstStyle/>
            <a:p>
              <a:endParaRPr lang="zh-CN" altLang="en-US"/>
            </a:p>
          </p:txBody>
        </p:sp>
        <p:sp>
          <p:nvSpPr>
            <p:cNvPr id="25719" name="熊猫儿小白白(http://dwz.cn/Wu2UP)@|5FFC:4737356|FBC:16777215|LFC:0|LBC:16777215"/>
            <p:cNvSpPr/>
            <p:nvPr/>
          </p:nvSpPr>
          <p:spPr bwMode="auto">
            <a:xfrm>
              <a:off x="4492625" y="1457325"/>
              <a:ext cx="15875" cy="33337"/>
            </a:xfrm>
            <a:custGeom>
              <a:gdLst>
                <a:gd name="T0" fmla="*/ 2147483646 w 4"/>
                <a:gd name="T1" fmla="*/ 2147483646 h 9"/>
                <a:gd name="T2" fmla="*/ 0 w 4"/>
                <a:gd name="T3" fmla="*/ 0 h 9"/>
                <a:gd name="T4" fmla="*/ 2147483646 w 4"/>
                <a:gd name="T5" fmla="*/ 2147483646 h 9"/>
                <a:gd name="T6" fmla="*/ 0 60000 65536"/>
                <a:gd name="T7" fmla="*/ 0 60000 65536"/>
                <a:gd name="T8" fmla="*/ 0 60000 65536"/>
              </a:gdLst>
              <a:cxnLst>
                <a:cxn ang="T6">
                  <a:pos x="T0" y="T1"/>
                </a:cxn>
                <a:cxn ang="T7">
                  <a:pos x="T2" y="T3"/>
                </a:cxn>
                <a:cxn ang="T8">
                  <a:pos x="T4" y="T5"/>
                </a:cxn>
              </a:cxnLst>
              <a:rect l="0" t="0" r="r" b="b"/>
              <a:pathLst>
                <a:path w="4" h="9">
                  <a:moveTo>
                    <a:pt x="4" y="9"/>
                  </a:moveTo>
                  <a:cubicBezTo>
                    <a:pt x="3" y="6"/>
                    <a:pt x="1" y="3"/>
                    <a:pt x="0" y="0"/>
                  </a:cubicBezTo>
                  <a:cubicBezTo>
                    <a:pt x="0" y="0"/>
                    <a:pt x="2" y="3"/>
                    <a:pt x="4" y="9"/>
                  </a:cubicBezTo>
                  <a:close/>
                </a:path>
              </a:pathLst>
            </a:custGeom>
            <a:solidFill>
              <a:srgbClr val="4C4948"/>
            </a:solidFill>
            <a:ln w="9525">
              <a:noFill/>
              <a:round/>
            </a:ln>
          </p:spPr>
          <p:txBody>
            <a:bodyPr/>
            <a:lstStyle/>
            <a:p>
              <a:endParaRPr lang="zh-CN" altLang="en-US"/>
            </a:p>
          </p:txBody>
        </p:sp>
        <p:sp>
          <p:nvSpPr>
            <p:cNvPr id="25720" name="熊猫儿小白白(http://dwz.cn/Wu2UP)@|5FFC:4737356|FBC:16777215|LFC:0|LBC:16777215"/>
            <p:cNvSpPr/>
            <p:nvPr/>
          </p:nvSpPr>
          <p:spPr bwMode="auto">
            <a:xfrm>
              <a:off x="4192588" y="1457325"/>
              <a:ext cx="773113" cy="714375"/>
            </a:xfrm>
            <a:custGeom>
              <a:gdLst>
                <a:gd name="T0" fmla="*/ 2147483646 w 206"/>
                <a:gd name="T1" fmla="*/ 2147483646 h 190"/>
                <a:gd name="T2" fmla="*/ 2147483646 w 206"/>
                <a:gd name="T3" fmla="*/ 2147483646 h 190"/>
                <a:gd name="T4" fmla="*/ 2147483646 w 206"/>
                <a:gd name="T5" fmla="*/ 2147483646 h 190"/>
                <a:gd name="T6" fmla="*/ 2147483646 w 206"/>
                <a:gd name="T7" fmla="*/ 2147483646 h 190"/>
                <a:gd name="T8" fmla="*/ 2147483646 w 206"/>
                <a:gd name="T9" fmla="*/ 2147483646 h 190"/>
                <a:gd name="T10" fmla="*/ 2147483646 w 206"/>
                <a:gd name="T11" fmla="*/ 2147483646 h 190"/>
                <a:gd name="T12" fmla="*/ 2147483646 w 206"/>
                <a:gd name="T13" fmla="*/ 2147483646 h 190"/>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06" h="190">
                  <a:moveTo>
                    <a:pt x="44" y="53"/>
                  </a:moveTo>
                  <a:cubicBezTo>
                    <a:pt x="87" y="105"/>
                    <a:pt x="165" y="128"/>
                    <a:pt x="165" y="128"/>
                  </a:cubicBezTo>
                  <a:cubicBezTo>
                    <a:pt x="140" y="112"/>
                    <a:pt x="98" y="34"/>
                    <a:pt x="84" y="9"/>
                  </a:cubicBezTo>
                  <a:cubicBezTo>
                    <a:pt x="106" y="46"/>
                    <a:pt x="165" y="91"/>
                    <a:pt x="206" y="119"/>
                  </a:cubicBezTo>
                  <a:cubicBezTo>
                    <a:pt x="196" y="147"/>
                    <a:pt x="179" y="184"/>
                    <a:pt x="176" y="190"/>
                  </a:cubicBezTo>
                  <a:cubicBezTo>
                    <a:pt x="107" y="145"/>
                    <a:pt x="35" y="42"/>
                    <a:pt x="35" y="42"/>
                  </a:cubicBezTo>
                  <a:cubicBezTo>
                    <a:pt x="35" y="42"/>
                    <a:pt x="0" y="0"/>
                    <a:pt x="44" y="53"/>
                  </a:cubicBezTo>
                  <a:close/>
                </a:path>
              </a:pathLst>
            </a:custGeom>
            <a:solidFill>
              <a:srgbClr val="4C4948"/>
            </a:solidFill>
            <a:ln w="9525">
              <a:noFill/>
              <a:round/>
            </a:ln>
          </p:spPr>
          <p:txBody>
            <a:bodyPr/>
            <a:lstStyle/>
            <a:p>
              <a:endParaRPr lang="zh-CN" altLang="en-US"/>
            </a:p>
          </p:txBody>
        </p:sp>
        <p:sp>
          <p:nvSpPr>
            <p:cNvPr id="25721" name="熊猫儿小白白(http://dwz.cn/Wu2UP)@|5FFC:8224125|FBC:16777215|LFC:0|LBC:16777215"/>
            <p:cNvSpPr/>
            <p:nvPr/>
          </p:nvSpPr>
          <p:spPr bwMode="auto">
            <a:xfrm>
              <a:off x="4921250" y="1570037"/>
              <a:ext cx="349250" cy="2746375"/>
            </a:xfrm>
            <a:custGeom>
              <a:gdLst>
                <a:gd name="T0" fmla="*/ 2147483646 w 93"/>
                <a:gd name="T1" fmla="*/ 2147483646 h 731"/>
                <a:gd name="T2" fmla="*/ 2147483646 w 93"/>
                <a:gd name="T3" fmla="*/ 2147483646 h 731"/>
                <a:gd name="T4" fmla="*/ 0 w 93"/>
                <a:gd name="T5" fmla="*/ 2147483646 h 731"/>
                <a:gd name="T6" fmla="*/ 2147483646 w 93"/>
                <a:gd name="T7" fmla="*/ 2147483646 h 731"/>
                <a:gd name="T8" fmla="*/ 2147483646 w 93"/>
                <a:gd name="T9" fmla="*/ 2147483646 h 731"/>
                <a:gd name="T10" fmla="*/ 2147483646 w 93"/>
                <a:gd name="T11" fmla="*/ 2147483646 h 731"/>
                <a:gd name="T12" fmla="*/ 2147483646 w 93"/>
                <a:gd name="T13" fmla="*/ 2147483646 h 731"/>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93" h="731">
                  <a:moveTo>
                    <a:pt x="39" y="34"/>
                  </a:moveTo>
                  <a:cubicBezTo>
                    <a:pt x="39" y="34"/>
                    <a:pt x="4" y="241"/>
                    <a:pt x="20" y="327"/>
                  </a:cubicBezTo>
                  <a:cubicBezTo>
                    <a:pt x="0" y="685"/>
                    <a:pt x="0" y="685"/>
                    <a:pt x="0" y="685"/>
                  </a:cubicBezTo>
                  <a:cubicBezTo>
                    <a:pt x="39" y="731"/>
                    <a:pt x="39" y="731"/>
                    <a:pt x="39" y="731"/>
                  </a:cubicBezTo>
                  <a:cubicBezTo>
                    <a:pt x="39" y="731"/>
                    <a:pt x="56" y="374"/>
                    <a:pt x="52" y="310"/>
                  </a:cubicBezTo>
                  <a:cubicBezTo>
                    <a:pt x="47" y="245"/>
                    <a:pt x="93" y="68"/>
                    <a:pt x="63" y="34"/>
                  </a:cubicBezTo>
                  <a:cubicBezTo>
                    <a:pt x="34" y="0"/>
                    <a:pt x="39" y="34"/>
                    <a:pt x="39" y="34"/>
                  </a:cubicBezTo>
                  <a:close/>
                </a:path>
              </a:pathLst>
            </a:custGeom>
            <a:solidFill>
              <a:srgbClr val="7D7D7D"/>
            </a:solidFill>
            <a:ln w="9525">
              <a:noFill/>
              <a:round/>
            </a:ln>
          </p:spPr>
          <p:txBody>
            <a:bodyPr/>
            <a:lstStyle/>
            <a:p>
              <a:endParaRPr lang="zh-CN" altLang="en-US"/>
            </a:p>
          </p:txBody>
        </p:sp>
      </p:grpSp>
      <p:grpSp>
        <p:nvGrpSpPr>
          <p:cNvPr id="3" name="熊猫儿小白白(http://dwz.cn/Wu2UP)"/>
          <p:cNvGrpSpPr/>
          <p:nvPr/>
        </p:nvGrpSpPr>
        <p:grpSpPr>
          <a:xfrm>
            <a:off x="3493295" y="2052172"/>
            <a:ext cx="697706" cy="882372"/>
            <a:chExt cx="1917700" cy="2220913"/>
          </a:xfrm>
        </p:grpSpPr>
        <p:sp>
          <p:nvSpPr>
            <p:cNvPr id="25669" name="熊猫儿小白白(http://dwz.cn/Wu2UP)@|5FFC:0|FBC:16777215|LFC:0|LBC:16777215"/>
            <p:cNvSpPr/>
            <p:nvPr/>
          </p:nvSpPr>
          <p:spPr bwMode="auto">
            <a:xfrm>
              <a:off x="0" y="1909763"/>
              <a:ext cx="312738" cy="311150"/>
            </a:xfrm>
            <a:custGeom>
              <a:gdLst>
                <a:gd name="T0" fmla="*/ 0 w 8"/>
                <a:gd name="T1" fmla="*/ 2147483646 h 8"/>
                <a:gd name="T2" fmla="*/ 2147483646 w 8"/>
                <a:gd name="T3" fmla="*/ 2147483646 h 8"/>
                <a:gd name="T4" fmla="*/ 2147483646 w 8"/>
                <a:gd name="T5" fmla="*/ 0 h 8"/>
                <a:gd name="T6" fmla="*/ 2147483646 w 8"/>
                <a:gd name="T7" fmla="*/ 2147483646 h 8"/>
                <a:gd name="T8" fmla="*/ 2147483646 w 8"/>
                <a:gd name="T9" fmla="*/ 2147483646 h 8"/>
                <a:gd name="T10" fmla="*/ 2147483646 w 8"/>
                <a:gd name="T11" fmla="*/ 2147483646 h 8"/>
                <a:gd name="T12" fmla="*/ 2147483646 w 8"/>
                <a:gd name="T13" fmla="*/ 2147483646 h 8"/>
                <a:gd name="T14" fmla="*/ 2147483646 w 8"/>
                <a:gd name="T15" fmla="*/ 2147483646 h 8"/>
                <a:gd name="T16" fmla="*/ 2147483646 w 8"/>
                <a:gd name="T17" fmla="*/ 2147483646 h 8"/>
                <a:gd name="T18" fmla="*/ 2147483646 w 8"/>
                <a:gd name="T19" fmla="*/ 2147483646 h 8"/>
                <a:gd name="T20" fmla="*/ 2147483646 w 8"/>
                <a:gd name="T21" fmla="*/ 2147483646 h 8"/>
                <a:gd name="T22" fmla="*/ 0 w 8"/>
                <a:gd name="T23" fmla="*/ 214748364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8">
                  <a:moveTo>
                    <a:pt x="0" y="1"/>
                  </a:moveTo>
                  <a:cubicBezTo>
                    <a:pt x="0" y="1"/>
                    <a:pt x="0" y="1"/>
                    <a:pt x="1" y="1"/>
                  </a:cubicBezTo>
                  <a:cubicBezTo>
                    <a:pt x="1" y="1"/>
                    <a:pt x="2" y="0"/>
                    <a:pt x="3" y="0"/>
                  </a:cubicBezTo>
                  <a:cubicBezTo>
                    <a:pt x="3" y="0"/>
                    <a:pt x="6" y="2"/>
                    <a:pt x="6" y="3"/>
                  </a:cubicBezTo>
                  <a:cubicBezTo>
                    <a:pt x="6" y="5"/>
                    <a:pt x="6" y="5"/>
                    <a:pt x="6" y="5"/>
                  </a:cubicBezTo>
                  <a:cubicBezTo>
                    <a:pt x="6" y="5"/>
                    <a:pt x="8" y="5"/>
                    <a:pt x="8" y="6"/>
                  </a:cubicBezTo>
                  <a:cubicBezTo>
                    <a:pt x="8" y="7"/>
                    <a:pt x="8" y="7"/>
                    <a:pt x="8" y="7"/>
                  </a:cubicBezTo>
                  <a:cubicBezTo>
                    <a:pt x="8" y="7"/>
                    <a:pt x="6" y="8"/>
                    <a:pt x="4" y="7"/>
                  </a:cubicBezTo>
                  <a:cubicBezTo>
                    <a:pt x="4" y="7"/>
                    <a:pt x="4" y="7"/>
                    <a:pt x="3" y="5"/>
                  </a:cubicBezTo>
                  <a:cubicBezTo>
                    <a:pt x="3" y="5"/>
                    <a:pt x="3" y="4"/>
                    <a:pt x="2" y="4"/>
                  </a:cubicBezTo>
                  <a:cubicBezTo>
                    <a:pt x="2" y="4"/>
                    <a:pt x="2" y="4"/>
                    <a:pt x="2" y="4"/>
                  </a:cubicBezTo>
                  <a:cubicBezTo>
                    <a:pt x="2" y="4"/>
                    <a:pt x="0" y="3"/>
                    <a:pt x="0" y="1"/>
                  </a:cubicBezTo>
                  <a:close/>
                </a:path>
              </a:pathLst>
            </a:custGeom>
            <a:solidFill>
              <a:srgbClr val="000000"/>
            </a:solidFill>
            <a:ln w="9525">
              <a:noFill/>
              <a:round/>
            </a:ln>
          </p:spPr>
          <p:txBody>
            <a:bodyPr/>
            <a:lstStyle/>
            <a:p>
              <a:endParaRPr lang="zh-CN" altLang="en-US"/>
            </a:p>
          </p:txBody>
        </p:sp>
        <p:sp>
          <p:nvSpPr>
            <p:cNvPr id="25670" name="熊猫儿小白白(http://dwz.cn/Wu2UP)@|5FFC:2303014|FBC:16777215|LFC:0|LBC:16777215"/>
            <p:cNvSpPr/>
            <p:nvPr/>
          </p:nvSpPr>
          <p:spPr bwMode="auto">
            <a:xfrm>
              <a:off x="117475" y="779463"/>
              <a:ext cx="665163" cy="1285875"/>
            </a:xfrm>
            <a:custGeom>
              <a:gdLst>
                <a:gd name="T0" fmla="*/ 0 w 17"/>
                <a:gd name="T1" fmla="*/ 2147483646 h 33"/>
                <a:gd name="T2" fmla="*/ 2147483646 w 17"/>
                <a:gd name="T3" fmla="*/ 2147483646 h 33"/>
                <a:gd name="T4" fmla="*/ 2147483646 w 17"/>
                <a:gd name="T5" fmla="*/ 2147483646 h 33"/>
                <a:gd name="T6" fmla="*/ 2147483646 w 17"/>
                <a:gd name="T7" fmla="*/ 2147483646 h 33"/>
                <a:gd name="T8" fmla="*/ 2147483646 w 17"/>
                <a:gd name="T9" fmla="*/ 2147483646 h 33"/>
                <a:gd name="T10" fmla="*/ 2147483646 w 17"/>
                <a:gd name="T11" fmla="*/ 2147483646 h 33"/>
                <a:gd name="T12" fmla="*/ 2147483646 w 17"/>
                <a:gd name="T13" fmla="*/ 2147483646 h 33"/>
                <a:gd name="T14" fmla="*/ 2147483646 w 17"/>
                <a:gd name="T15" fmla="*/ 2147483646 h 33"/>
                <a:gd name="T16" fmla="*/ 2147483646 w 17"/>
                <a:gd name="T17" fmla="*/ 2147483646 h 33"/>
                <a:gd name="T18" fmla="*/ 2147483646 w 17"/>
                <a:gd name="T19" fmla="*/ 2147483646 h 33"/>
                <a:gd name="T20" fmla="*/ 2147483646 w 17"/>
                <a:gd name="T21" fmla="*/ 2147483646 h 33"/>
                <a:gd name="T22" fmla="*/ 2147483646 w 17"/>
                <a:gd name="T23" fmla="*/ 2147483646 h 33"/>
                <a:gd name="T24" fmla="*/ 2147483646 w 17"/>
                <a:gd name="T25" fmla="*/ 2147483646 h 33"/>
                <a:gd name="T26" fmla="*/ 0 w 17"/>
                <a:gd name="T27" fmla="*/ 2147483646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 h="33">
                  <a:moveTo>
                    <a:pt x="0" y="29"/>
                  </a:moveTo>
                  <a:cubicBezTo>
                    <a:pt x="0" y="29"/>
                    <a:pt x="0" y="28"/>
                    <a:pt x="1" y="28"/>
                  </a:cubicBezTo>
                  <a:cubicBezTo>
                    <a:pt x="1" y="27"/>
                    <a:pt x="1" y="27"/>
                    <a:pt x="1" y="27"/>
                  </a:cubicBezTo>
                  <a:cubicBezTo>
                    <a:pt x="1" y="27"/>
                    <a:pt x="1" y="28"/>
                    <a:pt x="1" y="27"/>
                  </a:cubicBezTo>
                  <a:cubicBezTo>
                    <a:pt x="1" y="27"/>
                    <a:pt x="2" y="25"/>
                    <a:pt x="2" y="25"/>
                  </a:cubicBezTo>
                  <a:cubicBezTo>
                    <a:pt x="2" y="25"/>
                    <a:pt x="6" y="20"/>
                    <a:pt x="7" y="19"/>
                  </a:cubicBezTo>
                  <a:cubicBezTo>
                    <a:pt x="9" y="18"/>
                    <a:pt x="9" y="16"/>
                    <a:pt x="9" y="16"/>
                  </a:cubicBezTo>
                  <a:cubicBezTo>
                    <a:pt x="9" y="15"/>
                    <a:pt x="9" y="8"/>
                    <a:pt x="8" y="8"/>
                  </a:cubicBezTo>
                  <a:cubicBezTo>
                    <a:pt x="8" y="7"/>
                    <a:pt x="5" y="2"/>
                    <a:pt x="7" y="1"/>
                  </a:cubicBezTo>
                  <a:cubicBezTo>
                    <a:pt x="9" y="0"/>
                    <a:pt x="17" y="9"/>
                    <a:pt x="17" y="9"/>
                  </a:cubicBezTo>
                  <a:cubicBezTo>
                    <a:pt x="17" y="9"/>
                    <a:pt x="15" y="14"/>
                    <a:pt x="15" y="15"/>
                  </a:cubicBezTo>
                  <a:cubicBezTo>
                    <a:pt x="14" y="16"/>
                    <a:pt x="13" y="20"/>
                    <a:pt x="12" y="20"/>
                  </a:cubicBezTo>
                  <a:cubicBezTo>
                    <a:pt x="12" y="21"/>
                    <a:pt x="6" y="31"/>
                    <a:pt x="5" y="33"/>
                  </a:cubicBezTo>
                  <a:cubicBezTo>
                    <a:pt x="5" y="33"/>
                    <a:pt x="1" y="33"/>
                    <a:pt x="0" y="29"/>
                  </a:cubicBezTo>
                  <a:close/>
                </a:path>
              </a:pathLst>
            </a:custGeom>
            <a:solidFill>
              <a:srgbClr val="262423"/>
            </a:solidFill>
            <a:ln w="9525">
              <a:noFill/>
              <a:round/>
            </a:ln>
          </p:spPr>
          <p:txBody>
            <a:bodyPr/>
            <a:lstStyle/>
            <a:p>
              <a:endParaRPr lang="zh-CN" altLang="en-US"/>
            </a:p>
          </p:txBody>
        </p:sp>
        <p:sp>
          <p:nvSpPr>
            <p:cNvPr id="25671" name="熊猫儿小白白(http://dwz.cn/Wu2UP)@|5FFC:4737356|FBC:16777215|LFC:0|LBC:16777215"/>
            <p:cNvSpPr/>
            <p:nvPr/>
          </p:nvSpPr>
          <p:spPr bwMode="auto">
            <a:xfrm>
              <a:off x="117475" y="1208088"/>
              <a:ext cx="547688" cy="779463"/>
            </a:xfrm>
            <a:custGeom>
              <a:gdLst>
                <a:gd name="T0" fmla="*/ 2147483646 w 14"/>
                <a:gd name="T1" fmla="*/ 2147483646 h 20"/>
                <a:gd name="T2" fmla="*/ 2147483646 w 14"/>
                <a:gd name="T3" fmla="*/ 0 h 20"/>
                <a:gd name="T4" fmla="*/ 2147483646 w 14"/>
                <a:gd name="T5" fmla="*/ 2147483646 h 20"/>
                <a:gd name="T6" fmla="*/ 2147483646 w 14"/>
                <a:gd name="T7" fmla="*/ 2147483646 h 20"/>
                <a:gd name="T8" fmla="*/ 2147483646 w 14"/>
                <a:gd name="T9" fmla="*/ 2147483646 h 20"/>
                <a:gd name="T10" fmla="*/ 2147483646 w 14"/>
                <a:gd name="T11" fmla="*/ 2147483646 h 20"/>
                <a:gd name="T12" fmla="*/ 2147483646 w 14"/>
                <a:gd name="T13" fmla="*/ 2147483646 h 20"/>
                <a:gd name="T14" fmla="*/ 2147483646 w 14"/>
                <a:gd name="T15" fmla="*/ 2147483646 h 20"/>
                <a:gd name="T16" fmla="*/ 2147483646 w 14"/>
                <a:gd name="T17" fmla="*/ 2147483646 h 20"/>
                <a:gd name="T18" fmla="*/ 0 w 14"/>
                <a:gd name="T19" fmla="*/ 2147483646 h 20"/>
                <a:gd name="T20" fmla="*/ 2147483646 w 14"/>
                <a:gd name="T21" fmla="*/ 2147483646 h 20"/>
                <a:gd name="T22" fmla="*/ 2147483646 w 14"/>
                <a:gd name="T23" fmla="*/ 2147483646 h 20"/>
                <a:gd name="T24" fmla="*/ 2147483646 w 14"/>
                <a:gd name="T25" fmla="*/ 2147483646 h 20"/>
                <a:gd name="T26" fmla="*/ 2147483646 w 14"/>
                <a:gd name="T27" fmla="*/ 2147483646 h 20"/>
                <a:gd name="T28" fmla="*/ 2147483646 w 14"/>
                <a:gd name="T29" fmla="*/ 2147483646 h 20"/>
                <a:gd name="T30" fmla="*/ 2147483646 w 14"/>
                <a:gd name="T31" fmla="*/ 2147483646 h 20"/>
                <a:gd name="T32" fmla="*/ 2147483646 w 14"/>
                <a:gd name="T33" fmla="*/ 2147483646 h 20"/>
                <a:gd name="T34" fmla="*/ 2147483646 w 14"/>
                <a:gd name="T35" fmla="*/ 2147483646 h 20"/>
                <a:gd name="T36" fmla="*/ 2147483646 w 14"/>
                <a:gd name="T37" fmla="*/ 2147483646 h 20"/>
                <a:gd name="T38" fmla="*/ 2147483646 w 14"/>
                <a:gd name="T39" fmla="*/ 2147483646 h 20"/>
                <a:gd name="T40" fmla="*/ 2147483646 w 14"/>
                <a:gd name="T41" fmla="*/ 2147483646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 h="20">
                  <a:moveTo>
                    <a:pt x="10" y="4"/>
                  </a:moveTo>
                  <a:cubicBezTo>
                    <a:pt x="10" y="4"/>
                    <a:pt x="12" y="1"/>
                    <a:pt x="13" y="0"/>
                  </a:cubicBezTo>
                  <a:cubicBezTo>
                    <a:pt x="13" y="0"/>
                    <a:pt x="10" y="2"/>
                    <a:pt x="9" y="3"/>
                  </a:cubicBezTo>
                  <a:cubicBezTo>
                    <a:pt x="9" y="4"/>
                    <a:pt x="9" y="5"/>
                    <a:pt x="9" y="5"/>
                  </a:cubicBezTo>
                  <a:cubicBezTo>
                    <a:pt x="9" y="5"/>
                    <a:pt x="9" y="7"/>
                    <a:pt x="7" y="8"/>
                  </a:cubicBezTo>
                  <a:cubicBezTo>
                    <a:pt x="6" y="9"/>
                    <a:pt x="2" y="14"/>
                    <a:pt x="2" y="14"/>
                  </a:cubicBezTo>
                  <a:cubicBezTo>
                    <a:pt x="2" y="14"/>
                    <a:pt x="1" y="16"/>
                    <a:pt x="1" y="16"/>
                  </a:cubicBezTo>
                  <a:cubicBezTo>
                    <a:pt x="1" y="17"/>
                    <a:pt x="1" y="16"/>
                    <a:pt x="1" y="16"/>
                  </a:cubicBezTo>
                  <a:cubicBezTo>
                    <a:pt x="1" y="17"/>
                    <a:pt x="1" y="17"/>
                    <a:pt x="1" y="17"/>
                  </a:cubicBezTo>
                  <a:cubicBezTo>
                    <a:pt x="0" y="17"/>
                    <a:pt x="0" y="18"/>
                    <a:pt x="0" y="18"/>
                  </a:cubicBezTo>
                  <a:cubicBezTo>
                    <a:pt x="0" y="19"/>
                    <a:pt x="1" y="20"/>
                    <a:pt x="2" y="20"/>
                  </a:cubicBezTo>
                  <a:cubicBezTo>
                    <a:pt x="2" y="20"/>
                    <a:pt x="3" y="20"/>
                    <a:pt x="3" y="20"/>
                  </a:cubicBezTo>
                  <a:cubicBezTo>
                    <a:pt x="3" y="20"/>
                    <a:pt x="3" y="20"/>
                    <a:pt x="3" y="20"/>
                  </a:cubicBezTo>
                  <a:cubicBezTo>
                    <a:pt x="2" y="17"/>
                    <a:pt x="2" y="17"/>
                    <a:pt x="2" y="17"/>
                  </a:cubicBezTo>
                  <a:cubicBezTo>
                    <a:pt x="2" y="17"/>
                    <a:pt x="3" y="19"/>
                    <a:pt x="4" y="18"/>
                  </a:cubicBezTo>
                  <a:cubicBezTo>
                    <a:pt x="3" y="15"/>
                    <a:pt x="3" y="15"/>
                    <a:pt x="3" y="15"/>
                  </a:cubicBezTo>
                  <a:cubicBezTo>
                    <a:pt x="3" y="15"/>
                    <a:pt x="5" y="17"/>
                    <a:pt x="5" y="17"/>
                  </a:cubicBezTo>
                  <a:cubicBezTo>
                    <a:pt x="6" y="16"/>
                    <a:pt x="4" y="13"/>
                    <a:pt x="4" y="13"/>
                  </a:cubicBezTo>
                  <a:cubicBezTo>
                    <a:pt x="4" y="13"/>
                    <a:pt x="7" y="11"/>
                    <a:pt x="9" y="10"/>
                  </a:cubicBezTo>
                  <a:cubicBezTo>
                    <a:pt x="10" y="8"/>
                    <a:pt x="13" y="2"/>
                    <a:pt x="13" y="1"/>
                  </a:cubicBezTo>
                  <a:cubicBezTo>
                    <a:pt x="14" y="0"/>
                    <a:pt x="10" y="4"/>
                    <a:pt x="10" y="4"/>
                  </a:cubicBezTo>
                  <a:close/>
                </a:path>
              </a:pathLst>
            </a:custGeom>
            <a:solidFill>
              <a:srgbClr val="4C4948"/>
            </a:solidFill>
            <a:ln w="9525">
              <a:noFill/>
              <a:round/>
            </a:ln>
          </p:spPr>
          <p:txBody>
            <a:bodyPr/>
            <a:lstStyle/>
            <a:p>
              <a:endParaRPr lang="zh-CN" altLang="en-US"/>
            </a:p>
          </p:txBody>
        </p:sp>
        <p:sp>
          <p:nvSpPr>
            <p:cNvPr id="25672" name="熊猫儿小白白(http://dwz.cn/Wu2UP)@|5FFC:4737356|FBC:16777215|LFC:0|LBC:16777215"/>
            <p:cNvSpPr/>
            <p:nvPr/>
          </p:nvSpPr>
          <p:spPr bwMode="auto">
            <a:xfrm>
              <a:off x="390525" y="1012825"/>
              <a:ext cx="79375" cy="195263"/>
            </a:xfrm>
            <a:custGeom>
              <a:gdLst>
                <a:gd name="T0" fmla="*/ 2147483646 w 2"/>
                <a:gd name="T1" fmla="*/ 2147483646 h 5"/>
                <a:gd name="T2" fmla="*/ 2147483646 w 2"/>
                <a:gd name="T3" fmla="*/ 2147483646 h 5"/>
                <a:gd name="T4" fmla="*/ 2147483646 w 2"/>
                <a:gd name="T5" fmla="*/ 2147483646 h 5"/>
                <a:gd name="T6" fmla="*/ 2147483646 w 2"/>
                <a:gd name="T7" fmla="*/ 0 h 5"/>
                <a:gd name="T8" fmla="*/ 0 w 2"/>
                <a:gd name="T9" fmla="*/ 0 h 5"/>
                <a:gd name="T10" fmla="*/ 2147483646 w 2"/>
                <a:gd name="T11" fmla="*/ 2147483646 h 5"/>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2" h="5">
                  <a:moveTo>
                    <a:pt x="1" y="2"/>
                  </a:moveTo>
                  <a:cubicBezTo>
                    <a:pt x="1" y="2"/>
                    <a:pt x="2" y="4"/>
                    <a:pt x="2" y="5"/>
                  </a:cubicBezTo>
                  <a:cubicBezTo>
                    <a:pt x="2" y="5"/>
                    <a:pt x="2" y="4"/>
                    <a:pt x="2" y="3"/>
                  </a:cubicBezTo>
                  <a:cubicBezTo>
                    <a:pt x="2" y="2"/>
                    <a:pt x="2" y="0"/>
                    <a:pt x="2" y="0"/>
                  </a:cubicBezTo>
                  <a:cubicBezTo>
                    <a:pt x="2" y="0"/>
                    <a:pt x="1" y="0"/>
                    <a:pt x="0" y="0"/>
                  </a:cubicBezTo>
                  <a:cubicBezTo>
                    <a:pt x="1" y="1"/>
                    <a:pt x="1" y="1"/>
                    <a:pt x="1" y="2"/>
                  </a:cubicBezTo>
                  <a:close/>
                </a:path>
              </a:pathLst>
            </a:custGeom>
            <a:solidFill>
              <a:srgbClr val="4C4948"/>
            </a:solidFill>
            <a:ln w="9525">
              <a:noFill/>
              <a:round/>
            </a:ln>
          </p:spPr>
          <p:txBody>
            <a:bodyPr/>
            <a:lstStyle/>
            <a:p>
              <a:endParaRPr lang="zh-CN" altLang="en-US"/>
            </a:p>
          </p:txBody>
        </p:sp>
        <p:sp>
          <p:nvSpPr>
            <p:cNvPr id="25673" name="熊猫儿小白白(http://dwz.cn/Wu2UP)@|5FFC:9683704|FBC:16777215|LFC:0|LBC:16777215"/>
            <p:cNvSpPr/>
            <p:nvPr/>
          </p:nvSpPr>
          <p:spPr bwMode="auto">
            <a:xfrm>
              <a:off x="1565275" y="234950"/>
              <a:ext cx="352425" cy="544513"/>
            </a:xfrm>
            <a:custGeom>
              <a:gdLst>
                <a:gd name="T0" fmla="*/ 0 w 9"/>
                <a:gd name="T1" fmla="*/ 2147483646 h 14"/>
                <a:gd name="T2" fmla="*/ 2147483646 w 9"/>
                <a:gd name="T3" fmla="*/ 2147483646 h 14"/>
                <a:gd name="T4" fmla="*/ 2147483646 w 9"/>
                <a:gd name="T5" fmla="*/ 2147483646 h 14"/>
                <a:gd name="T6" fmla="*/ 2147483646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2147483646 h 14"/>
                <a:gd name="T20" fmla="*/ 2147483646 w 9"/>
                <a:gd name="T21" fmla="*/ 2147483646 h 14"/>
                <a:gd name="T22" fmla="*/ 2147483646 w 9"/>
                <a:gd name="T23" fmla="*/ 2147483646 h 14"/>
                <a:gd name="T24" fmla="*/ 2147483646 w 9"/>
                <a:gd name="T25" fmla="*/ 2147483646 h 14"/>
                <a:gd name="T26" fmla="*/ 2147483646 w 9"/>
                <a:gd name="T27" fmla="*/ 2147483646 h 14"/>
                <a:gd name="T28" fmla="*/ 2147483646 w 9"/>
                <a:gd name="T29" fmla="*/ 0 h 14"/>
                <a:gd name="T30" fmla="*/ 2147483646 w 9"/>
                <a:gd name="T31" fmla="*/ 2147483646 h 14"/>
                <a:gd name="T32" fmla="*/ 2147483646 w 9"/>
                <a:gd name="T33" fmla="*/ 2147483646 h 14"/>
                <a:gd name="T34" fmla="*/ 2147483646 w 9"/>
                <a:gd name="T35" fmla="*/ 2147483646 h 14"/>
                <a:gd name="T36" fmla="*/ 2147483646 w 9"/>
                <a:gd name="T37" fmla="*/ 2147483646 h 14"/>
                <a:gd name="T38" fmla="*/ 2147483646 w 9"/>
                <a:gd name="T39" fmla="*/ 2147483646 h 14"/>
                <a:gd name="T40" fmla="*/ 2147483646 w 9"/>
                <a:gd name="T41" fmla="*/ 2147483646 h 14"/>
                <a:gd name="T42" fmla="*/ 2147483646 w 9"/>
                <a:gd name="T43" fmla="*/ 2147483646 h 14"/>
                <a:gd name="T44" fmla="*/ 2147483646 w 9"/>
                <a:gd name="T45" fmla="*/ 2147483646 h 14"/>
                <a:gd name="T46" fmla="*/ 2147483646 w 9"/>
                <a:gd name="T47" fmla="*/ 2147483646 h 14"/>
                <a:gd name="T48" fmla="*/ 2147483646 w 9"/>
                <a:gd name="T49" fmla="*/ 2147483646 h 14"/>
                <a:gd name="T50" fmla="*/ 2147483646 w 9"/>
                <a:gd name="T51" fmla="*/ 2147483646 h 14"/>
                <a:gd name="T52" fmla="*/ 2147483646 w 9"/>
                <a:gd name="T53" fmla="*/ 2147483646 h 14"/>
                <a:gd name="T54" fmla="*/ 2147483646 w 9"/>
                <a:gd name="T55" fmla="*/ 2147483646 h 14"/>
                <a:gd name="T56" fmla="*/ 2147483646 w 9"/>
                <a:gd name="T57" fmla="*/ 2147483646 h 14"/>
                <a:gd name="T58" fmla="*/ 0 w 9"/>
                <a:gd name="T59" fmla="*/ 2147483646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 h="14">
                  <a:moveTo>
                    <a:pt x="0" y="13"/>
                  </a:moveTo>
                  <a:cubicBezTo>
                    <a:pt x="0" y="13"/>
                    <a:pt x="0" y="14"/>
                    <a:pt x="2" y="14"/>
                  </a:cubicBezTo>
                  <a:cubicBezTo>
                    <a:pt x="2" y="14"/>
                    <a:pt x="8" y="9"/>
                    <a:pt x="8" y="7"/>
                  </a:cubicBezTo>
                  <a:cubicBezTo>
                    <a:pt x="8" y="7"/>
                    <a:pt x="9" y="5"/>
                    <a:pt x="9" y="4"/>
                  </a:cubicBezTo>
                  <a:cubicBezTo>
                    <a:pt x="9" y="4"/>
                    <a:pt x="9" y="1"/>
                    <a:pt x="9" y="1"/>
                  </a:cubicBezTo>
                  <a:cubicBezTo>
                    <a:pt x="9" y="1"/>
                    <a:pt x="9" y="1"/>
                    <a:pt x="9" y="1"/>
                  </a:cubicBezTo>
                  <a:cubicBezTo>
                    <a:pt x="9" y="1"/>
                    <a:pt x="8" y="3"/>
                    <a:pt x="8" y="3"/>
                  </a:cubicBezTo>
                  <a:cubicBezTo>
                    <a:pt x="8" y="3"/>
                    <a:pt x="8" y="3"/>
                    <a:pt x="8" y="3"/>
                  </a:cubicBezTo>
                  <a:cubicBezTo>
                    <a:pt x="8" y="2"/>
                    <a:pt x="8" y="2"/>
                    <a:pt x="8" y="2"/>
                  </a:cubicBezTo>
                  <a:cubicBezTo>
                    <a:pt x="8" y="2"/>
                    <a:pt x="8" y="1"/>
                    <a:pt x="8" y="1"/>
                  </a:cubicBezTo>
                  <a:cubicBezTo>
                    <a:pt x="8" y="0"/>
                    <a:pt x="7" y="1"/>
                    <a:pt x="7" y="1"/>
                  </a:cubicBezTo>
                  <a:cubicBezTo>
                    <a:pt x="7" y="2"/>
                    <a:pt x="7" y="2"/>
                    <a:pt x="7" y="2"/>
                  </a:cubicBezTo>
                  <a:cubicBezTo>
                    <a:pt x="7" y="2"/>
                    <a:pt x="7" y="3"/>
                    <a:pt x="7" y="3"/>
                  </a:cubicBezTo>
                  <a:cubicBezTo>
                    <a:pt x="7" y="3"/>
                    <a:pt x="7" y="2"/>
                    <a:pt x="7" y="2"/>
                  </a:cubicBezTo>
                  <a:cubicBezTo>
                    <a:pt x="7" y="2"/>
                    <a:pt x="7" y="0"/>
                    <a:pt x="7" y="0"/>
                  </a:cubicBezTo>
                  <a:cubicBezTo>
                    <a:pt x="7" y="0"/>
                    <a:pt x="6" y="0"/>
                    <a:pt x="6" y="2"/>
                  </a:cubicBezTo>
                  <a:cubicBezTo>
                    <a:pt x="6" y="3"/>
                    <a:pt x="6" y="3"/>
                    <a:pt x="6" y="3"/>
                  </a:cubicBezTo>
                  <a:cubicBezTo>
                    <a:pt x="6" y="2"/>
                    <a:pt x="6" y="2"/>
                    <a:pt x="6" y="2"/>
                  </a:cubicBezTo>
                  <a:cubicBezTo>
                    <a:pt x="6" y="2"/>
                    <a:pt x="6" y="1"/>
                    <a:pt x="6" y="1"/>
                  </a:cubicBezTo>
                  <a:cubicBezTo>
                    <a:pt x="5" y="1"/>
                    <a:pt x="5" y="2"/>
                    <a:pt x="5" y="3"/>
                  </a:cubicBezTo>
                  <a:cubicBezTo>
                    <a:pt x="5" y="3"/>
                    <a:pt x="5" y="4"/>
                    <a:pt x="5" y="4"/>
                  </a:cubicBezTo>
                  <a:cubicBezTo>
                    <a:pt x="5" y="4"/>
                    <a:pt x="5" y="4"/>
                    <a:pt x="5" y="4"/>
                  </a:cubicBezTo>
                  <a:cubicBezTo>
                    <a:pt x="5" y="4"/>
                    <a:pt x="5" y="5"/>
                    <a:pt x="5" y="5"/>
                  </a:cubicBezTo>
                  <a:cubicBezTo>
                    <a:pt x="5" y="5"/>
                    <a:pt x="4" y="4"/>
                    <a:pt x="4" y="4"/>
                  </a:cubicBezTo>
                  <a:cubicBezTo>
                    <a:pt x="4" y="4"/>
                    <a:pt x="3" y="5"/>
                    <a:pt x="4" y="5"/>
                  </a:cubicBezTo>
                  <a:cubicBezTo>
                    <a:pt x="4" y="5"/>
                    <a:pt x="5" y="7"/>
                    <a:pt x="6" y="7"/>
                  </a:cubicBezTo>
                  <a:cubicBezTo>
                    <a:pt x="6" y="7"/>
                    <a:pt x="6" y="7"/>
                    <a:pt x="6" y="7"/>
                  </a:cubicBezTo>
                  <a:cubicBezTo>
                    <a:pt x="6" y="7"/>
                    <a:pt x="4" y="8"/>
                    <a:pt x="3" y="9"/>
                  </a:cubicBezTo>
                  <a:cubicBezTo>
                    <a:pt x="3" y="9"/>
                    <a:pt x="1" y="10"/>
                    <a:pt x="1" y="10"/>
                  </a:cubicBezTo>
                  <a:cubicBezTo>
                    <a:pt x="0" y="10"/>
                    <a:pt x="0" y="13"/>
                    <a:pt x="0" y="13"/>
                  </a:cubicBezTo>
                  <a:close/>
                </a:path>
              </a:pathLst>
            </a:custGeom>
            <a:solidFill>
              <a:srgbClr val="F8C293"/>
            </a:solidFill>
            <a:ln w="9525">
              <a:noFill/>
              <a:round/>
            </a:ln>
          </p:spPr>
          <p:txBody>
            <a:bodyPr/>
            <a:lstStyle/>
            <a:p>
              <a:endParaRPr lang="zh-CN" altLang="en-US"/>
            </a:p>
          </p:txBody>
        </p:sp>
        <p:sp>
          <p:nvSpPr>
            <p:cNvPr id="25674" name="熊猫儿小白白(http://dwz.cn/Wu2UP)@|5FFC:9683704|FBC:16777215|LFC:0|LBC:16777215"/>
            <p:cNvSpPr/>
            <p:nvPr/>
          </p:nvSpPr>
          <p:spPr bwMode="auto">
            <a:xfrm>
              <a:off x="117475" y="117475"/>
              <a:ext cx="469900" cy="546100"/>
            </a:xfrm>
            <a:custGeom>
              <a:gdLst>
                <a:gd name="T0" fmla="*/ 2147483646 w 12"/>
                <a:gd name="T1" fmla="*/ 2147483646 h 14"/>
                <a:gd name="T2" fmla="*/ 2147483646 w 12"/>
                <a:gd name="T3" fmla="*/ 2147483646 h 14"/>
                <a:gd name="T4" fmla="*/ 2147483646 w 12"/>
                <a:gd name="T5" fmla="*/ 2147483646 h 14"/>
                <a:gd name="T6" fmla="*/ 2147483646 w 12"/>
                <a:gd name="T7" fmla="*/ 0 h 14"/>
                <a:gd name="T8" fmla="*/ 2147483646 w 12"/>
                <a:gd name="T9" fmla="*/ 2147483646 h 14"/>
                <a:gd name="T10" fmla="*/ 2147483646 w 12"/>
                <a:gd name="T11" fmla="*/ 2147483646 h 14"/>
                <a:gd name="T12" fmla="*/ 2147483646 w 12"/>
                <a:gd name="T13" fmla="*/ 2147483646 h 14"/>
                <a:gd name="T14" fmla="*/ 2147483646 w 12"/>
                <a:gd name="T15" fmla="*/ 2147483646 h 14"/>
                <a:gd name="T16" fmla="*/ 2147483646 w 12"/>
                <a:gd name="T17" fmla="*/ 2147483646 h 14"/>
                <a:gd name="T18" fmla="*/ 0 w 12"/>
                <a:gd name="T19" fmla="*/ 2147483646 h 14"/>
                <a:gd name="T20" fmla="*/ 2147483646 w 12"/>
                <a:gd name="T21" fmla="*/ 2147483646 h 14"/>
                <a:gd name="T22" fmla="*/ 2147483646 w 12"/>
                <a:gd name="T23" fmla="*/ 2147483646 h 14"/>
                <a:gd name="T24" fmla="*/ 2147483646 w 12"/>
                <a:gd name="T25" fmla="*/ 2147483646 h 14"/>
                <a:gd name="T26" fmla="*/ 2147483646 w 12"/>
                <a:gd name="T27" fmla="*/ 2147483646 h 14"/>
                <a:gd name="T28" fmla="*/ 2147483646 w 12"/>
                <a:gd name="T29" fmla="*/ 2147483646 h 14"/>
                <a:gd name="T30" fmla="*/ 2147483646 w 12"/>
                <a:gd name="T31" fmla="*/ 2147483646 h 14"/>
                <a:gd name="T32" fmla="*/ 2147483646 w 12"/>
                <a:gd name="T33" fmla="*/ 2147483646 h 14"/>
                <a:gd name="T34" fmla="*/ 2147483646 w 12"/>
                <a:gd name="T35" fmla="*/ 2147483646 h 14"/>
                <a:gd name="T36" fmla="*/ 2147483646 w 12"/>
                <a:gd name="T37" fmla="*/ 2147483646 h 14"/>
                <a:gd name="T38" fmla="*/ 2147483646 w 12"/>
                <a:gd name="T39" fmla="*/ 2147483646 h 14"/>
                <a:gd name="T40" fmla="*/ 2147483646 w 12"/>
                <a:gd name="T41" fmla="*/ 2147483646 h 14"/>
                <a:gd name="T42" fmla="*/ 2147483646 w 12"/>
                <a:gd name="T43" fmla="*/ 2147483646 h 14"/>
                <a:gd name="T44" fmla="*/ 2147483646 w 12"/>
                <a:gd name="T45" fmla="*/ 2147483646 h 14"/>
                <a:gd name="T46" fmla="*/ 2147483646 w 12"/>
                <a:gd name="T47" fmla="*/ 2147483646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 h="14">
                  <a:moveTo>
                    <a:pt x="6" y="9"/>
                  </a:moveTo>
                  <a:cubicBezTo>
                    <a:pt x="6" y="8"/>
                    <a:pt x="9" y="6"/>
                    <a:pt x="9" y="6"/>
                  </a:cubicBezTo>
                  <a:cubicBezTo>
                    <a:pt x="9" y="6"/>
                    <a:pt x="12" y="4"/>
                    <a:pt x="12" y="3"/>
                  </a:cubicBezTo>
                  <a:cubicBezTo>
                    <a:pt x="12" y="2"/>
                    <a:pt x="11" y="0"/>
                    <a:pt x="11" y="0"/>
                  </a:cubicBezTo>
                  <a:cubicBezTo>
                    <a:pt x="11" y="0"/>
                    <a:pt x="8" y="2"/>
                    <a:pt x="8" y="3"/>
                  </a:cubicBezTo>
                  <a:cubicBezTo>
                    <a:pt x="7" y="3"/>
                    <a:pt x="4" y="8"/>
                    <a:pt x="4" y="8"/>
                  </a:cubicBezTo>
                  <a:cubicBezTo>
                    <a:pt x="4" y="8"/>
                    <a:pt x="3" y="9"/>
                    <a:pt x="2" y="9"/>
                  </a:cubicBezTo>
                  <a:cubicBezTo>
                    <a:pt x="2" y="9"/>
                    <a:pt x="1" y="10"/>
                    <a:pt x="1" y="10"/>
                  </a:cubicBezTo>
                  <a:cubicBezTo>
                    <a:pt x="1" y="11"/>
                    <a:pt x="1" y="11"/>
                    <a:pt x="1" y="11"/>
                  </a:cubicBezTo>
                  <a:cubicBezTo>
                    <a:pt x="1" y="11"/>
                    <a:pt x="0" y="12"/>
                    <a:pt x="0" y="12"/>
                  </a:cubicBezTo>
                  <a:cubicBezTo>
                    <a:pt x="0" y="13"/>
                    <a:pt x="1" y="12"/>
                    <a:pt x="1" y="12"/>
                  </a:cubicBezTo>
                  <a:cubicBezTo>
                    <a:pt x="1" y="12"/>
                    <a:pt x="2" y="11"/>
                    <a:pt x="2" y="11"/>
                  </a:cubicBezTo>
                  <a:cubicBezTo>
                    <a:pt x="2" y="11"/>
                    <a:pt x="0" y="13"/>
                    <a:pt x="1" y="14"/>
                  </a:cubicBezTo>
                  <a:cubicBezTo>
                    <a:pt x="1" y="14"/>
                    <a:pt x="1" y="14"/>
                    <a:pt x="2" y="13"/>
                  </a:cubicBezTo>
                  <a:cubicBezTo>
                    <a:pt x="2" y="12"/>
                    <a:pt x="3" y="12"/>
                    <a:pt x="3" y="12"/>
                  </a:cubicBezTo>
                  <a:cubicBezTo>
                    <a:pt x="3" y="12"/>
                    <a:pt x="3" y="12"/>
                    <a:pt x="3" y="12"/>
                  </a:cubicBezTo>
                  <a:cubicBezTo>
                    <a:pt x="3" y="12"/>
                    <a:pt x="3" y="13"/>
                    <a:pt x="3" y="13"/>
                  </a:cubicBezTo>
                  <a:cubicBezTo>
                    <a:pt x="2" y="14"/>
                    <a:pt x="3" y="14"/>
                    <a:pt x="3" y="14"/>
                  </a:cubicBezTo>
                  <a:cubicBezTo>
                    <a:pt x="3" y="14"/>
                    <a:pt x="4" y="12"/>
                    <a:pt x="4" y="12"/>
                  </a:cubicBezTo>
                  <a:cubicBezTo>
                    <a:pt x="4" y="12"/>
                    <a:pt x="5" y="11"/>
                    <a:pt x="6" y="11"/>
                  </a:cubicBezTo>
                  <a:cubicBezTo>
                    <a:pt x="6" y="11"/>
                    <a:pt x="6" y="13"/>
                    <a:pt x="7" y="13"/>
                  </a:cubicBezTo>
                  <a:cubicBezTo>
                    <a:pt x="7" y="13"/>
                    <a:pt x="7" y="13"/>
                    <a:pt x="7" y="13"/>
                  </a:cubicBezTo>
                  <a:cubicBezTo>
                    <a:pt x="7" y="12"/>
                    <a:pt x="7" y="10"/>
                    <a:pt x="7" y="10"/>
                  </a:cubicBezTo>
                  <a:cubicBezTo>
                    <a:pt x="7" y="9"/>
                    <a:pt x="6" y="9"/>
                    <a:pt x="6" y="9"/>
                  </a:cubicBezTo>
                  <a:close/>
                </a:path>
              </a:pathLst>
            </a:custGeom>
            <a:solidFill>
              <a:srgbClr val="F8C293"/>
            </a:solidFill>
            <a:ln w="9525">
              <a:noFill/>
              <a:round/>
            </a:ln>
          </p:spPr>
          <p:txBody>
            <a:bodyPr/>
            <a:lstStyle/>
            <a:p>
              <a:endParaRPr lang="zh-CN" altLang="en-US"/>
            </a:p>
          </p:txBody>
        </p:sp>
        <p:sp>
          <p:nvSpPr>
            <p:cNvPr id="25675" name="熊猫儿小白白(http://dwz.cn/Wu2UP)@|5FFC:9350382|FBC:16777215|LFC:0|LBC:16777215"/>
            <p:cNvSpPr/>
            <p:nvPr/>
          </p:nvSpPr>
          <p:spPr bwMode="auto">
            <a:xfrm>
              <a:off x="234950" y="195263"/>
              <a:ext cx="352425" cy="468313"/>
            </a:xfrm>
            <a:custGeom>
              <a:gdLst>
                <a:gd name="T0" fmla="*/ 2147483646 w 9"/>
                <a:gd name="T1" fmla="*/ 2147483646 h 12"/>
                <a:gd name="T2" fmla="*/ 2147483646 w 9"/>
                <a:gd name="T3" fmla="*/ 2147483646 h 12"/>
                <a:gd name="T4" fmla="*/ 2147483646 w 9"/>
                <a:gd name="T5" fmla="*/ 0 h 12"/>
                <a:gd name="T6" fmla="*/ 2147483646 w 9"/>
                <a:gd name="T7" fmla="*/ 2147483646 h 12"/>
                <a:gd name="T8" fmla="*/ 2147483646 w 9"/>
                <a:gd name="T9" fmla="*/ 2147483646 h 12"/>
                <a:gd name="T10" fmla="*/ 2147483646 w 9"/>
                <a:gd name="T11" fmla="*/ 2147483646 h 12"/>
                <a:gd name="T12" fmla="*/ 2147483646 w 9"/>
                <a:gd name="T13" fmla="*/ 2147483646 h 12"/>
                <a:gd name="T14" fmla="*/ 0 w 9"/>
                <a:gd name="T15" fmla="*/ 2147483646 h 12"/>
                <a:gd name="T16" fmla="*/ 2147483646 w 9"/>
                <a:gd name="T17" fmla="*/ 2147483646 h 12"/>
                <a:gd name="T18" fmla="*/ 2147483646 w 9"/>
                <a:gd name="T19" fmla="*/ 2147483646 h 12"/>
                <a:gd name="T20" fmla="*/ 2147483646 w 9"/>
                <a:gd name="T21" fmla="*/ 2147483646 h 12"/>
                <a:gd name="T22" fmla="*/ 2147483646 w 9"/>
                <a:gd name="T23" fmla="*/ 2147483646 h 12"/>
                <a:gd name="T24" fmla="*/ 2147483646 w 9"/>
                <a:gd name="T25" fmla="*/ 2147483646 h 12"/>
                <a:gd name="T26" fmla="*/ 2147483646 w 9"/>
                <a:gd name="T27" fmla="*/ 2147483646 h 12"/>
                <a:gd name="T28" fmla="*/ 2147483646 w 9"/>
                <a:gd name="T29" fmla="*/ 2147483646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 h="12">
                  <a:moveTo>
                    <a:pt x="6" y="4"/>
                  </a:moveTo>
                  <a:cubicBezTo>
                    <a:pt x="6" y="4"/>
                    <a:pt x="9" y="2"/>
                    <a:pt x="9" y="1"/>
                  </a:cubicBezTo>
                  <a:cubicBezTo>
                    <a:pt x="9" y="1"/>
                    <a:pt x="9" y="0"/>
                    <a:pt x="9" y="0"/>
                  </a:cubicBezTo>
                  <a:cubicBezTo>
                    <a:pt x="8" y="1"/>
                    <a:pt x="7" y="2"/>
                    <a:pt x="7" y="2"/>
                  </a:cubicBezTo>
                  <a:cubicBezTo>
                    <a:pt x="7" y="2"/>
                    <a:pt x="3" y="6"/>
                    <a:pt x="2" y="6"/>
                  </a:cubicBezTo>
                  <a:cubicBezTo>
                    <a:pt x="2" y="6"/>
                    <a:pt x="3" y="7"/>
                    <a:pt x="3" y="8"/>
                  </a:cubicBezTo>
                  <a:cubicBezTo>
                    <a:pt x="3" y="8"/>
                    <a:pt x="1" y="9"/>
                    <a:pt x="1" y="10"/>
                  </a:cubicBezTo>
                  <a:cubicBezTo>
                    <a:pt x="1" y="10"/>
                    <a:pt x="0" y="11"/>
                    <a:pt x="0" y="12"/>
                  </a:cubicBezTo>
                  <a:cubicBezTo>
                    <a:pt x="0" y="12"/>
                    <a:pt x="1" y="10"/>
                    <a:pt x="1" y="10"/>
                  </a:cubicBezTo>
                  <a:cubicBezTo>
                    <a:pt x="1" y="10"/>
                    <a:pt x="2" y="9"/>
                    <a:pt x="3" y="9"/>
                  </a:cubicBezTo>
                  <a:cubicBezTo>
                    <a:pt x="3" y="9"/>
                    <a:pt x="3" y="11"/>
                    <a:pt x="4" y="11"/>
                  </a:cubicBezTo>
                  <a:cubicBezTo>
                    <a:pt x="4" y="11"/>
                    <a:pt x="4" y="11"/>
                    <a:pt x="4" y="11"/>
                  </a:cubicBezTo>
                  <a:cubicBezTo>
                    <a:pt x="4" y="10"/>
                    <a:pt x="4" y="8"/>
                    <a:pt x="4" y="8"/>
                  </a:cubicBezTo>
                  <a:cubicBezTo>
                    <a:pt x="4" y="7"/>
                    <a:pt x="3" y="7"/>
                    <a:pt x="3" y="7"/>
                  </a:cubicBezTo>
                  <a:cubicBezTo>
                    <a:pt x="3" y="6"/>
                    <a:pt x="6" y="4"/>
                    <a:pt x="6" y="4"/>
                  </a:cubicBezTo>
                  <a:close/>
                </a:path>
              </a:pathLst>
            </a:custGeom>
            <a:solidFill>
              <a:srgbClr val="EEAC8E"/>
            </a:solidFill>
            <a:ln w="9525">
              <a:noFill/>
              <a:round/>
            </a:ln>
          </p:spPr>
          <p:txBody>
            <a:bodyPr/>
            <a:lstStyle/>
            <a:p>
              <a:endParaRPr lang="zh-CN" altLang="en-US"/>
            </a:p>
          </p:txBody>
        </p:sp>
        <p:sp>
          <p:nvSpPr>
            <p:cNvPr id="25676" name="熊猫儿小白白(http://dwz.cn/Wu2UP)@|5FFC:9350382|FBC:16777215|LFC:0|LBC:16777215"/>
            <p:cNvSpPr/>
            <p:nvPr/>
          </p:nvSpPr>
          <p:spPr bwMode="auto">
            <a:xfrm>
              <a:off x="1682750" y="273050"/>
              <a:ext cx="117475" cy="233363"/>
            </a:xfrm>
            <a:custGeom>
              <a:gdLst>
                <a:gd name="T0" fmla="*/ 2147483646 w 3"/>
                <a:gd name="T1" fmla="*/ 2147483646 h 6"/>
                <a:gd name="T2" fmla="*/ 2147483646 w 3"/>
                <a:gd name="T3" fmla="*/ 2147483646 h 6"/>
                <a:gd name="T4" fmla="*/ 2147483646 w 3"/>
                <a:gd name="T5" fmla="*/ 2147483646 h 6"/>
                <a:gd name="T6" fmla="*/ 2147483646 w 3"/>
                <a:gd name="T7" fmla="*/ 0 h 6"/>
                <a:gd name="T8" fmla="*/ 2147483646 w 3"/>
                <a:gd name="T9" fmla="*/ 2147483646 h 6"/>
                <a:gd name="T10" fmla="*/ 2147483646 w 3"/>
                <a:gd name="T11" fmla="*/ 2147483646 h 6"/>
                <a:gd name="T12" fmla="*/ 2147483646 w 3"/>
                <a:gd name="T13" fmla="*/ 2147483646 h 6"/>
                <a:gd name="T14" fmla="*/ 2147483646 w 3"/>
                <a:gd name="T15" fmla="*/ 2147483646 h 6"/>
                <a:gd name="T16" fmla="*/ 2147483646 w 3"/>
                <a:gd name="T17" fmla="*/ 2147483646 h 6"/>
                <a:gd name="T18" fmla="*/ 2147483646 w 3"/>
                <a:gd name="T19" fmla="*/ 2147483646 h 6"/>
                <a:gd name="T20" fmla="*/ 2147483646 w 3"/>
                <a:gd name="T21" fmla="*/ 2147483646 h 6"/>
                <a:gd name="T22" fmla="*/ 2147483646 w 3"/>
                <a:gd name="T23" fmla="*/ 214748364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6">
                  <a:moveTo>
                    <a:pt x="2" y="5"/>
                  </a:moveTo>
                  <a:cubicBezTo>
                    <a:pt x="2" y="5"/>
                    <a:pt x="3" y="4"/>
                    <a:pt x="3" y="3"/>
                  </a:cubicBezTo>
                  <a:cubicBezTo>
                    <a:pt x="3" y="1"/>
                    <a:pt x="3" y="1"/>
                    <a:pt x="3" y="1"/>
                  </a:cubicBezTo>
                  <a:cubicBezTo>
                    <a:pt x="3" y="1"/>
                    <a:pt x="3" y="0"/>
                    <a:pt x="3" y="0"/>
                  </a:cubicBezTo>
                  <a:cubicBezTo>
                    <a:pt x="2" y="0"/>
                    <a:pt x="2" y="1"/>
                    <a:pt x="2" y="2"/>
                  </a:cubicBezTo>
                  <a:cubicBezTo>
                    <a:pt x="2" y="2"/>
                    <a:pt x="2" y="3"/>
                    <a:pt x="2" y="3"/>
                  </a:cubicBezTo>
                  <a:cubicBezTo>
                    <a:pt x="2" y="3"/>
                    <a:pt x="2" y="3"/>
                    <a:pt x="2" y="3"/>
                  </a:cubicBezTo>
                  <a:cubicBezTo>
                    <a:pt x="2" y="3"/>
                    <a:pt x="2" y="4"/>
                    <a:pt x="2" y="4"/>
                  </a:cubicBezTo>
                  <a:cubicBezTo>
                    <a:pt x="2" y="4"/>
                    <a:pt x="1" y="3"/>
                    <a:pt x="1" y="3"/>
                  </a:cubicBezTo>
                  <a:cubicBezTo>
                    <a:pt x="1" y="3"/>
                    <a:pt x="0" y="4"/>
                    <a:pt x="1" y="4"/>
                  </a:cubicBezTo>
                  <a:cubicBezTo>
                    <a:pt x="1" y="4"/>
                    <a:pt x="2" y="6"/>
                    <a:pt x="3" y="6"/>
                  </a:cubicBezTo>
                  <a:cubicBezTo>
                    <a:pt x="3" y="6"/>
                    <a:pt x="2" y="5"/>
                    <a:pt x="2" y="5"/>
                  </a:cubicBezTo>
                  <a:close/>
                </a:path>
              </a:pathLst>
            </a:custGeom>
            <a:solidFill>
              <a:srgbClr val="EEAC8E"/>
            </a:solidFill>
            <a:ln w="9525">
              <a:noFill/>
              <a:round/>
            </a:ln>
          </p:spPr>
          <p:txBody>
            <a:bodyPr/>
            <a:lstStyle/>
            <a:p>
              <a:endParaRPr lang="zh-CN" altLang="en-US"/>
            </a:p>
          </p:txBody>
        </p:sp>
        <p:sp>
          <p:nvSpPr>
            <p:cNvPr id="25677" name="熊猫儿小白白(http://dwz.cn/Wu2UP)@|5FFC:9350382|FBC:16777215|LFC:0|LBC:16777215"/>
            <p:cNvSpPr/>
            <p:nvPr/>
          </p:nvSpPr>
          <p:spPr bwMode="auto">
            <a:xfrm>
              <a:off x="1565275" y="506413"/>
              <a:ext cx="314325" cy="157163"/>
            </a:xfrm>
            <a:custGeom>
              <a:gdLst>
                <a:gd name="T0" fmla="*/ 2147483646 w 8"/>
                <a:gd name="T1" fmla="*/ 2147483646 h 4"/>
                <a:gd name="T2" fmla="*/ 2147483646 w 8"/>
                <a:gd name="T3" fmla="*/ 0 h 4"/>
                <a:gd name="T4" fmla="*/ 2147483646 w 8"/>
                <a:gd name="T5" fmla="*/ 0 h 4"/>
                <a:gd name="T6" fmla="*/ 2147483646 w 8"/>
                <a:gd name="T7" fmla="*/ 0 h 4"/>
                <a:gd name="T8" fmla="*/ 2147483646 w 8"/>
                <a:gd name="T9" fmla="*/ 0 h 4"/>
                <a:gd name="T10" fmla="*/ 2147483646 w 8"/>
                <a:gd name="T11" fmla="*/ 2147483646 h 4"/>
                <a:gd name="T12" fmla="*/ 2147483646 w 8"/>
                <a:gd name="T13" fmla="*/ 2147483646 h 4"/>
                <a:gd name="T14" fmla="*/ 0 w 8"/>
                <a:gd name="T15" fmla="*/ 2147483646 h 4"/>
                <a:gd name="T16" fmla="*/ 2147483646 w 8"/>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
                  <a:moveTo>
                    <a:pt x="3" y="3"/>
                  </a:moveTo>
                  <a:cubicBezTo>
                    <a:pt x="4" y="2"/>
                    <a:pt x="7" y="0"/>
                    <a:pt x="7" y="0"/>
                  </a:cubicBezTo>
                  <a:cubicBezTo>
                    <a:pt x="8" y="0"/>
                    <a:pt x="8" y="0"/>
                    <a:pt x="8" y="0"/>
                  </a:cubicBezTo>
                  <a:cubicBezTo>
                    <a:pt x="8" y="0"/>
                    <a:pt x="6" y="0"/>
                    <a:pt x="6" y="0"/>
                  </a:cubicBezTo>
                  <a:cubicBezTo>
                    <a:pt x="6" y="0"/>
                    <a:pt x="6" y="0"/>
                    <a:pt x="6" y="0"/>
                  </a:cubicBezTo>
                  <a:cubicBezTo>
                    <a:pt x="6" y="0"/>
                    <a:pt x="4" y="1"/>
                    <a:pt x="3" y="2"/>
                  </a:cubicBezTo>
                  <a:cubicBezTo>
                    <a:pt x="3" y="2"/>
                    <a:pt x="1" y="3"/>
                    <a:pt x="1" y="3"/>
                  </a:cubicBezTo>
                  <a:cubicBezTo>
                    <a:pt x="1" y="3"/>
                    <a:pt x="0" y="3"/>
                    <a:pt x="0" y="4"/>
                  </a:cubicBezTo>
                  <a:cubicBezTo>
                    <a:pt x="1" y="3"/>
                    <a:pt x="3" y="3"/>
                    <a:pt x="3" y="3"/>
                  </a:cubicBezTo>
                  <a:close/>
                </a:path>
              </a:pathLst>
            </a:custGeom>
            <a:solidFill>
              <a:srgbClr val="EEAC8E"/>
            </a:solidFill>
            <a:ln w="9525">
              <a:noFill/>
              <a:round/>
            </a:ln>
          </p:spPr>
          <p:txBody>
            <a:bodyPr/>
            <a:lstStyle/>
            <a:p>
              <a:endParaRPr lang="zh-CN" altLang="en-US"/>
            </a:p>
          </p:txBody>
        </p:sp>
        <p:sp>
          <p:nvSpPr>
            <p:cNvPr id="25678" name="熊猫儿小白白(http://dwz.cn/Wu2UP)@|5FFC:9350382|FBC:16777215|LFC:0|LBC:16777215"/>
            <p:cNvSpPr/>
            <p:nvPr/>
          </p:nvSpPr>
          <p:spPr bwMode="auto">
            <a:xfrm flipH="1">
              <a:off x="1917700" y="273050"/>
              <a:ext cx="0" cy="39688"/>
            </a:xfrm>
            <a:custGeom>
              <a:gdLst>
                <a:gd name="T0" fmla="*/ 0 h 1"/>
                <a:gd name="T1" fmla="*/ 2147483646 h 1"/>
                <a:gd name="T2" fmla="*/ 2147483646 h 1"/>
                <a:gd name="T3" fmla="*/ 0 h 1"/>
                <a:gd name="T4" fmla="*/ 0 h 1"/>
                <a:gd name="T5" fmla="*/ 0 60000 65536"/>
                <a:gd name="T6" fmla="*/ 0 60000 65536"/>
                <a:gd name="T7" fmla="*/ 0 60000 65536"/>
                <a:gd name="T8" fmla="*/ 0 60000 65536"/>
                <a:gd name="T9" fmla="*/ 0 60000 65536"/>
              </a:gdLst>
              <a:cxnLst>
                <a:cxn ang="T5">
                  <a:pos x="0" y="T0"/>
                </a:cxn>
                <a:cxn ang="T6">
                  <a:pos x="0" y="T1"/>
                </a:cxn>
                <a:cxn ang="T7">
                  <a:pos x="0" y="T2"/>
                </a:cxn>
                <a:cxn ang="T8">
                  <a:pos x="0" y="T3"/>
                </a:cxn>
                <a:cxn ang="T9">
                  <a:pos x="0" y="T4"/>
                </a:cxn>
              </a:cxnLst>
              <a:rect l="0" t="0" r="r" b="b"/>
              <a:pathLst>
                <a:path h="1">
                  <a:moveTo>
                    <a:pt x="0" y="0"/>
                  </a:moveTo>
                  <a:cubicBezTo>
                    <a:pt x="0" y="0"/>
                    <a:pt x="0" y="0"/>
                    <a:pt x="0" y="1"/>
                  </a:cubicBezTo>
                  <a:cubicBezTo>
                    <a:pt x="0" y="1"/>
                    <a:pt x="0" y="1"/>
                    <a:pt x="0" y="1"/>
                  </a:cubicBezTo>
                  <a:cubicBezTo>
                    <a:pt x="0" y="0"/>
                    <a:pt x="0" y="0"/>
                    <a:pt x="0" y="0"/>
                  </a:cubicBezTo>
                  <a:cubicBezTo>
                    <a:pt x="0" y="0"/>
                    <a:pt x="0" y="0"/>
                    <a:pt x="0" y="0"/>
                  </a:cubicBezTo>
                  <a:close/>
                </a:path>
              </a:pathLst>
            </a:custGeom>
            <a:solidFill>
              <a:srgbClr val="EEAC8E"/>
            </a:solidFill>
            <a:ln w="9525">
              <a:noFill/>
              <a:round/>
            </a:ln>
          </p:spPr>
          <p:txBody>
            <a:bodyPr/>
            <a:lstStyle/>
            <a:p>
              <a:endParaRPr lang="zh-CN" altLang="en-US"/>
            </a:p>
          </p:txBody>
        </p:sp>
        <p:sp>
          <p:nvSpPr>
            <p:cNvPr id="25679" name="熊猫儿小白白(http://dwz.cn/Wu2UP)@|5FFC:9350382|FBC:16777215|LFC:0|LBC:16777215"/>
            <p:cNvSpPr/>
            <p:nvPr/>
          </p:nvSpPr>
          <p:spPr bwMode="auto">
            <a:xfrm>
              <a:off x="1800225" y="234950"/>
              <a:ext cx="39688" cy="77788"/>
            </a:xfrm>
            <a:custGeom>
              <a:gdLst>
                <a:gd name="T0" fmla="*/ 0 w 1"/>
                <a:gd name="T1" fmla="*/ 2147483646 h 2"/>
                <a:gd name="T2" fmla="*/ 2147483646 w 1"/>
                <a:gd name="T3" fmla="*/ 2147483646 h 2"/>
                <a:gd name="T4" fmla="*/ 2147483646 w 1"/>
                <a:gd name="T5" fmla="*/ 0 h 2"/>
                <a:gd name="T6" fmla="*/ 0 w 1"/>
                <a:gd name="T7" fmla="*/ 2147483646 h 2"/>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1" h="2">
                  <a:moveTo>
                    <a:pt x="0" y="2"/>
                  </a:moveTo>
                  <a:cubicBezTo>
                    <a:pt x="0" y="2"/>
                    <a:pt x="1" y="2"/>
                    <a:pt x="1" y="2"/>
                  </a:cubicBezTo>
                  <a:cubicBezTo>
                    <a:pt x="1" y="2"/>
                    <a:pt x="1" y="0"/>
                    <a:pt x="1" y="0"/>
                  </a:cubicBezTo>
                  <a:cubicBezTo>
                    <a:pt x="1" y="0"/>
                    <a:pt x="0" y="0"/>
                    <a:pt x="0" y="2"/>
                  </a:cubicBezTo>
                  <a:close/>
                </a:path>
              </a:pathLst>
            </a:custGeom>
            <a:solidFill>
              <a:srgbClr val="EEAC8E"/>
            </a:solidFill>
            <a:ln w="9525">
              <a:noFill/>
              <a:round/>
            </a:ln>
          </p:spPr>
          <p:txBody>
            <a:bodyPr/>
            <a:lstStyle/>
            <a:p>
              <a:endParaRPr lang="zh-CN" altLang="en-US"/>
            </a:p>
          </p:txBody>
        </p:sp>
        <p:sp>
          <p:nvSpPr>
            <p:cNvPr id="25680" name="熊猫儿小白白(http://dwz.cn/Wu2UP)@|5FFC:9350382|FBC:16777215|LFC:0|LBC:16777215"/>
            <p:cNvSpPr/>
            <p:nvPr/>
          </p:nvSpPr>
          <p:spPr bwMode="auto">
            <a:xfrm>
              <a:off x="1839912" y="234950"/>
              <a:ext cx="39688" cy="77788"/>
            </a:xfrm>
            <a:custGeom>
              <a:gdLst>
                <a:gd name="T0" fmla="*/ 0 w 1"/>
                <a:gd name="T1" fmla="*/ 2147483646 h 2"/>
                <a:gd name="T2" fmla="*/ 0 w 1"/>
                <a:gd name="T3" fmla="*/ 2147483646 h 2"/>
                <a:gd name="T4" fmla="*/ 0 w 1"/>
                <a:gd name="T5" fmla="*/ 2147483646 h 2"/>
                <a:gd name="T6" fmla="*/ 2147483646 w 1"/>
                <a:gd name="T7" fmla="*/ 2147483646 h 2"/>
                <a:gd name="T8" fmla="*/ 2147483646 w 1"/>
                <a:gd name="T9" fmla="*/ 2147483646 h 2"/>
                <a:gd name="T10" fmla="*/ 2147483646 w 1"/>
                <a:gd name="T11" fmla="*/ 2147483646 h 2"/>
                <a:gd name="T12" fmla="*/ 0 w 1"/>
                <a:gd name="T13" fmla="*/ 2147483646 h 2"/>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1"/>
                  </a:moveTo>
                  <a:cubicBezTo>
                    <a:pt x="0" y="2"/>
                    <a:pt x="0" y="2"/>
                    <a:pt x="0" y="2"/>
                  </a:cubicBezTo>
                  <a:cubicBezTo>
                    <a:pt x="0" y="2"/>
                    <a:pt x="0" y="2"/>
                    <a:pt x="0" y="2"/>
                  </a:cubicBezTo>
                  <a:cubicBezTo>
                    <a:pt x="0" y="2"/>
                    <a:pt x="1" y="2"/>
                    <a:pt x="1" y="2"/>
                  </a:cubicBezTo>
                  <a:cubicBezTo>
                    <a:pt x="1" y="2"/>
                    <a:pt x="1" y="2"/>
                    <a:pt x="1" y="2"/>
                  </a:cubicBezTo>
                  <a:cubicBezTo>
                    <a:pt x="1" y="2"/>
                    <a:pt x="1" y="1"/>
                    <a:pt x="1" y="1"/>
                  </a:cubicBezTo>
                  <a:cubicBezTo>
                    <a:pt x="1" y="0"/>
                    <a:pt x="0" y="1"/>
                    <a:pt x="0" y="1"/>
                  </a:cubicBezTo>
                  <a:close/>
                </a:path>
              </a:pathLst>
            </a:custGeom>
            <a:solidFill>
              <a:srgbClr val="EEAC8E"/>
            </a:solidFill>
            <a:ln w="9525">
              <a:noFill/>
              <a:round/>
            </a:ln>
          </p:spPr>
          <p:txBody>
            <a:bodyPr/>
            <a:lstStyle/>
            <a:p>
              <a:endParaRPr lang="zh-CN" altLang="en-US"/>
            </a:p>
          </p:txBody>
        </p:sp>
        <p:sp>
          <p:nvSpPr>
            <p:cNvPr id="25681" name="熊猫儿小白白(http://dwz.cn/Wu2UP)@|5FFC:2303014|FBC:16777215|LFC:0|LBC:16777215"/>
            <p:cNvSpPr/>
            <p:nvPr/>
          </p:nvSpPr>
          <p:spPr bwMode="auto">
            <a:xfrm>
              <a:off x="273050" y="663575"/>
              <a:ext cx="939800" cy="895350"/>
            </a:xfrm>
            <a:custGeom>
              <a:gdLst>
                <a:gd name="T0" fmla="*/ 2147483646 w 24"/>
                <a:gd name="T1" fmla="*/ 2147483646 h 23"/>
                <a:gd name="T2" fmla="*/ 2147483646 w 24"/>
                <a:gd name="T3" fmla="*/ 2147483646 h 23"/>
                <a:gd name="T4" fmla="*/ 2147483646 w 24"/>
                <a:gd name="T5" fmla="*/ 2147483646 h 23"/>
                <a:gd name="T6" fmla="*/ 2147483646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 h="23">
                  <a:moveTo>
                    <a:pt x="15" y="14"/>
                  </a:moveTo>
                  <a:cubicBezTo>
                    <a:pt x="15" y="14"/>
                    <a:pt x="11" y="17"/>
                    <a:pt x="10" y="18"/>
                  </a:cubicBezTo>
                  <a:cubicBezTo>
                    <a:pt x="9" y="18"/>
                    <a:pt x="10" y="18"/>
                    <a:pt x="10" y="18"/>
                  </a:cubicBezTo>
                  <a:cubicBezTo>
                    <a:pt x="10" y="18"/>
                    <a:pt x="8" y="18"/>
                    <a:pt x="8" y="18"/>
                  </a:cubicBezTo>
                  <a:cubicBezTo>
                    <a:pt x="7" y="18"/>
                    <a:pt x="6" y="19"/>
                    <a:pt x="6" y="19"/>
                  </a:cubicBezTo>
                  <a:cubicBezTo>
                    <a:pt x="6" y="19"/>
                    <a:pt x="7" y="23"/>
                    <a:pt x="11" y="23"/>
                  </a:cubicBezTo>
                  <a:cubicBezTo>
                    <a:pt x="11" y="23"/>
                    <a:pt x="13" y="21"/>
                    <a:pt x="14" y="21"/>
                  </a:cubicBezTo>
                  <a:cubicBezTo>
                    <a:pt x="15" y="20"/>
                    <a:pt x="23" y="15"/>
                    <a:pt x="24" y="14"/>
                  </a:cubicBezTo>
                  <a:cubicBezTo>
                    <a:pt x="24" y="13"/>
                    <a:pt x="24" y="12"/>
                    <a:pt x="24" y="11"/>
                  </a:cubicBezTo>
                  <a:cubicBezTo>
                    <a:pt x="23" y="11"/>
                    <a:pt x="13" y="5"/>
                    <a:pt x="12" y="4"/>
                  </a:cubicBezTo>
                  <a:cubicBezTo>
                    <a:pt x="12" y="3"/>
                    <a:pt x="6" y="0"/>
                    <a:pt x="3" y="1"/>
                  </a:cubicBezTo>
                  <a:cubicBezTo>
                    <a:pt x="3" y="1"/>
                    <a:pt x="0" y="8"/>
                    <a:pt x="6" y="11"/>
                  </a:cubicBezTo>
                  <a:cubicBezTo>
                    <a:pt x="6" y="11"/>
                    <a:pt x="10" y="13"/>
                    <a:pt x="13" y="13"/>
                  </a:cubicBezTo>
                  <a:cubicBezTo>
                    <a:pt x="13" y="13"/>
                    <a:pt x="14" y="13"/>
                    <a:pt x="15" y="14"/>
                  </a:cubicBezTo>
                  <a:close/>
                </a:path>
              </a:pathLst>
            </a:custGeom>
            <a:solidFill>
              <a:srgbClr val="262423"/>
            </a:solidFill>
            <a:ln w="9525">
              <a:noFill/>
              <a:round/>
            </a:ln>
          </p:spPr>
          <p:txBody>
            <a:bodyPr/>
            <a:lstStyle/>
            <a:p>
              <a:endParaRPr lang="zh-CN" altLang="en-US"/>
            </a:p>
          </p:txBody>
        </p:sp>
        <p:sp>
          <p:nvSpPr>
            <p:cNvPr id="25682" name="熊猫儿小白白(http://dwz.cn/Wu2UP)@|5FFC:15724527|FBC:16777215|LFC:0|LBC:16777215"/>
            <p:cNvSpPr/>
            <p:nvPr/>
          </p:nvSpPr>
          <p:spPr bwMode="auto">
            <a:xfrm>
              <a:off x="390525" y="0"/>
              <a:ext cx="1254125" cy="935038"/>
            </a:xfrm>
            <a:custGeom>
              <a:gdLst>
                <a:gd name="T0" fmla="*/ 2147483646 w 32"/>
                <a:gd name="T1" fmla="*/ 2147483646 h 24"/>
                <a:gd name="T2" fmla="*/ 2147483646 w 32"/>
                <a:gd name="T3" fmla="*/ 2147483646 h 24"/>
                <a:gd name="T4" fmla="*/ 2147483646 w 32"/>
                <a:gd name="T5" fmla="*/ 2147483646 h 24"/>
                <a:gd name="T6" fmla="*/ 2147483646 w 32"/>
                <a:gd name="T7" fmla="*/ 2147483646 h 24"/>
                <a:gd name="T8" fmla="*/ 2147483646 w 32"/>
                <a:gd name="T9" fmla="*/ 2147483646 h 24"/>
                <a:gd name="T10" fmla="*/ 2147483646 w 32"/>
                <a:gd name="T11" fmla="*/ 2147483646 h 24"/>
                <a:gd name="T12" fmla="*/ 2147483646 w 32"/>
                <a:gd name="T13" fmla="*/ 2147483646 h 24"/>
                <a:gd name="T14" fmla="*/ 2147483646 w 32"/>
                <a:gd name="T15" fmla="*/ 2147483646 h 24"/>
                <a:gd name="T16" fmla="*/ 2147483646 w 32"/>
                <a:gd name="T17" fmla="*/ 2147483646 h 24"/>
                <a:gd name="T18" fmla="*/ 2147483646 w 32"/>
                <a:gd name="T19" fmla="*/ 2147483646 h 24"/>
                <a:gd name="T20" fmla="*/ 2147483646 w 32"/>
                <a:gd name="T21" fmla="*/ 2147483646 h 24"/>
                <a:gd name="T22" fmla="*/ 2147483646 w 32"/>
                <a:gd name="T23" fmla="*/ 2147483646 h 24"/>
                <a:gd name="T24" fmla="*/ 2147483646 w 32"/>
                <a:gd name="T25" fmla="*/ 2147483646 h 24"/>
                <a:gd name="T26" fmla="*/ 2147483646 w 32"/>
                <a:gd name="T27" fmla="*/ 2147483646 h 24"/>
                <a:gd name="T28" fmla="*/ 2147483646 w 32"/>
                <a:gd name="T29" fmla="*/ 2147483646 h 24"/>
                <a:gd name="T30" fmla="*/ 2147483646 w 32"/>
                <a:gd name="T31" fmla="*/ 2147483646 h 24"/>
                <a:gd name="T32" fmla="*/ 2147483646 w 32"/>
                <a:gd name="T33" fmla="*/ 2147483646 h 24"/>
                <a:gd name="T34" fmla="*/ 2147483646 w 32"/>
                <a:gd name="T35" fmla="*/ 2147483646 h 24"/>
                <a:gd name="T36" fmla="*/ 2147483646 w 32"/>
                <a:gd name="T37" fmla="*/ 2147483646 h 24"/>
                <a:gd name="T38" fmla="*/ 2147483646 w 32"/>
                <a:gd name="T39" fmla="*/ 2147483646 h 24"/>
                <a:gd name="T40" fmla="*/ 2147483646 w 32"/>
                <a:gd name="T41" fmla="*/ 2147483646 h 24"/>
                <a:gd name="T42" fmla="*/ 2147483646 w 32"/>
                <a:gd name="T43" fmla="*/ 2147483646 h 24"/>
                <a:gd name="T44" fmla="*/ 2147483646 w 32"/>
                <a:gd name="T45" fmla="*/ 2147483646 h 24"/>
                <a:gd name="T46" fmla="*/ 2147483646 w 32"/>
                <a:gd name="T47" fmla="*/ 2147483646 h 24"/>
                <a:gd name="T48" fmla="*/ 2147483646 w 32"/>
                <a:gd name="T49" fmla="*/ 2147483646 h 24"/>
                <a:gd name="T50" fmla="*/ 2147483646 w 32"/>
                <a:gd name="T51" fmla="*/ 2147483646 h 24"/>
                <a:gd name="T52" fmla="*/ 2147483646 w 32"/>
                <a:gd name="T53" fmla="*/ 2147483646 h 24"/>
                <a:gd name="T54" fmla="*/ 2147483646 w 32"/>
                <a:gd name="T55" fmla="*/ 2147483646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24">
                  <a:moveTo>
                    <a:pt x="5" y="20"/>
                  </a:moveTo>
                  <a:cubicBezTo>
                    <a:pt x="5" y="20"/>
                    <a:pt x="7" y="19"/>
                    <a:pt x="7" y="20"/>
                  </a:cubicBezTo>
                  <a:cubicBezTo>
                    <a:pt x="8" y="21"/>
                    <a:pt x="11" y="21"/>
                    <a:pt x="12" y="23"/>
                  </a:cubicBezTo>
                  <a:cubicBezTo>
                    <a:pt x="13" y="24"/>
                    <a:pt x="14" y="24"/>
                    <a:pt x="14" y="24"/>
                  </a:cubicBezTo>
                  <a:cubicBezTo>
                    <a:pt x="14" y="24"/>
                    <a:pt x="15" y="22"/>
                    <a:pt x="15" y="22"/>
                  </a:cubicBezTo>
                  <a:cubicBezTo>
                    <a:pt x="15" y="23"/>
                    <a:pt x="20" y="19"/>
                    <a:pt x="21" y="19"/>
                  </a:cubicBezTo>
                  <a:cubicBezTo>
                    <a:pt x="22" y="18"/>
                    <a:pt x="23" y="17"/>
                    <a:pt x="23" y="17"/>
                  </a:cubicBezTo>
                  <a:cubicBezTo>
                    <a:pt x="23" y="17"/>
                    <a:pt x="27" y="19"/>
                    <a:pt x="28" y="19"/>
                  </a:cubicBezTo>
                  <a:cubicBezTo>
                    <a:pt x="28" y="19"/>
                    <a:pt x="29" y="20"/>
                    <a:pt x="29" y="20"/>
                  </a:cubicBezTo>
                  <a:cubicBezTo>
                    <a:pt x="30" y="20"/>
                    <a:pt x="32" y="17"/>
                    <a:pt x="31" y="15"/>
                  </a:cubicBezTo>
                  <a:cubicBezTo>
                    <a:pt x="31" y="15"/>
                    <a:pt x="29" y="14"/>
                    <a:pt x="28" y="14"/>
                  </a:cubicBezTo>
                  <a:cubicBezTo>
                    <a:pt x="28" y="13"/>
                    <a:pt x="22" y="6"/>
                    <a:pt x="21" y="6"/>
                  </a:cubicBezTo>
                  <a:cubicBezTo>
                    <a:pt x="21" y="6"/>
                    <a:pt x="21" y="6"/>
                    <a:pt x="21" y="6"/>
                  </a:cubicBezTo>
                  <a:cubicBezTo>
                    <a:pt x="21" y="6"/>
                    <a:pt x="19" y="5"/>
                    <a:pt x="19" y="5"/>
                  </a:cubicBezTo>
                  <a:cubicBezTo>
                    <a:pt x="19" y="5"/>
                    <a:pt x="18" y="4"/>
                    <a:pt x="17" y="4"/>
                  </a:cubicBezTo>
                  <a:cubicBezTo>
                    <a:pt x="17" y="4"/>
                    <a:pt x="15" y="3"/>
                    <a:pt x="15" y="3"/>
                  </a:cubicBezTo>
                  <a:cubicBezTo>
                    <a:pt x="15" y="3"/>
                    <a:pt x="11" y="1"/>
                    <a:pt x="9" y="2"/>
                  </a:cubicBezTo>
                  <a:cubicBezTo>
                    <a:pt x="9" y="2"/>
                    <a:pt x="9" y="2"/>
                    <a:pt x="9" y="2"/>
                  </a:cubicBezTo>
                  <a:cubicBezTo>
                    <a:pt x="9" y="2"/>
                    <a:pt x="8" y="1"/>
                    <a:pt x="7" y="1"/>
                  </a:cubicBezTo>
                  <a:cubicBezTo>
                    <a:pt x="7" y="1"/>
                    <a:pt x="7" y="0"/>
                    <a:pt x="5" y="1"/>
                  </a:cubicBezTo>
                  <a:cubicBezTo>
                    <a:pt x="4" y="2"/>
                    <a:pt x="4" y="2"/>
                    <a:pt x="4" y="2"/>
                  </a:cubicBezTo>
                  <a:cubicBezTo>
                    <a:pt x="4" y="2"/>
                    <a:pt x="2" y="4"/>
                    <a:pt x="5" y="7"/>
                  </a:cubicBezTo>
                  <a:cubicBezTo>
                    <a:pt x="6" y="7"/>
                    <a:pt x="6" y="7"/>
                    <a:pt x="6" y="7"/>
                  </a:cubicBezTo>
                  <a:cubicBezTo>
                    <a:pt x="6" y="7"/>
                    <a:pt x="6" y="8"/>
                    <a:pt x="6" y="8"/>
                  </a:cubicBezTo>
                  <a:cubicBezTo>
                    <a:pt x="7" y="8"/>
                    <a:pt x="9" y="8"/>
                    <a:pt x="9" y="9"/>
                  </a:cubicBezTo>
                  <a:cubicBezTo>
                    <a:pt x="9" y="9"/>
                    <a:pt x="1" y="15"/>
                    <a:pt x="1" y="16"/>
                  </a:cubicBezTo>
                  <a:cubicBezTo>
                    <a:pt x="1" y="16"/>
                    <a:pt x="0" y="18"/>
                    <a:pt x="2" y="18"/>
                  </a:cubicBezTo>
                  <a:cubicBezTo>
                    <a:pt x="3" y="18"/>
                    <a:pt x="5" y="20"/>
                    <a:pt x="5" y="20"/>
                  </a:cubicBezTo>
                  <a:close/>
                </a:path>
              </a:pathLst>
            </a:custGeom>
            <a:solidFill>
              <a:srgbClr val="EFEFEF"/>
            </a:solidFill>
            <a:ln w="9525">
              <a:noFill/>
              <a:round/>
            </a:ln>
          </p:spPr>
          <p:txBody>
            <a:bodyPr/>
            <a:lstStyle/>
            <a:p>
              <a:endParaRPr lang="zh-CN" altLang="en-US"/>
            </a:p>
          </p:txBody>
        </p:sp>
        <p:sp>
          <p:nvSpPr>
            <p:cNvPr id="25683" name="熊猫儿小白白(http://dwz.cn/Wu2UP)@|5FFC:9350382|FBC:16777215|LFC:0|LBC:16777215"/>
            <p:cNvSpPr/>
            <p:nvPr/>
          </p:nvSpPr>
          <p:spPr bwMode="auto">
            <a:xfrm>
              <a:off x="1292225" y="77788"/>
              <a:ext cx="352425" cy="468313"/>
            </a:xfrm>
            <a:custGeom>
              <a:gdLst>
                <a:gd name="T0" fmla="*/ 0 w 9"/>
                <a:gd name="T1" fmla="*/ 2147483646 h 12"/>
                <a:gd name="T2" fmla="*/ 2147483646 w 9"/>
                <a:gd name="T3" fmla="*/ 2147483646 h 12"/>
                <a:gd name="T4" fmla="*/ 2147483646 w 9"/>
                <a:gd name="T5" fmla="*/ 2147483646 h 12"/>
                <a:gd name="T6" fmla="*/ 2147483646 w 9"/>
                <a:gd name="T7" fmla="*/ 2147483646 h 12"/>
                <a:gd name="T8" fmla="*/ 2147483646 w 9"/>
                <a:gd name="T9" fmla="*/ 2147483646 h 12"/>
                <a:gd name="T10" fmla="*/ 2147483646 w 9"/>
                <a:gd name="T11" fmla="*/ 2147483646 h 12"/>
                <a:gd name="T12" fmla="*/ 2147483646 w 9"/>
                <a:gd name="T13" fmla="*/ 2147483646 h 12"/>
                <a:gd name="T14" fmla="*/ 2147483646 w 9"/>
                <a:gd name="T15" fmla="*/ 2147483646 h 12"/>
                <a:gd name="T16" fmla="*/ 2147483646 w 9"/>
                <a:gd name="T17" fmla="*/ 2147483646 h 12"/>
                <a:gd name="T18" fmla="*/ 2147483646 w 9"/>
                <a:gd name="T19" fmla="*/ 2147483646 h 12"/>
                <a:gd name="T20" fmla="*/ 2147483646 w 9"/>
                <a:gd name="T21" fmla="*/ 2147483646 h 12"/>
                <a:gd name="T22" fmla="*/ 2147483646 w 9"/>
                <a:gd name="T23" fmla="*/ 2147483646 h 12"/>
                <a:gd name="T24" fmla="*/ 2147483646 w 9"/>
                <a:gd name="T25" fmla="*/ 2147483646 h 12"/>
                <a:gd name="T26" fmla="*/ 2147483646 w 9"/>
                <a:gd name="T27" fmla="*/ 2147483646 h 12"/>
                <a:gd name="T28" fmla="*/ 0 w 9"/>
                <a:gd name="T29" fmla="*/ 2147483646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 h="12">
                  <a:moveTo>
                    <a:pt x="0" y="4"/>
                  </a:moveTo>
                  <a:cubicBezTo>
                    <a:pt x="0" y="4"/>
                    <a:pt x="0" y="9"/>
                    <a:pt x="1" y="10"/>
                  </a:cubicBezTo>
                  <a:cubicBezTo>
                    <a:pt x="1" y="10"/>
                    <a:pt x="2" y="10"/>
                    <a:pt x="3" y="10"/>
                  </a:cubicBezTo>
                  <a:cubicBezTo>
                    <a:pt x="3" y="10"/>
                    <a:pt x="4" y="12"/>
                    <a:pt x="5" y="11"/>
                  </a:cubicBezTo>
                  <a:cubicBezTo>
                    <a:pt x="6" y="11"/>
                    <a:pt x="6" y="11"/>
                    <a:pt x="6" y="11"/>
                  </a:cubicBezTo>
                  <a:cubicBezTo>
                    <a:pt x="6" y="10"/>
                    <a:pt x="6" y="10"/>
                    <a:pt x="6" y="10"/>
                  </a:cubicBezTo>
                  <a:cubicBezTo>
                    <a:pt x="6" y="10"/>
                    <a:pt x="6" y="10"/>
                    <a:pt x="6" y="10"/>
                  </a:cubicBezTo>
                  <a:cubicBezTo>
                    <a:pt x="6" y="10"/>
                    <a:pt x="7" y="10"/>
                    <a:pt x="7" y="10"/>
                  </a:cubicBezTo>
                  <a:cubicBezTo>
                    <a:pt x="7" y="9"/>
                    <a:pt x="8" y="10"/>
                    <a:pt x="8" y="9"/>
                  </a:cubicBezTo>
                  <a:cubicBezTo>
                    <a:pt x="8" y="9"/>
                    <a:pt x="8" y="7"/>
                    <a:pt x="8" y="7"/>
                  </a:cubicBezTo>
                  <a:cubicBezTo>
                    <a:pt x="8" y="7"/>
                    <a:pt x="9" y="6"/>
                    <a:pt x="9" y="6"/>
                  </a:cubicBezTo>
                  <a:cubicBezTo>
                    <a:pt x="9" y="6"/>
                    <a:pt x="9" y="5"/>
                    <a:pt x="8" y="3"/>
                  </a:cubicBezTo>
                  <a:cubicBezTo>
                    <a:pt x="7" y="1"/>
                    <a:pt x="4" y="0"/>
                    <a:pt x="2" y="2"/>
                  </a:cubicBezTo>
                  <a:cubicBezTo>
                    <a:pt x="2" y="2"/>
                    <a:pt x="1" y="2"/>
                    <a:pt x="1" y="4"/>
                  </a:cubicBezTo>
                  <a:lnTo>
                    <a:pt x="0" y="4"/>
                  </a:lnTo>
                  <a:close/>
                </a:path>
              </a:pathLst>
            </a:custGeom>
            <a:solidFill>
              <a:srgbClr val="EEAC8E"/>
            </a:solidFill>
            <a:ln w="9525">
              <a:noFill/>
              <a:round/>
            </a:ln>
          </p:spPr>
          <p:txBody>
            <a:bodyPr/>
            <a:lstStyle/>
            <a:p>
              <a:endParaRPr lang="zh-CN" altLang="en-US"/>
            </a:p>
          </p:txBody>
        </p:sp>
        <p:sp>
          <p:nvSpPr>
            <p:cNvPr id="25684" name="熊猫儿小白白(http://dwz.cn/Wu2UP)@|5FFC:0|FBC:16777215|LFC:0|LBC:16777215"/>
            <p:cNvSpPr/>
            <p:nvPr/>
          </p:nvSpPr>
          <p:spPr bwMode="auto">
            <a:xfrm>
              <a:off x="430212" y="1403350"/>
              <a:ext cx="234950" cy="388938"/>
            </a:xfrm>
            <a:custGeom>
              <a:gdLst>
                <a:gd name="T0" fmla="*/ 0 w 6"/>
                <a:gd name="T1" fmla="*/ 0 h 10"/>
                <a:gd name="T2" fmla="*/ 0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2147483646 w 6"/>
                <a:gd name="T13" fmla="*/ 2147483646 h 10"/>
                <a:gd name="T14" fmla="*/ 2147483646 w 6"/>
                <a:gd name="T15" fmla="*/ 0 h 10"/>
                <a:gd name="T16" fmla="*/ 0 w 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10">
                  <a:moveTo>
                    <a:pt x="0" y="0"/>
                  </a:moveTo>
                  <a:cubicBezTo>
                    <a:pt x="0" y="0"/>
                    <a:pt x="0" y="3"/>
                    <a:pt x="0" y="4"/>
                  </a:cubicBezTo>
                  <a:cubicBezTo>
                    <a:pt x="1" y="4"/>
                    <a:pt x="1" y="4"/>
                    <a:pt x="1" y="4"/>
                  </a:cubicBezTo>
                  <a:cubicBezTo>
                    <a:pt x="1" y="4"/>
                    <a:pt x="1" y="8"/>
                    <a:pt x="4" y="10"/>
                  </a:cubicBezTo>
                  <a:cubicBezTo>
                    <a:pt x="4" y="10"/>
                    <a:pt x="5" y="10"/>
                    <a:pt x="5" y="10"/>
                  </a:cubicBezTo>
                  <a:cubicBezTo>
                    <a:pt x="5" y="9"/>
                    <a:pt x="4" y="7"/>
                    <a:pt x="4" y="6"/>
                  </a:cubicBezTo>
                  <a:cubicBezTo>
                    <a:pt x="4" y="6"/>
                    <a:pt x="6" y="4"/>
                    <a:pt x="5" y="4"/>
                  </a:cubicBezTo>
                  <a:cubicBezTo>
                    <a:pt x="5" y="3"/>
                    <a:pt x="2" y="0"/>
                    <a:pt x="2" y="0"/>
                  </a:cubicBezTo>
                  <a:cubicBezTo>
                    <a:pt x="2" y="0"/>
                    <a:pt x="1" y="0"/>
                    <a:pt x="0" y="0"/>
                  </a:cubicBezTo>
                  <a:close/>
                </a:path>
              </a:pathLst>
            </a:custGeom>
            <a:solidFill>
              <a:srgbClr val="000000"/>
            </a:solidFill>
            <a:ln w="9525">
              <a:noFill/>
              <a:round/>
            </a:ln>
          </p:spPr>
          <p:txBody>
            <a:bodyPr/>
            <a:lstStyle/>
            <a:p>
              <a:endParaRPr lang="zh-CN" altLang="en-US"/>
            </a:p>
          </p:txBody>
        </p:sp>
        <p:sp>
          <p:nvSpPr>
            <p:cNvPr id="25685" name="熊猫儿小白白(http://dwz.cn/Wu2UP)@|5FFC:9683704|FBC:16777215|LFC:0|LBC:16777215"/>
            <p:cNvSpPr/>
            <p:nvPr/>
          </p:nvSpPr>
          <p:spPr bwMode="auto">
            <a:xfrm>
              <a:off x="1292225" y="195263"/>
              <a:ext cx="312738" cy="311150"/>
            </a:xfrm>
            <a:custGeom>
              <a:gdLst>
                <a:gd name="T0" fmla="*/ 2147483646 w 8"/>
                <a:gd name="T1" fmla="*/ 2147483646 h 8"/>
                <a:gd name="T2" fmla="*/ 2147483646 w 8"/>
                <a:gd name="T3" fmla="*/ 2147483646 h 8"/>
                <a:gd name="T4" fmla="*/ 2147483646 w 8"/>
                <a:gd name="T5" fmla="*/ 0 h 8"/>
                <a:gd name="T6" fmla="*/ 2147483646 w 8"/>
                <a:gd name="T7" fmla="*/ 2147483646 h 8"/>
                <a:gd name="T8" fmla="*/ 2147483646 w 8"/>
                <a:gd name="T9" fmla="*/ 2147483646 h 8"/>
                <a:gd name="T10" fmla="*/ 2147483646 w 8"/>
                <a:gd name="T11" fmla="*/ 2147483646 h 8"/>
                <a:gd name="T12" fmla="*/ 2147483646 w 8"/>
                <a:gd name="T13" fmla="*/ 2147483646 h 8"/>
                <a:gd name="T14" fmla="*/ 2147483646 w 8"/>
                <a:gd name="T15" fmla="*/ 2147483646 h 8"/>
                <a:gd name="T16" fmla="*/ 0 w 8"/>
                <a:gd name="T17" fmla="*/ 2147483646 h 8"/>
                <a:gd name="T18" fmla="*/ 0 w 8"/>
                <a:gd name="T19" fmla="*/ 2147483646 h 8"/>
                <a:gd name="T20" fmla="*/ 2147483646 w 8"/>
                <a:gd name="T21" fmla="*/ 2147483646 h 8"/>
                <a:gd name="T22" fmla="*/ 2147483646 w 8"/>
                <a:gd name="T23" fmla="*/ 2147483646 h 8"/>
                <a:gd name="T24" fmla="*/ 2147483646 w 8"/>
                <a:gd name="T25" fmla="*/ 2147483646 h 8"/>
                <a:gd name="T26" fmla="*/ 2147483646 w 8"/>
                <a:gd name="T27" fmla="*/ 2147483646 h 8"/>
                <a:gd name="T28" fmla="*/ 2147483646 w 8"/>
                <a:gd name="T29" fmla="*/ 2147483646 h 8"/>
                <a:gd name="T30" fmla="*/ 2147483646 w 8"/>
                <a:gd name="T31" fmla="*/ 2147483646 h 8"/>
                <a:gd name="T32" fmla="*/ 2147483646 w 8"/>
                <a:gd name="T33" fmla="*/ 2147483646 h 8"/>
                <a:gd name="T34" fmla="*/ 2147483646 w 8"/>
                <a:gd name="T35" fmla="*/ 2147483646 h 8"/>
                <a:gd name="T36" fmla="*/ 2147483646 w 8"/>
                <a:gd name="T37" fmla="*/ 2147483646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8">
                  <a:moveTo>
                    <a:pt x="7" y="4"/>
                  </a:moveTo>
                  <a:cubicBezTo>
                    <a:pt x="7" y="3"/>
                    <a:pt x="8" y="2"/>
                    <a:pt x="8" y="2"/>
                  </a:cubicBezTo>
                  <a:cubicBezTo>
                    <a:pt x="8" y="2"/>
                    <a:pt x="7" y="0"/>
                    <a:pt x="7" y="0"/>
                  </a:cubicBezTo>
                  <a:cubicBezTo>
                    <a:pt x="6" y="0"/>
                    <a:pt x="5" y="3"/>
                    <a:pt x="5" y="3"/>
                  </a:cubicBezTo>
                  <a:cubicBezTo>
                    <a:pt x="5" y="3"/>
                    <a:pt x="4" y="1"/>
                    <a:pt x="4" y="2"/>
                  </a:cubicBezTo>
                  <a:cubicBezTo>
                    <a:pt x="4" y="2"/>
                    <a:pt x="2" y="3"/>
                    <a:pt x="4" y="4"/>
                  </a:cubicBezTo>
                  <a:cubicBezTo>
                    <a:pt x="4" y="4"/>
                    <a:pt x="3" y="4"/>
                    <a:pt x="3" y="4"/>
                  </a:cubicBezTo>
                  <a:cubicBezTo>
                    <a:pt x="3" y="5"/>
                    <a:pt x="3" y="5"/>
                    <a:pt x="3" y="5"/>
                  </a:cubicBezTo>
                  <a:cubicBezTo>
                    <a:pt x="3" y="5"/>
                    <a:pt x="1" y="5"/>
                    <a:pt x="0" y="5"/>
                  </a:cubicBezTo>
                  <a:cubicBezTo>
                    <a:pt x="0" y="5"/>
                    <a:pt x="0" y="5"/>
                    <a:pt x="0" y="5"/>
                  </a:cubicBezTo>
                  <a:cubicBezTo>
                    <a:pt x="1" y="5"/>
                    <a:pt x="1" y="6"/>
                    <a:pt x="2" y="6"/>
                  </a:cubicBezTo>
                  <a:cubicBezTo>
                    <a:pt x="3" y="7"/>
                    <a:pt x="4" y="8"/>
                    <a:pt x="5" y="8"/>
                  </a:cubicBezTo>
                  <a:cubicBezTo>
                    <a:pt x="5" y="7"/>
                    <a:pt x="5" y="7"/>
                    <a:pt x="5" y="7"/>
                  </a:cubicBezTo>
                  <a:cubicBezTo>
                    <a:pt x="6" y="6"/>
                    <a:pt x="6" y="6"/>
                    <a:pt x="6" y="6"/>
                  </a:cubicBezTo>
                  <a:cubicBezTo>
                    <a:pt x="6" y="6"/>
                    <a:pt x="7" y="6"/>
                    <a:pt x="7" y="5"/>
                  </a:cubicBezTo>
                  <a:cubicBezTo>
                    <a:pt x="7" y="5"/>
                    <a:pt x="7" y="6"/>
                    <a:pt x="8" y="6"/>
                  </a:cubicBezTo>
                  <a:cubicBezTo>
                    <a:pt x="8" y="6"/>
                    <a:pt x="8" y="5"/>
                    <a:pt x="8" y="5"/>
                  </a:cubicBezTo>
                  <a:cubicBezTo>
                    <a:pt x="8" y="5"/>
                    <a:pt x="8" y="5"/>
                    <a:pt x="8" y="5"/>
                  </a:cubicBezTo>
                  <a:cubicBezTo>
                    <a:pt x="8" y="5"/>
                    <a:pt x="7" y="4"/>
                    <a:pt x="7" y="4"/>
                  </a:cubicBezTo>
                  <a:close/>
                </a:path>
              </a:pathLst>
            </a:custGeom>
            <a:solidFill>
              <a:srgbClr val="F8C293"/>
            </a:solidFill>
            <a:ln w="9525">
              <a:noFill/>
              <a:round/>
            </a:ln>
          </p:spPr>
          <p:txBody>
            <a:bodyPr/>
            <a:lstStyle/>
            <a:p>
              <a:endParaRPr lang="zh-CN" altLang="en-US"/>
            </a:p>
          </p:txBody>
        </p:sp>
        <p:sp>
          <p:nvSpPr>
            <p:cNvPr id="25686" name="熊猫儿小白白(http://dwz.cn/Wu2UP)@|5FFC:4737356|FBC:16777215|LFC:0|LBC:16777215"/>
            <p:cNvSpPr/>
            <p:nvPr/>
          </p:nvSpPr>
          <p:spPr bwMode="auto">
            <a:xfrm>
              <a:off x="508000" y="1208088"/>
              <a:ext cx="587375" cy="350838"/>
            </a:xfrm>
            <a:custGeom>
              <a:gdLst>
                <a:gd name="T0" fmla="*/ 2147483646 w 15"/>
                <a:gd name="T1" fmla="*/ 2147483646 h 9"/>
                <a:gd name="T2" fmla="*/ 2147483646 w 15"/>
                <a:gd name="T3" fmla="*/ 2147483646 h 9"/>
                <a:gd name="T4" fmla="*/ 2147483646 w 15"/>
                <a:gd name="T5" fmla="*/ 2147483646 h 9"/>
                <a:gd name="T6" fmla="*/ 0 w 15"/>
                <a:gd name="T7" fmla="*/ 2147483646 h 9"/>
                <a:gd name="T8" fmla="*/ 2147483646 w 15"/>
                <a:gd name="T9" fmla="*/ 2147483646 h 9"/>
                <a:gd name="T10" fmla="*/ 2147483646 w 15"/>
                <a:gd name="T11" fmla="*/ 2147483646 h 9"/>
                <a:gd name="T12" fmla="*/ 2147483646 w 15"/>
                <a:gd name="T13" fmla="*/ 2147483646 h 9"/>
                <a:gd name="T14" fmla="*/ 2147483646 w 15"/>
                <a:gd name="T15" fmla="*/ 2147483646 h 9"/>
                <a:gd name="T16" fmla="*/ 2147483646 w 15"/>
                <a:gd name="T17" fmla="*/ 2147483646 h 9"/>
                <a:gd name="T18" fmla="*/ 2147483646 w 15"/>
                <a:gd name="T19" fmla="*/ 2147483646 h 9"/>
                <a:gd name="T20" fmla="*/ 2147483646 w 15"/>
                <a:gd name="T21" fmla="*/ 2147483646 h 9"/>
                <a:gd name="T22" fmla="*/ 2147483646 w 15"/>
                <a:gd name="T23" fmla="*/ 0 h 9"/>
                <a:gd name="T24" fmla="*/ 2147483646 w 15"/>
                <a:gd name="T25" fmla="*/ 0 h 9"/>
                <a:gd name="T26" fmla="*/ 2147483646 w 15"/>
                <a:gd name="T27" fmla="*/ 2147483646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9">
                  <a:moveTo>
                    <a:pt x="4" y="4"/>
                  </a:moveTo>
                  <a:cubicBezTo>
                    <a:pt x="3" y="4"/>
                    <a:pt x="4" y="4"/>
                    <a:pt x="4" y="4"/>
                  </a:cubicBezTo>
                  <a:cubicBezTo>
                    <a:pt x="4" y="4"/>
                    <a:pt x="2" y="4"/>
                    <a:pt x="2" y="4"/>
                  </a:cubicBezTo>
                  <a:cubicBezTo>
                    <a:pt x="1" y="4"/>
                    <a:pt x="0" y="5"/>
                    <a:pt x="0" y="5"/>
                  </a:cubicBezTo>
                  <a:cubicBezTo>
                    <a:pt x="0" y="5"/>
                    <a:pt x="1" y="9"/>
                    <a:pt x="5" y="9"/>
                  </a:cubicBezTo>
                  <a:cubicBezTo>
                    <a:pt x="5" y="9"/>
                    <a:pt x="6" y="8"/>
                    <a:pt x="7" y="7"/>
                  </a:cubicBezTo>
                  <a:cubicBezTo>
                    <a:pt x="5" y="7"/>
                    <a:pt x="3" y="6"/>
                    <a:pt x="2" y="5"/>
                  </a:cubicBezTo>
                  <a:cubicBezTo>
                    <a:pt x="2" y="5"/>
                    <a:pt x="5" y="6"/>
                    <a:pt x="6" y="6"/>
                  </a:cubicBezTo>
                  <a:cubicBezTo>
                    <a:pt x="6" y="6"/>
                    <a:pt x="4" y="5"/>
                    <a:pt x="4" y="5"/>
                  </a:cubicBezTo>
                  <a:cubicBezTo>
                    <a:pt x="4" y="4"/>
                    <a:pt x="4" y="4"/>
                    <a:pt x="4" y="4"/>
                  </a:cubicBezTo>
                  <a:cubicBezTo>
                    <a:pt x="4" y="4"/>
                    <a:pt x="7" y="2"/>
                    <a:pt x="9" y="2"/>
                  </a:cubicBezTo>
                  <a:cubicBezTo>
                    <a:pt x="12" y="2"/>
                    <a:pt x="15" y="0"/>
                    <a:pt x="15" y="0"/>
                  </a:cubicBezTo>
                  <a:cubicBezTo>
                    <a:pt x="15" y="0"/>
                    <a:pt x="11" y="0"/>
                    <a:pt x="8" y="0"/>
                  </a:cubicBezTo>
                  <a:cubicBezTo>
                    <a:pt x="8" y="0"/>
                    <a:pt x="5" y="3"/>
                    <a:pt x="4" y="4"/>
                  </a:cubicBezTo>
                  <a:close/>
                </a:path>
              </a:pathLst>
            </a:custGeom>
            <a:solidFill>
              <a:srgbClr val="4C4948"/>
            </a:solidFill>
            <a:ln w="9525">
              <a:noFill/>
              <a:round/>
            </a:ln>
          </p:spPr>
          <p:txBody>
            <a:bodyPr/>
            <a:lstStyle/>
            <a:p>
              <a:endParaRPr lang="zh-CN" altLang="en-US"/>
            </a:p>
          </p:txBody>
        </p:sp>
        <p:sp>
          <p:nvSpPr>
            <p:cNvPr id="25687" name="熊猫儿小白白(http://dwz.cn/Wu2UP)@|5FFC:4737356|FBC:16777215|LFC:0|LBC:16777215"/>
            <p:cNvSpPr/>
            <p:nvPr/>
          </p:nvSpPr>
          <p:spPr bwMode="auto">
            <a:xfrm>
              <a:off x="312737" y="741363"/>
              <a:ext cx="704850" cy="466725"/>
            </a:xfrm>
            <a:custGeom>
              <a:gdLst>
                <a:gd name="T0" fmla="*/ 2147483646 w 18"/>
                <a:gd name="T1" fmla="*/ 2147483646 h 12"/>
                <a:gd name="T2" fmla="*/ 2147483646 w 18"/>
                <a:gd name="T3" fmla="*/ 2147483646 h 12"/>
                <a:gd name="T4" fmla="*/ 2147483646 w 18"/>
                <a:gd name="T5" fmla="*/ 2147483646 h 12"/>
                <a:gd name="T6" fmla="*/ 2147483646 w 18"/>
                <a:gd name="T7" fmla="*/ 2147483646 h 12"/>
                <a:gd name="T8" fmla="*/ 2147483646 w 18"/>
                <a:gd name="T9" fmla="*/ 2147483646 h 12"/>
                <a:gd name="T10" fmla="*/ 2147483646 w 18"/>
                <a:gd name="T11" fmla="*/ 2147483646 h 12"/>
                <a:gd name="T12" fmla="*/ 2147483646 w 18"/>
                <a:gd name="T13" fmla="*/ 2147483646 h 12"/>
                <a:gd name="T14" fmla="*/ 2147483646 w 18"/>
                <a:gd name="T15" fmla="*/ 2147483646 h 12"/>
                <a:gd name="T16" fmla="*/ 2147483646 w 18"/>
                <a:gd name="T17" fmla="*/ 2147483646 h 12"/>
                <a:gd name="T18" fmla="*/ 2147483646 w 18"/>
                <a:gd name="T19" fmla="*/ 2147483646 h 12"/>
                <a:gd name="T20" fmla="*/ 2147483646 w 18"/>
                <a:gd name="T21" fmla="*/ 2147483646 h 12"/>
                <a:gd name="T22" fmla="*/ 2147483646 w 18"/>
                <a:gd name="T23" fmla="*/ 2147483646 h 12"/>
                <a:gd name="T24" fmla="*/ 2147483646 w 18"/>
                <a:gd name="T25" fmla="*/ 2147483646 h 12"/>
                <a:gd name="T26" fmla="*/ 2147483646 w 18"/>
                <a:gd name="T27" fmla="*/ 2147483646 h 12"/>
                <a:gd name="T28" fmla="*/ 2147483646 w 18"/>
                <a:gd name="T29" fmla="*/ 2147483646 h 12"/>
                <a:gd name="T30" fmla="*/ 2147483646 w 18"/>
                <a:gd name="T31" fmla="*/ 0 h 12"/>
                <a:gd name="T32" fmla="*/ 2147483646 w 18"/>
                <a:gd name="T33" fmla="*/ 214748364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2">
                  <a:moveTo>
                    <a:pt x="5" y="9"/>
                  </a:moveTo>
                  <a:cubicBezTo>
                    <a:pt x="5" y="9"/>
                    <a:pt x="9" y="11"/>
                    <a:pt x="12" y="11"/>
                  </a:cubicBezTo>
                  <a:cubicBezTo>
                    <a:pt x="12" y="11"/>
                    <a:pt x="13" y="11"/>
                    <a:pt x="13" y="12"/>
                  </a:cubicBezTo>
                  <a:cubicBezTo>
                    <a:pt x="14" y="11"/>
                    <a:pt x="17" y="11"/>
                    <a:pt x="18" y="11"/>
                  </a:cubicBezTo>
                  <a:cubicBezTo>
                    <a:pt x="18" y="11"/>
                    <a:pt x="15" y="7"/>
                    <a:pt x="13" y="7"/>
                  </a:cubicBezTo>
                  <a:cubicBezTo>
                    <a:pt x="11" y="7"/>
                    <a:pt x="7" y="9"/>
                    <a:pt x="7" y="9"/>
                  </a:cubicBezTo>
                  <a:cubicBezTo>
                    <a:pt x="7" y="9"/>
                    <a:pt x="10" y="6"/>
                    <a:pt x="13" y="6"/>
                  </a:cubicBezTo>
                  <a:cubicBezTo>
                    <a:pt x="15" y="6"/>
                    <a:pt x="12" y="6"/>
                    <a:pt x="12" y="6"/>
                  </a:cubicBezTo>
                  <a:cubicBezTo>
                    <a:pt x="12" y="6"/>
                    <a:pt x="8" y="5"/>
                    <a:pt x="6" y="6"/>
                  </a:cubicBezTo>
                  <a:cubicBezTo>
                    <a:pt x="6" y="6"/>
                    <a:pt x="8" y="5"/>
                    <a:pt x="9" y="4"/>
                  </a:cubicBezTo>
                  <a:cubicBezTo>
                    <a:pt x="10" y="4"/>
                    <a:pt x="10" y="3"/>
                    <a:pt x="10" y="3"/>
                  </a:cubicBezTo>
                  <a:cubicBezTo>
                    <a:pt x="10" y="3"/>
                    <a:pt x="4" y="3"/>
                    <a:pt x="3" y="3"/>
                  </a:cubicBezTo>
                  <a:cubicBezTo>
                    <a:pt x="3" y="3"/>
                    <a:pt x="6" y="2"/>
                    <a:pt x="7" y="2"/>
                  </a:cubicBezTo>
                  <a:cubicBezTo>
                    <a:pt x="7" y="1"/>
                    <a:pt x="3" y="2"/>
                    <a:pt x="3" y="2"/>
                  </a:cubicBezTo>
                  <a:cubicBezTo>
                    <a:pt x="3" y="2"/>
                    <a:pt x="6" y="1"/>
                    <a:pt x="5" y="1"/>
                  </a:cubicBezTo>
                  <a:cubicBezTo>
                    <a:pt x="4" y="0"/>
                    <a:pt x="3" y="0"/>
                    <a:pt x="2" y="0"/>
                  </a:cubicBezTo>
                  <a:cubicBezTo>
                    <a:pt x="1" y="2"/>
                    <a:pt x="0" y="7"/>
                    <a:pt x="5" y="9"/>
                  </a:cubicBezTo>
                  <a:close/>
                </a:path>
              </a:pathLst>
            </a:custGeom>
            <a:solidFill>
              <a:srgbClr val="4C4948"/>
            </a:solidFill>
            <a:ln w="9525">
              <a:noFill/>
              <a:round/>
            </a:ln>
          </p:spPr>
          <p:txBody>
            <a:bodyPr/>
            <a:lstStyle/>
            <a:p>
              <a:endParaRPr lang="zh-CN" altLang="en-US"/>
            </a:p>
          </p:txBody>
        </p:sp>
        <p:sp>
          <p:nvSpPr>
            <p:cNvPr id="25688" name="熊猫儿小白白(http://dwz.cn/Wu2UP)@|5FFC:14736338|FBC:16777215|LFC:0|LBC:16777215"/>
            <p:cNvSpPr/>
            <p:nvPr/>
          </p:nvSpPr>
          <p:spPr bwMode="auto">
            <a:xfrm>
              <a:off x="547687" y="77788"/>
              <a:ext cx="430213" cy="350838"/>
            </a:xfrm>
            <a:custGeom>
              <a:gdLst>
                <a:gd name="T0" fmla="*/ 2147483646 w 11"/>
                <a:gd name="T1" fmla="*/ 2147483646 h 9"/>
                <a:gd name="T2" fmla="*/ 2147483646 w 11"/>
                <a:gd name="T3" fmla="*/ 2147483646 h 9"/>
                <a:gd name="T4" fmla="*/ 2147483646 w 11"/>
                <a:gd name="T5" fmla="*/ 2147483646 h 9"/>
                <a:gd name="T6" fmla="*/ 2147483646 w 11"/>
                <a:gd name="T7" fmla="*/ 2147483646 h 9"/>
                <a:gd name="T8" fmla="*/ 2147483646 w 11"/>
                <a:gd name="T9" fmla="*/ 2147483646 h 9"/>
                <a:gd name="T10" fmla="*/ 2147483646 w 11"/>
                <a:gd name="T11" fmla="*/ 0 h 9"/>
                <a:gd name="T12" fmla="*/ 2147483646 w 11"/>
                <a:gd name="T13" fmla="*/ 2147483646 h 9"/>
                <a:gd name="T14" fmla="*/ 0 w 11"/>
                <a:gd name="T15" fmla="*/ 2147483646 h 9"/>
                <a:gd name="T16" fmla="*/ 2147483646 w 11"/>
                <a:gd name="T17" fmla="*/ 2147483646 h 9"/>
                <a:gd name="T18" fmla="*/ 2147483646 w 11"/>
                <a:gd name="T19" fmla="*/ 2147483646 h 9"/>
                <a:gd name="T20" fmla="*/ 2147483646 w 11"/>
                <a:gd name="T21" fmla="*/ 2147483646 h 9"/>
                <a:gd name="T22" fmla="*/ 2147483646 w 11"/>
                <a:gd name="T23" fmla="*/ 2147483646 h 9"/>
                <a:gd name="T24" fmla="*/ 2147483646 w 11"/>
                <a:gd name="T25" fmla="*/ 2147483646 h 9"/>
                <a:gd name="T26" fmla="*/ 2147483646 w 11"/>
                <a:gd name="T27" fmla="*/ 2147483646 h 9"/>
                <a:gd name="T28" fmla="*/ 2147483646 w 11"/>
                <a:gd name="T29" fmla="*/ 2147483646 h 9"/>
                <a:gd name="T30" fmla="*/ 2147483646 w 11"/>
                <a:gd name="T31" fmla="*/ 2147483646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9">
                  <a:moveTo>
                    <a:pt x="5" y="5"/>
                  </a:moveTo>
                  <a:cubicBezTo>
                    <a:pt x="7" y="4"/>
                    <a:pt x="7" y="4"/>
                    <a:pt x="7" y="4"/>
                  </a:cubicBezTo>
                  <a:cubicBezTo>
                    <a:pt x="7" y="4"/>
                    <a:pt x="4" y="5"/>
                    <a:pt x="4" y="4"/>
                  </a:cubicBezTo>
                  <a:cubicBezTo>
                    <a:pt x="4" y="4"/>
                    <a:pt x="4" y="3"/>
                    <a:pt x="4" y="2"/>
                  </a:cubicBezTo>
                  <a:cubicBezTo>
                    <a:pt x="4" y="3"/>
                    <a:pt x="4" y="3"/>
                    <a:pt x="4" y="3"/>
                  </a:cubicBezTo>
                  <a:cubicBezTo>
                    <a:pt x="3" y="3"/>
                    <a:pt x="2" y="0"/>
                    <a:pt x="2" y="0"/>
                  </a:cubicBezTo>
                  <a:cubicBezTo>
                    <a:pt x="2" y="0"/>
                    <a:pt x="3" y="3"/>
                    <a:pt x="3" y="4"/>
                  </a:cubicBezTo>
                  <a:cubicBezTo>
                    <a:pt x="2" y="4"/>
                    <a:pt x="1" y="4"/>
                    <a:pt x="0" y="4"/>
                  </a:cubicBezTo>
                  <a:cubicBezTo>
                    <a:pt x="0" y="5"/>
                    <a:pt x="0" y="5"/>
                    <a:pt x="1" y="5"/>
                  </a:cubicBezTo>
                  <a:cubicBezTo>
                    <a:pt x="2" y="5"/>
                    <a:pt x="2" y="5"/>
                    <a:pt x="2" y="5"/>
                  </a:cubicBezTo>
                  <a:cubicBezTo>
                    <a:pt x="2" y="5"/>
                    <a:pt x="2" y="6"/>
                    <a:pt x="2" y="6"/>
                  </a:cubicBezTo>
                  <a:cubicBezTo>
                    <a:pt x="3" y="6"/>
                    <a:pt x="5" y="6"/>
                    <a:pt x="5" y="7"/>
                  </a:cubicBezTo>
                  <a:cubicBezTo>
                    <a:pt x="5" y="7"/>
                    <a:pt x="5" y="7"/>
                    <a:pt x="4" y="8"/>
                  </a:cubicBezTo>
                  <a:cubicBezTo>
                    <a:pt x="5" y="7"/>
                    <a:pt x="5" y="7"/>
                    <a:pt x="5" y="7"/>
                  </a:cubicBezTo>
                  <a:cubicBezTo>
                    <a:pt x="6" y="7"/>
                    <a:pt x="11" y="9"/>
                    <a:pt x="11" y="9"/>
                  </a:cubicBezTo>
                  <a:lnTo>
                    <a:pt x="5" y="5"/>
                  </a:lnTo>
                  <a:close/>
                </a:path>
              </a:pathLst>
            </a:custGeom>
            <a:solidFill>
              <a:srgbClr val="D2DBE0"/>
            </a:solidFill>
            <a:ln w="9525">
              <a:noFill/>
              <a:round/>
            </a:ln>
          </p:spPr>
          <p:txBody>
            <a:bodyPr/>
            <a:lstStyle/>
            <a:p>
              <a:endParaRPr lang="zh-CN" altLang="en-US"/>
            </a:p>
          </p:txBody>
        </p:sp>
        <p:sp>
          <p:nvSpPr>
            <p:cNvPr id="25689" name="熊猫儿小白白(http://dwz.cn/Wu2UP)@|5FFC:14736338|FBC:16777215|LFC:0|LBC:16777215"/>
            <p:cNvSpPr/>
            <p:nvPr/>
          </p:nvSpPr>
          <p:spPr bwMode="auto">
            <a:xfrm>
              <a:off x="704850" y="117475"/>
              <a:ext cx="38100" cy="39688"/>
            </a:xfrm>
            <a:custGeom>
              <a:gdLst>
                <a:gd name="T0" fmla="*/ 0 w 1"/>
                <a:gd name="T1" fmla="*/ 2147483646 h 1"/>
                <a:gd name="T2" fmla="*/ 2147483646 w 1"/>
                <a:gd name="T3" fmla="*/ 0 h 1"/>
                <a:gd name="T4" fmla="*/ 0 w 1"/>
                <a:gd name="T5" fmla="*/ 2147483646 h 1"/>
                <a:gd name="T6" fmla="*/ 0 60000 65536"/>
                <a:gd name="T7" fmla="*/ 0 60000 65536"/>
                <a:gd name="T8" fmla="*/ 0 60000 65536"/>
              </a:gdLst>
              <a:cxnLst>
                <a:cxn ang="T6">
                  <a:pos x="T0" y="T1"/>
                </a:cxn>
                <a:cxn ang="T7">
                  <a:pos x="T2" y="T3"/>
                </a:cxn>
                <a:cxn ang="T8">
                  <a:pos x="T4" y="T5"/>
                </a:cxn>
              </a:cxnLst>
              <a:rect l="0" t="0" r="r" b="b"/>
              <a:pathLst>
                <a:path w="1" h="1">
                  <a:moveTo>
                    <a:pt x="0" y="1"/>
                  </a:moveTo>
                  <a:cubicBezTo>
                    <a:pt x="1" y="1"/>
                    <a:pt x="1" y="0"/>
                    <a:pt x="1" y="0"/>
                  </a:cubicBezTo>
                  <a:cubicBezTo>
                    <a:pt x="1" y="0"/>
                    <a:pt x="1" y="1"/>
                    <a:pt x="0" y="1"/>
                  </a:cubicBezTo>
                  <a:close/>
                </a:path>
              </a:pathLst>
            </a:custGeom>
            <a:solidFill>
              <a:srgbClr val="D2DBE0"/>
            </a:solidFill>
            <a:ln w="9525">
              <a:noFill/>
              <a:round/>
            </a:ln>
          </p:spPr>
          <p:txBody>
            <a:bodyPr/>
            <a:lstStyle/>
            <a:p>
              <a:endParaRPr lang="zh-CN" altLang="en-US"/>
            </a:p>
          </p:txBody>
        </p:sp>
        <p:sp>
          <p:nvSpPr>
            <p:cNvPr id="25690" name="熊猫儿小白白(http://dwz.cn/Wu2UP)@|5FFC:14736338|FBC:16777215|LFC:0|LBC:16777215"/>
            <p:cNvSpPr/>
            <p:nvPr/>
          </p:nvSpPr>
          <p:spPr bwMode="auto">
            <a:xfrm>
              <a:off x="782637" y="117475"/>
              <a:ext cx="782638" cy="817563"/>
            </a:xfrm>
            <a:custGeom>
              <a:gdLst>
                <a:gd name="T0" fmla="*/ 2147483646 w 20"/>
                <a:gd name="T1" fmla="*/ 2147483646 h 21"/>
                <a:gd name="T2" fmla="*/ 2147483646 w 20"/>
                <a:gd name="T3" fmla="*/ 2147483646 h 21"/>
                <a:gd name="T4" fmla="*/ 2147483646 w 20"/>
                <a:gd name="T5" fmla="*/ 2147483646 h 21"/>
                <a:gd name="T6" fmla="*/ 2147483646 w 20"/>
                <a:gd name="T7" fmla="*/ 2147483646 h 21"/>
                <a:gd name="T8" fmla="*/ 2147483646 w 20"/>
                <a:gd name="T9" fmla="*/ 2147483646 h 21"/>
                <a:gd name="T10" fmla="*/ 2147483646 w 20"/>
                <a:gd name="T11" fmla="*/ 2147483646 h 21"/>
                <a:gd name="T12" fmla="*/ 2147483646 w 20"/>
                <a:gd name="T13" fmla="*/ 2147483646 h 21"/>
                <a:gd name="T14" fmla="*/ 2147483646 w 20"/>
                <a:gd name="T15" fmla="*/ 2147483646 h 21"/>
                <a:gd name="T16" fmla="*/ 2147483646 w 20"/>
                <a:gd name="T17" fmla="*/ 2147483646 h 21"/>
                <a:gd name="T18" fmla="*/ 2147483646 w 20"/>
                <a:gd name="T19" fmla="*/ 2147483646 h 21"/>
                <a:gd name="T20" fmla="*/ 2147483646 w 20"/>
                <a:gd name="T21" fmla="*/ 2147483646 h 21"/>
                <a:gd name="T22" fmla="*/ 2147483646 w 20"/>
                <a:gd name="T23" fmla="*/ 2147483646 h 21"/>
                <a:gd name="T24" fmla="*/ 2147483646 w 20"/>
                <a:gd name="T25" fmla="*/ 2147483646 h 21"/>
                <a:gd name="T26" fmla="*/ 2147483646 w 20"/>
                <a:gd name="T27" fmla="*/ 0 h 21"/>
                <a:gd name="T28" fmla="*/ 2147483646 w 20"/>
                <a:gd name="T29" fmla="*/ 0 h 21"/>
                <a:gd name="T30" fmla="*/ 2147483646 w 20"/>
                <a:gd name="T31" fmla="*/ 2147483646 h 21"/>
                <a:gd name="T32" fmla="*/ 2147483646 w 20"/>
                <a:gd name="T33" fmla="*/ 2147483646 h 21"/>
                <a:gd name="T34" fmla="*/ 2147483646 w 20"/>
                <a:gd name="T35" fmla="*/ 2147483646 h 21"/>
                <a:gd name="T36" fmla="*/ 2147483646 w 20"/>
                <a:gd name="T37" fmla="*/ 2147483646 h 21"/>
                <a:gd name="T38" fmla="*/ 2147483646 w 20"/>
                <a:gd name="T39" fmla="*/ 2147483646 h 21"/>
                <a:gd name="T40" fmla="*/ 2147483646 w 20"/>
                <a:gd name="T41" fmla="*/ 2147483646 h 21"/>
                <a:gd name="T42" fmla="*/ 2147483646 w 20"/>
                <a:gd name="T43" fmla="*/ 2147483646 h 21"/>
                <a:gd name="T44" fmla="*/ 2147483646 w 20"/>
                <a:gd name="T45" fmla="*/ 2147483646 h 21"/>
                <a:gd name="T46" fmla="*/ 0 w 20"/>
                <a:gd name="T47" fmla="*/ 2147483646 h 21"/>
                <a:gd name="T48" fmla="*/ 2147483646 w 20"/>
                <a:gd name="T49" fmla="*/ 2147483646 h 21"/>
                <a:gd name="T50" fmla="*/ 2147483646 w 20"/>
                <a:gd name="T51" fmla="*/ 2147483646 h 21"/>
                <a:gd name="T52" fmla="*/ 2147483646 w 20"/>
                <a:gd name="T53" fmla="*/ 2147483646 h 21"/>
                <a:gd name="T54" fmla="*/ 2147483646 w 20"/>
                <a:gd name="T55" fmla="*/ 2147483646 h 21"/>
                <a:gd name="T56" fmla="*/ 2147483646 w 20"/>
                <a:gd name="T57" fmla="*/ 2147483646 h 21"/>
                <a:gd name="T58" fmla="*/ 2147483646 w 20"/>
                <a:gd name="T59" fmla="*/ 2147483646 h 21"/>
                <a:gd name="T60" fmla="*/ 2147483646 w 20"/>
                <a:gd name="T61" fmla="*/ 2147483646 h 21"/>
                <a:gd name="T62" fmla="*/ 2147483646 w 20"/>
                <a:gd name="T63" fmla="*/ 2147483646 h 21"/>
                <a:gd name="T64" fmla="*/ 2147483646 w 20"/>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 h="21">
                  <a:moveTo>
                    <a:pt x="17" y="14"/>
                  </a:moveTo>
                  <a:cubicBezTo>
                    <a:pt x="16" y="13"/>
                    <a:pt x="16" y="13"/>
                    <a:pt x="16" y="13"/>
                  </a:cubicBezTo>
                  <a:cubicBezTo>
                    <a:pt x="17" y="11"/>
                    <a:pt x="17" y="11"/>
                    <a:pt x="17" y="11"/>
                  </a:cubicBezTo>
                  <a:cubicBezTo>
                    <a:pt x="15" y="13"/>
                    <a:pt x="14" y="12"/>
                    <a:pt x="14" y="12"/>
                  </a:cubicBezTo>
                  <a:cubicBezTo>
                    <a:pt x="14" y="12"/>
                    <a:pt x="14" y="12"/>
                    <a:pt x="14" y="12"/>
                  </a:cubicBezTo>
                  <a:cubicBezTo>
                    <a:pt x="16" y="9"/>
                    <a:pt x="14" y="9"/>
                    <a:pt x="14" y="9"/>
                  </a:cubicBezTo>
                  <a:cubicBezTo>
                    <a:pt x="13" y="8"/>
                    <a:pt x="13" y="8"/>
                    <a:pt x="13" y="8"/>
                  </a:cubicBezTo>
                  <a:cubicBezTo>
                    <a:pt x="12" y="3"/>
                    <a:pt x="12" y="3"/>
                    <a:pt x="12" y="3"/>
                  </a:cubicBezTo>
                  <a:cubicBezTo>
                    <a:pt x="12" y="3"/>
                    <a:pt x="12" y="3"/>
                    <a:pt x="12" y="3"/>
                  </a:cubicBezTo>
                  <a:cubicBezTo>
                    <a:pt x="11" y="4"/>
                    <a:pt x="11" y="7"/>
                    <a:pt x="11" y="7"/>
                  </a:cubicBezTo>
                  <a:cubicBezTo>
                    <a:pt x="10" y="6"/>
                    <a:pt x="10" y="6"/>
                    <a:pt x="10" y="6"/>
                  </a:cubicBezTo>
                  <a:cubicBezTo>
                    <a:pt x="11" y="8"/>
                    <a:pt x="11" y="8"/>
                    <a:pt x="11" y="8"/>
                  </a:cubicBezTo>
                  <a:cubicBezTo>
                    <a:pt x="11" y="9"/>
                    <a:pt x="10" y="9"/>
                    <a:pt x="10" y="9"/>
                  </a:cubicBezTo>
                  <a:cubicBezTo>
                    <a:pt x="4" y="7"/>
                    <a:pt x="4" y="2"/>
                    <a:pt x="5" y="0"/>
                  </a:cubicBezTo>
                  <a:cubicBezTo>
                    <a:pt x="5" y="0"/>
                    <a:pt x="4" y="0"/>
                    <a:pt x="4" y="0"/>
                  </a:cubicBezTo>
                  <a:cubicBezTo>
                    <a:pt x="1" y="7"/>
                    <a:pt x="8" y="9"/>
                    <a:pt x="9" y="10"/>
                  </a:cubicBezTo>
                  <a:cubicBezTo>
                    <a:pt x="10" y="10"/>
                    <a:pt x="11" y="10"/>
                    <a:pt x="11" y="10"/>
                  </a:cubicBezTo>
                  <a:cubicBezTo>
                    <a:pt x="11" y="10"/>
                    <a:pt x="12" y="11"/>
                    <a:pt x="12" y="11"/>
                  </a:cubicBezTo>
                  <a:cubicBezTo>
                    <a:pt x="12" y="12"/>
                    <a:pt x="8" y="15"/>
                    <a:pt x="7" y="16"/>
                  </a:cubicBezTo>
                  <a:cubicBezTo>
                    <a:pt x="6" y="17"/>
                    <a:pt x="3" y="18"/>
                    <a:pt x="3" y="18"/>
                  </a:cubicBezTo>
                  <a:cubicBezTo>
                    <a:pt x="4" y="12"/>
                    <a:pt x="2" y="10"/>
                    <a:pt x="2" y="10"/>
                  </a:cubicBezTo>
                  <a:cubicBezTo>
                    <a:pt x="4" y="14"/>
                    <a:pt x="1" y="17"/>
                    <a:pt x="1" y="17"/>
                  </a:cubicBezTo>
                  <a:cubicBezTo>
                    <a:pt x="0" y="15"/>
                    <a:pt x="1" y="11"/>
                    <a:pt x="1" y="11"/>
                  </a:cubicBezTo>
                  <a:cubicBezTo>
                    <a:pt x="0" y="13"/>
                    <a:pt x="0" y="16"/>
                    <a:pt x="0" y="18"/>
                  </a:cubicBezTo>
                  <a:cubicBezTo>
                    <a:pt x="1" y="19"/>
                    <a:pt x="2" y="19"/>
                    <a:pt x="2" y="20"/>
                  </a:cubicBezTo>
                  <a:cubicBezTo>
                    <a:pt x="3" y="21"/>
                    <a:pt x="4" y="21"/>
                    <a:pt x="4" y="21"/>
                  </a:cubicBezTo>
                  <a:cubicBezTo>
                    <a:pt x="4" y="21"/>
                    <a:pt x="5" y="19"/>
                    <a:pt x="5" y="19"/>
                  </a:cubicBezTo>
                  <a:cubicBezTo>
                    <a:pt x="5" y="20"/>
                    <a:pt x="10" y="16"/>
                    <a:pt x="11" y="16"/>
                  </a:cubicBezTo>
                  <a:cubicBezTo>
                    <a:pt x="12" y="15"/>
                    <a:pt x="13" y="14"/>
                    <a:pt x="13" y="14"/>
                  </a:cubicBezTo>
                  <a:cubicBezTo>
                    <a:pt x="13" y="14"/>
                    <a:pt x="17" y="16"/>
                    <a:pt x="18" y="16"/>
                  </a:cubicBezTo>
                  <a:cubicBezTo>
                    <a:pt x="18" y="16"/>
                    <a:pt x="18" y="16"/>
                    <a:pt x="18" y="16"/>
                  </a:cubicBezTo>
                  <a:cubicBezTo>
                    <a:pt x="19" y="15"/>
                    <a:pt x="20" y="14"/>
                    <a:pt x="20" y="14"/>
                  </a:cubicBezTo>
                  <a:cubicBezTo>
                    <a:pt x="20" y="14"/>
                    <a:pt x="17" y="14"/>
                    <a:pt x="17" y="14"/>
                  </a:cubicBezTo>
                  <a:close/>
                </a:path>
              </a:pathLst>
            </a:custGeom>
            <a:solidFill>
              <a:srgbClr val="D2DBE0"/>
            </a:solidFill>
            <a:ln w="9525">
              <a:noFill/>
              <a:round/>
            </a:ln>
          </p:spPr>
          <p:txBody>
            <a:bodyPr/>
            <a:lstStyle/>
            <a:p>
              <a:endParaRPr lang="zh-CN" altLang="en-US"/>
            </a:p>
          </p:txBody>
        </p:sp>
        <p:sp>
          <p:nvSpPr>
            <p:cNvPr id="25691" name="熊猫儿小白白(http://dwz.cn/Wu2UP)@|5FFC:15724527|FBC:16777215|LFC:0|LBC:16777215"/>
            <p:cNvSpPr/>
            <p:nvPr/>
          </p:nvSpPr>
          <p:spPr bwMode="auto">
            <a:xfrm>
              <a:off x="1252537" y="234950"/>
              <a:ext cx="77788" cy="233363"/>
            </a:xfrm>
            <a:custGeom>
              <a:gdLst>
                <a:gd name="T0" fmla="*/ 0 w 2"/>
                <a:gd name="T1" fmla="*/ 2147483646 h 6"/>
                <a:gd name="T2" fmla="*/ 2147483646 w 2"/>
                <a:gd name="T3" fmla="*/ 2147483646 h 6"/>
                <a:gd name="T4" fmla="*/ 2147483646 w 2"/>
                <a:gd name="T5" fmla="*/ 2147483646 h 6"/>
                <a:gd name="T6" fmla="*/ 2147483646 w 2"/>
                <a:gd name="T7" fmla="*/ 0 h 6"/>
                <a:gd name="T8" fmla="*/ 0 w 2"/>
                <a:gd name="T9" fmla="*/ 0 h 6"/>
                <a:gd name="T10" fmla="*/ 0 w 2"/>
                <a:gd name="T11" fmla="*/ 2147483646 h 6"/>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2" h="6">
                  <a:moveTo>
                    <a:pt x="0" y="5"/>
                  </a:moveTo>
                  <a:cubicBezTo>
                    <a:pt x="0" y="5"/>
                    <a:pt x="1" y="6"/>
                    <a:pt x="2" y="6"/>
                  </a:cubicBezTo>
                  <a:cubicBezTo>
                    <a:pt x="2" y="6"/>
                    <a:pt x="2" y="6"/>
                    <a:pt x="2" y="6"/>
                  </a:cubicBezTo>
                  <a:cubicBezTo>
                    <a:pt x="2" y="6"/>
                    <a:pt x="1" y="2"/>
                    <a:pt x="1" y="0"/>
                  </a:cubicBezTo>
                  <a:cubicBezTo>
                    <a:pt x="1" y="0"/>
                    <a:pt x="0" y="0"/>
                    <a:pt x="0" y="0"/>
                  </a:cubicBezTo>
                  <a:cubicBezTo>
                    <a:pt x="0" y="0"/>
                    <a:pt x="0" y="4"/>
                    <a:pt x="0" y="5"/>
                  </a:cubicBezTo>
                  <a:close/>
                </a:path>
              </a:pathLst>
            </a:custGeom>
            <a:solidFill>
              <a:srgbClr val="EFEFEF"/>
            </a:solidFill>
            <a:ln w="9525">
              <a:noFill/>
              <a:round/>
            </a:ln>
          </p:spPr>
          <p:txBody>
            <a:bodyPr/>
            <a:lstStyle/>
            <a:p>
              <a:endParaRPr lang="zh-CN" altLang="en-US"/>
            </a:p>
          </p:txBody>
        </p:sp>
        <p:sp>
          <p:nvSpPr>
            <p:cNvPr id="25692" name="熊猫儿小白白(http://dwz.cn/Wu2UP)@|5FFC:328965|FBC:16777215|LFC:0|LBC:16777215"/>
            <p:cNvSpPr/>
            <p:nvPr/>
          </p:nvSpPr>
          <p:spPr bwMode="auto">
            <a:xfrm>
              <a:off x="1212850" y="623888"/>
              <a:ext cx="79375" cy="466725"/>
            </a:xfrm>
            <a:custGeom>
              <a:gdLst>
                <a:gd name="T0" fmla="*/ 0 w 2"/>
                <a:gd name="T1" fmla="*/ 2147483646 h 12"/>
                <a:gd name="T2" fmla="*/ 2147483646 w 2"/>
                <a:gd name="T3" fmla="*/ 2147483646 h 12"/>
                <a:gd name="T4" fmla="*/ 2147483646 w 2"/>
                <a:gd name="T5" fmla="*/ 0 h 12"/>
                <a:gd name="T6" fmla="*/ 2147483646 w 2"/>
                <a:gd name="T7" fmla="*/ 0 h 12"/>
                <a:gd name="T8" fmla="*/ 0 w 2"/>
                <a:gd name="T9" fmla="*/ 2147483646 h 12"/>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2" h="12">
                  <a:moveTo>
                    <a:pt x="0" y="12"/>
                  </a:moveTo>
                  <a:cubicBezTo>
                    <a:pt x="1" y="11"/>
                    <a:pt x="1" y="11"/>
                    <a:pt x="1" y="11"/>
                  </a:cubicBezTo>
                  <a:cubicBezTo>
                    <a:pt x="2" y="0"/>
                    <a:pt x="2" y="0"/>
                    <a:pt x="2" y="0"/>
                  </a:cubicBezTo>
                  <a:cubicBezTo>
                    <a:pt x="1" y="0"/>
                    <a:pt x="1" y="0"/>
                    <a:pt x="1" y="0"/>
                  </a:cubicBezTo>
                  <a:cubicBezTo>
                    <a:pt x="1" y="0"/>
                    <a:pt x="0" y="11"/>
                    <a:pt x="0" y="12"/>
                  </a:cubicBezTo>
                  <a:close/>
                </a:path>
              </a:pathLst>
            </a:custGeom>
            <a:solidFill>
              <a:srgbClr val="050505"/>
            </a:solidFill>
            <a:ln w="9525">
              <a:noFill/>
              <a:round/>
            </a:ln>
          </p:spPr>
          <p:txBody>
            <a:bodyPr/>
            <a:lstStyle/>
            <a:p>
              <a:endParaRPr lang="zh-CN" altLang="en-US"/>
            </a:p>
          </p:txBody>
        </p:sp>
        <p:sp>
          <p:nvSpPr>
            <p:cNvPr id="25693" name="熊猫儿小白白(http://dwz.cn/Wu2UP)@|5FFC:328965|FBC:16777215|LFC:0|LBC:16777215"/>
            <p:cNvSpPr/>
            <p:nvPr/>
          </p:nvSpPr>
          <p:spPr bwMode="auto">
            <a:xfrm>
              <a:off x="1212850" y="468313"/>
              <a:ext cx="117475" cy="739775"/>
            </a:xfrm>
            <a:custGeom>
              <a:gdLst>
                <a:gd name="T0" fmla="*/ 2147483646 w 3"/>
                <a:gd name="T1" fmla="*/ 2147483646 h 19"/>
                <a:gd name="T2" fmla="*/ 2147483646 w 3"/>
                <a:gd name="T3" fmla="*/ 2147483646 h 19"/>
                <a:gd name="T4" fmla="*/ 2147483646 w 3"/>
                <a:gd name="T5" fmla="*/ 2147483646 h 19"/>
                <a:gd name="T6" fmla="*/ 2147483646 w 3"/>
                <a:gd name="T7" fmla="*/ 0 h 19"/>
                <a:gd name="T8" fmla="*/ 2147483646 w 3"/>
                <a:gd name="T9" fmla="*/ 0 h 19"/>
                <a:gd name="T10" fmla="*/ 2147483646 w 3"/>
                <a:gd name="T11" fmla="*/ 2147483646 h 19"/>
                <a:gd name="T12" fmla="*/ 2147483646 w 3"/>
                <a:gd name="T13" fmla="*/ 2147483646 h 19"/>
                <a:gd name="T14" fmla="*/ 0 w 3"/>
                <a:gd name="T15" fmla="*/ 2147483646 h 19"/>
                <a:gd name="T16" fmla="*/ 2147483646 w 3"/>
                <a:gd name="T17" fmla="*/ 2147483646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19">
                  <a:moveTo>
                    <a:pt x="1" y="19"/>
                  </a:moveTo>
                  <a:cubicBezTo>
                    <a:pt x="2" y="17"/>
                    <a:pt x="2" y="17"/>
                    <a:pt x="2" y="17"/>
                  </a:cubicBezTo>
                  <a:cubicBezTo>
                    <a:pt x="2" y="17"/>
                    <a:pt x="3" y="4"/>
                    <a:pt x="3" y="2"/>
                  </a:cubicBezTo>
                  <a:cubicBezTo>
                    <a:pt x="3" y="2"/>
                    <a:pt x="3" y="1"/>
                    <a:pt x="3" y="0"/>
                  </a:cubicBezTo>
                  <a:cubicBezTo>
                    <a:pt x="3" y="0"/>
                    <a:pt x="2" y="0"/>
                    <a:pt x="2" y="0"/>
                  </a:cubicBezTo>
                  <a:cubicBezTo>
                    <a:pt x="2" y="1"/>
                    <a:pt x="2" y="1"/>
                    <a:pt x="2" y="1"/>
                  </a:cubicBezTo>
                  <a:cubicBezTo>
                    <a:pt x="2" y="1"/>
                    <a:pt x="2" y="2"/>
                    <a:pt x="2" y="3"/>
                  </a:cubicBezTo>
                  <a:cubicBezTo>
                    <a:pt x="2" y="4"/>
                    <a:pt x="0" y="16"/>
                    <a:pt x="0" y="18"/>
                  </a:cubicBezTo>
                  <a:lnTo>
                    <a:pt x="1" y="19"/>
                  </a:lnTo>
                  <a:close/>
                </a:path>
              </a:pathLst>
            </a:custGeom>
            <a:solidFill>
              <a:srgbClr val="050505"/>
            </a:solidFill>
            <a:ln w="9525">
              <a:noFill/>
              <a:round/>
            </a:ln>
          </p:spPr>
          <p:txBody>
            <a:bodyPr/>
            <a:lstStyle/>
            <a:p>
              <a:endParaRPr lang="zh-CN" altLang="en-US"/>
            </a:p>
          </p:txBody>
        </p:sp>
        <p:sp>
          <p:nvSpPr>
            <p:cNvPr id="25694" name="熊猫儿小白白(http://dwz.cn/Wu2UP)@|5FFC:0|FBC:16777215|LFC:0|LBC:16777215"/>
            <p:cNvSpPr/>
            <p:nvPr/>
          </p:nvSpPr>
          <p:spPr bwMode="auto">
            <a:xfrm>
              <a:off x="1292225" y="77788"/>
              <a:ext cx="390525" cy="312738"/>
            </a:xfrm>
            <a:custGeom>
              <a:gdLst>
                <a:gd name="T0" fmla="*/ 2147483646 w 10"/>
                <a:gd name="T1" fmla="*/ 2147483646 h 8"/>
                <a:gd name="T2" fmla="*/ 2147483646 w 10"/>
                <a:gd name="T3" fmla="*/ 2147483646 h 8"/>
                <a:gd name="T4" fmla="*/ 2147483646 w 10"/>
                <a:gd name="T5" fmla="*/ 2147483646 h 8"/>
                <a:gd name="T6" fmla="*/ 2147483646 w 10"/>
                <a:gd name="T7" fmla="*/ 2147483646 h 8"/>
                <a:gd name="T8" fmla="*/ 2147483646 w 10"/>
                <a:gd name="T9" fmla="*/ 2147483646 h 8"/>
                <a:gd name="T10" fmla="*/ 2147483646 w 10"/>
                <a:gd name="T11" fmla="*/ 2147483646 h 8"/>
                <a:gd name="T12" fmla="*/ 2147483646 w 10"/>
                <a:gd name="T13" fmla="*/ 0 h 8"/>
                <a:gd name="T14" fmla="*/ 2147483646 w 10"/>
                <a:gd name="T15" fmla="*/ 0 h 8"/>
                <a:gd name="T16" fmla="*/ 2147483646 w 10"/>
                <a:gd name="T17" fmla="*/ 0 h 8"/>
                <a:gd name="T18" fmla="*/ 0 w 10"/>
                <a:gd name="T19" fmla="*/ 2147483646 h 8"/>
                <a:gd name="T20" fmla="*/ 2147483646 w 10"/>
                <a:gd name="T21" fmla="*/ 2147483646 h 8"/>
                <a:gd name="T22" fmla="*/ 2147483646 w 10"/>
                <a:gd name="T23" fmla="*/ 2147483646 h 8"/>
                <a:gd name="T24" fmla="*/ 2147483646 w 10"/>
                <a:gd name="T25" fmla="*/ 2147483646 h 8"/>
                <a:gd name="T26" fmla="*/ 2147483646 w 10"/>
                <a:gd name="T27" fmla="*/ 2147483646 h 8"/>
                <a:gd name="T28" fmla="*/ 2147483646 w 10"/>
                <a:gd name="T29" fmla="*/ 2147483646 h 8"/>
                <a:gd name="T30" fmla="*/ 2147483646 w 10"/>
                <a:gd name="T31" fmla="*/ 2147483646 h 8"/>
                <a:gd name="T32" fmla="*/ 2147483646 w 10"/>
                <a:gd name="T33" fmla="*/ 2147483646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
                  <a:moveTo>
                    <a:pt x="5" y="7"/>
                  </a:moveTo>
                  <a:cubicBezTo>
                    <a:pt x="5" y="7"/>
                    <a:pt x="5" y="7"/>
                    <a:pt x="5" y="7"/>
                  </a:cubicBezTo>
                  <a:cubicBezTo>
                    <a:pt x="5" y="7"/>
                    <a:pt x="5" y="6"/>
                    <a:pt x="6" y="5"/>
                  </a:cubicBezTo>
                  <a:cubicBezTo>
                    <a:pt x="6" y="5"/>
                    <a:pt x="7" y="4"/>
                    <a:pt x="8" y="4"/>
                  </a:cubicBezTo>
                  <a:cubicBezTo>
                    <a:pt x="8" y="4"/>
                    <a:pt x="9" y="5"/>
                    <a:pt x="9" y="4"/>
                  </a:cubicBezTo>
                  <a:cubicBezTo>
                    <a:pt x="9" y="4"/>
                    <a:pt x="10" y="4"/>
                    <a:pt x="10" y="4"/>
                  </a:cubicBezTo>
                  <a:cubicBezTo>
                    <a:pt x="10" y="4"/>
                    <a:pt x="8" y="1"/>
                    <a:pt x="5" y="0"/>
                  </a:cubicBezTo>
                  <a:cubicBezTo>
                    <a:pt x="4" y="0"/>
                    <a:pt x="4" y="0"/>
                    <a:pt x="4" y="0"/>
                  </a:cubicBezTo>
                  <a:cubicBezTo>
                    <a:pt x="4" y="0"/>
                    <a:pt x="3" y="0"/>
                    <a:pt x="3" y="0"/>
                  </a:cubicBezTo>
                  <a:cubicBezTo>
                    <a:pt x="3" y="0"/>
                    <a:pt x="0" y="1"/>
                    <a:pt x="0" y="4"/>
                  </a:cubicBezTo>
                  <a:cubicBezTo>
                    <a:pt x="0" y="6"/>
                    <a:pt x="1" y="8"/>
                    <a:pt x="1" y="8"/>
                  </a:cubicBezTo>
                  <a:cubicBezTo>
                    <a:pt x="1" y="7"/>
                    <a:pt x="1" y="8"/>
                    <a:pt x="1" y="7"/>
                  </a:cubicBezTo>
                  <a:cubicBezTo>
                    <a:pt x="2" y="7"/>
                    <a:pt x="3" y="7"/>
                    <a:pt x="3" y="7"/>
                  </a:cubicBezTo>
                  <a:cubicBezTo>
                    <a:pt x="3" y="7"/>
                    <a:pt x="3" y="6"/>
                    <a:pt x="3" y="5"/>
                  </a:cubicBezTo>
                  <a:cubicBezTo>
                    <a:pt x="3" y="5"/>
                    <a:pt x="4" y="4"/>
                    <a:pt x="4" y="4"/>
                  </a:cubicBezTo>
                  <a:cubicBezTo>
                    <a:pt x="4" y="4"/>
                    <a:pt x="5" y="5"/>
                    <a:pt x="5" y="6"/>
                  </a:cubicBezTo>
                  <a:lnTo>
                    <a:pt x="5" y="7"/>
                  </a:lnTo>
                  <a:close/>
                </a:path>
              </a:pathLst>
            </a:custGeom>
            <a:solidFill>
              <a:srgbClr val="000000"/>
            </a:solidFill>
            <a:ln w="9525">
              <a:noFill/>
              <a:round/>
            </a:ln>
          </p:spPr>
          <p:txBody>
            <a:bodyPr/>
            <a:lstStyle/>
            <a:p>
              <a:endParaRPr lang="zh-CN" altLang="en-US"/>
            </a:p>
          </p:txBody>
        </p:sp>
      </p:grpSp>
      <p:grpSp>
        <p:nvGrpSpPr>
          <p:cNvPr id="4" name="熊猫儿小白白(http://dwz.cn/Wu2UP)"/>
          <p:cNvGrpSpPr/>
          <p:nvPr/>
        </p:nvGrpSpPr>
        <p:grpSpPr>
          <a:xfrm>
            <a:off x="5033963" y="1636587"/>
            <a:ext cx="1176338" cy="760913"/>
            <a:chExt cx="2503486" cy="1624013"/>
          </a:xfrm>
        </p:grpSpPr>
        <p:sp>
          <p:nvSpPr>
            <p:cNvPr id="25647" name="熊猫儿小白白(http://dwz.cn/Wu2UP)@|5FFC:9350382|FBC:16777215|LFC:0|LBC:16777215"/>
            <p:cNvSpPr/>
            <p:nvPr/>
          </p:nvSpPr>
          <p:spPr bwMode="auto">
            <a:xfrm>
              <a:off x="908049" y="474663"/>
              <a:ext cx="330200" cy="225425"/>
            </a:xfrm>
            <a:custGeom>
              <a:gdLst>
                <a:gd name="T0" fmla="*/ 2147483646 w 12"/>
                <a:gd name="T1" fmla="*/ 2147483646 h 8"/>
                <a:gd name="T2" fmla="*/ 2147483646 w 12"/>
                <a:gd name="T3" fmla="*/ 2147483646 h 8"/>
                <a:gd name="T4" fmla="*/ 0 w 12"/>
                <a:gd name="T5" fmla="*/ 0 h 8"/>
                <a:gd name="T6" fmla="*/ 2147483646 w 12"/>
                <a:gd name="T7" fmla="*/ 2147483646 h 8"/>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12" h="8">
                  <a:moveTo>
                    <a:pt x="4" y="8"/>
                  </a:moveTo>
                  <a:cubicBezTo>
                    <a:pt x="4" y="8"/>
                    <a:pt x="12" y="6"/>
                    <a:pt x="11" y="4"/>
                  </a:cubicBezTo>
                  <a:cubicBezTo>
                    <a:pt x="10" y="1"/>
                    <a:pt x="2" y="0"/>
                    <a:pt x="0" y="0"/>
                  </a:cubicBezTo>
                  <a:lnTo>
                    <a:pt x="4" y="8"/>
                  </a:lnTo>
                  <a:close/>
                </a:path>
              </a:pathLst>
            </a:custGeom>
            <a:solidFill>
              <a:srgbClr val="EEAC8E"/>
            </a:solidFill>
            <a:ln w="9525">
              <a:noFill/>
              <a:round/>
            </a:ln>
          </p:spPr>
          <p:txBody>
            <a:bodyPr/>
            <a:lstStyle/>
            <a:p>
              <a:endParaRPr lang="zh-CN" altLang="en-US"/>
            </a:p>
          </p:txBody>
        </p:sp>
        <p:sp>
          <p:nvSpPr>
            <p:cNvPr id="25648" name="熊猫儿小白白(http://dwz.cn/Wu2UP)@|5FFC:0|FBC:16777215|LFC:0|LBC:16777215"/>
            <p:cNvSpPr/>
            <p:nvPr/>
          </p:nvSpPr>
          <p:spPr bwMode="auto">
            <a:xfrm>
              <a:off x="2063749" y="195263"/>
              <a:ext cx="109537" cy="28575"/>
            </a:xfrm>
            <a:custGeom>
              <a:gdLst>
                <a:gd name="T0" fmla="*/ 2147483646 w 4"/>
                <a:gd name="T1" fmla="*/ 2147483646 h 1"/>
                <a:gd name="T2" fmla="*/ 2147483646 w 4"/>
                <a:gd name="T3" fmla="*/ 2147483646 h 1"/>
                <a:gd name="T4" fmla="*/ 2147483646 w 4"/>
                <a:gd name="T5" fmla="*/ 0 h 1"/>
                <a:gd name="T6" fmla="*/ 2147483646 w 4"/>
                <a:gd name="T7" fmla="*/ 0 h 1"/>
                <a:gd name="T8" fmla="*/ 2147483646 w 4"/>
                <a:gd name="T9" fmla="*/ 2147483646 h 1"/>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4" h="1">
                  <a:moveTo>
                    <a:pt x="4" y="1"/>
                  </a:moveTo>
                  <a:cubicBezTo>
                    <a:pt x="4" y="1"/>
                    <a:pt x="2" y="1"/>
                    <a:pt x="1" y="1"/>
                  </a:cubicBezTo>
                  <a:cubicBezTo>
                    <a:pt x="0" y="1"/>
                    <a:pt x="1" y="0"/>
                    <a:pt x="1" y="0"/>
                  </a:cubicBezTo>
                  <a:cubicBezTo>
                    <a:pt x="1" y="0"/>
                    <a:pt x="3" y="0"/>
                    <a:pt x="4" y="0"/>
                  </a:cubicBezTo>
                  <a:lnTo>
                    <a:pt x="4" y="1"/>
                  </a:lnTo>
                  <a:close/>
                </a:path>
              </a:pathLst>
            </a:custGeom>
            <a:solidFill>
              <a:srgbClr val="000000"/>
            </a:solidFill>
            <a:ln w="9525">
              <a:noFill/>
              <a:round/>
            </a:ln>
          </p:spPr>
          <p:txBody>
            <a:bodyPr/>
            <a:lstStyle/>
            <a:p>
              <a:endParaRPr lang="zh-CN" altLang="en-US"/>
            </a:p>
          </p:txBody>
        </p:sp>
        <p:sp>
          <p:nvSpPr>
            <p:cNvPr id="25649" name="熊猫儿小白白(http://dwz.cn/Wu2UP)@|5FFC:6250337|FBC:16777215|LFC:0|LBC:16777215"/>
            <p:cNvSpPr/>
            <p:nvPr/>
          </p:nvSpPr>
          <p:spPr bwMode="auto">
            <a:xfrm>
              <a:off x="1952624" y="139700"/>
              <a:ext cx="550862" cy="560388"/>
            </a:xfrm>
            <a:custGeom>
              <a:gdLst>
                <a:gd name="T0" fmla="*/ 0 w 20"/>
                <a:gd name="T1" fmla="*/ 2147483646 h 20"/>
                <a:gd name="T2" fmla="*/ 2147483646 w 20"/>
                <a:gd name="T3" fmla="*/ 0 h 20"/>
                <a:gd name="T4" fmla="*/ 2147483646 w 20"/>
                <a:gd name="T5" fmla="*/ 2147483646 h 20"/>
                <a:gd name="T6" fmla="*/ 2147483646 w 20"/>
                <a:gd name="T7" fmla="*/ 2147483646 h 20"/>
                <a:gd name="T8" fmla="*/ 2147483646 w 20"/>
                <a:gd name="T9" fmla="*/ 2147483646 h 20"/>
                <a:gd name="T10" fmla="*/ 0 w 20"/>
                <a:gd name="T11" fmla="*/ 2147483646 h 20"/>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20" h="20">
                  <a:moveTo>
                    <a:pt x="0" y="11"/>
                  </a:moveTo>
                  <a:cubicBezTo>
                    <a:pt x="0" y="11"/>
                    <a:pt x="10" y="0"/>
                    <a:pt x="11" y="0"/>
                  </a:cubicBezTo>
                  <a:cubicBezTo>
                    <a:pt x="11" y="0"/>
                    <a:pt x="20" y="8"/>
                    <a:pt x="19" y="9"/>
                  </a:cubicBezTo>
                  <a:cubicBezTo>
                    <a:pt x="19" y="10"/>
                    <a:pt x="11" y="19"/>
                    <a:pt x="9" y="19"/>
                  </a:cubicBezTo>
                  <a:cubicBezTo>
                    <a:pt x="8" y="19"/>
                    <a:pt x="9" y="19"/>
                    <a:pt x="9" y="19"/>
                  </a:cubicBezTo>
                  <a:cubicBezTo>
                    <a:pt x="9" y="19"/>
                    <a:pt x="8" y="20"/>
                    <a:pt x="0" y="11"/>
                  </a:cubicBezTo>
                  <a:close/>
                </a:path>
              </a:pathLst>
            </a:custGeom>
            <a:solidFill>
              <a:srgbClr val="615F5F"/>
            </a:solidFill>
            <a:ln w="9525">
              <a:noFill/>
              <a:round/>
            </a:ln>
          </p:spPr>
          <p:txBody>
            <a:bodyPr/>
            <a:lstStyle/>
            <a:p>
              <a:endParaRPr lang="zh-CN" altLang="en-US"/>
            </a:p>
          </p:txBody>
        </p:sp>
        <p:sp>
          <p:nvSpPr>
            <p:cNvPr id="25650" name="熊猫儿小白白(http://dwz.cn/Wu2UP)@|5FFC:0|FBC:16777215|LFC:0|LBC:16777215"/>
            <p:cNvSpPr/>
            <p:nvPr/>
          </p:nvSpPr>
          <p:spPr bwMode="auto">
            <a:xfrm>
              <a:off x="1981199" y="139700"/>
              <a:ext cx="495300" cy="503238"/>
            </a:xfrm>
            <a:custGeom>
              <a:gdLst>
                <a:gd name="T0" fmla="*/ 0 w 18"/>
                <a:gd name="T1" fmla="*/ 2147483646 h 18"/>
                <a:gd name="T2" fmla="*/ 2147483646 w 18"/>
                <a:gd name="T3" fmla="*/ 2147483646 h 18"/>
                <a:gd name="T4" fmla="*/ 2147483646 w 18"/>
                <a:gd name="T5" fmla="*/ 2147483646 h 18"/>
                <a:gd name="T6" fmla="*/ 2147483646 w 18"/>
                <a:gd name="T7" fmla="*/ 0 h 18"/>
                <a:gd name="T8" fmla="*/ 2147483646 w 18"/>
                <a:gd name="T9" fmla="*/ 2147483646 h 18"/>
                <a:gd name="T10" fmla="*/ 2147483646 w 18"/>
                <a:gd name="T11" fmla="*/ 2147483646 h 18"/>
                <a:gd name="T12" fmla="*/ 2147483646 w 18"/>
                <a:gd name="T13" fmla="*/ 2147483646 h 18"/>
                <a:gd name="T14" fmla="*/ 2147483646 w 18"/>
                <a:gd name="T15" fmla="*/ 2147483646 h 18"/>
                <a:gd name="T16" fmla="*/ 2147483646 w 18"/>
                <a:gd name="T17" fmla="*/ 2147483646 h 18"/>
                <a:gd name="T18" fmla="*/ 2147483646 w 18"/>
                <a:gd name="T19" fmla="*/ 2147483646 h 18"/>
                <a:gd name="T20" fmla="*/ 2147483646 w 18"/>
                <a:gd name="T21" fmla="*/ 2147483646 h 18"/>
                <a:gd name="T22" fmla="*/ 2147483646 w 18"/>
                <a:gd name="T23" fmla="*/ 2147483646 h 18"/>
                <a:gd name="T24" fmla="*/ 2147483646 w 18"/>
                <a:gd name="T25" fmla="*/ 2147483646 h 18"/>
                <a:gd name="T26" fmla="*/ 0 w 18"/>
                <a:gd name="T27" fmla="*/ 2147483646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8">
                  <a:moveTo>
                    <a:pt x="0" y="11"/>
                  </a:moveTo>
                  <a:cubicBezTo>
                    <a:pt x="0" y="11"/>
                    <a:pt x="3" y="14"/>
                    <a:pt x="4" y="14"/>
                  </a:cubicBezTo>
                  <a:cubicBezTo>
                    <a:pt x="5" y="13"/>
                    <a:pt x="14" y="6"/>
                    <a:pt x="14" y="5"/>
                  </a:cubicBezTo>
                  <a:cubicBezTo>
                    <a:pt x="13" y="4"/>
                    <a:pt x="14" y="4"/>
                    <a:pt x="11" y="0"/>
                  </a:cubicBezTo>
                  <a:cubicBezTo>
                    <a:pt x="11" y="0"/>
                    <a:pt x="14" y="4"/>
                    <a:pt x="14" y="5"/>
                  </a:cubicBezTo>
                  <a:cubicBezTo>
                    <a:pt x="14" y="5"/>
                    <a:pt x="18" y="8"/>
                    <a:pt x="17" y="9"/>
                  </a:cubicBezTo>
                  <a:cubicBezTo>
                    <a:pt x="17" y="9"/>
                    <a:pt x="18" y="10"/>
                    <a:pt x="9" y="18"/>
                  </a:cubicBezTo>
                  <a:cubicBezTo>
                    <a:pt x="9" y="18"/>
                    <a:pt x="17" y="10"/>
                    <a:pt x="17" y="9"/>
                  </a:cubicBezTo>
                  <a:cubicBezTo>
                    <a:pt x="14" y="6"/>
                    <a:pt x="14" y="6"/>
                    <a:pt x="14" y="6"/>
                  </a:cubicBezTo>
                  <a:cubicBezTo>
                    <a:pt x="14" y="6"/>
                    <a:pt x="11" y="9"/>
                    <a:pt x="10" y="9"/>
                  </a:cubicBezTo>
                  <a:cubicBezTo>
                    <a:pt x="10" y="9"/>
                    <a:pt x="11" y="10"/>
                    <a:pt x="11" y="11"/>
                  </a:cubicBezTo>
                  <a:cubicBezTo>
                    <a:pt x="10" y="12"/>
                    <a:pt x="9" y="11"/>
                    <a:pt x="9" y="11"/>
                  </a:cubicBezTo>
                  <a:cubicBezTo>
                    <a:pt x="9" y="11"/>
                    <a:pt x="5" y="14"/>
                    <a:pt x="4" y="14"/>
                  </a:cubicBezTo>
                  <a:cubicBezTo>
                    <a:pt x="3" y="14"/>
                    <a:pt x="1" y="12"/>
                    <a:pt x="0" y="11"/>
                  </a:cubicBezTo>
                  <a:close/>
                </a:path>
              </a:pathLst>
            </a:custGeom>
            <a:solidFill>
              <a:srgbClr val="000000"/>
            </a:solidFill>
            <a:ln w="9525">
              <a:noFill/>
              <a:round/>
            </a:ln>
          </p:spPr>
          <p:txBody>
            <a:bodyPr/>
            <a:lstStyle/>
            <a:p>
              <a:endParaRPr lang="zh-CN" altLang="en-US"/>
            </a:p>
          </p:txBody>
        </p:sp>
        <p:sp>
          <p:nvSpPr>
            <p:cNvPr id="25651" name="熊猫儿小白白(http://dwz.cn/Wu2UP)@|5FFC:9683704|FBC:16777215|LFC:0|LBC:16777215"/>
            <p:cNvSpPr/>
            <p:nvPr/>
          </p:nvSpPr>
          <p:spPr bwMode="auto">
            <a:xfrm>
              <a:off x="1952624" y="166688"/>
              <a:ext cx="165100" cy="196850"/>
            </a:xfrm>
            <a:custGeom>
              <a:gdLst>
                <a:gd name="T0" fmla="*/ 0 w 6"/>
                <a:gd name="T1" fmla="*/ 2147483646 h 7"/>
                <a:gd name="T2" fmla="*/ 2147483646 w 6"/>
                <a:gd name="T3" fmla="*/ 2147483646 h 7"/>
                <a:gd name="T4" fmla="*/ 2147483646 w 6"/>
                <a:gd name="T5" fmla="*/ 2147483646 h 7"/>
                <a:gd name="T6" fmla="*/ 2147483646 w 6"/>
                <a:gd name="T7" fmla="*/ 2147483646 h 7"/>
                <a:gd name="T8" fmla="*/ 2147483646 w 6"/>
                <a:gd name="T9" fmla="*/ 2147483646 h 7"/>
                <a:gd name="T10" fmla="*/ 2147483646 w 6"/>
                <a:gd name="T11" fmla="*/ 2147483646 h 7"/>
                <a:gd name="T12" fmla="*/ 2147483646 w 6"/>
                <a:gd name="T13" fmla="*/ 2147483646 h 7"/>
                <a:gd name="T14" fmla="*/ 2147483646 w 6"/>
                <a:gd name="T15" fmla="*/ 2147483646 h 7"/>
                <a:gd name="T16" fmla="*/ 2147483646 w 6"/>
                <a:gd name="T17" fmla="*/ 2147483646 h 7"/>
                <a:gd name="T18" fmla="*/ 2147483646 w 6"/>
                <a:gd name="T19" fmla="*/ 2147483646 h 7"/>
                <a:gd name="T20" fmla="*/ 2147483646 w 6"/>
                <a:gd name="T21" fmla="*/ 2147483646 h 7"/>
                <a:gd name="T22" fmla="*/ 2147483646 w 6"/>
                <a:gd name="T23" fmla="*/ 2147483646 h 7"/>
                <a:gd name="T24" fmla="*/ 2147483646 w 6"/>
                <a:gd name="T25" fmla="*/ 0 h 7"/>
                <a:gd name="T26" fmla="*/ 2147483646 w 6"/>
                <a:gd name="T27" fmla="*/ 0 h 7"/>
                <a:gd name="T28" fmla="*/ 2147483646 w 6"/>
                <a:gd name="T29" fmla="*/ 2147483646 h 7"/>
                <a:gd name="T30" fmla="*/ 2147483646 w 6"/>
                <a:gd name="T31" fmla="*/ 2147483646 h 7"/>
                <a:gd name="T32" fmla="*/ 0 w 6"/>
                <a:gd name="T33" fmla="*/ 2147483646 h 7"/>
                <a:gd name="T34" fmla="*/ 0 w 6"/>
                <a:gd name="T35" fmla="*/ 2147483646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0" y="7"/>
                  </a:moveTo>
                  <a:cubicBezTo>
                    <a:pt x="0" y="7"/>
                    <a:pt x="3" y="6"/>
                    <a:pt x="3" y="6"/>
                  </a:cubicBezTo>
                  <a:cubicBezTo>
                    <a:pt x="4" y="6"/>
                    <a:pt x="5" y="5"/>
                    <a:pt x="5" y="5"/>
                  </a:cubicBezTo>
                  <a:cubicBezTo>
                    <a:pt x="5" y="5"/>
                    <a:pt x="6" y="5"/>
                    <a:pt x="6" y="4"/>
                  </a:cubicBezTo>
                  <a:cubicBezTo>
                    <a:pt x="6" y="4"/>
                    <a:pt x="6" y="4"/>
                    <a:pt x="6" y="4"/>
                  </a:cubicBezTo>
                  <a:cubicBezTo>
                    <a:pt x="6" y="4"/>
                    <a:pt x="6" y="4"/>
                    <a:pt x="6" y="3"/>
                  </a:cubicBezTo>
                  <a:cubicBezTo>
                    <a:pt x="6" y="3"/>
                    <a:pt x="6" y="3"/>
                    <a:pt x="6" y="3"/>
                  </a:cubicBezTo>
                  <a:cubicBezTo>
                    <a:pt x="6" y="3"/>
                    <a:pt x="6" y="3"/>
                    <a:pt x="6" y="2"/>
                  </a:cubicBezTo>
                  <a:cubicBezTo>
                    <a:pt x="6" y="2"/>
                    <a:pt x="6" y="1"/>
                    <a:pt x="6" y="1"/>
                  </a:cubicBezTo>
                  <a:cubicBezTo>
                    <a:pt x="6" y="1"/>
                    <a:pt x="4" y="1"/>
                    <a:pt x="4" y="1"/>
                  </a:cubicBezTo>
                  <a:cubicBezTo>
                    <a:pt x="3" y="2"/>
                    <a:pt x="3" y="2"/>
                    <a:pt x="3" y="2"/>
                  </a:cubicBezTo>
                  <a:cubicBezTo>
                    <a:pt x="3" y="2"/>
                    <a:pt x="3" y="1"/>
                    <a:pt x="3" y="1"/>
                  </a:cubicBezTo>
                  <a:cubicBezTo>
                    <a:pt x="4" y="1"/>
                    <a:pt x="4" y="1"/>
                    <a:pt x="4" y="0"/>
                  </a:cubicBezTo>
                  <a:cubicBezTo>
                    <a:pt x="3" y="0"/>
                    <a:pt x="3" y="0"/>
                    <a:pt x="3" y="0"/>
                  </a:cubicBezTo>
                  <a:cubicBezTo>
                    <a:pt x="3" y="0"/>
                    <a:pt x="2" y="2"/>
                    <a:pt x="2" y="2"/>
                  </a:cubicBezTo>
                  <a:cubicBezTo>
                    <a:pt x="2" y="2"/>
                    <a:pt x="2" y="3"/>
                    <a:pt x="2" y="3"/>
                  </a:cubicBezTo>
                  <a:cubicBezTo>
                    <a:pt x="0" y="5"/>
                    <a:pt x="0" y="5"/>
                    <a:pt x="0" y="5"/>
                  </a:cubicBezTo>
                  <a:lnTo>
                    <a:pt x="0" y="7"/>
                  </a:lnTo>
                  <a:close/>
                </a:path>
              </a:pathLst>
            </a:custGeom>
            <a:solidFill>
              <a:srgbClr val="F8C293"/>
            </a:solidFill>
            <a:ln w="9525">
              <a:noFill/>
              <a:round/>
            </a:ln>
          </p:spPr>
          <p:txBody>
            <a:bodyPr/>
            <a:lstStyle/>
            <a:p>
              <a:endParaRPr lang="zh-CN" altLang="en-US"/>
            </a:p>
          </p:txBody>
        </p:sp>
        <p:sp>
          <p:nvSpPr>
            <p:cNvPr id="25652" name="熊猫儿小白白(http://dwz.cn/Wu2UP)@|5FFC:9350382|FBC:16777215|LFC:0|LBC:16777215"/>
            <p:cNvSpPr/>
            <p:nvPr/>
          </p:nvSpPr>
          <p:spPr bwMode="auto">
            <a:xfrm>
              <a:off x="1952624" y="195263"/>
              <a:ext cx="165100" cy="168275"/>
            </a:xfrm>
            <a:custGeom>
              <a:gdLst>
                <a:gd name="T0" fmla="*/ 2147483646 w 6"/>
                <a:gd name="T1" fmla="*/ 0 h 6"/>
                <a:gd name="T2" fmla="*/ 2147483646 w 6"/>
                <a:gd name="T3" fmla="*/ 0 h 6"/>
                <a:gd name="T4" fmla="*/ 2147483646 w 6"/>
                <a:gd name="T5" fmla="*/ 2147483646 h 6"/>
                <a:gd name="T6" fmla="*/ 2147483646 w 6"/>
                <a:gd name="T7" fmla="*/ 0 h 6"/>
                <a:gd name="T8" fmla="*/ 2147483646 w 6"/>
                <a:gd name="T9" fmla="*/ 0 h 6"/>
                <a:gd name="T10" fmla="*/ 2147483646 w 6"/>
                <a:gd name="T11" fmla="*/ 2147483646 h 6"/>
                <a:gd name="T12" fmla="*/ 2147483646 w 6"/>
                <a:gd name="T13" fmla="*/ 2147483646 h 6"/>
                <a:gd name="T14" fmla="*/ 0 w 6"/>
                <a:gd name="T15" fmla="*/ 2147483646 h 6"/>
                <a:gd name="T16" fmla="*/ 0 w 6"/>
                <a:gd name="T17" fmla="*/ 2147483646 h 6"/>
                <a:gd name="T18" fmla="*/ 2147483646 w 6"/>
                <a:gd name="T19" fmla="*/ 2147483646 h 6"/>
                <a:gd name="T20" fmla="*/ 2147483646 w 6"/>
                <a:gd name="T21" fmla="*/ 2147483646 h 6"/>
                <a:gd name="T22" fmla="*/ 2147483646 w 6"/>
                <a:gd name="T23" fmla="*/ 2147483646 h 6"/>
                <a:gd name="T24" fmla="*/ 2147483646 w 6"/>
                <a:gd name="T25" fmla="*/ 2147483646 h 6"/>
                <a:gd name="T26" fmla="*/ 2147483646 w 6"/>
                <a:gd name="T27" fmla="*/ 2147483646 h 6"/>
                <a:gd name="T28" fmla="*/ 2147483646 w 6"/>
                <a:gd name="T29" fmla="*/ 2147483646 h 6"/>
                <a:gd name="T30" fmla="*/ 2147483646 w 6"/>
                <a:gd name="T31" fmla="*/ 2147483646 h 6"/>
                <a:gd name="T32" fmla="*/ 2147483646 w 6"/>
                <a:gd name="T33" fmla="*/ 0 h 6"/>
                <a:gd name="T34" fmla="*/ 214748364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cubicBezTo>
                    <a:pt x="6" y="0"/>
                    <a:pt x="4" y="0"/>
                    <a:pt x="4" y="0"/>
                  </a:cubicBezTo>
                  <a:cubicBezTo>
                    <a:pt x="3" y="1"/>
                    <a:pt x="3" y="1"/>
                    <a:pt x="3" y="1"/>
                  </a:cubicBezTo>
                  <a:cubicBezTo>
                    <a:pt x="3" y="1"/>
                    <a:pt x="3" y="0"/>
                    <a:pt x="3" y="0"/>
                  </a:cubicBezTo>
                  <a:cubicBezTo>
                    <a:pt x="3" y="0"/>
                    <a:pt x="3" y="0"/>
                    <a:pt x="3" y="0"/>
                  </a:cubicBezTo>
                  <a:cubicBezTo>
                    <a:pt x="3" y="0"/>
                    <a:pt x="3" y="1"/>
                    <a:pt x="3" y="1"/>
                  </a:cubicBezTo>
                  <a:cubicBezTo>
                    <a:pt x="3" y="2"/>
                    <a:pt x="2" y="2"/>
                    <a:pt x="2" y="2"/>
                  </a:cubicBezTo>
                  <a:cubicBezTo>
                    <a:pt x="0" y="4"/>
                    <a:pt x="0" y="4"/>
                    <a:pt x="0" y="4"/>
                  </a:cubicBezTo>
                  <a:cubicBezTo>
                    <a:pt x="0" y="6"/>
                    <a:pt x="0" y="6"/>
                    <a:pt x="0" y="6"/>
                  </a:cubicBezTo>
                  <a:cubicBezTo>
                    <a:pt x="0" y="6"/>
                    <a:pt x="3" y="5"/>
                    <a:pt x="3" y="5"/>
                  </a:cubicBezTo>
                  <a:cubicBezTo>
                    <a:pt x="4" y="5"/>
                    <a:pt x="5" y="4"/>
                    <a:pt x="5" y="4"/>
                  </a:cubicBezTo>
                  <a:cubicBezTo>
                    <a:pt x="5" y="4"/>
                    <a:pt x="5" y="4"/>
                    <a:pt x="5" y="4"/>
                  </a:cubicBezTo>
                  <a:cubicBezTo>
                    <a:pt x="5" y="3"/>
                    <a:pt x="5" y="3"/>
                    <a:pt x="5" y="3"/>
                  </a:cubicBezTo>
                  <a:cubicBezTo>
                    <a:pt x="5" y="3"/>
                    <a:pt x="5" y="3"/>
                    <a:pt x="5" y="3"/>
                  </a:cubicBezTo>
                  <a:cubicBezTo>
                    <a:pt x="5" y="3"/>
                    <a:pt x="5" y="2"/>
                    <a:pt x="5" y="2"/>
                  </a:cubicBezTo>
                  <a:cubicBezTo>
                    <a:pt x="5" y="2"/>
                    <a:pt x="4" y="1"/>
                    <a:pt x="4" y="1"/>
                  </a:cubicBezTo>
                  <a:cubicBezTo>
                    <a:pt x="4" y="1"/>
                    <a:pt x="4" y="0"/>
                    <a:pt x="6" y="0"/>
                  </a:cubicBezTo>
                  <a:cubicBezTo>
                    <a:pt x="6" y="0"/>
                    <a:pt x="6" y="0"/>
                    <a:pt x="6" y="0"/>
                  </a:cubicBezTo>
                  <a:close/>
                </a:path>
              </a:pathLst>
            </a:custGeom>
            <a:solidFill>
              <a:srgbClr val="EEAC8E"/>
            </a:solidFill>
            <a:ln w="9525">
              <a:noFill/>
              <a:round/>
            </a:ln>
          </p:spPr>
          <p:txBody>
            <a:bodyPr/>
            <a:lstStyle/>
            <a:p>
              <a:endParaRPr lang="zh-CN" altLang="en-US"/>
            </a:p>
          </p:txBody>
        </p:sp>
        <p:sp>
          <p:nvSpPr>
            <p:cNvPr id="25653" name="熊猫儿小白白(http://dwz.cn/Wu2UP)@|5FFC:9683704|FBC:16777215|LFC:0|LBC:16777215"/>
            <p:cNvSpPr/>
            <p:nvPr/>
          </p:nvSpPr>
          <p:spPr bwMode="auto">
            <a:xfrm>
              <a:off x="1485899" y="55563"/>
              <a:ext cx="192087" cy="223838"/>
            </a:xfrm>
            <a:custGeom>
              <a:gdLst>
                <a:gd name="T0" fmla="*/ 2147483646 w 7"/>
                <a:gd name="T1" fmla="*/ 2147483646 h 8"/>
                <a:gd name="T2" fmla="*/ 2147483646 w 7"/>
                <a:gd name="T3" fmla="*/ 2147483646 h 8"/>
                <a:gd name="T4" fmla="*/ 2147483646 w 7"/>
                <a:gd name="T5" fmla="*/ 2147483646 h 8"/>
                <a:gd name="T6" fmla="*/ 2147483646 w 7"/>
                <a:gd name="T7" fmla="*/ 2147483646 h 8"/>
                <a:gd name="T8" fmla="*/ 2147483646 w 7"/>
                <a:gd name="T9" fmla="*/ 2147483646 h 8"/>
                <a:gd name="T10" fmla="*/ 2147483646 w 7"/>
                <a:gd name="T11" fmla="*/ 2147483646 h 8"/>
                <a:gd name="T12" fmla="*/ 2147483646 w 7"/>
                <a:gd name="T13" fmla="*/ 2147483646 h 8"/>
                <a:gd name="T14" fmla="*/ 2147483646 w 7"/>
                <a:gd name="T15" fmla="*/ 0 h 8"/>
                <a:gd name="T16" fmla="*/ 0 w 7"/>
                <a:gd name="T17" fmla="*/ 2147483646 h 8"/>
                <a:gd name="T18" fmla="*/ 2147483646 w 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8">
                  <a:moveTo>
                    <a:pt x="6" y="8"/>
                  </a:moveTo>
                  <a:cubicBezTo>
                    <a:pt x="6" y="7"/>
                    <a:pt x="6" y="7"/>
                    <a:pt x="6" y="7"/>
                  </a:cubicBezTo>
                  <a:cubicBezTo>
                    <a:pt x="7" y="7"/>
                    <a:pt x="7" y="7"/>
                    <a:pt x="7" y="7"/>
                  </a:cubicBezTo>
                  <a:cubicBezTo>
                    <a:pt x="7" y="7"/>
                    <a:pt x="7" y="6"/>
                    <a:pt x="7" y="5"/>
                  </a:cubicBezTo>
                  <a:cubicBezTo>
                    <a:pt x="7" y="5"/>
                    <a:pt x="7" y="4"/>
                    <a:pt x="7" y="4"/>
                  </a:cubicBezTo>
                  <a:cubicBezTo>
                    <a:pt x="7" y="4"/>
                    <a:pt x="7" y="3"/>
                    <a:pt x="7" y="2"/>
                  </a:cubicBezTo>
                  <a:cubicBezTo>
                    <a:pt x="7" y="2"/>
                    <a:pt x="5" y="1"/>
                    <a:pt x="5" y="1"/>
                  </a:cubicBezTo>
                  <a:cubicBezTo>
                    <a:pt x="4" y="0"/>
                    <a:pt x="2" y="0"/>
                    <a:pt x="1" y="0"/>
                  </a:cubicBezTo>
                  <a:cubicBezTo>
                    <a:pt x="1" y="0"/>
                    <a:pt x="0" y="6"/>
                    <a:pt x="0" y="6"/>
                  </a:cubicBezTo>
                  <a:cubicBezTo>
                    <a:pt x="0" y="6"/>
                    <a:pt x="1" y="8"/>
                    <a:pt x="6" y="8"/>
                  </a:cubicBezTo>
                  <a:close/>
                </a:path>
              </a:pathLst>
            </a:custGeom>
            <a:solidFill>
              <a:srgbClr val="F8C293"/>
            </a:solidFill>
            <a:ln w="9525">
              <a:noFill/>
              <a:round/>
            </a:ln>
          </p:spPr>
          <p:txBody>
            <a:bodyPr/>
            <a:lstStyle/>
            <a:p>
              <a:endParaRPr lang="zh-CN" altLang="en-US"/>
            </a:p>
          </p:txBody>
        </p:sp>
        <p:sp>
          <p:nvSpPr>
            <p:cNvPr id="25654" name="熊猫儿小白白(http://dwz.cn/Wu2UP)@|5FFC:9350382|FBC:16777215|LFC:0|LBC:16777215"/>
            <p:cNvSpPr/>
            <p:nvPr/>
          </p:nvSpPr>
          <p:spPr bwMode="auto">
            <a:xfrm>
              <a:off x="1485899" y="111125"/>
              <a:ext cx="136525" cy="168275"/>
            </a:xfrm>
            <a:custGeom>
              <a:gdLst>
                <a:gd name="T0" fmla="*/ 2147483646 w 5"/>
                <a:gd name="T1" fmla="*/ 2147483646 h 6"/>
                <a:gd name="T2" fmla="*/ 2147483646 w 5"/>
                <a:gd name="T3" fmla="*/ 2147483646 h 6"/>
                <a:gd name="T4" fmla="*/ 2147483646 w 5"/>
                <a:gd name="T5" fmla="*/ 2147483646 h 6"/>
                <a:gd name="T6" fmla="*/ 2147483646 w 5"/>
                <a:gd name="T7" fmla="*/ 2147483646 h 6"/>
                <a:gd name="T8" fmla="*/ 0 w 5"/>
                <a:gd name="T9" fmla="*/ 2147483646 h 6"/>
                <a:gd name="T10" fmla="*/ 2147483646 w 5"/>
                <a:gd name="T11" fmla="*/ 2147483646 h 6"/>
                <a:gd name="T12" fmla="*/ 2147483646 w 5"/>
                <a:gd name="T13" fmla="*/ 2147483646 h 6"/>
                <a:gd name="T14" fmla="*/ 2147483646 w 5"/>
                <a:gd name="T15" fmla="*/ 2147483646 h 6"/>
                <a:gd name="T16" fmla="*/ 2147483646 w 5"/>
                <a:gd name="T17" fmla="*/ 2147483646 h 6"/>
                <a:gd name="T18" fmla="*/ 2147483646 w 5"/>
                <a:gd name="T19" fmla="*/ 214748364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6">
                  <a:moveTo>
                    <a:pt x="3" y="3"/>
                  </a:moveTo>
                  <a:cubicBezTo>
                    <a:pt x="3" y="4"/>
                    <a:pt x="3" y="4"/>
                    <a:pt x="3" y="4"/>
                  </a:cubicBezTo>
                  <a:cubicBezTo>
                    <a:pt x="3" y="4"/>
                    <a:pt x="1" y="4"/>
                    <a:pt x="2" y="2"/>
                  </a:cubicBezTo>
                  <a:cubicBezTo>
                    <a:pt x="3" y="0"/>
                    <a:pt x="2" y="2"/>
                    <a:pt x="2" y="2"/>
                  </a:cubicBezTo>
                  <a:cubicBezTo>
                    <a:pt x="0" y="4"/>
                    <a:pt x="0" y="4"/>
                    <a:pt x="0" y="4"/>
                  </a:cubicBezTo>
                  <a:cubicBezTo>
                    <a:pt x="0" y="4"/>
                    <a:pt x="1" y="6"/>
                    <a:pt x="4" y="6"/>
                  </a:cubicBezTo>
                  <a:cubicBezTo>
                    <a:pt x="4" y="6"/>
                    <a:pt x="4" y="5"/>
                    <a:pt x="4" y="5"/>
                  </a:cubicBezTo>
                  <a:cubicBezTo>
                    <a:pt x="5" y="5"/>
                    <a:pt x="5" y="4"/>
                    <a:pt x="5" y="4"/>
                  </a:cubicBezTo>
                  <a:cubicBezTo>
                    <a:pt x="4" y="3"/>
                    <a:pt x="4" y="3"/>
                    <a:pt x="4" y="3"/>
                  </a:cubicBezTo>
                  <a:lnTo>
                    <a:pt x="3" y="3"/>
                  </a:lnTo>
                  <a:close/>
                </a:path>
              </a:pathLst>
            </a:custGeom>
            <a:solidFill>
              <a:srgbClr val="EEAC8E"/>
            </a:solidFill>
            <a:ln w="9525">
              <a:noFill/>
              <a:round/>
            </a:ln>
          </p:spPr>
          <p:txBody>
            <a:bodyPr/>
            <a:lstStyle/>
            <a:p>
              <a:endParaRPr lang="zh-CN" altLang="en-US"/>
            </a:p>
          </p:txBody>
        </p:sp>
        <p:sp>
          <p:nvSpPr>
            <p:cNvPr id="25655" name="熊猫儿小白白(http://dwz.cn/Wu2UP)@|5FFC:9350382|FBC:16777215|LFC:0|LBC:16777215"/>
            <p:cNvSpPr/>
            <p:nvPr/>
          </p:nvSpPr>
          <p:spPr bwMode="auto">
            <a:xfrm>
              <a:off x="1622424" y="223838"/>
              <a:ext cx="55562" cy="26988"/>
            </a:xfrm>
            <a:custGeom>
              <a:gdLst>
                <a:gd name="T0" fmla="*/ 2147483646 w 2"/>
                <a:gd name="T1" fmla="*/ 0 h 1"/>
                <a:gd name="T2" fmla="*/ 2147483646 w 2"/>
                <a:gd name="T3" fmla="*/ 0 h 1"/>
                <a:gd name="T4" fmla="*/ 2147483646 w 2"/>
                <a:gd name="T5" fmla="*/ 2147483646 h 1"/>
                <a:gd name="T6" fmla="*/ 2147483646 w 2"/>
                <a:gd name="T7" fmla="*/ 2147483646 h 1"/>
                <a:gd name="T8" fmla="*/ 2147483646 w 2"/>
                <a:gd name="T9" fmla="*/ 0 h 1"/>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2" h="1">
                  <a:moveTo>
                    <a:pt x="2" y="0"/>
                  </a:moveTo>
                  <a:cubicBezTo>
                    <a:pt x="1" y="0"/>
                    <a:pt x="1" y="0"/>
                    <a:pt x="1" y="0"/>
                  </a:cubicBezTo>
                  <a:cubicBezTo>
                    <a:pt x="1" y="0"/>
                    <a:pt x="0" y="1"/>
                    <a:pt x="1" y="1"/>
                  </a:cubicBezTo>
                  <a:cubicBezTo>
                    <a:pt x="2" y="1"/>
                    <a:pt x="2" y="1"/>
                    <a:pt x="2" y="1"/>
                  </a:cubicBezTo>
                  <a:cubicBezTo>
                    <a:pt x="2" y="1"/>
                    <a:pt x="2" y="1"/>
                    <a:pt x="2" y="0"/>
                  </a:cubicBezTo>
                  <a:close/>
                </a:path>
              </a:pathLst>
            </a:custGeom>
            <a:solidFill>
              <a:srgbClr val="EEAC8E"/>
            </a:solidFill>
            <a:ln w="9525">
              <a:noFill/>
              <a:round/>
            </a:ln>
          </p:spPr>
          <p:txBody>
            <a:bodyPr/>
            <a:lstStyle/>
            <a:p>
              <a:endParaRPr lang="zh-CN" altLang="en-US"/>
            </a:p>
          </p:txBody>
        </p:sp>
        <p:sp>
          <p:nvSpPr>
            <p:cNvPr id="25656" name="熊猫儿小白白(http://dwz.cn/Wu2UP)@|5FFC:2105393|FBC:16777215|LFC:0|LBC:16777215"/>
            <p:cNvSpPr/>
            <p:nvPr/>
          </p:nvSpPr>
          <p:spPr bwMode="auto">
            <a:xfrm>
              <a:off x="1457324" y="0"/>
              <a:ext cx="247650" cy="250825"/>
            </a:xfrm>
            <a:custGeom>
              <a:gdLst>
                <a:gd name="T0" fmla="*/ 0 w 9"/>
                <a:gd name="T1" fmla="*/ 2147483646 h 9"/>
                <a:gd name="T2" fmla="*/ 2147483646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2147483646 h 9"/>
                <a:gd name="T14" fmla="*/ 2147483646 w 9"/>
                <a:gd name="T15" fmla="*/ 2147483646 h 9"/>
                <a:gd name="T16" fmla="*/ 2147483646 w 9"/>
                <a:gd name="T17" fmla="*/ 2147483646 h 9"/>
                <a:gd name="T18" fmla="*/ 2147483646 w 9"/>
                <a:gd name="T19" fmla="*/ 2147483646 h 9"/>
                <a:gd name="T20" fmla="*/ 2147483646 w 9"/>
                <a:gd name="T21" fmla="*/ 2147483646 h 9"/>
                <a:gd name="T22" fmla="*/ 2147483646 w 9"/>
                <a:gd name="T23" fmla="*/ 2147483646 h 9"/>
                <a:gd name="T24" fmla="*/ 2147483646 w 9"/>
                <a:gd name="T25" fmla="*/ 2147483646 h 9"/>
                <a:gd name="T26" fmla="*/ 2147483646 w 9"/>
                <a:gd name="T27" fmla="*/ 2147483646 h 9"/>
                <a:gd name="T28" fmla="*/ 2147483646 w 9"/>
                <a:gd name="T29" fmla="*/ 2147483646 h 9"/>
                <a:gd name="T30" fmla="*/ 0 w 9"/>
                <a:gd name="T31" fmla="*/ 2147483646 h 9"/>
                <a:gd name="T32" fmla="*/ 0 w 9"/>
                <a:gd name="T33" fmla="*/ 2147483646 h 9"/>
                <a:gd name="T34" fmla="*/ 0 w 9"/>
                <a:gd name="T35" fmla="*/ 2147483646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 h="9">
                  <a:moveTo>
                    <a:pt x="0" y="9"/>
                  </a:moveTo>
                  <a:cubicBezTo>
                    <a:pt x="0" y="9"/>
                    <a:pt x="1" y="8"/>
                    <a:pt x="2" y="8"/>
                  </a:cubicBezTo>
                  <a:cubicBezTo>
                    <a:pt x="2" y="7"/>
                    <a:pt x="3" y="6"/>
                    <a:pt x="3" y="6"/>
                  </a:cubicBezTo>
                  <a:cubicBezTo>
                    <a:pt x="3" y="6"/>
                    <a:pt x="4" y="6"/>
                    <a:pt x="4" y="6"/>
                  </a:cubicBezTo>
                  <a:cubicBezTo>
                    <a:pt x="4" y="6"/>
                    <a:pt x="4" y="8"/>
                    <a:pt x="4" y="8"/>
                  </a:cubicBezTo>
                  <a:cubicBezTo>
                    <a:pt x="5" y="8"/>
                    <a:pt x="5" y="8"/>
                    <a:pt x="5" y="8"/>
                  </a:cubicBezTo>
                  <a:cubicBezTo>
                    <a:pt x="5" y="8"/>
                    <a:pt x="5" y="6"/>
                    <a:pt x="5" y="6"/>
                  </a:cubicBezTo>
                  <a:cubicBezTo>
                    <a:pt x="5" y="6"/>
                    <a:pt x="6" y="5"/>
                    <a:pt x="6" y="5"/>
                  </a:cubicBezTo>
                  <a:cubicBezTo>
                    <a:pt x="6" y="5"/>
                    <a:pt x="6" y="4"/>
                    <a:pt x="6" y="4"/>
                  </a:cubicBezTo>
                  <a:cubicBezTo>
                    <a:pt x="6" y="4"/>
                    <a:pt x="8" y="4"/>
                    <a:pt x="8" y="4"/>
                  </a:cubicBezTo>
                  <a:cubicBezTo>
                    <a:pt x="8" y="4"/>
                    <a:pt x="9" y="3"/>
                    <a:pt x="9" y="3"/>
                  </a:cubicBezTo>
                  <a:cubicBezTo>
                    <a:pt x="9" y="3"/>
                    <a:pt x="6" y="2"/>
                    <a:pt x="6" y="1"/>
                  </a:cubicBezTo>
                  <a:cubicBezTo>
                    <a:pt x="6" y="1"/>
                    <a:pt x="4" y="1"/>
                    <a:pt x="3" y="1"/>
                  </a:cubicBezTo>
                  <a:cubicBezTo>
                    <a:pt x="3" y="0"/>
                    <a:pt x="3" y="1"/>
                    <a:pt x="3" y="1"/>
                  </a:cubicBezTo>
                  <a:cubicBezTo>
                    <a:pt x="2" y="1"/>
                    <a:pt x="2" y="1"/>
                    <a:pt x="2" y="1"/>
                  </a:cubicBezTo>
                  <a:cubicBezTo>
                    <a:pt x="2" y="1"/>
                    <a:pt x="0" y="2"/>
                    <a:pt x="0" y="4"/>
                  </a:cubicBezTo>
                  <a:cubicBezTo>
                    <a:pt x="0" y="4"/>
                    <a:pt x="0" y="7"/>
                    <a:pt x="0" y="7"/>
                  </a:cubicBezTo>
                  <a:cubicBezTo>
                    <a:pt x="0" y="7"/>
                    <a:pt x="0" y="9"/>
                    <a:pt x="0" y="9"/>
                  </a:cubicBezTo>
                  <a:close/>
                </a:path>
              </a:pathLst>
            </a:custGeom>
            <a:solidFill>
              <a:srgbClr val="312020"/>
            </a:solidFill>
            <a:ln w="9525">
              <a:noFill/>
              <a:round/>
            </a:ln>
          </p:spPr>
          <p:txBody>
            <a:bodyPr/>
            <a:lstStyle/>
            <a:p>
              <a:endParaRPr lang="zh-CN" altLang="en-US"/>
            </a:p>
          </p:txBody>
        </p:sp>
        <p:sp>
          <p:nvSpPr>
            <p:cNvPr id="25657" name="熊猫儿小白白(http://dwz.cn/Wu2UP)@|5FFC:0|FBC:16777215|LFC:0|LBC:16777215"/>
            <p:cNvSpPr/>
            <p:nvPr/>
          </p:nvSpPr>
          <p:spPr bwMode="auto">
            <a:xfrm>
              <a:off x="0" y="700088"/>
              <a:ext cx="247650" cy="250825"/>
            </a:xfrm>
            <a:custGeom>
              <a:gdLst>
                <a:gd name="T0" fmla="*/ 0 w 9"/>
                <a:gd name="T1" fmla="*/ 2147483646 h 9"/>
                <a:gd name="T2" fmla="*/ 2147483646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2147483646 h 9"/>
                <a:gd name="T14" fmla="*/ 2147483646 w 9"/>
                <a:gd name="T15" fmla="*/ 0 h 9"/>
                <a:gd name="T16" fmla="*/ 2147483646 w 9"/>
                <a:gd name="T17" fmla="*/ 2147483646 h 9"/>
                <a:gd name="T18" fmla="*/ 2147483646 w 9"/>
                <a:gd name="T19" fmla="*/ 2147483646 h 9"/>
                <a:gd name="T20" fmla="*/ 2147483646 w 9"/>
                <a:gd name="T21" fmla="*/ 2147483646 h 9"/>
                <a:gd name="T22" fmla="*/ 0 w 9"/>
                <a:gd name="T23" fmla="*/ 2147483646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9">
                  <a:moveTo>
                    <a:pt x="0" y="9"/>
                  </a:moveTo>
                  <a:cubicBezTo>
                    <a:pt x="0" y="9"/>
                    <a:pt x="2" y="9"/>
                    <a:pt x="2" y="9"/>
                  </a:cubicBezTo>
                  <a:cubicBezTo>
                    <a:pt x="2" y="9"/>
                    <a:pt x="4" y="7"/>
                    <a:pt x="4" y="7"/>
                  </a:cubicBezTo>
                  <a:cubicBezTo>
                    <a:pt x="5" y="7"/>
                    <a:pt x="7" y="7"/>
                    <a:pt x="7" y="7"/>
                  </a:cubicBezTo>
                  <a:cubicBezTo>
                    <a:pt x="8" y="6"/>
                    <a:pt x="8" y="6"/>
                    <a:pt x="8" y="6"/>
                  </a:cubicBezTo>
                  <a:cubicBezTo>
                    <a:pt x="8" y="6"/>
                    <a:pt x="9" y="3"/>
                    <a:pt x="9" y="3"/>
                  </a:cubicBezTo>
                  <a:cubicBezTo>
                    <a:pt x="9" y="3"/>
                    <a:pt x="8" y="1"/>
                    <a:pt x="7" y="1"/>
                  </a:cubicBezTo>
                  <a:cubicBezTo>
                    <a:pt x="7" y="1"/>
                    <a:pt x="7" y="0"/>
                    <a:pt x="7" y="0"/>
                  </a:cubicBezTo>
                  <a:cubicBezTo>
                    <a:pt x="6" y="0"/>
                    <a:pt x="4" y="2"/>
                    <a:pt x="4" y="2"/>
                  </a:cubicBezTo>
                  <a:cubicBezTo>
                    <a:pt x="4" y="3"/>
                    <a:pt x="4" y="3"/>
                    <a:pt x="4" y="3"/>
                  </a:cubicBezTo>
                  <a:cubicBezTo>
                    <a:pt x="4" y="3"/>
                    <a:pt x="2" y="5"/>
                    <a:pt x="1" y="6"/>
                  </a:cubicBezTo>
                  <a:cubicBezTo>
                    <a:pt x="1" y="6"/>
                    <a:pt x="0" y="9"/>
                    <a:pt x="0" y="9"/>
                  </a:cubicBezTo>
                  <a:close/>
                </a:path>
              </a:pathLst>
            </a:custGeom>
            <a:solidFill>
              <a:srgbClr val="000000"/>
            </a:solidFill>
            <a:ln w="9525">
              <a:noFill/>
              <a:round/>
            </a:ln>
          </p:spPr>
          <p:txBody>
            <a:bodyPr/>
            <a:lstStyle/>
            <a:p>
              <a:endParaRPr lang="zh-CN" altLang="en-US"/>
            </a:p>
          </p:txBody>
        </p:sp>
        <p:sp>
          <p:nvSpPr>
            <p:cNvPr id="25658" name="熊猫儿小白白(http://dwz.cn/Wu2UP)@|5FFC:0|FBC:16777215|LFC:0|LBC:16777215"/>
            <p:cNvSpPr/>
            <p:nvPr/>
          </p:nvSpPr>
          <p:spPr bwMode="auto">
            <a:xfrm>
              <a:off x="990599" y="1484313"/>
              <a:ext cx="301625" cy="139700"/>
            </a:xfrm>
            <a:custGeom>
              <a:gdLst>
                <a:gd name="T0" fmla="*/ 2147483646 w 11"/>
                <a:gd name="T1" fmla="*/ 0 h 5"/>
                <a:gd name="T2" fmla="*/ 2147483646 w 11"/>
                <a:gd name="T3" fmla="*/ 2147483646 h 5"/>
                <a:gd name="T4" fmla="*/ 2147483646 w 11"/>
                <a:gd name="T5" fmla="*/ 2147483646 h 5"/>
                <a:gd name="T6" fmla="*/ 0 w 11"/>
                <a:gd name="T7" fmla="*/ 2147483646 h 5"/>
                <a:gd name="T8" fmla="*/ 2147483646 w 11"/>
                <a:gd name="T9" fmla="*/ 2147483646 h 5"/>
                <a:gd name="T10" fmla="*/ 2147483646 w 11"/>
                <a:gd name="T11" fmla="*/ 2147483646 h 5"/>
                <a:gd name="T12" fmla="*/ 2147483646 w 11"/>
                <a:gd name="T13" fmla="*/ 2147483646 h 5"/>
                <a:gd name="T14" fmla="*/ 2147483646 w 11"/>
                <a:gd name="T15" fmla="*/ 2147483646 h 5"/>
                <a:gd name="T16" fmla="*/ 2147483646 w 11"/>
                <a:gd name="T17" fmla="*/ 2147483646 h 5"/>
                <a:gd name="T18" fmla="*/ 2147483646 w 11"/>
                <a:gd name="T19" fmla="*/ 2147483646 h 5"/>
                <a:gd name="T20" fmla="*/ 2147483646 w 11"/>
                <a:gd name="T21" fmla="*/ 2147483646 h 5"/>
                <a:gd name="T22" fmla="*/ 2147483646 w 11"/>
                <a:gd name="T23" fmla="*/ 0 h 5"/>
                <a:gd name="T24" fmla="*/ 2147483646 w 11"/>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5">
                  <a:moveTo>
                    <a:pt x="2" y="0"/>
                  </a:moveTo>
                  <a:cubicBezTo>
                    <a:pt x="1" y="1"/>
                    <a:pt x="1" y="1"/>
                    <a:pt x="1" y="1"/>
                  </a:cubicBezTo>
                  <a:cubicBezTo>
                    <a:pt x="1" y="1"/>
                    <a:pt x="0" y="2"/>
                    <a:pt x="1" y="4"/>
                  </a:cubicBezTo>
                  <a:cubicBezTo>
                    <a:pt x="0" y="4"/>
                    <a:pt x="0" y="4"/>
                    <a:pt x="0" y="4"/>
                  </a:cubicBezTo>
                  <a:cubicBezTo>
                    <a:pt x="3" y="5"/>
                    <a:pt x="3" y="5"/>
                    <a:pt x="3" y="5"/>
                  </a:cubicBezTo>
                  <a:cubicBezTo>
                    <a:pt x="3" y="5"/>
                    <a:pt x="3" y="5"/>
                    <a:pt x="3" y="5"/>
                  </a:cubicBezTo>
                  <a:cubicBezTo>
                    <a:pt x="3" y="5"/>
                    <a:pt x="7" y="5"/>
                    <a:pt x="7" y="5"/>
                  </a:cubicBezTo>
                  <a:cubicBezTo>
                    <a:pt x="8" y="5"/>
                    <a:pt x="11" y="5"/>
                    <a:pt x="11" y="5"/>
                  </a:cubicBezTo>
                  <a:cubicBezTo>
                    <a:pt x="11" y="5"/>
                    <a:pt x="11" y="4"/>
                    <a:pt x="11" y="4"/>
                  </a:cubicBezTo>
                  <a:cubicBezTo>
                    <a:pt x="10" y="4"/>
                    <a:pt x="8" y="4"/>
                    <a:pt x="7" y="3"/>
                  </a:cubicBezTo>
                  <a:cubicBezTo>
                    <a:pt x="7" y="3"/>
                    <a:pt x="6" y="1"/>
                    <a:pt x="6" y="1"/>
                  </a:cubicBezTo>
                  <a:cubicBezTo>
                    <a:pt x="5" y="0"/>
                    <a:pt x="4" y="0"/>
                    <a:pt x="4" y="0"/>
                  </a:cubicBezTo>
                  <a:lnTo>
                    <a:pt x="2" y="0"/>
                  </a:lnTo>
                  <a:close/>
                </a:path>
              </a:pathLst>
            </a:custGeom>
            <a:solidFill>
              <a:srgbClr val="000000"/>
            </a:solidFill>
            <a:ln w="9525">
              <a:noFill/>
              <a:round/>
            </a:ln>
          </p:spPr>
          <p:txBody>
            <a:bodyPr/>
            <a:lstStyle/>
            <a:p>
              <a:endParaRPr lang="zh-CN" altLang="en-US"/>
            </a:p>
          </p:txBody>
        </p:sp>
        <p:sp>
          <p:nvSpPr>
            <p:cNvPr id="25659" name="熊猫儿小白白(http://dwz.cn/Wu2UP)@|5FFC:6245704|FBC:16777215|LFC:0|LBC:16777215"/>
            <p:cNvSpPr/>
            <p:nvPr/>
          </p:nvSpPr>
          <p:spPr bwMode="auto">
            <a:xfrm>
              <a:off x="908049" y="671513"/>
              <a:ext cx="330200" cy="895350"/>
            </a:xfrm>
            <a:custGeom>
              <a:gdLst>
                <a:gd name="T0" fmla="*/ 2147483646 w 12"/>
                <a:gd name="T1" fmla="*/ 2147483646 h 32"/>
                <a:gd name="T2" fmla="*/ 2147483646 w 12"/>
                <a:gd name="T3" fmla="*/ 2147483646 h 32"/>
                <a:gd name="T4" fmla="*/ 2147483646 w 12"/>
                <a:gd name="T5" fmla="*/ 2147483646 h 32"/>
                <a:gd name="T6" fmla="*/ 2147483646 w 12"/>
                <a:gd name="T7" fmla="*/ 2147483646 h 32"/>
                <a:gd name="T8" fmla="*/ 2147483646 w 12"/>
                <a:gd name="T9" fmla="*/ 2147483646 h 32"/>
                <a:gd name="T10" fmla="*/ 2147483646 w 12"/>
                <a:gd name="T11" fmla="*/ 2147483646 h 32"/>
                <a:gd name="T12" fmla="*/ 2147483646 w 12"/>
                <a:gd name="T13" fmla="*/ 2147483646 h 32"/>
                <a:gd name="T14" fmla="*/ 2147483646 w 12"/>
                <a:gd name="T15" fmla="*/ 0 h 32"/>
                <a:gd name="T16" fmla="*/ 2147483646 w 12"/>
                <a:gd name="T17" fmla="*/ 2147483646 h 32"/>
                <a:gd name="T18" fmla="*/ 2147483646 w 12"/>
                <a:gd name="T19" fmla="*/ 2147483646 h 32"/>
                <a:gd name="T20" fmla="*/ 2147483646 w 12"/>
                <a:gd name="T21" fmla="*/ 2147483646 h 32"/>
                <a:gd name="T22" fmla="*/ 2147483646 w 12"/>
                <a:gd name="T23" fmla="*/ 2147483646 h 32"/>
                <a:gd name="T24" fmla="*/ 2147483646 w 12"/>
                <a:gd name="T25" fmla="*/ 2147483646 h 32"/>
                <a:gd name="T26" fmla="*/ 2147483646 w 12"/>
                <a:gd name="T27" fmla="*/ 214748364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32">
                  <a:moveTo>
                    <a:pt x="11" y="29"/>
                  </a:moveTo>
                  <a:cubicBezTo>
                    <a:pt x="11" y="29"/>
                    <a:pt x="9" y="29"/>
                    <a:pt x="8" y="30"/>
                  </a:cubicBezTo>
                  <a:cubicBezTo>
                    <a:pt x="8" y="30"/>
                    <a:pt x="7" y="32"/>
                    <a:pt x="4" y="30"/>
                  </a:cubicBezTo>
                  <a:cubicBezTo>
                    <a:pt x="4" y="30"/>
                    <a:pt x="5" y="27"/>
                    <a:pt x="5" y="26"/>
                  </a:cubicBezTo>
                  <a:cubicBezTo>
                    <a:pt x="5" y="25"/>
                    <a:pt x="5" y="15"/>
                    <a:pt x="5" y="14"/>
                  </a:cubicBezTo>
                  <a:cubicBezTo>
                    <a:pt x="1" y="7"/>
                    <a:pt x="1" y="7"/>
                    <a:pt x="1" y="7"/>
                  </a:cubicBezTo>
                  <a:cubicBezTo>
                    <a:pt x="1" y="7"/>
                    <a:pt x="0" y="3"/>
                    <a:pt x="1" y="2"/>
                  </a:cubicBezTo>
                  <a:cubicBezTo>
                    <a:pt x="1" y="2"/>
                    <a:pt x="6" y="0"/>
                    <a:pt x="6" y="0"/>
                  </a:cubicBezTo>
                  <a:cubicBezTo>
                    <a:pt x="9" y="1"/>
                    <a:pt x="9" y="1"/>
                    <a:pt x="9" y="1"/>
                  </a:cubicBezTo>
                  <a:cubicBezTo>
                    <a:pt x="9" y="1"/>
                    <a:pt x="9" y="6"/>
                    <a:pt x="9" y="6"/>
                  </a:cubicBezTo>
                  <a:cubicBezTo>
                    <a:pt x="9" y="7"/>
                    <a:pt x="12" y="13"/>
                    <a:pt x="12" y="15"/>
                  </a:cubicBezTo>
                  <a:cubicBezTo>
                    <a:pt x="12" y="16"/>
                    <a:pt x="11" y="17"/>
                    <a:pt x="10" y="20"/>
                  </a:cubicBezTo>
                  <a:cubicBezTo>
                    <a:pt x="10" y="25"/>
                    <a:pt x="10" y="25"/>
                    <a:pt x="10" y="25"/>
                  </a:cubicBezTo>
                  <a:lnTo>
                    <a:pt x="11" y="29"/>
                  </a:lnTo>
                  <a:close/>
                </a:path>
              </a:pathLst>
            </a:custGeom>
            <a:solidFill>
              <a:srgbClr val="484D5F"/>
            </a:solidFill>
            <a:ln w="9525">
              <a:noFill/>
              <a:round/>
            </a:ln>
          </p:spPr>
          <p:txBody>
            <a:bodyPr/>
            <a:lstStyle/>
            <a:p>
              <a:endParaRPr lang="zh-CN" altLang="en-US"/>
            </a:p>
          </p:txBody>
        </p:sp>
        <p:sp>
          <p:nvSpPr>
            <p:cNvPr id="25660" name="熊猫儿小白白(http://dwz.cn/Wu2UP)@|5FFC:3285793|FBC:16777215|LFC:0|LBC:16777215"/>
            <p:cNvSpPr/>
            <p:nvPr/>
          </p:nvSpPr>
          <p:spPr bwMode="auto">
            <a:xfrm>
              <a:off x="908049" y="671513"/>
              <a:ext cx="301625" cy="868363"/>
            </a:xfrm>
            <a:custGeom>
              <a:gdLst>
                <a:gd name="T0" fmla="*/ 2147483646 w 11"/>
                <a:gd name="T1" fmla="*/ 2147483646 h 31"/>
                <a:gd name="T2" fmla="*/ 2147483646 w 11"/>
                <a:gd name="T3" fmla="*/ 2147483646 h 31"/>
                <a:gd name="T4" fmla="*/ 2147483646 w 11"/>
                <a:gd name="T5" fmla="*/ 2147483646 h 31"/>
                <a:gd name="T6" fmla="*/ 2147483646 w 11"/>
                <a:gd name="T7" fmla="*/ 2147483646 h 31"/>
                <a:gd name="T8" fmla="*/ 2147483646 w 11"/>
                <a:gd name="T9" fmla="*/ 2147483646 h 31"/>
                <a:gd name="T10" fmla="*/ 2147483646 w 11"/>
                <a:gd name="T11" fmla="*/ 2147483646 h 31"/>
                <a:gd name="T12" fmla="*/ 2147483646 w 11"/>
                <a:gd name="T13" fmla="*/ 2147483646 h 31"/>
                <a:gd name="T14" fmla="*/ 2147483646 w 11"/>
                <a:gd name="T15" fmla="*/ 2147483646 h 31"/>
                <a:gd name="T16" fmla="*/ 2147483646 w 11"/>
                <a:gd name="T17" fmla="*/ 2147483646 h 31"/>
                <a:gd name="T18" fmla="*/ 2147483646 w 11"/>
                <a:gd name="T19" fmla="*/ 2147483646 h 31"/>
                <a:gd name="T20" fmla="*/ 2147483646 w 11"/>
                <a:gd name="T21" fmla="*/ 2147483646 h 31"/>
                <a:gd name="T22" fmla="*/ 2147483646 w 11"/>
                <a:gd name="T23" fmla="*/ 2147483646 h 31"/>
                <a:gd name="T24" fmla="*/ 2147483646 w 11"/>
                <a:gd name="T25" fmla="*/ 2147483646 h 31"/>
                <a:gd name="T26" fmla="*/ 2147483646 w 11"/>
                <a:gd name="T27" fmla="*/ 2147483646 h 31"/>
                <a:gd name="T28" fmla="*/ 2147483646 w 11"/>
                <a:gd name="T29" fmla="*/ 2147483646 h 31"/>
                <a:gd name="T30" fmla="*/ 2147483646 w 11"/>
                <a:gd name="T31" fmla="*/ 2147483646 h 31"/>
                <a:gd name="T32" fmla="*/ 2147483646 w 11"/>
                <a:gd name="T33" fmla="*/ 2147483646 h 31"/>
                <a:gd name="T34" fmla="*/ 2147483646 w 11"/>
                <a:gd name="T35" fmla="*/ 2147483646 h 31"/>
                <a:gd name="T36" fmla="*/ 2147483646 w 11"/>
                <a:gd name="T37" fmla="*/ 2147483646 h 31"/>
                <a:gd name="T38" fmla="*/ 2147483646 w 11"/>
                <a:gd name="T39" fmla="*/ 2147483646 h 31"/>
                <a:gd name="T40" fmla="*/ 2147483646 w 11"/>
                <a:gd name="T41" fmla="*/ 0 h 31"/>
                <a:gd name="T42" fmla="*/ 2147483646 w 11"/>
                <a:gd name="T43" fmla="*/ 2147483646 h 31"/>
                <a:gd name="T44" fmla="*/ 2147483646 w 11"/>
                <a:gd name="T45" fmla="*/ 2147483646 h 31"/>
                <a:gd name="T46" fmla="*/ 2147483646 w 11"/>
                <a:gd name="T47" fmla="*/ 2147483646 h 31"/>
                <a:gd name="T48" fmla="*/ 2147483646 w 11"/>
                <a:gd name="T49" fmla="*/ 2147483646 h 31"/>
                <a:gd name="T50" fmla="*/ 2147483646 w 11"/>
                <a:gd name="T51" fmla="*/ 2147483646 h 31"/>
                <a:gd name="T52" fmla="*/ 2147483646 w 11"/>
                <a:gd name="T53" fmla="*/ 2147483646 h 31"/>
                <a:gd name="T54" fmla="*/ 2147483646 w 11"/>
                <a:gd name="T55" fmla="*/ 2147483646 h 31"/>
                <a:gd name="T56" fmla="*/ 2147483646 w 11"/>
                <a:gd name="T57" fmla="*/ 2147483646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 h="31">
                  <a:moveTo>
                    <a:pt x="9" y="23"/>
                  </a:moveTo>
                  <a:cubicBezTo>
                    <a:pt x="9" y="22"/>
                    <a:pt x="11" y="17"/>
                    <a:pt x="11" y="17"/>
                  </a:cubicBezTo>
                  <a:cubicBezTo>
                    <a:pt x="11" y="17"/>
                    <a:pt x="9" y="20"/>
                    <a:pt x="9" y="21"/>
                  </a:cubicBezTo>
                  <a:cubicBezTo>
                    <a:pt x="9" y="23"/>
                    <a:pt x="6" y="25"/>
                    <a:pt x="6" y="25"/>
                  </a:cubicBezTo>
                  <a:cubicBezTo>
                    <a:pt x="7" y="22"/>
                    <a:pt x="7" y="22"/>
                    <a:pt x="7" y="22"/>
                  </a:cubicBezTo>
                  <a:cubicBezTo>
                    <a:pt x="6" y="21"/>
                    <a:pt x="6" y="18"/>
                    <a:pt x="6" y="18"/>
                  </a:cubicBezTo>
                  <a:cubicBezTo>
                    <a:pt x="6" y="19"/>
                    <a:pt x="7" y="20"/>
                    <a:pt x="7" y="20"/>
                  </a:cubicBezTo>
                  <a:cubicBezTo>
                    <a:pt x="6" y="19"/>
                    <a:pt x="7" y="16"/>
                    <a:pt x="7" y="16"/>
                  </a:cubicBezTo>
                  <a:cubicBezTo>
                    <a:pt x="7" y="16"/>
                    <a:pt x="6" y="15"/>
                    <a:pt x="6" y="15"/>
                  </a:cubicBezTo>
                  <a:cubicBezTo>
                    <a:pt x="6" y="13"/>
                    <a:pt x="7" y="15"/>
                    <a:pt x="7" y="15"/>
                  </a:cubicBezTo>
                  <a:cubicBezTo>
                    <a:pt x="8" y="15"/>
                    <a:pt x="8" y="16"/>
                    <a:pt x="8" y="16"/>
                  </a:cubicBezTo>
                  <a:cubicBezTo>
                    <a:pt x="8" y="16"/>
                    <a:pt x="9" y="14"/>
                    <a:pt x="8" y="13"/>
                  </a:cubicBezTo>
                  <a:cubicBezTo>
                    <a:pt x="8" y="13"/>
                    <a:pt x="3" y="9"/>
                    <a:pt x="3" y="9"/>
                  </a:cubicBezTo>
                  <a:cubicBezTo>
                    <a:pt x="4" y="9"/>
                    <a:pt x="6" y="11"/>
                    <a:pt x="6" y="11"/>
                  </a:cubicBezTo>
                  <a:cubicBezTo>
                    <a:pt x="5" y="10"/>
                    <a:pt x="3" y="7"/>
                    <a:pt x="3" y="7"/>
                  </a:cubicBezTo>
                  <a:cubicBezTo>
                    <a:pt x="3" y="7"/>
                    <a:pt x="5" y="5"/>
                    <a:pt x="6" y="5"/>
                  </a:cubicBezTo>
                  <a:cubicBezTo>
                    <a:pt x="7" y="4"/>
                    <a:pt x="7" y="6"/>
                    <a:pt x="8" y="7"/>
                  </a:cubicBezTo>
                  <a:cubicBezTo>
                    <a:pt x="8" y="7"/>
                    <a:pt x="9" y="7"/>
                    <a:pt x="10" y="8"/>
                  </a:cubicBezTo>
                  <a:cubicBezTo>
                    <a:pt x="9" y="7"/>
                    <a:pt x="9" y="6"/>
                    <a:pt x="9" y="6"/>
                  </a:cubicBezTo>
                  <a:cubicBezTo>
                    <a:pt x="9" y="6"/>
                    <a:pt x="9" y="1"/>
                    <a:pt x="9" y="1"/>
                  </a:cubicBezTo>
                  <a:cubicBezTo>
                    <a:pt x="6" y="0"/>
                    <a:pt x="6" y="0"/>
                    <a:pt x="6" y="0"/>
                  </a:cubicBezTo>
                  <a:cubicBezTo>
                    <a:pt x="6" y="0"/>
                    <a:pt x="1" y="2"/>
                    <a:pt x="1" y="2"/>
                  </a:cubicBezTo>
                  <a:cubicBezTo>
                    <a:pt x="0" y="3"/>
                    <a:pt x="1" y="7"/>
                    <a:pt x="1" y="7"/>
                  </a:cubicBezTo>
                  <a:cubicBezTo>
                    <a:pt x="5" y="14"/>
                    <a:pt x="5" y="14"/>
                    <a:pt x="5" y="14"/>
                  </a:cubicBezTo>
                  <a:cubicBezTo>
                    <a:pt x="5" y="15"/>
                    <a:pt x="5" y="25"/>
                    <a:pt x="5" y="26"/>
                  </a:cubicBezTo>
                  <a:cubicBezTo>
                    <a:pt x="5" y="27"/>
                    <a:pt x="4" y="30"/>
                    <a:pt x="4" y="30"/>
                  </a:cubicBezTo>
                  <a:cubicBezTo>
                    <a:pt x="5" y="31"/>
                    <a:pt x="5" y="31"/>
                    <a:pt x="6" y="31"/>
                  </a:cubicBezTo>
                  <a:cubicBezTo>
                    <a:pt x="6" y="29"/>
                    <a:pt x="7" y="26"/>
                    <a:pt x="7" y="26"/>
                  </a:cubicBezTo>
                  <a:cubicBezTo>
                    <a:pt x="7" y="26"/>
                    <a:pt x="9" y="24"/>
                    <a:pt x="9" y="23"/>
                  </a:cubicBezTo>
                  <a:close/>
                </a:path>
              </a:pathLst>
            </a:custGeom>
            <a:solidFill>
              <a:srgbClr val="212332"/>
            </a:solidFill>
            <a:ln w="9525">
              <a:noFill/>
              <a:round/>
            </a:ln>
          </p:spPr>
          <p:txBody>
            <a:bodyPr/>
            <a:lstStyle/>
            <a:p>
              <a:endParaRPr lang="zh-CN" altLang="en-US"/>
            </a:p>
          </p:txBody>
        </p:sp>
        <p:sp>
          <p:nvSpPr>
            <p:cNvPr id="25661" name="熊猫儿小白白(http://dwz.cn/Wu2UP)@|5FFC:6245704|FBC:16777215|LFC:0|LBC:16777215"/>
            <p:cNvSpPr/>
            <p:nvPr/>
          </p:nvSpPr>
          <p:spPr bwMode="auto">
            <a:xfrm>
              <a:off x="192087" y="503238"/>
              <a:ext cx="935037" cy="560388"/>
            </a:xfrm>
            <a:custGeom>
              <a:gdLst>
                <a:gd name="T0" fmla="*/ 2147483646 w 34"/>
                <a:gd name="T1" fmla="*/ 2147483646 h 20"/>
                <a:gd name="T2" fmla="*/ 2147483646 w 34"/>
                <a:gd name="T3" fmla="*/ 2147483646 h 20"/>
                <a:gd name="T4" fmla="*/ 2147483646 w 34"/>
                <a:gd name="T5" fmla="*/ 2147483646 h 20"/>
                <a:gd name="T6" fmla="*/ 2147483646 w 34"/>
                <a:gd name="T7" fmla="*/ 2147483646 h 20"/>
                <a:gd name="T8" fmla="*/ 2147483646 w 34"/>
                <a:gd name="T9" fmla="*/ 2147483646 h 20"/>
                <a:gd name="T10" fmla="*/ 2147483646 w 34"/>
                <a:gd name="T11" fmla="*/ 0 h 20"/>
                <a:gd name="T12" fmla="*/ 2147483646 w 34"/>
                <a:gd name="T13" fmla="*/ 2147483646 h 20"/>
                <a:gd name="T14" fmla="*/ 2147483646 w 34"/>
                <a:gd name="T15" fmla="*/ 2147483646 h 20"/>
                <a:gd name="T16" fmla="*/ 2147483646 w 34"/>
                <a:gd name="T17" fmla="*/ 2147483646 h 20"/>
                <a:gd name="T18" fmla="*/ 2147483646 w 34"/>
                <a:gd name="T19" fmla="*/ 2147483646 h 20"/>
                <a:gd name="T20" fmla="*/ 2147483646 w 34"/>
                <a:gd name="T21" fmla="*/ 2147483646 h 20"/>
                <a:gd name="T22" fmla="*/ 2147483646 w 34"/>
                <a:gd name="T23" fmla="*/ 2147483646 h 20"/>
                <a:gd name="T24" fmla="*/ 2147483646 w 34"/>
                <a:gd name="T25" fmla="*/ 2147483646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20">
                  <a:moveTo>
                    <a:pt x="1" y="16"/>
                  </a:moveTo>
                  <a:cubicBezTo>
                    <a:pt x="1" y="16"/>
                    <a:pt x="13" y="20"/>
                    <a:pt x="15" y="20"/>
                  </a:cubicBezTo>
                  <a:cubicBezTo>
                    <a:pt x="15" y="20"/>
                    <a:pt x="26" y="13"/>
                    <a:pt x="27" y="12"/>
                  </a:cubicBezTo>
                  <a:cubicBezTo>
                    <a:pt x="28" y="12"/>
                    <a:pt x="34" y="8"/>
                    <a:pt x="34" y="8"/>
                  </a:cubicBezTo>
                  <a:cubicBezTo>
                    <a:pt x="34" y="6"/>
                    <a:pt x="34" y="6"/>
                    <a:pt x="34" y="6"/>
                  </a:cubicBezTo>
                  <a:cubicBezTo>
                    <a:pt x="34" y="6"/>
                    <a:pt x="27" y="1"/>
                    <a:pt x="26" y="0"/>
                  </a:cubicBezTo>
                  <a:cubicBezTo>
                    <a:pt x="25" y="0"/>
                    <a:pt x="22" y="2"/>
                    <a:pt x="22" y="3"/>
                  </a:cubicBezTo>
                  <a:cubicBezTo>
                    <a:pt x="21" y="4"/>
                    <a:pt x="20" y="7"/>
                    <a:pt x="20" y="7"/>
                  </a:cubicBezTo>
                  <a:cubicBezTo>
                    <a:pt x="20" y="7"/>
                    <a:pt x="17" y="10"/>
                    <a:pt x="15" y="14"/>
                  </a:cubicBezTo>
                  <a:cubicBezTo>
                    <a:pt x="15" y="14"/>
                    <a:pt x="13" y="13"/>
                    <a:pt x="13" y="13"/>
                  </a:cubicBezTo>
                  <a:cubicBezTo>
                    <a:pt x="12" y="13"/>
                    <a:pt x="8" y="12"/>
                    <a:pt x="7" y="12"/>
                  </a:cubicBezTo>
                  <a:cubicBezTo>
                    <a:pt x="7" y="12"/>
                    <a:pt x="2" y="10"/>
                    <a:pt x="2" y="10"/>
                  </a:cubicBezTo>
                  <a:cubicBezTo>
                    <a:pt x="2" y="10"/>
                    <a:pt x="0" y="12"/>
                    <a:pt x="1" y="16"/>
                  </a:cubicBezTo>
                  <a:close/>
                </a:path>
              </a:pathLst>
            </a:custGeom>
            <a:solidFill>
              <a:srgbClr val="484D5F"/>
            </a:solidFill>
            <a:ln w="9525">
              <a:noFill/>
              <a:round/>
            </a:ln>
          </p:spPr>
          <p:txBody>
            <a:bodyPr/>
            <a:lstStyle/>
            <a:p>
              <a:endParaRPr lang="zh-CN" altLang="en-US"/>
            </a:p>
          </p:txBody>
        </p:sp>
        <p:sp>
          <p:nvSpPr>
            <p:cNvPr id="25662" name="熊猫儿小白白(http://dwz.cn/Wu2UP)@|5FFC:3285793|FBC:16777215|LFC:0|LBC:16777215"/>
            <p:cNvSpPr/>
            <p:nvPr/>
          </p:nvSpPr>
          <p:spPr bwMode="auto">
            <a:xfrm>
              <a:off x="219074" y="503238"/>
              <a:ext cx="825500" cy="531813"/>
            </a:xfrm>
            <a:custGeom>
              <a:gdLst>
                <a:gd name="T0" fmla="*/ 2147483646 w 30"/>
                <a:gd name="T1" fmla="*/ 2147483646 h 19"/>
                <a:gd name="T2" fmla="*/ 2147483646 w 30"/>
                <a:gd name="T3" fmla="*/ 0 h 19"/>
                <a:gd name="T4" fmla="*/ 2147483646 w 30"/>
                <a:gd name="T5" fmla="*/ 2147483646 h 19"/>
                <a:gd name="T6" fmla="*/ 2147483646 w 30"/>
                <a:gd name="T7" fmla="*/ 2147483646 h 19"/>
                <a:gd name="T8" fmla="*/ 2147483646 w 30"/>
                <a:gd name="T9" fmla="*/ 2147483646 h 19"/>
                <a:gd name="T10" fmla="*/ 2147483646 w 30"/>
                <a:gd name="T11" fmla="*/ 2147483646 h 19"/>
                <a:gd name="T12" fmla="*/ 2147483646 w 30"/>
                <a:gd name="T13" fmla="*/ 2147483646 h 19"/>
                <a:gd name="T14" fmla="*/ 2147483646 w 30"/>
                <a:gd name="T15" fmla="*/ 2147483646 h 19"/>
                <a:gd name="T16" fmla="*/ 0 w 30"/>
                <a:gd name="T17" fmla="*/ 2147483646 h 19"/>
                <a:gd name="T18" fmla="*/ 2147483646 w 30"/>
                <a:gd name="T19" fmla="*/ 2147483646 h 19"/>
                <a:gd name="T20" fmla="*/ 2147483646 w 30"/>
                <a:gd name="T21" fmla="*/ 2147483646 h 19"/>
                <a:gd name="T22" fmla="*/ 2147483646 w 30"/>
                <a:gd name="T23" fmla="*/ 2147483646 h 19"/>
                <a:gd name="T24" fmla="*/ 2147483646 w 30"/>
                <a:gd name="T25" fmla="*/ 2147483646 h 19"/>
                <a:gd name="T26" fmla="*/ 2147483646 w 30"/>
                <a:gd name="T27" fmla="*/ 2147483646 h 19"/>
                <a:gd name="T28" fmla="*/ 2147483646 w 30"/>
                <a:gd name="T29" fmla="*/ 2147483646 h 19"/>
                <a:gd name="T30" fmla="*/ 2147483646 w 30"/>
                <a:gd name="T31" fmla="*/ 2147483646 h 19"/>
                <a:gd name="T32" fmla="*/ 2147483646 w 30"/>
                <a:gd name="T33" fmla="*/ 2147483646 h 19"/>
                <a:gd name="T34" fmla="*/ 2147483646 w 30"/>
                <a:gd name="T35" fmla="*/ 2147483646 h 19"/>
                <a:gd name="T36" fmla="*/ 2147483646 w 30"/>
                <a:gd name="T37" fmla="*/ 2147483646 h 19"/>
                <a:gd name="T38" fmla="*/ 2147483646 w 30"/>
                <a:gd name="T39" fmla="*/ 2147483646 h 19"/>
                <a:gd name="T40" fmla="*/ 2147483646 w 30"/>
                <a:gd name="T41" fmla="*/ 2147483646 h 19"/>
                <a:gd name="T42" fmla="*/ 2147483646 w 30"/>
                <a:gd name="T43" fmla="*/ 2147483646 h 19"/>
                <a:gd name="T44" fmla="*/ 2147483646 w 30"/>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 h="19">
                  <a:moveTo>
                    <a:pt x="30" y="4"/>
                  </a:moveTo>
                  <a:cubicBezTo>
                    <a:pt x="28" y="2"/>
                    <a:pt x="25" y="1"/>
                    <a:pt x="25" y="0"/>
                  </a:cubicBezTo>
                  <a:cubicBezTo>
                    <a:pt x="24" y="0"/>
                    <a:pt x="21" y="2"/>
                    <a:pt x="21" y="3"/>
                  </a:cubicBezTo>
                  <a:cubicBezTo>
                    <a:pt x="20" y="4"/>
                    <a:pt x="19" y="7"/>
                    <a:pt x="19" y="7"/>
                  </a:cubicBezTo>
                  <a:cubicBezTo>
                    <a:pt x="19" y="7"/>
                    <a:pt x="16" y="10"/>
                    <a:pt x="14" y="14"/>
                  </a:cubicBezTo>
                  <a:cubicBezTo>
                    <a:pt x="14" y="14"/>
                    <a:pt x="12" y="13"/>
                    <a:pt x="12" y="13"/>
                  </a:cubicBezTo>
                  <a:cubicBezTo>
                    <a:pt x="11" y="13"/>
                    <a:pt x="7" y="12"/>
                    <a:pt x="6" y="12"/>
                  </a:cubicBezTo>
                  <a:cubicBezTo>
                    <a:pt x="6" y="12"/>
                    <a:pt x="1" y="10"/>
                    <a:pt x="1" y="10"/>
                  </a:cubicBezTo>
                  <a:cubicBezTo>
                    <a:pt x="1" y="10"/>
                    <a:pt x="0" y="11"/>
                    <a:pt x="0" y="12"/>
                  </a:cubicBezTo>
                  <a:cubicBezTo>
                    <a:pt x="2" y="12"/>
                    <a:pt x="4" y="13"/>
                    <a:pt x="5" y="15"/>
                  </a:cubicBezTo>
                  <a:cubicBezTo>
                    <a:pt x="5" y="15"/>
                    <a:pt x="12" y="19"/>
                    <a:pt x="13" y="19"/>
                  </a:cubicBezTo>
                  <a:cubicBezTo>
                    <a:pt x="12" y="17"/>
                    <a:pt x="12" y="17"/>
                    <a:pt x="12" y="17"/>
                  </a:cubicBezTo>
                  <a:cubicBezTo>
                    <a:pt x="14" y="15"/>
                    <a:pt x="14" y="15"/>
                    <a:pt x="14" y="15"/>
                  </a:cubicBezTo>
                  <a:cubicBezTo>
                    <a:pt x="14" y="15"/>
                    <a:pt x="13" y="18"/>
                    <a:pt x="14" y="19"/>
                  </a:cubicBezTo>
                  <a:cubicBezTo>
                    <a:pt x="14" y="19"/>
                    <a:pt x="14" y="16"/>
                    <a:pt x="15" y="15"/>
                  </a:cubicBezTo>
                  <a:cubicBezTo>
                    <a:pt x="16" y="17"/>
                    <a:pt x="16" y="17"/>
                    <a:pt x="16" y="17"/>
                  </a:cubicBezTo>
                  <a:cubicBezTo>
                    <a:pt x="16" y="17"/>
                    <a:pt x="15" y="14"/>
                    <a:pt x="16" y="13"/>
                  </a:cubicBezTo>
                  <a:cubicBezTo>
                    <a:pt x="16" y="13"/>
                    <a:pt x="16" y="14"/>
                    <a:pt x="17" y="14"/>
                  </a:cubicBezTo>
                  <a:cubicBezTo>
                    <a:pt x="17" y="14"/>
                    <a:pt x="17" y="15"/>
                    <a:pt x="17" y="15"/>
                  </a:cubicBezTo>
                  <a:cubicBezTo>
                    <a:pt x="18" y="15"/>
                    <a:pt x="18" y="12"/>
                    <a:pt x="19" y="12"/>
                  </a:cubicBezTo>
                  <a:cubicBezTo>
                    <a:pt x="19" y="11"/>
                    <a:pt x="20" y="10"/>
                    <a:pt x="20" y="10"/>
                  </a:cubicBezTo>
                  <a:cubicBezTo>
                    <a:pt x="21" y="10"/>
                    <a:pt x="26" y="5"/>
                    <a:pt x="28" y="5"/>
                  </a:cubicBezTo>
                  <a:cubicBezTo>
                    <a:pt x="29" y="5"/>
                    <a:pt x="29" y="4"/>
                    <a:pt x="30" y="4"/>
                  </a:cubicBezTo>
                  <a:close/>
                </a:path>
              </a:pathLst>
            </a:custGeom>
            <a:solidFill>
              <a:srgbClr val="212332"/>
            </a:solidFill>
            <a:ln w="9525">
              <a:noFill/>
              <a:round/>
            </a:ln>
          </p:spPr>
          <p:txBody>
            <a:bodyPr/>
            <a:lstStyle/>
            <a:p>
              <a:endParaRPr lang="zh-CN" altLang="en-US"/>
            </a:p>
          </p:txBody>
        </p:sp>
        <p:sp>
          <p:nvSpPr>
            <p:cNvPr id="25663" name="熊猫儿小白白(http://dwz.cn/Wu2UP)@|5FFC:0|FBC:16777215|LFC:0|LBC:16777215"/>
            <p:cNvSpPr/>
            <p:nvPr/>
          </p:nvSpPr>
          <p:spPr bwMode="auto">
            <a:xfrm>
              <a:off x="908049" y="474663"/>
              <a:ext cx="274637" cy="225425"/>
            </a:xfrm>
            <a:custGeom>
              <a:gdLst>
                <a:gd name="T0" fmla="*/ 0 w 10"/>
                <a:gd name="T1" fmla="*/ 2147483646 h 8"/>
                <a:gd name="T2" fmla="*/ 2147483646 w 10"/>
                <a:gd name="T3" fmla="*/ 2147483646 h 8"/>
                <a:gd name="T4" fmla="*/ 2147483646 w 10"/>
                <a:gd name="T5" fmla="*/ 2147483646 h 8"/>
                <a:gd name="T6" fmla="*/ 2147483646 w 10"/>
                <a:gd name="T7" fmla="*/ 2147483646 h 8"/>
                <a:gd name="T8" fmla="*/ 2147483646 w 10"/>
                <a:gd name="T9" fmla="*/ 2147483646 h 8"/>
                <a:gd name="T10" fmla="*/ 0 w 10"/>
                <a:gd name="T11" fmla="*/ 0 h 8"/>
                <a:gd name="T12" fmla="*/ 0 w 10"/>
                <a:gd name="T13" fmla="*/ 2147483646 h 8"/>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0" y="1"/>
                  </a:moveTo>
                  <a:cubicBezTo>
                    <a:pt x="0" y="1"/>
                    <a:pt x="3" y="4"/>
                    <a:pt x="4" y="5"/>
                  </a:cubicBezTo>
                  <a:cubicBezTo>
                    <a:pt x="4" y="5"/>
                    <a:pt x="7" y="8"/>
                    <a:pt x="9" y="8"/>
                  </a:cubicBezTo>
                  <a:cubicBezTo>
                    <a:pt x="9" y="8"/>
                    <a:pt x="10" y="7"/>
                    <a:pt x="10" y="7"/>
                  </a:cubicBezTo>
                  <a:cubicBezTo>
                    <a:pt x="10" y="6"/>
                    <a:pt x="6" y="4"/>
                    <a:pt x="4" y="3"/>
                  </a:cubicBezTo>
                  <a:cubicBezTo>
                    <a:pt x="3" y="1"/>
                    <a:pt x="0" y="0"/>
                    <a:pt x="0" y="0"/>
                  </a:cubicBezTo>
                  <a:lnTo>
                    <a:pt x="0" y="1"/>
                  </a:lnTo>
                  <a:close/>
                </a:path>
              </a:pathLst>
            </a:custGeom>
            <a:solidFill>
              <a:srgbClr val="000000"/>
            </a:solidFill>
            <a:ln w="9525">
              <a:noFill/>
              <a:round/>
            </a:ln>
          </p:spPr>
          <p:txBody>
            <a:bodyPr/>
            <a:lstStyle/>
            <a:p>
              <a:endParaRPr lang="zh-CN" altLang="en-US"/>
            </a:p>
          </p:txBody>
        </p:sp>
        <p:sp>
          <p:nvSpPr>
            <p:cNvPr id="25664" name="熊猫儿小白白(http://dwz.cn/Wu2UP)@|5FFC:15262707|FBC:16777215|LFC:0|LBC:16777215"/>
            <p:cNvSpPr/>
            <p:nvPr/>
          </p:nvSpPr>
          <p:spPr bwMode="auto">
            <a:xfrm>
              <a:off x="908049" y="166688"/>
              <a:ext cx="1127125" cy="673100"/>
            </a:xfrm>
            <a:custGeom>
              <a:gdLst>
                <a:gd name="T0" fmla="*/ 0 w 41"/>
                <a:gd name="T1" fmla="*/ 2147483646 h 24"/>
                <a:gd name="T2" fmla="*/ 2147483646 w 41"/>
                <a:gd name="T3" fmla="*/ 2147483646 h 24"/>
                <a:gd name="T4" fmla="*/ 2147483646 w 41"/>
                <a:gd name="T5" fmla="*/ 2147483646 h 24"/>
                <a:gd name="T6" fmla="*/ 2147483646 w 41"/>
                <a:gd name="T7" fmla="*/ 2147483646 h 24"/>
                <a:gd name="T8" fmla="*/ 2147483646 w 41"/>
                <a:gd name="T9" fmla="*/ 2147483646 h 24"/>
                <a:gd name="T10" fmla="*/ 2147483646 w 41"/>
                <a:gd name="T11" fmla="*/ 2147483646 h 24"/>
                <a:gd name="T12" fmla="*/ 2147483646 w 41"/>
                <a:gd name="T13" fmla="*/ 2147483646 h 24"/>
                <a:gd name="T14" fmla="*/ 2147483646 w 41"/>
                <a:gd name="T15" fmla="*/ 2147483646 h 24"/>
                <a:gd name="T16" fmla="*/ 2147483646 w 41"/>
                <a:gd name="T17" fmla="*/ 2147483646 h 24"/>
                <a:gd name="T18" fmla="*/ 2147483646 w 41"/>
                <a:gd name="T19" fmla="*/ 2147483646 h 24"/>
                <a:gd name="T20" fmla="*/ 2147483646 w 41"/>
                <a:gd name="T21" fmla="*/ 2147483646 h 24"/>
                <a:gd name="T22" fmla="*/ 2147483646 w 41"/>
                <a:gd name="T23" fmla="*/ 2147483646 h 24"/>
                <a:gd name="T24" fmla="*/ 2147483646 w 41"/>
                <a:gd name="T25" fmla="*/ 2147483646 h 24"/>
                <a:gd name="T26" fmla="*/ 2147483646 w 41"/>
                <a:gd name="T27" fmla="*/ 2147483646 h 24"/>
                <a:gd name="T28" fmla="*/ 2147483646 w 41"/>
                <a:gd name="T29" fmla="*/ 2147483646 h 24"/>
                <a:gd name="T30" fmla="*/ 2147483646 w 41"/>
                <a:gd name="T31" fmla="*/ 2147483646 h 24"/>
                <a:gd name="T32" fmla="*/ 2147483646 w 41"/>
                <a:gd name="T33" fmla="*/ 2147483646 h 24"/>
                <a:gd name="T34" fmla="*/ 2147483646 w 41"/>
                <a:gd name="T35" fmla="*/ 2147483646 h 24"/>
                <a:gd name="T36" fmla="*/ 2147483646 w 41"/>
                <a:gd name="T37" fmla="*/ 2147483646 h 24"/>
                <a:gd name="T38" fmla="*/ 2147483646 w 41"/>
                <a:gd name="T39" fmla="*/ 2147483646 h 24"/>
                <a:gd name="T40" fmla="*/ 2147483646 w 41"/>
                <a:gd name="T41" fmla="*/ 2147483646 h 24"/>
                <a:gd name="T42" fmla="*/ 2147483646 w 41"/>
                <a:gd name="T43" fmla="*/ 2147483646 h 24"/>
                <a:gd name="T44" fmla="*/ 2147483646 w 41"/>
                <a:gd name="T45" fmla="*/ 2147483646 h 24"/>
                <a:gd name="T46" fmla="*/ 2147483646 w 41"/>
                <a:gd name="T47" fmla="*/ 2147483646 h 24"/>
                <a:gd name="T48" fmla="*/ 2147483646 w 41"/>
                <a:gd name="T49" fmla="*/ 2147483646 h 24"/>
                <a:gd name="T50" fmla="*/ 2147483646 w 41"/>
                <a:gd name="T51" fmla="*/ 2147483646 h 24"/>
                <a:gd name="T52" fmla="*/ 2147483646 w 41"/>
                <a:gd name="T53" fmla="*/ 2147483646 h 24"/>
                <a:gd name="T54" fmla="*/ 2147483646 w 41"/>
                <a:gd name="T55" fmla="*/ 2147483646 h 24"/>
                <a:gd name="T56" fmla="*/ 2147483646 w 41"/>
                <a:gd name="T57" fmla="*/ 2147483646 h 24"/>
                <a:gd name="T58" fmla="*/ 2147483646 w 41"/>
                <a:gd name="T59" fmla="*/ 2147483646 h 24"/>
                <a:gd name="T60" fmla="*/ 0 w 41"/>
                <a:gd name="T61" fmla="*/ 2147483646 h 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 h="24">
                  <a:moveTo>
                    <a:pt x="0" y="11"/>
                  </a:moveTo>
                  <a:cubicBezTo>
                    <a:pt x="0" y="11"/>
                    <a:pt x="8" y="15"/>
                    <a:pt x="8" y="16"/>
                  </a:cubicBezTo>
                  <a:cubicBezTo>
                    <a:pt x="9" y="17"/>
                    <a:pt x="9" y="17"/>
                    <a:pt x="9" y="17"/>
                  </a:cubicBezTo>
                  <a:cubicBezTo>
                    <a:pt x="7" y="19"/>
                    <a:pt x="7" y="19"/>
                    <a:pt x="7" y="19"/>
                  </a:cubicBezTo>
                  <a:cubicBezTo>
                    <a:pt x="7" y="19"/>
                    <a:pt x="6" y="23"/>
                    <a:pt x="10" y="24"/>
                  </a:cubicBezTo>
                  <a:cubicBezTo>
                    <a:pt x="14" y="24"/>
                    <a:pt x="11" y="24"/>
                    <a:pt x="11" y="24"/>
                  </a:cubicBezTo>
                  <a:cubicBezTo>
                    <a:pt x="11" y="24"/>
                    <a:pt x="11" y="20"/>
                    <a:pt x="11" y="20"/>
                  </a:cubicBezTo>
                  <a:cubicBezTo>
                    <a:pt x="11" y="20"/>
                    <a:pt x="13" y="18"/>
                    <a:pt x="13" y="17"/>
                  </a:cubicBezTo>
                  <a:cubicBezTo>
                    <a:pt x="14" y="17"/>
                    <a:pt x="21" y="10"/>
                    <a:pt x="21" y="9"/>
                  </a:cubicBezTo>
                  <a:cubicBezTo>
                    <a:pt x="21" y="9"/>
                    <a:pt x="23" y="8"/>
                    <a:pt x="25" y="8"/>
                  </a:cubicBezTo>
                  <a:cubicBezTo>
                    <a:pt x="26" y="8"/>
                    <a:pt x="35" y="8"/>
                    <a:pt x="36" y="7"/>
                  </a:cubicBezTo>
                  <a:cubicBezTo>
                    <a:pt x="38" y="7"/>
                    <a:pt x="39" y="8"/>
                    <a:pt x="40" y="7"/>
                  </a:cubicBezTo>
                  <a:cubicBezTo>
                    <a:pt x="40" y="6"/>
                    <a:pt x="40" y="6"/>
                    <a:pt x="40" y="6"/>
                  </a:cubicBezTo>
                  <a:cubicBezTo>
                    <a:pt x="38" y="6"/>
                    <a:pt x="38" y="6"/>
                    <a:pt x="38" y="6"/>
                  </a:cubicBezTo>
                  <a:cubicBezTo>
                    <a:pt x="38" y="6"/>
                    <a:pt x="41" y="6"/>
                    <a:pt x="41" y="5"/>
                  </a:cubicBezTo>
                  <a:cubicBezTo>
                    <a:pt x="41" y="5"/>
                    <a:pt x="40" y="3"/>
                    <a:pt x="40" y="3"/>
                  </a:cubicBezTo>
                  <a:cubicBezTo>
                    <a:pt x="40" y="3"/>
                    <a:pt x="37" y="3"/>
                    <a:pt x="37" y="3"/>
                  </a:cubicBezTo>
                  <a:cubicBezTo>
                    <a:pt x="36" y="3"/>
                    <a:pt x="32" y="3"/>
                    <a:pt x="32" y="3"/>
                  </a:cubicBezTo>
                  <a:cubicBezTo>
                    <a:pt x="31" y="3"/>
                    <a:pt x="26" y="4"/>
                    <a:pt x="25" y="3"/>
                  </a:cubicBezTo>
                  <a:cubicBezTo>
                    <a:pt x="25" y="3"/>
                    <a:pt x="24" y="3"/>
                    <a:pt x="23" y="2"/>
                  </a:cubicBezTo>
                  <a:cubicBezTo>
                    <a:pt x="23" y="2"/>
                    <a:pt x="22" y="2"/>
                    <a:pt x="22" y="2"/>
                  </a:cubicBezTo>
                  <a:cubicBezTo>
                    <a:pt x="22" y="2"/>
                    <a:pt x="22" y="1"/>
                    <a:pt x="21" y="1"/>
                  </a:cubicBezTo>
                  <a:cubicBezTo>
                    <a:pt x="20" y="0"/>
                    <a:pt x="18" y="1"/>
                    <a:pt x="18" y="1"/>
                  </a:cubicBezTo>
                  <a:cubicBezTo>
                    <a:pt x="18" y="1"/>
                    <a:pt x="14" y="2"/>
                    <a:pt x="14" y="2"/>
                  </a:cubicBezTo>
                  <a:cubicBezTo>
                    <a:pt x="14" y="2"/>
                    <a:pt x="8" y="3"/>
                    <a:pt x="8" y="4"/>
                  </a:cubicBezTo>
                  <a:cubicBezTo>
                    <a:pt x="8" y="4"/>
                    <a:pt x="7" y="7"/>
                    <a:pt x="7" y="7"/>
                  </a:cubicBezTo>
                  <a:cubicBezTo>
                    <a:pt x="7" y="7"/>
                    <a:pt x="7" y="8"/>
                    <a:pt x="7" y="8"/>
                  </a:cubicBezTo>
                  <a:cubicBezTo>
                    <a:pt x="7" y="8"/>
                    <a:pt x="6" y="8"/>
                    <a:pt x="5" y="8"/>
                  </a:cubicBezTo>
                  <a:cubicBezTo>
                    <a:pt x="5" y="9"/>
                    <a:pt x="4" y="10"/>
                    <a:pt x="4" y="9"/>
                  </a:cubicBezTo>
                  <a:cubicBezTo>
                    <a:pt x="3" y="9"/>
                    <a:pt x="2" y="9"/>
                    <a:pt x="1" y="10"/>
                  </a:cubicBezTo>
                  <a:cubicBezTo>
                    <a:pt x="1" y="10"/>
                    <a:pt x="0" y="11"/>
                    <a:pt x="0" y="11"/>
                  </a:cubicBezTo>
                  <a:close/>
                </a:path>
              </a:pathLst>
            </a:custGeom>
            <a:solidFill>
              <a:srgbClr val="F3E3E8"/>
            </a:solidFill>
            <a:ln w="9525">
              <a:noFill/>
              <a:round/>
            </a:ln>
          </p:spPr>
          <p:txBody>
            <a:bodyPr/>
            <a:lstStyle/>
            <a:p>
              <a:endParaRPr lang="zh-CN" altLang="en-US"/>
            </a:p>
          </p:txBody>
        </p:sp>
        <p:sp>
          <p:nvSpPr>
            <p:cNvPr id="25665" name="熊猫儿小白白(http://dwz.cn/Wu2UP)@|5FFC:13026263|FBC:16777215|LFC:0|LBC:16777215"/>
            <p:cNvSpPr/>
            <p:nvPr/>
          </p:nvSpPr>
          <p:spPr bwMode="auto">
            <a:xfrm flipH="1">
              <a:off x="1182687" y="700088"/>
              <a:ext cx="0" cy="0"/>
            </a:xfrm>
            <a:custGeom>
              <a:gdLst>
                <a:gd name="T0" fmla="*/ 0 60000 65536"/>
                <a:gd name="T1" fmla="*/ 0 60000 65536"/>
                <a:gd name="T2" fmla="*/ 0 60000 65536"/>
              </a:gdLst>
              <a:cxnLst>
                <a:cxn ang="T0">
                  <a:pos x="0" y="0"/>
                </a:cxn>
                <a:cxn ang="T1">
                  <a:pos x="0" y="0"/>
                </a:cxn>
                <a:cxn ang="T2">
                  <a:pos x="0" y="0"/>
                </a:cxn>
              </a:cxnLst>
              <a:rect l="0" t="0" r="r" b="b"/>
              <a:pathLst>
                <a:path>
                  <a:moveTo>
                    <a:pt x="0" y="0"/>
                  </a:moveTo>
                  <a:cubicBezTo>
                    <a:pt x="0" y="0"/>
                    <a:pt x="0" y="0"/>
                    <a:pt x="0" y="0"/>
                  </a:cubicBezTo>
                  <a:cubicBezTo>
                    <a:pt x="0" y="0"/>
                    <a:pt x="0" y="0"/>
                    <a:pt x="0" y="0"/>
                  </a:cubicBezTo>
                  <a:close/>
                </a:path>
              </a:pathLst>
            </a:custGeom>
            <a:solidFill>
              <a:srgbClr val="D7C3C6"/>
            </a:solidFill>
            <a:ln w="9525">
              <a:noFill/>
              <a:round/>
            </a:ln>
          </p:spPr>
          <p:txBody>
            <a:bodyPr/>
            <a:lstStyle/>
            <a:p>
              <a:endParaRPr lang="zh-CN" altLang="en-US"/>
            </a:p>
          </p:txBody>
        </p:sp>
        <p:sp>
          <p:nvSpPr>
            <p:cNvPr id="25666" name="熊猫儿小白白(http://dwz.cn/Wu2UP)@|1FFC:13026263|FBC:16777215|LFC:0|LBC:16777215"/>
            <p:cNvSpPr>
              <a:spLocks noChangeArrowheads="1"/>
            </p:cNvSpPr>
            <p:nvPr/>
          </p:nvSpPr>
          <p:spPr bwMode="auto">
            <a:xfrm>
              <a:off x="1843087" y="307975"/>
              <a:ext cx="1587" cy="1588"/>
            </a:xfrm>
            <a:prstGeom prst="rect">
              <a:avLst/>
            </a:prstGeom>
            <a:solidFill>
              <a:srgbClr val="D7C3C6"/>
            </a:solidFill>
            <a:ln w="9525">
              <a:noFill/>
              <a:miter lim="800000"/>
            </a:ln>
          </p:spPr>
          <p:txBody>
            <a:bodyPr/>
            <a:lstStyle/>
            <a:p>
              <a:pPr eaLnBrk="1" hangingPunct="1">
                <a:buFont typeface="Arial" panose="020b0604020202020204" pitchFamily="34" charset="0"/>
                <a:buNone/>
              </a:pPr>
              <a:endParaRPr lang="zh-CN" altLang="en-US">
                <a:solidFill>
                  <a:srgbClr val="000000"/>
                </a:solidFill>
                <a:sym typeface="Arial" panose="020b0604020202020204" pitchFamily="34" charset="0"/>
              </a:endParaRPr>
            </a:p>
          </p:txBody>
        </p:sp>
        <p:sp>
          <p:nvSpPr>
            <p:cNvPr id="25667" name="熊猫儿小白白(http://dwz.cn/Wu2UP)@|5FFC:13026263|FBC:16777215|LFC:0|LBC:16777215"/>
            <p:cNvSpPr/>
            <p:nvPr/>
          </p:nvSpPr>
          <p:spPr bwMode="auto">
            <a:xfrm>
              <a:off x="1898649" y="279400"/>
              <a:ext cx="26987" cy="28575"/>
            </a:xfrm>
            <a:custGeom>
              <a:gdLst>
                <a:gd name="T0" fmla="*/ 0 w 1"/>
                <a:gd name="T1" fmla="*/ 2147483646 h 1"/>
                <a:gd name="T2" fmla="*/ 2147483646 w 1"/>
                <a:gd name="T3" fmla="*/ 0 h 1"/>
                <a:gd name="T4" fmla="*/ 0 w 1"/>
                <a:gd name="T5" fmla="*/ 2147483646 h 1"/>
                <a:gd name="T6" fmla="*/ 0 60000 65536"/>
                <a:gd name="T7" fmla="*/ 0 60000 65536"/>
                <a:gd name="T8" fmla="*/ 0 60000 65536"/>
              </a:gdLst>
              <a:cxnLst>
                <a:cxn ang="T6">
                  <a:pos x="T0" y="T1"/>
                </a:cxn>
                <a:cxn ang="T7">
                  <a:pos x="T2" y="T3"/>
                </a:cxn>
                <a:cxn ang="T8">
                  <a:pos x="T4" y="T5"/>
                </a:cxn>
              </a:cxnLst>
              <a:rect l="0" t="0" r="r" b="b"/>
              <a:pathLst>
                <a:path w="1" h="1">
                  <a:moveTo>
                    <a:pt x="0" y="1"/>
                  </a:moveTo>
                  <a:cubicBezTo>
                    <a:pt x="0" y="1"/>
                    <a:pt x="0" y="0"/>
                    <a:pt x="1" y="0"/>
                  </a:cubicBezTo>
                  <a:cubicBezTo>
                    <a:pt x="1" y="0"/>
                    <a:pt x="0" y="0"/>
                    <a:pt x="0" y="1"/>
                  </a:cubicBezTo>
                  <a:close/>
                </a:path>
              </a:pathLst>
            </a:custGeom>
            <a:solidFill>
              <a:srgbClr val="D7C3C6"/>
            </a:solidFill>
            <a:ln w="9525">
              <a:noFill/>
              <a:round/>
            </a:ln>
          </p:spPr>
          <p:txBody>
            <a:bodyPr/>
            <a:lstStyle/>
            <a:p>
              <a:endParaRPr lang="zh-CN" altLang="en-US"/>
            </a:p>
          </p:txBody>
        </p:sp>
        <p:sp>
          <p:nvSpPr>
            <p:cNvPr id="25668" name="熊猫儿小白白(http://dwz.cn/Wu2UP)@|5FFC:13026263|FBC:16777215|LFC:0|LBC:16777215"/>
            <p:cNvSpPr>
              <a:spLocks noEditPoints="1"/>
            </p:cNvSpPr>
            <p:nvPr/>
          </p:nvSpPr>
          <p:spPr bwMode="auto">
            <a:xfrm>
              <a:off x="908049" y="195263"/>
              <a:ext cx="1017587" cy="504825"/>
            </a:xfrm>
            <a:custGeom>
              <a:gdLst>
                <a:gd name="T0" fmla="*/ 2147483646 w 37"/>
                <a:gd name="T1" fmla="*/ 2147483646 h 18"/>
                <a:gd name="T2" fmla="*/ 2147483646 w 37"/>
                <a:gd name="T3" fmla="*/ 2147483646 h 18"/>
                <a:gd name="T4" fmla="*/ 2147483646 w 37"/>
                <a:gd name="T5" fmla="*/ 2147483646 h 18"/>
                <a:gd name="T6" fmla="*/ 2147483646 w 37"/>
                <a:gd name="T7" fmla="*/ 2147483646 h 18"/>
                <a:gd name="T8" fmla="*/ 2147483646 w 37"/>
                <a:gd name="T9" fmla="*/ 2147483646 h 18"/>
                <a:gd name="T10" fmla="*/ 2147483646 w 37"/>
                <a:gd name="T11" fmla="*/ 2147483646 h 18"/>
                <a:gd name="T12" fmla="*/ 2147483646 w 37"/>
                <a:gd name="T13" fmla="*/ 2147483646 h 18"/>
                <a:gd name="T14" fmla="*/ 2147483646 w 37"/>
                <a:gd name="T15" fmla="*/ 2147483646 h 18"/>
                <a:gd name="T16" fmla="*/ 2147483646 w 37"/>
                <a:gd name="T17" fmla="*/ 2147483646 h 18"/>
                <a:gd name="T18" fmla="*/ 2147483646 w 37"/>
                <a:gd name="T19" fmla="*/ 2147483646 h 18"/>
                <a:gd name="T20" fmla="*/ 2147483646 w 37"/>
                <a:gd name="T21" fmla="*/ 2147483646 h 18"/>
                <a:gd name="T22" fmla="*/ 2147483646 w 37"/>
                <a:gd name="T23" fmla="*/ 2147483646 h 18"/>
                <a:gd name="T24" fmla="*/ 2147483646 w 37"/>
                <a:gd name="T25" fmla="*/ 2147483646 h 18"/>
                <a:gd name="T26" fmla="*/ 2147483646 w 37"/>
                <a:gd name="T27" fmla="*/ 2147483646 h 18"/>
                <a:gd name="T28" fmla="*/ 2147483646 w 37"/>
                <a:gd name="T29" fmla="*/ 2147483646 h 18"/>
                <a:gd name="T30" fmla="*/ 2147483646 w 37"/>
                <a:gd name="T31" fmla="*/ 2147483646 h 18"/>
                <a:gd name="T32" fmla="*/ 2147483646 w 37"/>
                <a:gd name="T33" fmla="*/ 0 h 18"/>
                <a:gd name="T34" fmla="*/ 2147483646 w 37"/>
                <a:gd name="T35" fmla="*/ 2147483646 h 18"/>
                <a:gd name="T36" fmla="*/ 2147483646 w 37"/>
                <a:gd name="T37" fmla="*/ 2147483646 h 18"/>
                <a:gd name="T38" fmla="*/ 2147483646 w 37"/>
                <a:gd name="T39" fmla="*/ 2147483646 h 18"/>
                <a:gd name="T40" fmla="*/ 2147483646 w 37"/>
                <a:gd name="T41" fmla="*/ 2147483646 h 18"/>
                <a:gd name="T42" fmla="*/ 2147483646 w 37"/>
                <a:gd name="T43" fmla="*/ 2147483646 h 18"/>
                <a:gd name="T44" fmla="*/ 2147483646 w 37"/>
                <a:gd name="T45" fmla="*/ 2147483646 h 18"/>
                <a:gd name="T46" fmla="*/ 2147483646 w 37"/>
                <a:gd name="T47" fmla="*/ 2147483646 h 18"/>
                <a:gd name="T48" fmla="*/ 2147483646 w 37"/>
                <a:gd name="T49" fmla="*/ 2147483646 h 18"/>
                <a:gd name="T50" fmla="*/ 2147483646 w 37"/>
                <a:gd name="T51" fmla="*/ 2147483646 h 18"/>
                <a:gd name="T52" fmla="*/ 2147483646 w 37"/>
                <a:gd name="T53" fmla="*/ 2147483646 h 18"/>
                <a:gd name="T54" fmla="*/ 2147483646 w 37"/>
                <a:gd name="T55" fmla="*/ 2147483646 h 18"/>
                <a:gd name="T56" fmla="*/ 2147483646 w 37"/>
                <a:gd name="T57" fmla="*/ 2147483646 h 18"/>
                <a:gd name="T58" fmla="*/ 2147483646 w 37"/>
                <a:gd name="T59" fmla="*/ 2147483646 h 18"/>
                <a:gd name="T60" fmla="*/ 2147483646 w 37"/>
                <a:gd name="T61" fmla="*/ 2147483646 h 18"/>
                <a:gd name="T62" fmla="*/ 2147483646 w 37"/>
                <a:gd name="T63" fmla="*/ 2147483646 h 18"/>
                <a:gd name="T64" fmla="*/ 2147483646 w 37"/>
                <a:gd name="T65" fmla="*/ 2147483646 h 18"/>
                <a:gd name="T66" fmla="*/ 0 w 37"/>
                <a:gd name="T67" fmla="*/ 2147483646 h 18"/>
                <a:gd name="T68" fmla="*/ 2147483646 w 37"/>
                <a:gd name="T69" fmla="*/ 2147483646 h 18"/>
                <a:gd name="T70" fmla="*/ 2147483646 w 37"/>
                <a:gd name="T71" fmla="*/ 2147483646 h 18"/>
                <a:gd name="T72" fmla="*/ 2147483646 w 37"/>
                <a:gd name="T73" fmla="*/ 2147483646 h 18"/>
                <a:gd name="T74" fmla="*/ 2147483646 w 37"/>
                <a:gd name="T75" fmla="*/ 2147483646 h 18"/>
                <a:gd name="T76" fmla="*/ 2147483646 w 37"/>
                <a:gd name="T77" fmla="*/ 2147483646 h 18"/>
                <a:gd name="T78" fmla="*/ 2147483646 w 37"/>
                <a:gd name="T79" fmla="*/ 2147483646 h 18"/>
                <a:gd name="T80" fmla="*/ 2147483646 w 37"/>
                <a:gd name="T81" fmla="*/ 2147483646 h 18"/>
                <a:gd name="T82" fmla="*/ 2147483646 w 37"/>
                <a:gd name="T83" fmla="*/ 2147483646 h 18"/>
                <a:gd name="T84" fmla="*/ 2147483646 w 37"/>
                <a:gd name="T85" fmla="*/ 2147483646 h 18"/>
                <a:gd name="T86" fmla="*/ 2147483646 w 37"/>
                <a:gd name="T87" fmla="*/ 2147483646 h 18"/>
                <a:gd name="T88" fmla="*/ 2147483646 w 37"/>
                <a:gd name="T89" fmla="*/ 2147483646 h 18"/>
                <a:gd name="T90" fmla="*/ 2147483646 w 37"/>
                <a:gd name="T91" fmla="*/ 2147483646 h 18"/>
                <a:gd name="T92" fmla="*/ 2147483646 w 37"/>
                <a:gd name="T93" fmla="*/ 2147483646 h 18"/>
                <a:gd name="T94" fmla="*/ 2147483646 w 37"/>
                <a:gd name="T95" fmla="*/ 2147483646 h 18"/>
                <a:gd name="T96" fmla="*/ 2147483646 w 37"/>
                <a:gd name="T97" fmla="*/ 2147483646 h 18"/>
                <a:gd name="T98" fmla="*/ 2147483646 w 37"/>
                <a:gd name="T99" fmla="*/ 2147483646 h 18"/>
                <a:gd name="T100" fmla="*/ 2147483646 w 37"/>
                <a:gd name="T101" fmla="*/ 2147483646 h 18"/>
                <a:gd name="T102" fmla="*/ 2147483646 w 37"/>
                <a:gd name="T103" fmla="*/ 2147483646 h 18"/>
                <a:gd name="T104" fmla="*/ 2147483646 w 37"/>
                <a:gd name="T105" fmla="*/ 2147483646 h 18"/>
                <a:gd name="T106" fmla="*/ 2147483646 w 37"/>
                <a:gd name="T107" fmla="*/ 2147483646 h 18"/>
                <a:gd name="T108" fmla="*/ 2147483646 w 37"/>
                <a:gd name="T109" fmla="*/ 2147483646 h 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 h="18">
                  <a:moveTo>
                    <a:pt x="37" y="6"/>
                  </a:moveTo>
                  <a:cubicBezTo>
                    <a:pt x="36" y="6"/>
                    <a:pt x="35" y="6"/>
                    <a:pt x="35" y="6"/>
                  </a:cubicBezTo>
                  <a:cubicBezTo>
                    <a:pt x="35" y="5"/>
                    <a:pt x="36" y="4"/>
                    <a:pt x="36" y="4"/>
                  </a:cubicBezTo>
                  <a:cubicBezTo>
                    <a:pt x="35" y="5"/>
                    <a:pt x="33" y="5"/>
                    <a:pt x="33" y="5"/>
                  </a:cubicBezTo>
                  <a:cubicBezTo>
                    <a:pt x="34" y="4"/>
                    <a:pt x="34" y="4"/>
                    <a:pt x="34" y="4"/>
                  </a:cubicBezTo>
                  <a:cubicBezTo>
                    <a:pt x="34" y="5"/>
                    <a:pt x="32" y="6"/>
                    <a:pt x="32" y="6"/>
                  </a:cubicBezTo>
                  <a:cubicBezTo>
                    <a:pt x="31" y="6"/>
                    <a:pt x="32" y="3"/>
                    <a:pt x="32" y="3"/>
                  </a:cubicBezTo>
                  <a:cubicBezTo>
                    <a:pt x="32" y="3"/>
                    <a:pt x="32" y="3"/>
                    <a:pt x="31" y="3"/>
                  </a:cubicBezTo>
                  <a:cubicBezTo>
                    <a:pt x="31" y="4"/>
                    <a:pt x="31" y="6"/>
                    <a:pt x="31" y="6"/>
                  </a:cubicBezTo>
                  <a:cubicBezTo>
                    <a:pt x="31" y="6"/>
                    <a:pt x="30" y="5"/>
                    <a:pt x="30" y="5"/>
                  </a:cubicBezTo>
                  <a:cubicBezTo>
                    <a:pt x="29" y="4"/>
                    <a:pt x="30" y="3"/>
                    <a:pt x="30" y="3"/>
                  </a:cubicBezTo>
                  <a:cubicBezTo>
                    <a:pt x="29" y="3"/>
                    <a:pt x="28" y="4"/>
                    <a:pt x="28" y="4"/>
                  </a:cubicBezTo>
                  <a:cubicBezTo>
                    <a:pt x="27" y="4"/>
                    <a:pt x="24" y="3"/>
                    <a:pt x="24" y="3"/>
                  </a:cubicBezTo>
                  <a:cubicBezTo>
                    <a:pt x="22" y="4"/>
                    <a:pt x="22" y="4"/>
                    <a:pt x="22" y="4"/>
                  </a:cubicBezTo>
                  <a:cubicBezTo>
                    <a:pt x="20" y="4"/>
                    <a:pt x="20" y="4"/>
                    <a:pt x="20" y="4"/>
                  </a:cubicBezTo>
                  <a:cubicBezTo>
                    <a:pt x="20" y="4"/>
                    <a:pt x="20" y="3"/>
                    <a:pt x="19" y="2"/>
                  </a:cubicBezTo>
                  <a:cubicBezTo>
                    <a:pt x="18" y="1"/>
                    <a:pt x="20" y="0"/>
                    <a:pt x="20" y="0"/>
                  </a:cubicBezTo>
                  <a:cubicBezTo>
                    <a:pt x="18" y="0"/>
                    <a:pt x="17" y="1"/>
                    <a:pt x="16" y="2"/>
                  </a:cubicBezTo>
                  <a:cubicBezTo>
                    <a:pt x="16" y="2"/>
                    <a:pt x="14" y="2"/>
                    <a:pt x="14" y="2"/>
                  </a:cubicBezTo>
                  <a:cubicBezTo>
                    <a:pt x="14" y="2"/>
                    <a:pt x="14" y="2"/>
                    <a:pt x="14" y="2"/>
                  </a:cubicBezTo>
                  <a:cubicBezTo>
                    <a:pt x="13" y="3"/>
                    <a:pt x="13" y="3"/>
                    <a:pt x="13" y="3"/>
                  </a:cubicBezTo>
                  <a:cubicBezTo>
                    <a:pt x="12" y="3"/>
                    <a:pt x="10" y="5"/>
                    <a:pt x="10" y="5"/>
                  </a:cubicBezTo>
                  <a:cubicBezTo>
                    <a:pt x="9" y="4"/>
                    <a:pt x="8" y="3"/>
                    <a:pt x="8" y="3"/>
                  </a:cubicBezTo>
                  <a:cubicBezTo>
                    <a:pt x="8" y="4"/>
                    <a:pt x="9" y="5"/>
                    <a:pt x="9" y="5"/>
                  </a:cubicBezTo>
                  <a:cubicBezTo>
                    <a:pt x="9" y="5"/>
                    <a:pt x="9" y="5"/>
                    <a:pt x="9" y="5"/>
                  </a:cubicBezTo>
                  <a:cubicBezTo>
                    <a:pt x="8" y="4"/>
                    <a:pt x="8" y="4"/>
                    <a:pt x="8" y="4"/>
                  </a:cubicBezTo>
                  <a:cubicBezTo>
                    <a:pt x="8" y="4"/>
                    <a:pt x="8" y="5"/>
                    <a:pt x="8" y="5"/>
                  </a:cubicBezTo>
                  <a:cubicBezTo>
                    <a:pt x="8" y="6"/>
                    <a:pt x="7" y="6"/>
                    <a:pt x="7" y="6"/>
                  </a:cubicBezTo>
                  <a:cubicBezTo>
                    <a:pt x="7" y="6"/>
                    <a:pt x="7" y="6"/>
                    <a:pt x="7" y="6"/>
                  </a:cubicBezTo>
                  <a:cubicBezTo>
                    <a:pt x="7" y="6"/>
                    <a:pt x="7" y="7"/>
                    <a:pt x="7" y="7"/>
                  </a:cubicBezTo>
                  <a:cubicBezTo>
                    <a:pt x="7" y="7"/>
                    <a:pt x="6" y="7"/>
                    <a:pt x="5" y="7"/>
                  </a:cubicBezTo>
                  <a:cubicBezTo>
                    <a:pt x="5" y="8"/>
                    <a:pt x="4" y="9"/>
                    <a:pt x="4" y="8"/>
                  </a:cubicBezTo>
                  <a:cubicBezTo>
                    <a:pt x="3" y="8"/>
                    <a:pt x="2" y="8"/>
                    <a:pt x="1" y="9"/>
                  </a:cubicBezTo>
                  <a:cubicBezTo>
                    <a:pt x="1" y="9"/>
                    <a:pt x="0" y="10"/>
                    <a:pt x="0" y="10"/>
                  </a:cubicBezTo>
                  <a:cubicBezTo>
                    <a:pt x="0" y="10"/>
                    <a:pt x="8" y="14"/>
                    <a:pt x="8" y="15"/>
                  </a:cubicBezTo>
                  <a:cubicBezTo>
                    <a:pt x="9" y="15"/>
                    <a:pt x="9" y="16"/>
                    <a:pt x="9" y="16"/>
                  </a:cubicBezTo>
                  <a:cubicBezTo>
                    <a:pt x="9" y="16"/>
                    <a:pt x="9" y="16"/>
                    <a:pt x="9" y="16"/>
                  </a:cubicBezTo>
                  <a:cubicBezTo>
                    <a:pt x="10" y="15"/>
                    <a:pt x="9" y="12"/>
                    <a:pt x="9" y="12"/>
                  </a:cubicBezTo>
                  <a:cubicBezTo>
                    <a:pt x="9" y="12"/>
                    <a:pt x="10" y="14"/>
                    <a:pt x="10" y="15"/>
                  </a:cubicBezTo>
                  <a:cubicBezTo>
                    <a:pt x="10" y="15"/>
                    <a:pt x="10" y="18"/>
                    <a:pt x="10" y="18"/>
                  </a:cubicBezTo>
                  <a:cubicBezTo>
                    <a:pt x="10" y="17"/>
                    <a:pt x="12" y="15"/>
                    <a:pt x="12" y="15"/>
                  </a:cubicBezTo>
                  <a:cubicBezTo>
                    <a:pt x="12" y="15"/>
                    <a:pt x="13" y="10"/>
                    <a:pt x="13" y="10"/>
                  </a:cubicBezTo>
                  <a:cubicBezTo>
                    <a:pt x="10" y="10"/>
                    <a:pt x="4" y="9"/>
                    <a:pt x="4" y="9"/>
                  </a:cubicBezTo>
                  <a:cubicBezTo>
                    <a:pt x="6" y="9"/>
                    <a:pt x="15" y="9"/>
                    <a:pt x="15" y="9"/>
                  </a:cubicBezTo>
                  <a:cubicBezTo>
                    <a:pt x="15" y="8"/>
                    <a:pt x="15" y="8"/>
                    <a:pt x="15" y="8"/>
                  </a:cubicBezTo>
                  <a:cubicBezTo>
                    <a:pt x="8" y="9"/>
                    <a:pt x="6" y="8"/>
                    <a:pt x="6" y="8"/>
                  </a:cubicBezTo>
                  <a:cubicBezTo>
                    <a:pt x="7" y="9"/>
                    <a:pt x="17" y="8"/>
                    <a:pt x="17" y="8"/>
                  </a:cubicBezTo>
                  <a:cubicBezTo>
                    <a:pt x="14" y="6"/>
                    <a:pt x="9" y="7"/>
                    <a:pt x="9" y="7"/>
                  </a:cubicBezTo>
                  <a:cubicBezTo>
                    <a:pt x="9" y="7"/>
                    <a:pt x="13" y="6"/>
                    <a:pt x="15" y="6"/>
                  </a:cubicBezTo>
                  <a:cubicBezTo>
                    <a:pt x="16" y="7"/>
                    <a:pt x="21" y="7"/>
                    <a:pt x="21" y="7"/>
                  </a:cubicBezTo>
                  <a:cubicBezTo>
                    <a:pt x="23" y="7"/>
                    <a:pt x="28" y="7"/>
                    <a:pt x="32" y="7"/>
                  </a:cubicBezTo>
                  <a:cubicBezTo>
                    <a:pt x="34" y="7"/>
                    <a:pt x="36" y="7"/>
                    <a:pt x="36" y="6"/>
                  </a:cubicBezTo>
                  <a:cubicBezTo>
                    <a:pt x="37" y="6"/>
                    <a:pt x="37" y="6"/>
                    <a:pt x="37" y="6"/>
                  </a:cubicBezTo>
                  <a:close/>
                  <a:moveTo>
                    <a:pt x="14" y="2"/>
                  </a:moveTo>
                  <a:cubicBezTo>
                    <a:pt x="14" y="2"/>
                    <a:pt x="14" y="2"/>
                    <a:pt x="14" y="2"/>
                  </a:cubicBezTo>
                  <a:close/>
                </a:path>
              </a:pathLst>
            </a:custGeom>
            <a:solidFill>
              <a:srgbClr val="D7C3C6"/>
            </a:solidFill>
            <a:ln w="9525">
              <a:noFill/>
              <a:round/>
            </a:ln>
          </p:spPr>
          <p:txBody>
            <a:bodyPr/>
            <a:lstStyle/>
            <a:p>
              <a:endParaRPr lang="zh-CN" altLang="en-US"/>
            </a:p>
          </p:txBody>
        </p:sp>
      </p:grpSp>
      <p:grpSp>
        <p:nvGrpSpPr>
          <p:cNvPr id="5" name="熊猫儿小白白(http://dwz.cn/Wu2UP)"/>
          <p:cNvGrpSpPr/>
          <p:nvPr/>
        </p:nvGrpSpPr>
        <p:grpSpPr>
          <a:xfrm>
            <a:off x="6996113" y="991180"/>
            <a:ext cx="476250" cy="952629"/>
            <a:chExt cx="4060825" cy="8121650"/>
          </a:xfrm>
        </p:grpSpPr>
        <p:sp>
          <p:nvSpPr>
            <p:cNvPr id="25625" name="熊猫儿小白白(http://dwz.cn/Wu2UP)@|5FFC:0|FBC:16777215|LFC:0|LBC:16777215"/>
            <p:cNvSpPr/>
            <p:nvPr/>
          </p:nvSpPr>
          <p:spPr bwMode="auto">
            <a:xfrm>
              <a:off x="2595562" y="3357563"/>
              <a:ext cx="544513" cy="569913"/>
            </a:xfrm>
            <a:custGeom>
              <a:gdLst>
                <a:gd name="T0" fmla="*/ 2147483646 w 145"/>
                <a:gd name="T1" fmla="*/ 2147483646 h 152"/>
                <a:gd name="T2" fmla="*/ 2147483646 w 145"/>
                <a:gd name="T3" fmla="*/ 2147483646 h 152"/>
                <a:gd name="T4" fmla="*/ 2147483646 w 145"/>
                <a:gd name="T5" fmla="*/ 0 h 152"/>
                <a:gd name="T6" fmla="*/ 2147483646 w 145"/>
                <a:gd name="T7" fmla="*/ 2147483646 h 152"/>
                <a:gd name="T8" fmla="*/ 2147483646 w 145"/>
                <a:gd name="T9" fmla="*/ 2147483646 h 152"/>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45" h="152">
                  <a:moveTo>
                    <a:pt x="20" y="152"/>
                  </a:moveTo>
                  <a:cubicBezTo>
                    <a:pt x="20" y="152"/>
                    <a:pt x="132" y="121"/>
                    <a:pt x="145" y="92"/>
                  </a:cubicBezTo>
                  <a:cubicBezTo>
                    <a:pt x="82" y="0"/>
                    <a:pt x="82" y="0"/>
                    <a:pt x="82" y="0"/>
                  </a:cubicBezTo>
                  <a:cubicBezTo>
                    <a:pt x="82" y="0"/>
                    <a:pt x="0" y="65"/>
                    <a:pt x="4" y="85"/>
                  </a:cubicBezTo>
                  <a:cubicBezTo>
                    <a:pt x="8" y="105"/>
                    <a:pt x="20" y="152"/>
                    <a:pt x="20" y="152"/>
                  </a:cubicBezTo>
                  <a:close/>
                </a:path>
              </a:pathLst>
            </a:custGeom>
            <a:solidFill>
              <a:srgbClr val="000000"/>
            </a:solidFill>
            <a:ln w="9525">
              <a:noFill/>
              <a:round/>
            </a:ln>
          </p:spPr>
          <p:txBody>
            <a:bodyPr/>
            <a:lstStyle/>
            <a:p>
              <a:endParaRPr lang="zh-CN" altLang="en-US"/>
            </a:p>
          </p:txBody>
        </p:sp>
        <p:sp>
          <p:nvSpPr>
            <p:cNvPr id="25626" name="熊猫儿小白白(http://dwz.cn/Wu2UP)@|5FFC:7979762|FBC:16777215|LFC:0|LBC:16777215"/>
            <p:cNvSpPr/>
            <p:nvPr/>
          </p:nvSpPr>
          <p:spPr bwMode="auto">
            <a:xfrm>
              <a:off x="673100" y="112713"/>
              <a:ext cx="623888" cy="522288"/>
            </a:xfrm>
            <a:custGeom>
              <a:gdLst>
                <a:gd name="T0" fmla="*/ 2147483646 w 166"/>
                <a:gd name="T1" fmla="*/ 2147483646 h 139"/>
                <a:gd name="T2" fmla="*/ 2147483646 w 166"/>
                <a:gd name="T3" fmla="*/ 2147483646 h 139"/>
                <a:gd name="T4" fmla="*/ 2147483646 w 166"/>
                <a:gd name="T5" fmla="*/ 2147483646 h 139"/>
                <a:gd name="T6" fmla="*/ 2147483646 w 166"/>
                <a:gd name="T7" fmla="*/ 2147483646 h 139"/>
                <a:gd name="T8" fmla="*/ 2147483646 w 166"/>
                <a:gd name="T9" fmla="*/ 2147483646 h 139"/>
                <a:gd name="T10" fmla="*/ 2147483646 w 166"/>
                <a:gd name="T11" fmla="*/ 2147483646 h 139"/>
                <a:gd name="T12" fmla="*/ 2147483646 w 166"/>
                <a:gd name="T13" fmla="*/ 2147483646 h 139"/>
                <a:gd name="T14" fmla="*/ 2147483646 w 166"/>
                <a:gd name="T15" fmla="*/ 2147483646 h 139"/>
                <a:gd name="T16" fmla="*/ 2147483646 w 166"/>
                <a:gd name="T17" fmla="*/ 0 h 139"/>
                <a:gd name="T18" fmla="*/ 2147483646 w 166"/>
                <a:gd name="T19" fmla="*/ 2147483646 h 139"/>
                <a:gd name="T20" fmla="*/ 2147483646 w 166"/>
                <a:gd name="T21" fmla="*/ 2147483646 h 139"/>
                <a:gd name="T22" fmla="*/ 0 w 166"/>
                <a:gd name="T23" fmla="*/ 2147483646 h 139"/>
                <a:gd name="T24" fmla="*/ 2147483646 w 166"/>
                <a:gd name="T25" fmla="*/ 2147483646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6" h="139">
                  <a:moveTo>
                    <a:pt x="54" y="139"/>
                  </a:moveTo>
                  <a:cubicBezTo>
                    <a:pt x="78" y="123"/>
                    <a:pt x="78" y="123"/>
                    <a:pt x="78" y="123"/>
                  </a:cubicBezTo>
                  <a:cubicBezTo>
                    <a:pt x="141" y="123"/>
                    <a:pt x="141" y="123"/>
                    <a:pt x="141" y="123"/>
                  </a:cubicBezTo>
                  <a:cubicBezTo>
                    <a:pt x="166" y="91"/>
                    <a:pt x="166" y="91"/>
                    <a:pt x="166" y="91"/>
                  </a:cubicBezTo>
                  <a:cubicBezTo>
                    <a:pt x="166" y="91"/>
                    <a:pt x="156" y="52"/>
                    <a:pt x="151" y="52"/>
                  </a:cubicBezTo>
                  <a:cubicBezTo>
                    <a:pt x="147" y="52"/>
                    <a:pt x="138" y="52"/>
                    <a:pt x="138" y="52"/>
                  </a:cubicBezTo>
                  <a:cubicBezTo>
                    <a:pt x="138" y="52"/>
                    <a:pt x="142" y="37"/>
                    <a:pt x="137" y="33"/>
                  </a:cubicBezTo>
                  <a:cubicBezTo>
                    <a:pt x="133" y="28"/>
                    <a:pt x="119" y="11"/>
                    <a:pt x="114" y="11"/>
                  </a:cubicBezTo>
                  <a:cubicBezTo>
                    <a:pt x="110" y="11"/>
                    <a:pt x="85" y="0"/>
                    <a:pt x="85" y="0"/>
                  </a:cubicBezTo>
                  <a:cubicBezTo>
                    <a:pt x="85" y="0"/>
                    <a:pt x="42" y="24"/>
                    <a:pt x="35" y="34"/>
                  </a:cubicBezTo>
                  <a:cubicBezTo>
                    <a:pt x="28" y="44"/>
                    <a:pt x="27" y="69"/>
                    <a:pt x="27" y="69"/>
                  </a:cubicBezTo>
                  <a:cubicBezTo>
                    <a:pt x="0" y="104"/>
                    <a:pt x="0" y="104"/>
                    <a:pt x="0" y="104"/>
                  </a:cubicBezTo>
                  <a:lnTo>
                    <a:pt x="54" y="139"/>
                  </a:lnTo>
                  <a:close/>
                </a:path>
              </a:pathLst>
            </a:custGeom>
            <a:solidFill>
              <a:srgbClr val="F2C279"/>
            </a:solidFill>
            <a:ln w="9525">
              <a:noFill/>
              <a:round/>
            </a:ln>
          </p:spPr>
          <p:txBody>
            <a:bodyPr/>
            <a:lstStyle/>
            <a:p>
              <a:endParaRPr lang="zh-CN" altLang="en-US"/>
            </a:p>
          </p:txBody>
        </p:sp>
        <p:sp>
          <p:nvSpPr>
            <p:cNvPr id="25627" name="熊猫儿小白白(http://dwz.cn/Wu2UP)@|5FFC:7979762|FBC:16777215|LFC:0|LBC:16777215"/>
            <p:cNvSpPr/>
            <p:nvPr/>
          </p:nvSpPr>
          <p:spPr bwMode="auto">
            <a:xfrm>
              <a:off x="2733675" y="139700"/>
              <a:ext cx="714375" cy="495300"/>
            </a:xfrm>
            <a:custGeom>
              <a:gdLst>
                <a:gd name="T0" fmla="*/ 2147483646 w 190"/>
                <a:gd name="T1" fmla="*/ 2147483646 h 132"/>
                <a:gd name="T2" fmla="*/ 2147483646 w 190"/>
                <a:gd name="T3" fmla="*/ 2147483646 h 132"/>
                <a:gd name="T4" fmla="*/ 2147483646 w 190"/>
                <a:gd name="T5" fmla="*/ 2147483646 h 132"/>
                <a:gd name="T6" fmla="*/ 2147483646 w 190"/>
                <a:gd name="T7" fmla="*/ 2147483646 h 132"/>
                <a:gd name="T8" fmla="*/ 2147483646 w 190"/>
                <a:gd name="T9" fmla="*/ 2147483646 h 132"/>
                <a:gd name="T10" fmla="*/ 2147483646 w 190"/>
                <a:gd name="T11" fmla="*/ 2147483646 h 132"/>
                <a:gd name="T12" fmla="*/ 2147483646 w 190"/>
                <a:gd name="T13" fmla="*/ 2147483646 h 132"/>
                <a:gd name="T14" fmla="*/ 2147483646 w 190"/>
                <a:gd name="T15" fmla="*/ 2147483646 h 132"/>
                <a:gd name="T16" fmla="*/ 2147483646 w 190"/>
                <a:gd name="T17" fmla="*/ 2147483646 h 132"/>
                <a:gd name="T18" fmla="*/ 2147483646 w 190"/>
                <a:gd name="T19" fmla="*/ 0 h 132"/>
                <a:gd name="T20" fmla="*/ 2147483646 w 190"/>
                <a:gd name="T21" fmla="*/ 2147483646 h 132"/>
                <a:gd name="T22" fmla="*/ 2147483646 w 190"/>
                <a:gd name="T23" fmla="*/ 2147483646 h 132"/>
                <a:gd name="T24" fmla="*/ 2147483646 w 190"/>
                <a:gd name="T25" fmla="*/ 2147483646 h 132"/>
                <a:gd name="T26" fmla="*/ 2147483646 w 190"/>
                <a:gd name="T27" fmla="*/ 2147483646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0" h="132">
                  <a:moveTo>
                    <a:pt x="117" y="112"/>
                  </a:moveTo>
                  <a:cubicBezTo>
                    <a:pt x="117" y="112"/>
                    <a:pt x="100" y="112"/>
                    <a:pt x="89" y="116"/>
                  </a:cubicBezTo>
                  <a:cubicBezTo>
                    <a:pt x="79" y="121"/>
                    <a:pt x="51" y="122"/>
                    <a:pt x="51" y="122"/>
                  </a:cubicBezTo>
                  <a:cubicBezTo>
                    <a:pt x="51" y="122"/>
                    <a:pt x="24" y="104"/>
                    <a:pt x="20" y="96"/>
                  </a:cubicBezTo>
                  <a:cubicBezTo>
                    <a:pt x="17" y="88"/>
                    <a:pt x="20" y="77"/>
                    <a:pt x="20" y="77"/>
                  </a:cubicBezTo>
                  <a:cubicBezTo>
                    <a:pt x="20" y="77"/>
                    <a:pt x="0" y="60"/>
                    <a:pt x="12" y="44"/>
                  </a:cubicBezTo>
                  <a:cubicBezTo>
                    <a:pt x="26" y="34"/>
                    <a:pt x="26" y="34"/>
                    <a:pt x="26" y="34"/>
                  </a:cubicBezTo>
                  <a:cubicBezTo>
                    <a:pt x="26" y="34"/>
                    <a:pt x="35" y="26"/>
                    <a:pt x="40" y="25"/>
                  </a:cubicBezTo>
                  <a:cubicBezTo>
                    <a:pt x="44" y="23"/>
                    <a:pt x="67" y="8"/>
                    <a:pt x="67" y="8"/>
                  </a:cubicBezTo>
                  <a:cubicBezTo>
                    <a:pt x="67" y="8"/>
                    <a:pt x="93" y="0"/>
                    <a:pt x="97" y="0"/>
                  </a:cubicBezTo>
                  <a:cubicBezTo>
                    <a:pt x="102" y="0"/>
                    <a:pt x="147" y="22"/>
                    <a:pt x="158" y="61"/>
                  </a:cubicBezTo>
                  <a:cubicBezTo>
                    <a:pt x="185" y="92"/>
                    <a:pt x="190" y="91"/>
                    <a:pt x="190" y="91"/>
                  </a:cubicBezTo>
                  <a:cubicBezTo>
                    <a:pt x="190" y="91"/>
                    <a:pt x="149" y="131"/>
                    <a:pt x="132" y="132"/>
                  </a:cubicBezTo>
                  <a:lnTo>
                    <a:pt x="117" y="112"/>
                  </a:lnTo>
                  <a:close/>
                </a:path>
              </a:pathLst>
            </a:custGeom>
            <a:solidFill>
              <a:srgbClr val="F2C279"/>
            </a:solidFill>
            <a:ln w="9525">
              <a:noFill/>
              <a:round/>
            </a:ln>
          </p:spPr>
          <p:txBody>
            <a:bodyPr/>
            <a:lstStyle/>
            <a:p>
              <a:endParaRPr lang="zh-CN" altLang="en-US"/>
            </a:p>
          </p:txBody>
        </p:sp>
        <p:sp>
          <p:nvSpPr>
            <p:cNvPr id="25628" name="熊猫儿小白白(http://dwz.cn/Wu2UP)@|5FFC:16578549|FBC:16777215|LFC:0|LBC:16777215"/>
            <p:cNvSpPr/>
            <p:nvPr/>
          </p:nvSpPr>
          <p:spPr bwMode="auto">
            <a:xfrm>
              <a:off x="538162" y="417513"/>
              <a:ext cx="387350" cy="292100"/>
            </a:xfrm>
            <a:custGeom>
              <a:gdLst>
                <a:gd name="T0" fmla="*/ 2147483646 w 103"/>
                <a:gd name="T1" fmla="*/ 0 h 78"/>
                <a:gd name="T2" fmla="*/ 2147483646 w 103"/>
                <a:gd name="T3" fmla="*/ 2147483646 h 78"/>
                <a:gd name="T4" fmla="*/ 2147483646 w 103"/>
                <a:gd name="T5" fmla="*/ 2147483646 h 78"/>
                <a:gd name="T6" fmla="*/ 0 w 103"/>
                <a:gd name="T7" fmla="*/ 2147483646 h 78"/>
                <a:gd name="T8" fmla="*/ 2147483646 w 103"/>
                <a:gd name="T9" fmla="*/ 0 h 78"/>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03" h="78">
                  <a:moveTo>
                    <a:pt x="36" y="0"/>
                  </a:moveTo>
                  <a:cubicBezTo>
                    <a:pt x="36" y="0"/>
                    <a:pt x="93" y="22"/>
                    <a:pt x="103" y="49"/>
                  </a:cubicBezTo>
                  <a:cubicBezTo>
                    <a:pt x="79" y="78"/>
                    <a:pt x="79" y="78"/>
                    <a:pt x="79" y="78"/>
                  </a:cubicBezTo>
                  <a:cubicBezTo>
                    <a:pt x="0" y="53"/>
                    <a:pt x="0" y="53"/>
                    <a:pt x="0" y="53"/>
                  </a:cubicBezTo>
                  <a:lnTo>
                    <a:pt x="36" y="0"/>
                  </a:lnTo>
                  <a:close/>
                </a:path>
              </a:pathLst>
            </a:custGeom>
            <a:solidFill>
              <a:srgbClr val="F5F7FC"/>
            </a:solidFill>
            <a:ln w="9525">
              <a:noFill/>
              <a:round/>
            </a:ln>
          </p:spPr>
          <p:txBody>
            <a:bodyPr/>
            <a:lstStyle/>
            <a:p>
              <a:endParaRPr lang="zh-CN" altLang="en-US"/>
            </a:p>
          </p:txBody>
        </p:sp>
        <p:sp>
          <p:nvSpPr>
            <p:cNvPr id="25629" name="熊猫儿小白白(http://dwz.cn/Wu2UP)@|5FFC:16578549|FBC:16777215|LFC:0|LBC:16777215"/>
            <p:cNvSpPr/>
            <p:nvPr/>
          </p:nvSpPr>
          <p:spPr bwMode="auto">
            <a:xfrm>
              <a:off x="3208337" y="417513"/>
              <a:ext cx="442913" cy="292100"/>
            </a:xfrm>
            <a:custGeom>
              <a:gdLst>
                <a:gd name="T0" fmla="*/ 2147483646 w 118"/>
                <a:gd name="T1" fmla="*/ 0 h 78"/>
                <a:gd name="T2" fmla="*/ 0 w 118"/>
                <a:gd name="T3" fmla="*/ 2147483646 h 78"/>
                <a:gd name="T4" fmla="*/ 2147483646 w 118"/>
                <a:gd name="T5" fmla="*/ 2147483646 h 78"/>
                <a:gd name="T6" fmla="*/ 2147483646 w 118"/>
                <a:gd name="T7" fmla="*/ 2147483646 h 78"/>
                <a:gd name="T8" fmla="*/ 2147483646 w 118"/>
                <a:gd name="T9" fmla="*/ 0 h 78"/>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18" h="78">
                  <a:moveTo>
                    <a:pt x="64" y="0"/>
                  </a:moveTo>
                  <a:cubicBezTo>
                    <a:pt x="0" y="51"/>
                    <a:pt x="0" y="51"/>
                    <a:pt x="0" y="51"/>
                  </a:cubicBezTo>
                  <a:cubicBezTo>
                    <a:pt x="0" y="51"/>
                    <a:pt x="1" y="70"/>
                    <a:pt x="15" y="78"/>
                  </a:cubicBezTo>
                  <a:cubicBezTo>
                    <a:pt x="118" y="58"/>
                    <a:pt x="118" y="58"/>
                    <a:pt x="118" y="58"/>
                  </a:cubicBezTo>
                  <a:lnTo>
                    <a:pt x="64" y="0"/>
                  </a:lnTo>
                  <a:close/>
                </a:path>
              </a:pathLst>
            </a:custGeom>
            <a:solidFill>
              <a:srgbClr val="F5F7FC"/>
            </a:solidFill>
            <a:ln w="9525">
              <a:noFill/>
              <a:round/>
            </a:ln>
          </p:spPr>
          <p:txBody>
            <a:bodyPr/>
            <a:lstStyle/>
            <a:p>
              <a:endParaRPr lang="zh-CN" altLang="en-US"/>
            </a:p>
          </p:txBody>
        </p:sp>
        <p:sp>
          <p:nvSpPr>
            <p:cNvPr id="25630" name="熊猫儿小白白(http://dwz.cn/Wu2UP)@|5FFC:7979762|FBC:16777215|LFC:0|LBC:16777215"/>
            <p:cNvSpPr/>
            <p:nvPr/>
          </p:nvSpPr>
          <p:spPr bwMode="auto">
            <a:xfrm>
              <a:off x="1444625" y="104775"/>
              <a:ext cx="898525" cy="1360488"/>
            </a:xfrm>
            <a:custGeom>
              <a:gdLst>
                <a:gd name="T0" fmla="*/ 2147483646 w 239"/>
                <a:gd name="T1" fmla="*/ 2147483646 h 362"/>
                <a:gd name="T2" fmla="*/ 2147483646 w 239"/>
                <a:gd name="T3" fmla="*/ 2147483646 h 362"/>
                <a:gd name="T4" fmla="*/ 2147483646 w 239"/>
                <a:gd name="T5" fmla="*/ 2147483646 h 362"/>
                <a:gd name="T6" fmla="*/ 2147483646 w 239"/>
                <a:gd name="T7" fmla="*/ 2147483646 h 362"/>
                <a:gd name="T8" fmla="*/ 2147483646 w 239"/>
                <a:gd name="T9" fmla="*/ 2147483646 h 362"/>
                <a:gd name="T10" fmla="*/ 2147483646 w 239"/>
                <a:gd name="T11" fmla="*/ 2147483646 h 362"/>
                <a:gd name="T12" fmla="*/ 2147483646 w 239"/>
                <a:gd name="T13" fmla="*/ 2147483646 h 362"/>
                <a:gd name="T14" fmla="*/ 2147483646 w 239"/>
                <a:gd name="T15" fmla="*/ 2147483646 h 362"/>
                <a:gd name="T16" fmla="*/ 2147483646 w 239"/>
                <a:gd name="T17" fmla="*/ 2147483646 h 362"/>
                <a:gd name="T18" fmla="*/ 2147483646 w 239"/>
                <a:gd name="T19" fmla="*/ 2147483646 h 362"/>
                <a:gd name="T20" fmla="*/ 2147483646 w 239"/>
                <a:gd name="T21" fmla="*/ 2147483646 h 362"/>
                <a:gd name="T22" fmla="*/ 2147483646 w 239"/>
                <a:gd name="T23" fmla="*/ 2147483646 h 362"/>
                <a:gd name="T24" fmla="*/ 2147483646 w 239"/>
                <a:gd name="T25" fmla="*/ 2147483646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9" h="362">
                  <a:moveTo>
                    <a:pt x="68" y="292"/>
                  </a:moveTo>
                  <a:cubicBezTo>
                    <a:pt x="68" y="292"/>
                    <a:pt x="45" y="231"/>
                    <a:pt x="37" y="222"/>
                  </a:cubicBezTo>
                  <a:cubicBezTo>
                    <a:pt x="29" y="212"/>
                    <a:pt x="0" y="176"/>
                    <a:pt x="17" y="122"/>
                  </a:cubicBezTo>
                  <a:cubicBezTo>
                    <a:pt x="34" y="68"/>
                    <a:pt x="52" y="20"/>
                    <a:pt x="97" y="2"/>
                  </a:cubicBezTo>
                  <a:cubicBezTo>
                    <a:pt x="97" y="2"/>
                    <a:pt x="156" y="0"/>
                    <a:pt x="171" y="9"/>
                  </a:cubicBezTo>
                  <a:cubicBezTo>
                    <a:pt x="186" y="19"/>
                    <a:pt x="207" y="54"/>
                    <a:pt x="207" y="54"/>
                  </a:cubicBezTo>
                  <a:cubicBezTo>
                    <a:pt x="207" y="75"/>
                    <a:pt x="207" y="75"/>
                    <a:pt x="207" y="75"/>
                  </a:cubicBezTo>
                  <a:cubicBezTo>
                    <a:pt x="207" y="75"/>
                    <a:pt x="229" y="92"/>
                    <a:pt x="234" y="103"/>
                  </a:cubicBezTo>
                  <a:cubicBezTo>
                    <a:pt x="239" y="115"/>
                    <a:pt x="234" y="167"/>
                    <a:pt x="234" y="179"/>
                  </a:cubicBezTo>
                  <a:cubicBezTo>
                    <a:pt x="234" y="192"/>
                    <a:pt x="216" y="209"/>
                    <a:pt x="216" y="209"/>
                  </a:cubicBezTo>
                  <a:cubicBezTo>
                    <a:pt x="216" y="209"/>
                    <a:pt x="227" y="247"/>
                    <a:pt x="225" y="261"/>
                  </a:cubicBezTo>
                  <a:cubicBezTo>
                    <a:pt x="222" y="274"/>
                    <a:pt x="236" y="320"/>
                    <a:pt x="236" y="320"/>
                  </a:cubicBezTo>
                  <a:cubicBezTo>
                    <a:pt x="236" y="320"/>
                    <a:pt x="135" y="362"/>
                    <a:pt x="68" y="292"/>
                  </a:cubicBezTo>
                  <a:close/>
                </a:path>
              </a:pathLst>
            </a:custGeom>
            <a:solidFill>
              <a:srgbClr val="F2C279"/>
            </a:solidFill>
            <a:ln w="9525">
              <a:noFill/>
              <a:round/>
            </a:ln>
          </p:spPr>
          <p:txBody>
            <a:bodyPr/>
            <a:lstStyle/>
            <a:p>
              <a:endParaRPr lang="zh-CN" altLang="en-US"/>
            </a:p>
          </p:txBody>
        </p:sp>
        <p:sp>
          <p:nvSpPr>
            <p:cNvPr id="25631" name="熊猫儿小白白(http://dwz.cn/Wu2UP)@|5FFC:7582443|FBC:16777215|LFC:0|LBC:16777215"/>
            <p:cNvSpPr/>
            <p:nvPr/>
          </p:nvSpPr>
          <p:spPr bwMode="auto">
            <a:xfrm>
              <a:off x="2805112" y="142875"/>
              <a:ext cx="406400" cy="454025"/>
            </a:xfrm>
            <a:custGeom>
              <a:gdLst>
                <a:gd name="T0" fmla="*/ 2147483646 w 108"/>
                <a:gd name="T1" fmla="*/ 0 h 121"/>
                <a:gd name="T2" fmla="*/ 2147483646 w 108"/>
                <a:gd name="T3" fmla="*/ 2147483646 h 121"/>
                <a:gd name="T4" fmla="*/ 2147483646 w 108"/>
                <a:gd name="T5" fmla="*/ 2147483646 h 121"/>
                <a:gd name="T6" fmla="*/ 2147483646 w 108"/>
                <a:gd name="T7" fmla="*/ 2147483646 h 121"/>
                <a:gd name="T8" fmla="*/ 2147483646 w 108"/>
                <a:gd name="T9" fmla="*/ 2147483646 h 121"/>
                <a:gd name="T10" fmla="*/ 2147483646 w 108"/>
                <a:gd name="T11" fmla="*/ 2147483646 h 121"/>
                <a:gd name="T12" fmla="*/ 2147483646 w 108"/>
                <a:gd name="T13" fmla="*/ 2147483646 h 121"/>
                <a:gd name="T14" fmla="*/ 2147483646 w 108"/>
                <a:gd name="T15" fmla="*/ 2147483646 h 121"/>
                <a:gd name="T16" fmla="*/ 2147483646 w 108"/>
                <a:gd name="T17" fmla="*/ 2147483646 h 121"/>
                <a:gd name="T18" fmla="*/ 2147483646 w 108"/>
                <a:gd name="T19" fmla="*/ 2147483646 h 121"/>
                <a:gd name="T20" fmla="*/ 2147483646 w 108"/>
                <a:gd name="T21" fmla="*/ 2147483646 h 121"/>
                <a:gd name="T22" fmla="*/ 2147483646 w 108"/>
                <a:gd name="T23" fmla="*/ 2147483646 h 121"/>
                <a:gd name="T24" fmla="*/ 2147483646 w 108"/>
                <a:gd name="T25" fmla="*/ 2147483646 h 121"/>
                <a:gd name="T26" fmla="*/ 2147483646 w 108"/>
                <a:gd name="T27" fmla="*/ 2147483646 h 121"/>
                <a:gd name="T28" fmla="*/ 2147483646 w 108"/>
                <a:gd name="T29" fmla="*/ 2147483646 h 121"/>
                <a:gd name="T30" fmla="*/ 2147483646 w 108"/>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 h="120">
                  <a:moveTo>
                    <a:pt x="79" y="0"/>
                  </a:moveTo>
                  <a:cubicBezTo>
                    <a:pt x="79" y="28"/>
                    <a:pt x="79" y="28"/>
                    <a:pt x="79" y="28"/>
                  </a:cubicBezTo>
                  <a:cubicBezTo>
                    <a:pt x="79" y="28"/>
                    <a:pt x="78" y="38"/>
                    <a:pt x="67" y="40"/>
                  </a:cubicBezTo>
                  <a:cubicBezTo>
                    <a:pt x="67" y="40"/>
                    <a:pt x="57" y="58"/>
                    <a:pt x="51" y="58"/>
                  </a:cubicBezTo>
                  <a:cubicBezTo>
                    <a:pt x="32" y="61"/>
                    <a:pt x="32" y="61"/>
                    <a:pt x="32" y="61"/>
                  </a:cubicBezTo>
                  <a:cubicBezTo>
                    <a:pt x="32" y="61"/>
                    <a:pt x="30" y="93"/>
                    <a:pt x="32" y="98"/>
                  </a:cubicBezTo>
                  <a:cubicBezTo>
                    <a:pt x="35" y="103"/>
                    <a:pt x="16" y="88"/>
                    <a:pt x="19" y="73"/>
                  </a:cubicBezTo>
                  <a:cubicBezTo>
                    <a:pt x="19" y="73"/>
                    <a:pt x="0" y="90"/>
                    <a:pt x="16" y="109"/>
                  </a:cubicBezTo>
                  <a:cubicBezTo>
                    <a:pt x="24" y="116"/>
                    <a:pt x="32" y="121"/>
                    <a:pt x="32" y="121"/>
                  </a:cubicBezTo>
                  <a:cubicBezTo>
                    <a:pt x="32" y="121"/>
                    <a:pt x="47" y="120"/>
                    <a:pt x="58" y="118"/>
                  </a:cubicBezTo>
                  <a:cubicBezTo>
                    <a:pt x="49" y="111"/>
                    <a:pt x="40" y="101"/>
                    <a:pt x="42" y="95"/>
                  </a:cubicBezTo>
                  <a:cubicBezTo>
                    <a:pt x="44" y="82"/>
                    <a:pt x="41" y="73"/>
                    <a:pt x="41" y="73"/>
                  </a:cubicBezTo>
                  <a:cubicBezTo>
                    <a:pt x="41" y="73"/>
                    <a:pt x="74" y="59"/>
                    <a:pt x="75" y="53"/>
                  </a:cubicBezTo>
                  <a:cubicBezTo>
                    <a:pt x="76" y="48"/>
                    <a:pt x="87" y="29"/>
                    <a:pt x="87" y="29"/>
                  </a:cubicBezTo>
                  <a:cubicBezTo>
                    <a:pt x="108" y="17"/>
                    <a:pt x="108" y="17"/>
                    <a:pt x="108" y="17"/>
                  </a:cubicBezTo>
                  <a:cubicBezTo>
                    <a:pt x="96" y="7"/>
                    <a:pt x="83" y="1"/>
                    <a:pt x="79" y="0"/>
                  </a:cubicBezTo>
                  <a:close/>
                </a:path>
              </a:pathLst>
            </a:custGeom>
            <a:solidFill>
              <a:srgbClr val="EBB273"/>
            </a:solidFill>
            <a:ln w="9525">
              <a:noFill/>
              <a:round/>
            </a:ln>
          </p:spPr>
          <p:txBody>
            <a:bodyPr/>
            <a:lstStyle/>
            <a:p>
              <a:endParaRPr lang="zh-CN" altLang="en-US"/>
            </a:p>
          </p:txBody>
        </p:sp>
        <p:sp>
          <p:nvSpPr>
            <p:cNvPr id="25632" name="熊猫儿小白白(http://dwz.cn/Wu2UP)@|5FFC:7582443|FBC:16777215|LFC:0|LBC:16777215"/>
            <p:cNvSpPr/>
            <p:nvPr/>
          </p:nvSpPr>
          <p:spPr bwMode="auto">
            <a:xfrm>
              <a:off x="985837" y="169863"/>
              <a:ext cx="263525" cy="273050"/>
            </a:xfrm>
            <a:custGeom>
              <a:gdLst>
                <a:gd name="T0" fmla="*/ 2147483646 w 70"/>
                <a:gd name="T1" fmla="*/ 2147483646 h 73"/>
                <a:gd name="T2" fmla="*/ 2147483646 w 70"/>
                <a:gd name="T3" fmla="*/ 2147483646 h 73"/>
                <a:gd name="T4" fmla="*/ 2147483646 w 70"/>
                <a:gd name="T5" fmla="*/ 2147483646 h 73"/>
                <a:gd name="T6" fmla="*/ 2147483646 w 70"/>
                <a:gd name="T7" fmla="*/ 2147483646 h 73"/>
                <a:gd name="T8" fmla="*/ 2147483646 w 70"/>
                <a:gd name="T9" fmla="*/ 2147483646 h 73"/>
                <a:gd name="T10" fmla="*/ 2147483646 w 70"/>
                <a:gd name="T11" fmla="*/ 2147483646 h 73"/>
                <a:gd name="T12" fmla="*/ 2147483646 w 70"/>
                <a:gd name="T13" fmla="*/ 2147483646 h 73"/>
                <a:gd name="T14" fmla="*/ 2147483646 w 70"/>
                <a:gd name="T15" fmla="*/ 2147483646 h 73"/>
                <a:gd name="T16" fmla="*/ 2147483646 w 70"/>
                <a:gd name="T17" fmla="*/ 2147483646 h 73"/>
                <a:gd name="T18" fmla="*/ 0 w 70"/>
                <a:gd name="T19" fmla="*/ 0 h 73"/>
                <a:gd name="T20" fmla="*/ 2147483646 w 70"/>
                <a:gd name="T21" fmla="*/ 2147483646 h 73"/>
                <a:gd name="T22" fmla="*/ 2147483646 w 70"/>
                <a:gd name="T23" fmla="*/ 2147483646 h 73"/>
                <a:gd name="T24" fmla="*/ 2147483646 w 70"/>
                <a:gd name="T25" fmla="*/ 2147483646 h 73"/>
                <a:gd name="T26" fmla="*/ 2147483646 w 70"/>
                <a:gd name="T27" fmla="*/ 2147483646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 h="73">
                  <a:moveTo>
                    <a:pt x="69" y="66"/>
                  </a:moveTo>
                  <a:cubicBezTo>
                    <a:pt x="65" y="57"/>
                    <a:pt x="67" y="47"/>
                    <a:pt x="70" y="39"/>
                  </a:cubicBezTo>
                  <a:cubicBezTo>
                    <a:pt x="69" y="38"/>
                    <a:pt x="69" y="37"/>
                    <a:pt x="68" y="37"/>
                  </a:cubicBezTo>
                  <a:cubicBezTo>
                    <a:pt x="64" y="37"/>
                    <a:pt x="55" y="37"/>
                    <a:pt x="55" y="37"/>
                  </a:cubicBezTo>
                  <a:cubicBezTo>
                    <a:pt x="55" y="37"/>
                    <a:pt x="56" y="35"/>
                    <a:pt x="56" y="33"/>
                  </a:cubicBezTo>
                  <a:cubicBezTo>
                    <a:pt x="50" y="42"/>
                    <a:pt x="45" y="54"/>
                    <a:pt x="45" y="54"/>
                  </a:cubicBezTo>
                  <a:cubicBezTo>
                    <a:pt x="34" y="53"/>
                    <a:pt x="34" y="53"/>
                    <a:pt x="34" y="53"/>
                  </a:cubicBezTo>
                  <a:cubicBezTo>
                    <a:pt x="34" y="53"/>
                    <a:pt x="23" y="49"/>
                    <a:pt x="20" y="49"/>
                  </a:cubicBezTo>
                  <a:cubicBezTo>
                    <a:pt x="16" y="49"/>
                    <a:pt x="10" y="30"/>
                    <a:pt x="11" y="27"/>
                  </a:cubicBezTo>
                  <a:cubicBezTo>
                    <a:pt x="12" y="23"/>
                    <a:pt x="0" y="0"/>
                    <a:pt x="0" y="0"/>
                  </a:cubicBezTo>
                  <a:cubicBezTo>
                    <a:pt x="4" y="13"/>
                    <a:pt x="2" y="47"/>
                    <a:pt x="9" y="49"/>
                  </a:cubicBezTo>
                  <a:cubicBezTo>
                    <a:pt x="15" y="50"/>
                    <a:pt x="23" y="66"/>
                    <a:pt x="23" y="66"/>
                  </a:cubicBezTo>
                  <a:cubicBezTo>
                    <a:pt x="23" y="66"/>
                    <a:pt x="44" y="73"/>
                    <a:pt x="57" y="73"/>
                  </a:cubicBezTo>
                  <a:cubicBezTo>
                    <a:pt x="69" y="73"/>
                    <a:pt x="69" y="66"/>
                    <a:pt x="69" y="66"/>
                  </a:cubicBezTo>
                  <a:close/>
                </a:path>
              </a:pathLst>
            </a:custGeom>
            <a:solidFill>
              <a:srgbClr val="EBB273"/>
            </a:solidFill>
            <a:ln w="9525">
              <a:noFill/>
              <a:round/>
            </a:ln>
          </p:spPr>
          <p:txBody>
            <a:bodyPr/>
            <a:lstStyle/>
            <a:p>
              <a:endParaRPr lang="zh-CN" altLang="en-US"/>
            </a:p>
          </p:txBody>
        </p:sp>
        <p:sp>
          <p:nvSpPr>
            <p:cNvPr id="25633" name="熊猫儿小白白(http://dwz.cn/Wu2UP)@|5FFC:7582443|FBC:16777215|LFC:0|LBC:16777215"/>
            <p:cNvSpPr/>
            <p:nvPr/>
          </p:nvSpPr>
          <p:spPr bwMode="auto">
            <a:xfrm>
              <a:off x="1458912" y="131763"/>
              <a:ext cx="865188" cy="1069975"/>
            </a:xfrm>
            <a:custGeom>
              <a:gdLst>
                <a:gd name="T0" fmla="*/ 2147483646 w 230"/>
                <a:gd name="T1" fmla="*/ 2147483646 h 285"/>
                <a:gd name="T2" fmla="*/ 2147483646 w 230"/>
                <a:gd name="T3" fmla="*/ 2147483646 h 285"/>
                <a:gd name="T4" fmla="*/ 2147483646 w 230"/>
                <a:gd name="T5" fmla="*/ 2147483646 h 285"/>
                <a:gd name="T6" fmla="*/ 2147483646 w 230"/>
                <a:gd name="T7" fmla="*/ 2147483646 h 285"/>
                <a:gd name="T8" fmla="*/ 2147483646 w 230"/>
                <a:gd name="T9" fmla="*/ 2147483646 h 285"/>
                <a:gd name="T10" fmla="*/ 2147483646 w 230"/>
                <a:gd name="T11" fmla="*/ 2147483646 h 285"/>
                <a:gd name="T12" fmla="*/ 2147483646 w 230"/>
                <a:gd name="T13" fmla="*/ 2147483646 h 285"/>
                <a:gd name="T14" fmla="*/ 2147483646 w 230"/>
                <a:gd name="T15" fmla="*/ 2147483646 h 285"/>
                <a:gd name="T16" fmla="*/ 2147483646 w 230"/>
                <a:gd name="T17" fmla="*/ 0 h 285"/>
                <a:gd name="T18" fmla="*/ 2147483646 w 230"/>
                <a:gd name="T19" fmla="*/ 2147483646 h 285"/>
                <a:gd name="T20" fmla="*/ 2147483646 w 230"/>
                <a:gd name="T21" fmla="*/ 2147483646 h 285"/>
                <a:gd name="T22" fmla="*/ 2147483646 w 230"/>
                <a:gd name="T23" fmla="*/ 2147483646 h 285"/>
                <a:gd name="T24" fmla="*/ 2147483646 w 230"/>
                <a:gd name="T25" fmla="*/ 2147483646 h 285"/>
                <a:gd name="T26" fmla="*/ 2147483646 w 230"/>
                <a:gd name="T27" fmla="*/ 2147483646 h 285"/>
                <a:gd name="T28" fmla="*/ 2147483646 w 230"/>
                <a:gd name="T29" fmla="*/ 2147483646 h 285"/>
                <a:gd name="T30" fmla="*/ 2147483646 w 230"/>
                <a:gd name="T31" fmla="*/ 2147483646 h 285"/>
                <a:gd name="T32" fmla="*/ 2147483646 w 230"/>
                <a:gd name="T33" fmla="*/ 2147483646 h 285"/>
                <a:gd name="T34" fmla="*/ 2147483646 w 230"/>
                <a:gd name="T35" fmla="*/ 2147483646 h 285"/>
                <a:gd name="T36" fmla="*/ 2147483646 w 230"/>
                <a:gd name="T37" fmla="*/ 2147483646 h 2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0" h="285">
                  <a:moveTo>
                    <a:pt x="230" y="166"/>
                  </a:moveTo>
                  <a:cubicBezTo>
                    <a:pt x="213" y="155"/>
                    <a:pt x="189" y="154"/>
                    <a:pt x="189" y="154"/>
                  </a:cubicBezTo>
                  <a:cubicBezTo>
                    <a:pt x="176" y="147"/>
                    <a:pt x="189" y="141"/>
                    <a:pt x="189" y="141"/>
                  </a:cubicBezTo>
                  <a:cubicBezTo>
                    <a:pt x="176" y="137"/>
                    <a:pt x="147" y="154"/>
                    <a:pt x="147" y="154"/>
                  </a:cubicBezTo>
                  <a:cubicBezTo>
                    <a:pt x="147" y="154"/>
                    <a:pt x="137" y="145"/>
                    <a:pt x="120" y="129"/>
                  </a:cubicBezTo>
                  <a:cubicBezTo>
                    <a:pt x="103" y="113"/>
                    <a:pt x="115" y="94"/>
                    <a:pt x="112" y="87"/>
                  </a:cubicBezTo>
                  <a:cubicBezTo>
                    <a:pt x="108" y="80"/>
                    <a:pt x="93" y="76"/>
                    <a:pt x="93" y="76"/>
                  </a:cubicBezTo>
                  <a:cubicBezTo>
                    <a:pt x="88" y="72"/>
                    <a:pt x="98" y="47"/>
                    <a:pt x="98" y="47"/>
                  </a:cubicBezTo>
                  <a:cubicBezTo>
                    <a:pt x="87" y="38"/>
                    <a:pt x="83" y="16"/>
                    <a:pt x="81" y="0"/>
                  </a:cubicBezTo>
                  <a:cubicBezTo>
                    <a:pt x="44" y="22"/>
                    <a:pt x="29" y="66"/>
                    <a:pt x="13" y="115"/>
                  </a:cubicBezTo>
                  <a:cubicBezTo>
                    <a:pt x="0" y="155"/>
                    <a:pt x="13" y="186"/>
                    <a:pt x="24" y="203"/>
                  </a:cubicBezTo>
                  <a:cubicBezTo>
                    <a:pt x="37" y="200"/>
                    <a:pt x="49" y="194"/>
                    <a:pt x="49" y="194"/>
                  </a:cubicBezTo>
                  <a:cubicBezTo>
                    <a:pt x="82" y="201"/>
                    <a:pt x="112" y="216"/>
                    <a:pt x="112" y="216"/>
                  </a:cubicBezTo>
                  <a:cubicBezTo>
                    <a:pt x="131" y="250"/>
                    <a:pt x="174" y="285"/>
                    <a:pt x="174" y="285"/>
                  </a:cubicBezTo>
                  <a:cubicBezTo>
                    <a:pt x="152" y="262"/>
                    <a:pt x="147" y="215"/>
                    <a:pt x="147" y="215"/>
                  </a:cubicBezTo>
                  <a:cubicBezTo>
                    <a:pt x="147" y="215"/>
                    <a:pt x="155" y="217"/>
                    <a:pt x="175" y="215"/>
                  </a:cubicBezTo>
                  <a:cubicBezTo>
                    <a:pt x="184" y="213"/>
                    <a:pt x="201" y="206"/>
                    <a:pt x="215" y="198"/>
                  </a:cubicBezTo>
                  <a:cubicBezTo>
                    <a:pt x="221" y="192"/>
                    <a:pt x="230" y="181"/>
                    <a:pt x="230" y="172"/>
                  </a:cubicBezTo>
                  <a:cubicBezTo>
                    <a:pt x="230" y="171"/>
                    <a:pt x="230" y="168"/>
                    <a:pt x="230" y="166"/>
                  </a:cubicBezTo>
                  <a:close/>
                </a:path>
              </a:pathLst>
            </a:custGeom>
            <a:solidFill>
              <a:srgbClr val="EBB273"/>
            </a:solidFill>
            <a:ln w="9525">
              <a:noFill/>
              <a:round/>
            </a:ln>
          </p:spPr>
          <p:txBody>
            <a:bodyPr/>
            <a:lstStyle/>
            <a:p>
              <a:endParaRPr lang="zh-CN" altLang="en-US"/>
            </a:p>
          </p:txBody>
        </p:sp>
        <p:sp>
          <p:nvSpPr>
            <p:cNvPr id="25634" name="熊猫儿小白白(http://dwz.cn/Wu2UP)@|5FFC:0|FBC:16777215|LFC:0|LBC:16777215"/>
            <p:cNvSpPr/>
            <p:nvPr/>
          </p:nvSpPr>
          <p:spPr bwMode="auto">
            <a:xfrm>
              <a:off x="1392237" y="0"/>
              <a:ext cx="800100" cy="1163638"/>
            </a:xfrm>
            <a:custGeom>
              <a:gdLst>
                <a:gd name="T0" fmla="*/ 2147483646 w 213"/>
                <a:gd name="T1" fmla="*/ 2147483646 h 310"/>
                <a:gd name="T2" fmla="*/ 2147483646 w 213"/>
                <a:gd name="T3" fmla="*/ 2147483646 h 310"/>
                <a:gd name="T4" fmla="*/ 2147483646 w 213"/>
                <a:gd name="T5" fmla="*/ 2147483646 h 310"/>
                <a:gd name="T6" fmla="*/ 2147483646 w 213"/>
                <a:gd name="T7" fmla="*/ 2147483646 h 310"/>
                <a:gd name="T8" fmla="*/ 2147483646 w 213"/>
                <a:gd name="T9" fmla="*/ 2147483646 h 310"/>
                <a:gd name="T10" fmla="*/ 2147483646 w 213"/>
                <a:gd name="T11" fmla="*/ 2147483646 h 310"/>
                <a:gd name="T12" fmla="*/ 2147483646 w 213"/>
                <a:gd name="T13" fmla="*/ 2147483646 h 310"/>
                <a:gd name="T14" fmla="*/ 2147483646 w 213"/>
                <a:gd name="T15" fmla="*/ 2147483646 h 310"/>
                <a:gd name="T16" fmla="*/ 2147483646 w 213"/>
                <a:gd name="T17" fmla="*/ 2147483646 h 310"/>
                <a:gd name="T18" fmla="*/ 2147483646 w 213"/>
                <a:gd name="T19" fmla="*/ 2147483646 h 310"/>
                <a:gd name="T20" fmla="*/ 2147483646 w 213"/>
                <a:gd name="T21" fmla="*/ 2147483646 h 310"/>
                <a:gd name="T22" fmla="*/ 2147483646 w 213"/>
                <a:gd name="T23" fmla="*/ 2147483646 h 310"/>
                <a:gd name="T24" fmla="*/ 2147483646 w 213"/>
                <a:gd name="T25" fmla="*/ 2147483646 h 310"/>
                <a:gd name="T26" fmla="*/ 2147483646 w 213"/>
                <a:gd name="T27" fmla="*/ 2147483646 h 310"/>
                <a:gd name="T28" fmla="*/ 2147483646 w 213"/>
                <a:gd name="T29" fmla="*/ 2147483646 h 310"/>
                <a:gd name="T30" fmla="*/ 2147483646 w 213"/>
                <a:gd name="T31" fmla="*/ 2147483646 h 310"/>
                <a:gd name="T32" fmla="*/ 2147483646 w 213"/>
                <a:gd name="T33" fmla="*/ 2147483646 h 310"/>
                <a:gd name="T34" fmla="*/ 2147483646 w 213"/>
                <a:gd name="T35" fmla="*/ 2147483646 h 310"/>
                <a:gd name="T36" fmla="*/ 2147483646 w 213"/>
                <a:gd name="T37" fmla="*/ 2147483646 h 310"/>
                <a:gd name="T38" fmla="*/ 2147483646 w 213"/>
                <a:gd name="T39" fmla="*/ 0 h 310"/>
                <a:gd name="T40" fmla="*/ 2147483646 w 213"/>
                <a:gd name="T41" fmla="*/ 2147483646 h 310"/>
                <a:gd name="T42" fmla="*/ 2147483646 w 213"/>
                <a:gd name="T43" fmla="*/ 2147483646 h 310"/>
                <a:gd name="T44" fmla="*/ 2147483646 w 213"/>
                <a:gd name="T45" fmla="*/ 2147483646 h 310"/>
                <a:gd name="T46" fmla="*/ 2147483646 w 213"/>
                <a:gd name="T47" fmla="*/ 2147483646 h 310"/>
                <a:gd name="T48" fmla="*/ 2147483646 w 213"/>
                <a:gd name="T49" fmla="*/ 2147483646 h 310"/>
                <a:gd name="T50" fmla="*/ 2147483646 w 213"/>
                <a:gd name="T51" fmla="*/ 2147483646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3" h="310">
                  <a:moveTo>
                    <a:pt x="78" y="310"/>
                  </a:moveTo>
                  <a:cubicBezTo>
                    <a:pt x="78" y="310"/>
                    <a:pt x="80" y="278"/>
                    <a:pt x="78" y="267"/>
                  </a:cubicBezTo>
                  <a:cubicBezTo>
                    <a:pt x="76" y="255"/>
                    <a:pt x="73" y="222"/>
                    <a:pt x="73" y="222"/>
                  </a:cubicBezTo>
                  <a:cubicBezTo>
                    <a:pt x="73" y="222"/>
                    <a:pt x="59" y="230"/>
                    <a:pt x="48" y="222"/>
                  </a:cubicBezTo>
                  <a:cubicBezTo>
                    <a:pt x="38" y="214"/>
                    <a:pt x="31" y="188"/>
                    <a:pt x="35" y="177"/>
                  </a:cubicBezTo>
                  <a:cubicBezTo>
                    <a:pt x="38" y="167"/>
                    <a:pt x="47" y="161"/>
                    <a:pt x="56" y="169"/>
                  </a:cubicBezTo>
                  <a:cubicBezTo>
                    <a:pt x="66" y="177"/>
                    <a:pt x="73" y="183"/>
                    <a:pt x="73" y="183"/>
                  </a:cubicBezTo>
                  <a:cubicBezTo>
                    <a:pt x="84" y="177"/>
                    <a:pt x="84" y="177"/>
                    <a:pt x="84" y="177"/>
                  </a:cubicBezTo>
                  <a:cubicBezTo>
                    <a:pt x="84" y="177"/>
                    <a:pt x="80" y="157"/>
                    <a:pt x="79" y="150"/>
                  </a:cubicBezTo>
                  <a:cubicBezTo>
                    <a:pt x="78" y="143"/>
                    <a:pt x="84" y="113"/>
                    <a:pt x="89" y="103"/>
                  </a:cubicBezTo>
                  <a:cubicBezTo>
                    <a:pt x="93" y="94"/>
                    <a:pt x="76" y="89"/>
                    <a:pt x="76" y="89"/>
                  </a:cubicBezTo>
                  <a:cubicBezTo>
                    <a:pt x="76" y="89"/>
                    <a:pt x="73" y="76"/>
                    <a:pt x="89" y="59"/>
                  </a:cubicBezTo>
                  <a:cubicBezTo>
                    <a:pt x="106" y="42"/>
                    <a:pt x="123" y="49"/>
                    <a:pt x="138" y="45"/>
                  </a:cubicBezTo>
                  <a:cubicBezTo>
                    <a:pt x="153" y="42"/>
                    <a:pt x="198" y="48"/>
                    <a:pt x="191" y="43"/>
                  </a:cubicBezTo>
                  <a:cubicBezTo>
                    <a:pt x="185" y="37"/>
                    <a:pt x="213" y="69"/>
                    <a:pt x="213" y="69"/>
                  </a:cubicBezTo>
                  <a:cubicBezTo>
                    <a:pt x="193" y="30"/>
                    <a:pt x="193" y="30"/>
                    <a:pt x="193" y="30"/>
                  </a:cubicBezTo>
                  <a:cubicBezTo>
                    <a:pt x="193" y="30"/>
                    <a:pt x="169" y="27"/>
                    <a:pt x="165" y="23"/>
                  </a:cubicBezTo>
                  <a:cubicBezTo>
                    <a:pt x="161" y="18"/>
                    <a:pt x="153" y="5"/>
                    <a:pt x="138" y="7"/>
                  </a:cubicBezTo>
                  <a:cubicBezTo>
                    <a:pt x="123" y="8"/>
                    <a:pt x="123" y="16"/>
                    <a:pt x="123" y="16"/>
                  </a:cubicBezTo>
                  <a:cubicBezTo>
                    <a:pt x="123" y="0"/>
                    <a:pt x="123" y="0"/>
                    <a:pt x="123" y="0"/>
                  </a:cubicBezTo>
                  <a:cubicBezTo>
                    <a:pt x="123" y="0"/>
                    <a:pt x="108" y="17"/>
                    <a:pt x="97" y="23"/>
                  </a:cubicBezTo>
                  <a:cubicBezTo>
                    <a:pt x="85" y="28"/>
                    <a:pt x="46" y="72"/>
                    <a:pt x="46" y="72"/>
                  </a:cubicBezTo>
                  <a:cubicBezTo>
                    <a:pt x="46" y="72"/>
                    <a:pt x="16" y="121"/>
                    <a:pt x="19" y="135"/>
                  </a:cubicBezTo>
                  <a:cubicBezTo>
                    <a:pt x="21" y="149"/>
                    <a:pt x="0" y="182"/>
                    <a:pt x="11" y="206"/>
                  </a:cubicBezTo>
                  <a:cubicBezTo>
                    <a:pt x="21" y="230"/>
                    <a:pt x="51" y="264"/>
                    <a:pt x="55" y="275"/>
                  </a:cubicBezTo>
                  <a:cubicBezTo>
                    <a:pt x="60" y="285"/>
                    <a:pt x="62" y="308"/>
                    <a:pt x="78" y="310"/>
                  </a:cubicBezTo>
                  <a:close/>
                </a:path>
              </a:pathLst>
            </a:custGeom>
            <a:solidFill>
              <a:srgbClr val="000000"/>
            </a:solidFill>
            <a:ln w="9525">
              <a:noFill/>
              <a:round/>
            </a:ln>
          </p:spPr>
          <p:txBody>
            <a:bodyPr/>
            <a:lstStyle/>
            <a:p>
              <a:endParaRPr lang="zh-CN" altLang="en-US"/>
            </a:p>
          </p:txBody>
        </p:sp>
        <p:sp>
          <p:nvSpPr>
            <p:cNvPr id="25635" name="熊猫儿小白白(http://dwz.cn/Wu2UP)@|5FFC:16578549|FBC:16777215|LFC:0|LBC:16777215"/>
            <p:cNvSpPr/>
            <p:nvPr/>
          </p:nvSpPr>
          <p:spPr bwMode="auto">
            <a:xfrm>
              <a:off x="1876425" y="1085850"/>
              <a:ext cx="823913" cy="1076325"/>
            </a:xfrm>
            <a:custGeom>
              <a:gdLst>
                <a:gd name="T0" fmla="*/ 0 w 219"/>
                <a:gd name="T1" fmla="*/ 2147483646 h 287"/>
                <a:gd name="T2" fmla="*/ 2147483646 w 219"/>
                <a:gd name="T3" fmla="*/ 2147483646 h 287"/>
                <a:gd name="T4" fmla="*/ 2147483646 w 219"/>
                <a:gd name="T5" fmla="*/ 2147483646 h 287"/>
                <a:gd name="T6" fmla="*/ 2147483646 w 219"/>
                <a:gd name="T7" fmla="*/ 0 h 287"/>
                <a:gd name="T8" fmla="*/ 2147483646 w 219"/>
                <a:gd name="T9" fmla="*/ 2147483646 h 287"/>
                <a:gd name="T10" fmla="*/ 2147483646 w 219"/>
                <a:gd name="T11" fmla="*/ 2147483646 h 287"/>
                <a:gd name="T12" fmla="*/ 2147483646 w 219"/>
                <a:gd name="T13" fmla="*/ 2147483646 h 287"/>
                <a:gd name="T14" fmla="*/ 2147483646 w 219"/>
                <a:gd name="T15" fmla="*/ 2147483646 h 287"/>
                <a:gd name="T16" fmla="*/ 0 w 219"/>
                <a:gd name="T17" fmla="*/ 2147483646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 h="287">
                  <a:moveTo>
                    <a:pt x="0" y="31"/>
                  </a:moveTo>
                  <a:cubicBezTo>
                    <a:pt x="0" y="31"/>
                    <a:pt x="41" y="29"/>
                    <a:pt x="54" y="36"/>
                  </a:cubicBezTo>
                  <a:cubicBezTo>
                    <a:pt x="66" y="43"/>
                    <a:pt x="115" y="36"/>
                    <a:pt x="115" y="36"/>
                  </a:cubicBezTo>
                  <a:cubicBezTo>
                    <a:pt x="115" y="36"/>
                    <a:pt x="102" y="18"/>
                    <a:pt x="110" y="0"/>
                  </a:cubicBezTo>
                  <a:cubicBezTo>
                    <a:pt x="134" y="31"/>
                    <a:pt x="134" y="31"/>
                    <a:pt x="134" y="31"/>
                  </a:cubicBezTo>
                  <a:cubicBezTo>
                    <a:pt x="154" y="76"/>
                    <a:pt x="154" y="76"/>
                    <a:pt x="154" y="76"/>
                  </a:cubicBezTo>
                  <a:cubicBezTo>
                    <a:pt x="154" y="76"/>
                    <a:pt x="214" y="109"/>
                    <a:pt x="216" y="133"/>
                  </a:cubicBezTo>
                  <a:cubicBezTo>
                    <a:pt x="219" y="157"/>
                    <a:pt x="141" y="287"/>
                    <a:pt x="141" y="287"/>
                  </a:cubicBezTo>
                  <a:cubicBezTo>
                    <a:pt x="141" y="287"/>
                    <a:pt x="7" y="65"/>
                    <a:pt x="0" y="31"/>
                  </a:cubicBezTo>
                  <a:close/>
                </a:path>
              </a:pathLst>
            </a:custGeom>
            <a:solidFill>
              <a:srgbClr val="F5F7FC"/>
            </a:solidFill>
            <a:ln w="9525">
              <a:noFill/>
              <a:round/>
            </a:ln>
          </p:spPr>
          <p:txBody>
            <a:bodyPr/>
            <a:lstStyle/>
            <a:p>
              <a:endParaRPr lang="zh-CN" altLang="en-US"/>
            </a:p>
          </p:txBody>
        </p:sp>
        <p:sp>
          <p:nvSpPr>
            <p:cNvPr id="25636" name="熊猫儿小白白(http://dwz.cn/Wu2UP)@|5FFC:2303014|FBC:16777215|LFC:0|LBC:16777215"/>
            <p:cNvSpPr/>
            <p:nvPr/>
          </p:nvSpPr>
          <p:spPr bwMode="auto">
            <a:xfrm>
              <a:off x="2035175" y="1231900"/>
              <a:ext cx="508000" cy="773113"/>
            </a:xfrm>
            <a:custGeom>
              <a:gdLst>
                <a:gd name="T0" fmla="*/ 2147483646 w 135"/>
                <a:gd name="T1" fmla="*/ 2147483646 h 206"/>
                <a:gd name="T2" fmla="*/ 2147483646 w 135"/>
                <a:gd name="T3" fmla="*/ 2147483646 h 206"/>
                <a:gd name="T4" fmla="*/ 2147483646 w 135"/>
                <a:gd name="T5" fmla="*/ 2147483646 h 206"/>
                <a:gd name="T6" fmla="*/ 2147483646 w 135"/>
                <a:gd name="T7" fmla="*/ 2147483646 h 206"/>
                <a:gd name="T8" fmla="*/ 0 w 135"/>
                <a:gd name="T9" fmla="*/ 2147483646 h 206"/>
                <a:gd name="T10" fmla="*/ 2147483646 w 135"/>
                <a:gd name="T11" fmla="*/ 2147483646 h 206"/>
                <a:gd name="T12" fmla="*/ 2147483646 w 135"/>
                <a:gd name="T13" fmla="*/ 2147483646 h 206"/>
                <a:gd name="T14" fmla="*/ 2147483646 w 135"/>
                <a:gd name="T15" fmla="*/ 2147483646 h 206"/>
                <a:gd name="T16" fmla="*/ 0 60000 65536"/>
                <a:gd name="T17" fmla="*/ 0 60000 65536"/>
                <a:gd name="T18" fmla="*/ 0 60000 65536"/>
                <a:gd name="T19" fmla="*/ 0 60000 65536"/>
                <a:gd name="T20" fmla="*/ 0 60000 65536"/>
                <a:gd name="T21" fmla="*/ 0 60000 65536"/>
                <a:gd name="T22" fmla="*/ 0 60000 65536"/>
                <a:gd name="T23" fmla="*/ 0 60000 65536"/>
              </a:gd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206">
                  <a:moveTo>
                    <a:pt x="91" y="206"/>
                  </a:moveTo>
                  <a:cubicBezTo>
                    <a:pt x="135" y="115"/>
                    <a:pt x="135" y="115"/>
                    <a:pt x="135" y="115"/>
                  </a:cubicBezTo>
                  <a:cubicBezTo>
                    <a:pt x="91" y="52"/>
                    <a:pt x="91" y="52"/>
                    <a:pt x="91" y="52"/>
                  </a:cubicBezTo>
                  <a:cubicBezTo>
                    <a:pt x="91" y="52"/>
                    <a:pt x="88" y="9"/>
                    <a:pt x="75" y="4"/>
                  </a:cubicBezTo>
                  <a:cubicBezTo>
                    <a:pt x="75" y="4"/>
                    <a:pt x="9" y="0"/>
                    <a:pt x="0" y="16"/>
                  </a:cubicBezTo>
                  <a:cubicBezTo>
                    <a:pt x="0" y="16"/>
                    <a:pt x="56" y="49"/>
                    <a:pt x="61" y="58"/>
                  </a:cubicBezTo>
                  <a:cubicBezTo>
                    <a:pt x="68" y="166"/>
                    <a:pt x="68" y="166"/>
                    <a:pt x="68" y="166"/>
                  </a:cubicBezTo>
                  <a:lnTo>
                    <a:pt x="91" y="206"/>
                  </a:lnTo>
                  <a:close/>
                </a:path>
              </a:pathLst>
            </a:custGeom>
            <a:solidFill>
              <a:srgbClr val="262423"/>
            </a:solidFill>
            <a:ln w="9525">
              <a:noFill/>
              <a:round/>
            </a:ln>
          </p:spPr>
          <p:txBody>
            <a:bodyPr/>
            <a:lstStyle/>
            <a:p>
              <a:endParaRPr lang="zh-CN" altLang="en-US"/>
            </a:p>
          </p:txBody>
        </p:sp>
        <p:sp>
          <p:nvSpPr>
            <p:cNvPr id="25637" name="熊猫儿小白白(http://dwz.cn/Wu2UP)@|5FFC:0|FBC:16777215|LFC:0|LBC:16777215"/>
            <p:cNvSpPr/>
            <p:nvPr/>
          </p:nvSpPr>
          <p:spPr bwMode="auto">
            <a:xfrm>
              <a:off x="1101725" y="7367588"/>
              <a:ext cx="982663" cy="420688"/>
            </a:xfrm>
            <a:custGeom>
              <a:gdLst>
                <a:gd name="T0" fmla="*/ 2147483646 w 261"/>
                <a:gd name="T1" fmla="*/ 2147483646 h 112"/>
                <a:gd name="T2" fmla="*/ 2147483646 w 261"/>
                <a:gd name="T3" fmla="*/ 2147483646 h 112"/>
                <a:gd name="T4" fmla="*/ 2147483646 w 261"/>
                <a:gd name="T5" fmla="*/ 2147483646 h 112"/>
                <a:gd name="T6" fmla="*/ 2147483646 w 261"/>
                <a:gd name="T7" fmla="*/ 2147483646 h 112"/>
                <a:gd name="T8" fmla="*/ 2147483646 w 261"/>
                <a:gd name="T9" fmla="*/ 2147483646 h 112"/>
                <a:gd name="T10" fmla="*/ 2147483646 w 261"/>
                <a:gd name="T11" fmla="*/ 2147483646 h 112"/>
                <a:gd name="T12" fmla="*/ 2147483646 w 261"/>
                <a:gd name="T13" fmla="*/ 0 h 112"/>
                <a:gd name="T14" fmla="*/ 2147483646 w 261"/>
                <a:gd name="T15" fmla="*/ 2147483646 h 112"/>
                <a:gd name="T16" fmla="*/ 0 60000 65536"/>
                <a:gd name="T17" fmla="*/ 0 60000 65536"/>
                <a:gd name="T18" fmla="*/ 0 60000 65536"/>
                <a:gd name="T19" fmla="*/ 0 60000 65536"/>
                <a:gd name="T20" fmla="*/ 0 60000 65536"/>
                <a:gd name="T21" fmla="*/ 0 60000 65536"/>
                <a:gd name="T22" fmla="*/ 0 60000 65536"/>
                <a:gd name="T23" fmla="*/ 0 60000 65536"/>
              </a:gd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1" h="112">
                  <a:moveTo>
                    <a:pt x="5" y="13"/>
                  </a:moveTo>
                  <a:cubicBezTo>
                    <a:pt x="5" y="13"/>
                    <a:pt x="0" y="57"/>
                    <a:pt x="5" y="81"/>
                  </a:cubicBezTo>
                  <a:cubicBezTo>
                    <a:pt x="91" y="91"/>
                    <a:pt x="91" y="91"/>
                    <a:pt x="91" y="91"/>
                  </a:cubicBezTo>
                  <a:cubicBezTo>
                    <a:pt x="98" y="75"/>
                    <a:pt x="98" y="75"/>
                    <a:pt x="98" y="75"/>
                  </a:cubicBezTo>
                  <a:cubicBezTo>
                    <a:pt x="98" y="75"/>
                    <a:pt x="177" y="110"/>
                    <a:pt x="211" y="111"/>
                  </a:cubicBezTo>
                  <a:cubicBezTo>
                    <a:pt x="246" y="112"/>
                    <a:pt x="261" y="36"/>
                    <a:pt x="261" y="36"/>
                  </a:cubicBezTo>
                  <a:cubicBezTo>
                    <a:pt x="154" y="0"/>
                    <a:pt x="154" y="0"/>
                    <a:pt x="154" y="0"/>
                  </a:cubicBezTo>
                  <a:lnTo>
                    <a:pt x="5" y="13"/>
                  </a:lnTo>
                  <a:close/>
                </a:path>
              </a:pathLst>
            </a:custGeom>
            <a:solidFill>
              <a:srgbClr val="000000"/>
            </a:solidFill>
            <a:ln w="9525">
              <a:noFill/>
              <a:round/>
            </a:ln>
          </p:spPr>
          <p:txBody>
            <a:bodyPr/>
            <a:lstStyle/>
            <a:p>
              <a:endParaRPr lang="zh-CN" altLang="en-US"/>
            </a:p>
          </p:txBody>
        </p:sp>
        <p:sp>
          <p:nvSpPr>
            <p:cNvPr id="25638" name="熊猫儿小白白(http://dwz.cn/Wu2UP)@|5FFC:0|FBC:16777215|LFC:0|LBC:16777215"/>
            <p:cNvSpPr/>
            <p:nvPr/>
          </p:nvSpPr>
          <p:spPr bwMode="auto">
            <a:xfrm>
              <a:off x="1711325" y="7546975"/>
              <a:ext cx="1027113" cy="574675"/>
            </a:xfrm>
            <a:custGeom>
              <a:gdLst>
                <a:gd name="T0" fmla="*/ 2147483646 w 273"/>
                <a:gd name="T1" fmla="*/ 2147483646 h 153"/>
                <a:gd name="T2" fmla="*/ 2147483646 w 273"/>
                <a:gd name="T3" fmla="*/ 2147483646 h 153"/>
                <a:gd name="T4" fmla="*/ 2147483646 w 273"/>
                <a:gd name="T5" fmla="*/ 2147483646 h 153"/>
                <a:gd name="T6" fmla="*/ 2147483646 w 273"/>
                <a:gd name="T7" fmla="*/ 2147483646 h 153"/>
                <a:gd name="T8" fmla="*/ 2147483646 w 273"/>
                <a:gd name="T9" fmla="*/ 2147483646 h 153"/>
                <a:gd name="T10" fmla="*/ 2147483646 w 273"/>
                <a:gd name="T11" fmla="*/ 2147483646 h 153"/>
                <a:gd name="T12" fmla="*/ 2147483646 w 273"/>
                <a:gd name="T13" fmla="*/ 2147483646 h 153"/>
                <a:gd name="T14" fmla="*/ 2147483646 w 273"/>
                <a:gd name="T15" fmla="*/ 2147483646 h 153"/>
                <a:gd name="T16" fmla="*/ 2147483646 w 273"/>
                <a:gd name="T17" fmla="*/ 2147483646 h 153"/>
                <a:gd name="T18" fmla="*/ 2147483646 w 273"/>
                <a:gd name="T19" fmla="*/ 214748364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3" h="153">
                  <a:moveTo>
                    <a:pt x="2" y="7"/>
                  </a:moveTo>
                  <a:cubicBezTo>
                    <a:pt x="2" y="7"/>
                    <a:pt x="0" y="93"/>
                    <a:pt x="2" y="102"/>
                  </a:cubicBezTo>
                  <a:cubicBezTo>
                    <a:pt x="5" y="111"/>
                    <a:pt x="45" y="122"/>
                    <a:pt x="55" y="121"/>
                  </a:cubicBezTo>
                  <a:cubicBezTo>
                    <a:pt x="62" y="111"/>
                    <a:pt x="62" y="111"/>
                    <a:pt x="62" y="111"/>
                  </a:cubicBezTo>
                  <a:cubicBezTo>
                    <a:pt x="62" y="111"/>
                    <a:pt x="82" y="149"/>
                    <a:pt x="146" y="151"/>
                  </a:cubicBezTo>
                  <a:cubicBezTo>
                    <a:pt x="210" y="153"/>
                    <a:pt x="273" y="132"/>
                    <a:pt x="273" y="132"/>
                  </a:cubicBezTo>
                  <a:cubicBezTo>
                    <a:pt x="273" y="132"/>
                    <a:pt x="266" y="107"/>
                    <a:pt x="263" y="106"/>
                  </a:cubicBezTo>
                  <a:cubicBezTo>
                    <a:pt x="259" y="105"/>
                    <a:pt x="228" y="100"/>
                    <a:pt x="228" y="100"/>
                  </a:cubicBezTo>
                  <a:cubicBezTo>
                    <a:pt x="228" y="100"/>
                    <a:pt x="168" y="55"/>
                    <a:pt x="155" y="27"/>
                  </a:cubicBezTo>
                  <a:cubicBezTo>
                    <a:pt x="142" y="0"/>
                    <a:pt x="2" y="7"/>
                    <a:pt x="2" y="7"/>
                  </a:cubicBezTo>
                  <a:close/>
                </a:path>
              </a:pathLst>
            </a:custGeom>
            <a:solidFill>
              <a:srgbClr val="000000"/>
            </a:solidFill>
            <a:ln w="9525">
              <a:noFill/>
              <a:round/>
            </a:ln>
          </p:spPr>
          <p:txBody>
            <a:bodyPr/>
            <a:lstStyle/>
            <a:p>
              <a:endParaRPr lang="zh-CN" altLang="en-US"/>
            </a:p>
          </p:txBody>
        </p:sp>
        <p:sp>
          <p:nvSpPr>
            <p:cNvPr id="25639" name="熊猫儿小白白(http://dwz.cn/Wu2UP)@|5FFC:2303014|FBC:16777215|LFC:0|LBC:16777215"/>
            <p:cNvSpPr/>
            <p:nvPr/>
          </p:nvSpPr>
          <p:spPr bwMode="auto">
            <a:xfrm>
              <a:off x="1109662" y="3357563"/>
              <a:ext cx="1628775" cy="4152900"/>
            </a:xfrm>
            <a:custGeom>
              <a:gdLst>
                <a:gd name="T0" fmla="*/ 2147483646 w 433"/>
                <a:gd name="T1" fmla="*/ 2147483646 h 1106"/>
                <a:gd name="T2" fmla="*/ 2147483646 w 433"/>
                <a:gd name="T3" fmla="*/ 2147483646 h 1106"/>
                <a:gd name="T4" fmla="*/ 2147483646 w 433"/>
                <a:gd name="T5" fmla="*/ 2147483646 h 1106"/>
                <a:gd name="T6" fmla="*/ 2147483646 w 433"/>
                <a:gd name="T7" fmla="*/ 2147483646 h 1106"/>
                <a:gd name="T8" fmla="*/ 2147483646 w 433"/>
                <a:gd name="T9" fmla="*/ 2147483646 h 1106"/>
                <a:gd name="T10" fmla="*/ 2147483646 w 433"/>
                <a:gd name="T11" fmla="*/ 2147483646 h 1106"/>
                <a:gd name="T12" fmla="*/ 2147483646 w 433"/>
                <a:gd name="T13" fmla="*/ 0 h 1106"/>
                <a:gd name="T14" fmla="*/ 2147483646 w 433"/>
                <a:gd name="T15" fmla="*/ 2147483646 h 1106"/>
                <a:gd name="T16" fmla="*/ 2147483646 w 433"/>
                <a:gd name="T17" fmla="*/ 2147483646 h 1106"/>
                <a:gd name="T18" fmla="*/ 2147483646 w 433"/>
                <a:gd name="T19" fmla="*/ 2147483646 h 1106"/>
                <a:gd name="T20" fmla="*/ 2147483646 w 433"/>
                <a:gd name="T21" fmla="*/ 2147483646 h 1106"/>
                <a:gd name="T22" fmla="*/ 2147483646 w 433"/>
                <a:gd name="T23" fmla="*/ 2147483646 h 1106"/>
                <a:gd name="T24" fmla="*/ 2147483646 w 433"/>
                <a:gd name="T25" fmla="*/ 2147483646 h 1106"/>
                <a:gd name="T26" fmla="*/ 2147483646 w 433"/>
                <a:gd name="T27" fmla="*/ 2147483646 h 1106"/>
                <a:gd name="T28" fmla="*/ 2147483646 w 433"/>
                <a:gd name="T29" fmla="*/ 2147483646 h 1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2" h="1106">
                  <a:moveTo>
                    <a:pt x="10" y="1096"/>
                  </a:moveTo>
                  <a:cubicBezTo>
                    <a:pt x="10" y="1096"/>
                    <a:pt x="0" y="1086"/>
                    <a:pt x="10" y="1058"/>
                  </a:cubicBezTo>
                  <a:cubicBezTo>
                    <a:pt x="20" y="1030"/>
                    <a:pt x="25" y="934"/>
                    <a:pt x="25" y="934"/>
                  </a:cubicBezTo>
                  <a:cubicBezTo>
                    <a:pt x="25" y="934"/>
                    <a:pt x="60" y="663"/>
                    <a:pt x="98" y="615"/>
                  </a:cubicBezTo>
                  <a:cubicBezTo>
                    <a:pt x="98" y="615"/>
                    <a:pt x="160" y="402"/>
                    <a:pt x="161" y="382"/>
                  </a:cubicBezTo>
                  <a:cubicBezTo>
                    <a:pt x="163" y="361"/>
                    <a:pt x="207" y="103"/>
                    <a:pt x="207" y="103"/>
                  </a:cubicBezTo>
                  <a:cubicBezTo>
                    <a:pt x="240" y="0"/>
                    <a:pt x="240" y="0"/>
                    <a:pt x="240" y="0"/>
                  </a:cubicBezTo>
                  <a:cubicBezTo>
                    <a:pt x="433" y="9"/>
                    <a:pt x="433" y="9"/>
                    <a:pt x="433" y="9"/>
                  </a:cubicBezTo>
                  <a:cubicBezTo>
                    <a:pt x="433" y="9"/>
                    <a:pt x="428" y="220"/>
                    <a:pt x="421" y="240"/>
                  </a:cubicBezTo>
                  <a:cubicBezTo>
                    <a:pt x="414" y="261"/>
                    <a:pt x="362" y="492"/>
                    <a:pt x="350" y="536"/>
                  </a:cubicBezTo>
                  <a:cubicBezTo>
                    <a:pt x="338" y="581"/>
                    <a:pt x="143" y="1018"/>
                    <a:pt x="141" y="1027"/>
                  </a:cubicBezTo>
                  <a:cubicBezTo>
                    <a:pt x="140" y="1036"/>
                    <a:pt x="173" y="1046"/>
                    <a:pt x="173" y="1046"/>
                  </a:cubicBezTo>
                  <a:cubicBezTo>
                    <a:pt x="185" y="1079"/>
                    <a:pt x="185" y="1079"/>
                    <a:pt x="185" y="1079"/>
                  </a:cubicBezTo>
                  <a:cubicBezTo>
                    <a:pt x="185" y="1079"/>
                    <a:pt x="131" y="1106"/>
                    <a:pt x="88" y="1105"/>
                  </a:cubicBezTo>
                  <a:cubicBezTo>
                    <a:pt x="45" y="1104"/>
                    <a:pt x="10" y="1096"/>
                    <a:pt x="10" y="1096"/>
                  </a:cubicBezTo>
                  <a:close/>
                </a:path>
              </a:pathLst>
            </a:custGeom>
            <a:solidFill>
              <a:srgbClr val="262423"/>
            </a:solidFill>
            <a:ln w="9525">
              <a:noFill/>
              <a:round/>
            </a:ln>
          </p:spPr>
          <p:txBody>
            <a:bodyPr/>
            <a:lstStyle/>
            <a:p>
              <a:endParaRPr lang="zh-CN" altLang="en-US"/>
            </a:p>
          </p:txBody>
        </p:sp>
        <p:sp>
          <p:nvSpPr>
            <p:cNvPr id="25640" name="熊猫儿小白白(http://dwz.cn/Wu2UP)@|5FFC:0|FBC:16777215|LFC:0|LBC:16777215"/>
            <p:cNvSpPr/>
            <p:nvPr/>
          </p:nvSpPr>
          <p:spPr bwMode="auto">
            <a:xfrm>
              <a:off x="1350962" y="3357563"/>
              <a:ext cx="1387475" cy="4152900"/>
            </a:xfrm>
            <a:custGeom>
              <a:gdLst>
                <a:gd name="T0" fmla="*/ 2147483646 w 369"/>
                <a:gd name="T1" fmla="*/ 2147483646 h 1106"/>
                <a:gd name="T2" fmla="*/ 2147483646 w 369"/>
                <a:gd name="T3" fmla="*/ 2147483646 h 1106"/>
                <a:gd name="T4" fmla="*/ 2147483646 w 369"/>
                <a:gd name="T5" fmla="*/ 2147483646 h 1106"/>
                <a:gd name="T6" fmla="*/ 2147483646 w 369"/>
                <a:gd name="T7" fmla="*/ 2147483646 h 1106"/>
                <a:gd name="T8" fmla="*/ 2147483646 w 369"/>
                <a:gd name="T9" fmla="*/ 2147483646 h 1106"/>
                <a:gd name="T10" fmla="*/ 2147483646 w 369"/>
                <a:gd name="T11" fmla="*/ 2147483646 h 1106"/>
                <a:gd name="T12" fmla="*/ 2147483646 w 369"/>
                <a:gd name="T13" fmla="*/ 2147483646 h 1106"/>
                <a:gd name="T14" fmla="*/ 2147483646 w 369"/>
                <a:gd name="T15" fmla="*/ 2147483646 h 1106"/>
                <a:gd name="T16" fmla="*/ 2147483646 w 369"/>
                <a:gd name="T17" fmla="*/ 2147483646 h 1106"/>
                <a:gd name="T18" fmla="*/ 2147483646 w 369"/>
                <a:gd name="T19" fmla="*/ 2147483646 h 1106"/>
                <a:gd name="T20" fmla="*/ 2147483646 w 369"/>
                <a:gd name="T21" fmla="*/ 2147483646 h 1106"/>
                <a:gd name="T22" fmla="*/ 2147483646 w 369"/>
                <a:gd name="T23" fmla="*/ 2147483646 h 1106"/>
                <a:gd name="T24" fmla="*/ 2147483646 w 369"/>
                <a:gd name="T25" fmla="*/ 2147483646 h 1106"/>
                <a:gd name="T26" fmla="*/ 2147483646 w 369"/>
                <a:gd name="T27" fmla="*/ 2147483646 h 1106"/>
                <a:gd name="T28" fmla="*/ 2147483646 w 369"/>
                <a:gd name="T29" fmla="*/ 2147483646 h 1106"/>
                <a:gd name="T30" fmla="*/ 0 w 369"/>
                <a:gd name="T31" fmla="*/ 2147483646 h 1106"/>
                <a:gd name="T32" fmla="*/ 0 w 369"/>
                <a:gd name="T33" fmla="*/ 2147483646 h 1106"/>
                <a:gd name="T34" fmla="*/ 2147483646 w 369"/>
                <a:gd name="T35" fmla="*/ 2147483646 h 1106"/>
                <a:gd name="T36" fmla="*/ 2147483646 w 369"/>
                <a:gd name="T37" fmla="*/ 2147483646 h 1106"/>
                <a:gd name="T38" fmla="*/ 2147483646 w 369"/>
                <a:gd name="T39" fmla="*/ 2147483646 h 1106"/>
                <a:gd name="T40" fmla="*/ 2147483646 w 369"/>
                <a:gd name="T41" fmla="*/ 2147483646 h 1106"/>
                <a:gd name="T42" fmla="*/ 2147483646 w 369"/>
                <a:gd name="T43" fmla="*/ 2147483646 h 1106"/>
                <a:gd name="T44" fmla="*/ 2147483646 w 369"/>
                <a:gd name="T45" fmla="*/ 2147483646 h 1106"/>
                <a:gd name="T46" fmla="*/ 2147483646 w 369"/>
                <a:gd name="T47" fmla="*/ 2147483646 h 1106"/>
                <a:gd name="T48" fmla="*/ 2147483646 w 369"/>
                <a:gd name="T49" fmla="*/ 2147483646 h 1106"/>
                <a:gd name="T50" fmla="*/ 2147483646 w 369"/>
                <a:gd name="T51" fmla="*/ 2147483646 h 1106"/>
                <a:gd name="T52" fmla="*/ 2147483646 w 369"/>
                <a:gd name="T53" fmla="*/ 2147483646 h 1106"/>
                <a:gd name="T54" fmla="*/ 2147483646 w 369"/>
                <a:gd name="T55" fmla="*/ 2147483646 h 1106"/>
                <a:gd name="T56" fmla="*/ 2147483646 w 369"/>
                <a:gd name="T57" fmla="*/ 2147483646 h 1106"/>
                <a:gd name="T58" fmla="*/ 2147483646 w 369"/>
                <a:gd name="T59" fmla="*/ 2147483646 h 1106"/>
                <a:gd name="T60" fmla="*/ 2147483646 w 369"/>
                <a:gd name="T61" fmla="*/ 2147483646 h 1106"/>
                <a:gd name="T62" fmla="*/ 2147483646 w 369"/>
                <a:gd name="T63" fmla="*/ 2147483646 h 1106"/>
                <a:gd name="T64" fmla="*/ 2147483646 w 369"/>
                <a:gd name="T65" fmla="*/ 0 h 1106"/>
                <a:gd name="T66" fmla="*/ 2147483646 w 369"/>
                <a:gd name="T67" fmla="*/ 2147483646 h 1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9" h="1106">
                  <a:moveTo>
                    <a:pt x="143" y="103"/>
                  </a:moveTo>
                  <a:cubicBezTo>
                    <a:pt x="143" y="103"/>
                    <a:pt x="142" y="110"/>
                    <a:pt x="140" y="121"/>
                  </a:cubicBezTo>
                  <a:cubicBezTo>
                    <a:pt x="193" y="129"/>
                    <a:pt x="308" y="130"/>
                    <a:pt x="314" y="131"/>
                  </a:cubicBezTo>
                  <a:cubicBezTo>
                    <a:pt x="322" y="133"/>
                    <a:pt x="341" y="227"/>
                    <a:pt x="335" y="245"/>
                  </a:cubicBezTo>
                  <a:cubicBezTo>
                    <a:pt x="329" y="262"/>
                    <a:pt x="313" y="262"/>
                    <a:pt x="313" y="262"/>
                  </a:cubicBezTo>
                  <a:cubicBezTo>
                    <a:pt x="313" y="262"/>
                    <a:pt x="324" y="333"/>
                    <a:pt x="313" y="344"/>
                  </a:cubicBezTo>
                  <a:cubicBezTo>
                    <a:pt x="301" y="354"/>
                    <a:pt x="251" y="344"/>
                    <a:pt x="251" y="344"/>
                  </a:cubicBezTo>
                  <a:cubicBezTo>
                    <a:pt x="251" y="344"/>
                    <a:pt x="127" y="408"/>
                    <a:pt x="115" y="438"/>
                  </a:cubicBezTo>
                  <a:cubicBezTo>
                    <a:pt x="108" y="454"/>
                    <a:pt x="81" y="496"/>
                    <a:pt x="59" y="529"/>
                  </a:cubicBezTo>
                  <a:cubicBezTo>
                    <a:pt x="56" y="540"/>
                    <a:pt x="53" y="550"/>
                    <a:pt x="50" y="559"/>
                  </a:cubicBezTo>
                  <a:cubicBezTo>
                    <a:pt x="104" y="519"/>
                    <a:pt x="104" y="519"/>
                    <a:pt x="104" y="519"/>
                  </a:cubicBezTo>
                  <a:cubicBezTo>
                    <a:pt x="104" y="519"/>
                    <a:pt x="133" y="529"/>
                    <a:pt x="97" y="560"/>
                  </a:cubicBezTo>
                  <a:cubicBezTo>
                    <a:pt x="62" y="591"/>
                    <a:pt x="21" y="666"/>
                    <a:pt x="21" y="666"/>
                  </a:cubicBezTo>
                  <a:cubicBezTo>
                    <a:pt x="33" y="657"/>
                    <a:pt x="93" y="603"/>
                    <a:pt x="108" y="601"/>
                  </a:cubicBezTo>
                  <a:cubicBezTo>
                    <a:pt x="123" y="600"/>
                    <a:pt x="87" y="631"/>
                    <a:pt x="66" y="650"/>
                  </a:cubicBezTo>
                  <a:cubicBezTo>
                    <a:pt x="44" y="669"/>
                    <a:pt x="0" y="709"/>
                    <a:pt x="0" y="709"/>
                  </a:cubicBezTo>
                  <a:cubicBezTo>
                    <a:pt x="0" y="709"/>
                    <a:pt x="0" y="709"/>
                    <a:pt x="0" y="709"/>
                  </a:cubicBezTo>
                  <a:cubicBezTo>
                    <a:pt x="0" y="709"/>
                    <a:pt x="31" y="687"/>
                    <a:pt x="51" y="679"/>
                  </a:cubicBezTo>
                  <a:cubicBezTo>
                    <a:pt x="70" y="672"/>
                    <a:pt x="77" y="766"/>
                    <a:pt x="77" y="766"/>
                  </a:cubicBezTo>
                  <a:cubicBezTo>
                    <a:pt x="77" y="766"/>
                    <a:pt x="96" y="868"/>
                    <a:pt x="97" y="875"/>
                  </a:cubicBezTo>
                  <a:cubicBezTo>
                    <a:pt x="99" y="883"/>
                    <a:pt x="84" y="971"/>
                    <a:pt x="66" y="977"/>
                  </a:cubicBezTo>
                  <a:cubicBezTo>
                    <a:pt x="47" y="983"/>
                    <a:pt x="6" y="1027"/>
                    <a:pt x="6" y="1027"/>
                  </a:cubicBezTo>
                  <a:cubicBezTo>
                    <a:pt x="21" y="1012"/>
                    <a:pt x="66" y="1017"/>
                    <a:pt x="66" y="1017"/>
                  </a:cubicBezTo>
                  <a:cubicBezTo>
                    <a:pt x="30" y="1045"/>
                    <a:pt x="30" y="1045"/>
                    <a:pt x="30" y="1045"/>
                  </a:cubicBezTo>
                  <a:cubicBezTo>
                    <a:pt x="22" y="1050"/>
                    <a:pt x="13" y="1075"/>
                    <a:pt x="6" y="1104"/>
                  </a:cubicBezTo>
                  <a:cubicBezTo>
                    <a:pt x="12" y="1104"/>
                    <a:pt x="18" y="1105"/>
                    <a:pt x="24" y="1105"/>
                  </a:cubicBezTo>
                  <a:cubicBezTo>
                    <a:pt x="67" y="1106"/>
                    <a:pt x="121" y="1079"/>
                    <a:pt x="121" y="1079"/>
                  </a:cubicBezTo>
                  <a:cubicBezTo>
                    <a:pt x="109" y="1046"/>
                    <a:pt x="109" y="1046"/>
                    <a:pt x="109" y="1046"/>
                  </a:cubicBezTo>
                  <a:cubicBezTo>
                    <a:pt x="109" y="1046"/>
                    <a:pt x="76" y="1036"/>
                    <a:pt x="77" y="1027"/>
                  </a:cubicBezTo>
                  <a:cubicBezTo>
                    <a:pt x="79" y="1018"/>
                    <a:pt x="274" y="581"/>
                    <a:pt x="286" y="536"/>
                  </a:cubicBezTo>
                  <a:cubicBezTo>
                    <a:pt x="298" y="492"/>
                    <a:pt x="350" y="261"/>
                    <a:pt x="357" y="240"/>
                  </a:cubicBezTo>
                  <a:cubicBezTo>
                    <a:pt x="364" y="220"/>
                    <a:pt x="369" y="9"/>
                    <a:pt x="369" y="9"/>
                  </a:cubicBezTo>
                  <a:cubicBezTo>
                    <a:pt x="176" y="0"/>
                    <a:pt x="176" y="0"/>
                    <a:pt x="176" y="0"/>
                  </a:cubicBezTo>
                  <a:lnTo>
                    <a:pt x="143" y="103"/>
                  </a:lnTo>
                  <a:close/>
                </a:path>
              </a:pathLst>
            </a:custGeom>
            <a:solidFill>
              <a:srgbClr val="000000"/>
            </a:solidFill>
            <a:ln w="9525">
              <a:noFill/>
              <a:round/>
            </a:ln>
          </p:spPr>
          <p:txBody>
            <a:bodyPr/>
            <a:lstStyle/>
            <a:p>
              <a:endParaRPr lang="zh-CN" altLang="en-US"/>
            </a:p>
          </p:txBody>
        </p:sp>
        <p:sp>
          <p:nvSpPr>
            <p:cNvPr id="25641" name="熊猫儿小白白(http://dwz.cn/Wu2UP)@|5FFC:0|FBC:16777215|LFC:0|LBC:16777215"/>
            <p:cNvSpPr/>
            <p:nvPr/>
          </p:nvSpPr>
          <p:spPr bwMode="auto">
            <a:xfrm>
              <a:off x="1285875" y="3416300"/>
              <a:ext cx="1328738" cy="4416425"/>
            </a:xfrm>
            <a:custGeom>
              <a:gdLst>
                <a:gd name="T0" fmla="*/ 2147483646 w 353"/>
                <a:gd name="T1" fmla="*/ 2147483646 h 1176"/>
                <a:gd name="T2" fmla="*/ 2147483646 w 353"/>
                <a:gd name="T3" fmla="*/ 2147483646 h 1176"/>
                <a:gd name="T4" fmla="*/ 2147483646 w 353"/>
                <a:gd name="T5" fmla="*/ 2147483646 h 1176"/>
                <a:gd name="T6" fmla="*/ 2147483646 w 353"/>
                <a:gd name="T7" fmla="*/ 2147483646 h 1176"/>
                <a:gd name="T8" fmla="*/ 2147483646 w 353"/>
                <a:gd name="T9" fmla="*/ 2147483646 h 1176"/>
                <a:gd name="T10" fmla="*/ 2147483646 w 353"/>
                <a:gd name="T11" fmla="*/ 2147483646 h 1176"/>
                <a:gd name="T12" fmla="*/ 2147483646 w 353"/>
                <a:gd name="T13" fmla="*/ 0 h 1176"/>
                <a:gd name="T14" fmla="*/ 2147483646 w 353"/>
                <a:gd name="T15" fmla="*/ 2147483646 h 1176"/>
                <a:gd name="T16" fmla="*/ 2147483646 w 353"/>
                <a:gd name="T17" fmla="*/ 2147483646 h 1176"/>
                <a:gd name="T18" fmla="*/ 2147483646 w 353"/>
                <a:gd name="T19" fmla="*/ 2147483646 h 1176"/>
                <a:gd name="T20" fmla="*/ 2147483646 w 353"/>
                <a:gd name="T21" fmla="*/ 2147483646 h 1176"/>
                <a:gd name="T22" fmla="*/ 2147483646 w 353"/>
                <a:gd name="T23" fmla="*/ 2147483646 h 1176"/>
                <a:gd name="T24" fmla="*/ 2147483646 w 353"/>
                <a:gd name="T25" fmla="*/ 2147483646 h 1176"/>
                <a:gd name="T26" fmla="*/ 2147483646 w 353"/>
                <a:gd name="T27" fmla="*/ 2147483646 h 1176"/>
                <a:gd name="T28" fmla="*/ 2147483646 w 353"/>
                <a:gd name="T29" fmla="*/ 2147483646 h 1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3" h="1176">
                  <a:moveTo>
                    <a:pt x="299" y="1133"/>
                  </a:moveTo>
                  <a:cubicBezTo>
                    <a:pt x="302" y="1130"/>
                    <a:pt x="288" y="846"/>
                    <a:pt x="321" y="731"/>
                  </a:cubicBezTo>
                  <a:cubicBezTo>
                    <a:pt x="353" y="616"/>
                    <a:pt x="321" y="572"/>
                    <a:pt x="321" y="572"/>
                  </a:cubicBezTo>
                  <a:cubicBezTo>
                    <a:pt x="321" y="572"/>
                    <a:pt x="331" y="515"/>
                    <a:pt x="322" y="495"/>
                  </a:cubicBezTo>
                  <a:cubicBezTo>
                    <a:pt x="314" y="476"/>
                    <a:pt x="275" y="296"/>
                    <a:pt x="275" y="296"/>
                  </a:cubicBezTo>
                  <a:cubicBezTo>
                    <a:pt x="275" y="296"/>
                    <a:pt x="310" y="261"/>
                    <a:pt x="305" y="248"/>
                  </a:cubicBezTo>
                  <a:cubicBezTo>
                    <a:pt x="300" y="235"/>
                    <a:pt x="305" y="0"/>
                    <a:pt x="305" y="0"/>
                  </a:cubicBezTo>
                  <a:cubicBezTo>
                    <a:pt x="17" y="56"/>
                    <a:pt x="17" y="56"/>
                    <a:pt x="17" y="56"/>
                  </a:cubicBezTo>
                  <a:cubicBezTo>
                    <a:pt x="17" y="56"/>
                    <a:pt x="0" y="158"/>
                    <a:pt x="17" y="207"/>
                  </a:cubicBezTo>
                  <a:cubicBezTo>
                    <a:pt x="35" y="255"/>
                    <a:pt x="110" y="473"/>
                    <a:pt x="147" y="515"/>
                  </a:cubicBezTo>
                  <a:cubicBezTo>
                    <a:pt x="147" y="515"/>
                    <a:pt x="152" y="607"/>
                    <a:pt x="163" y="621"/>
                  </a:cubicBezTo>
                  <a:cubicBezTo>
                    <a:pt x="163" y="621"/>
                    <a:pt x="137" y="647"/>
                    <a:pt x="135" y="660"/>
                  </a:cubicBezTo>
                  <a:cubicBezTo>
                    <a:pt x="134" y="674"/>
                    <a:pt x="111" y="996"/>
                    <a:pt x="114" y="1005"/>
                  </a:cubicBezTo>
                  <a:cubicBezTo>
                    <a:pt x="118" y="1014"/>
                    <a:pt x="104" y="1111"/>
                    <a:pt x="114" y="1123"/>
                  </a:cubicBezTo>
                  <a:cubicBezTo>
                    <a:pt x="114" y="1123"/>
                    <a:pt x="262" y="1176"/>
                    <a:pt x="299" y="1133"/>
                  </a:cubicBezTo>
                  <a:close/>
                </a:path>
              </a:pathLst>
            </a:custGeom>
            <a:solidFill>
              <a:srgbClr val="000000"/>
            </a:solidFill>
            <a:ln w="9525">
              <a:noFill/>
              <a:round/>
            </a:ln>
          </p:spPr>
          <p:txBody>
            <a:bodyPr/>
            <a:lstStyle/>
            <a:p>
              <a:endParaRPr lang="zh-CN" altLang="en-US"/>
            </a:p>
          </p:txBody>
        </p:sp>
        <p:sp>
          <p:nvSpPr>
            <p:cNvPr id="25642" name="熊猫儿小白白(http://dwz.cn/Wu2UP)@|5FFC:2303014|FBC:16777215|LFC:0|LBC:16777215"/>
            <p:cNvSpPr/>
            <p:nvPr/>
          </p:nvSpPr>
          <p:spPr bwMode="auto">
            <a:xfrm>
              <a:off x="1403350" y="3822700"/>
              <a:ext cx="1068388" cy="3938588"/>
            </a:xfrm>
            <a:custGeom>
              <a:gdLst>
                <a:gd name="T0" fmla="*/ 2147483646 w 284"/>
                <a:gd name="T1" fmla="*/ 2147483646 h 1049"/>
                <a:gd name="T2" fmla="*/ 2147483646 w 284"/>
                <a:gd name="T3" fmla="*/ 2147483646 h 1049"/>
                <a:gd name="T4" fmla="*/ 2147483646 w 284"/>
                <a:gd name="T5" fmla="*/ 2147483646 h 1049"/>
                <a:gd name="T6" fmla="*/ 2147483646 w 284"/>
                <a:gd name="T7" fmla="*/ 2147483646 h 1049"/>
                <a:gd name="T8" fmla="*/ 2147483646 w 284"/>
                <a:gd name="T9" fmla="*/ 2147483646 h 1049"/>
                <a:gd name="T10" fmla="*/ 2147483646 w 284"/>
                <a:gd name="T11" fmla="*/ 2147483646 h 1049"/>
                <a:gd name="T12" fmla="*/ 2147483646 w 284"/>
                <a:gd name="T13" fmla="*/ 2147483646 h 1049"/>
                <a:gd name="T14" fmla="*/ 2147483646 w 284"/>
                <a:gd name="T15" fmla="*/ 2147483646 h 1049"/>
                <a:gd name="T16" fmla="*/ 2147483646 w 284"/>
                <a:gd name="T17" fmla="*/ 2147483646 h 1049"/>
                <a:gd name="T18" fmla="*/ 2147483646 w 284"/>
                <a:gd name="T19" fmla="*/ 2147483646 h 1049"/>
                <a:gd name="T20" fmla="*/ 2147483646 w 284"/>
                <a:gd name="T21" fmla="*/ 2147483646 h 1049"/>
                <a:gd name="T22" fmla="*/ 2147483646 w 284"/>
                <a:gd name="T23" fmla="*/ 2147483646 h 1049"/>
                <a:gd name="T24" fmla="*/ 2147483646 w 284"/>
                <a:gd name="T25" fmla="*/ 2147483646 h 1049"/>
                <a:gd name="T26" fmla="*/ 2147483646 w 284"/>
                <a:gd name="T27" fmla="*/ 2147483646 h 1049"/>
                <a:gd name="T28" fmla="*/ 2147483646 w 284"/>
                <a:gd name="T29" fmla="*/ 2147483646 h 1049"/>
                <a:gd name="T30" fmla="*/ 2147483646 w 284"/>
                <a:gd name="T31" fmla="*/ 2147483646 h 1049"/>
                <a:gd name="T32" fmla="*/ 2147483646 w 284"/>
                <a:gd name="T33" fmla="*/ 2147483646 h 1049"/>
                <a:gd name="T34" fmla="*/ 2147483646 w 284"/>
                <a:gd name="T35" fmla="*/ 2147483646 h 1049"/>
                <a:gd name="T36" fmla="*/ 2147483646 w 284"/>
                <a:gd name="T37" fmla="*/ 2147483646 h 1049"/>
                <a:gd name="T38" fmla="*/ 2147483646 w 284"/>
                <a:gd name="T39" fmla="*/ 2147483646 h 1049"/>
                <a:gd name="T40" fmla="*/ 2147483646 w 284"/>
                <a:gd name="T41" fmla="*/ 2147483646 h 1049"/>
                <a:gd name="T42" fmla="*/ 2147483646 w 284"/>
                <a:gd name="T43" fmla="*/ 2147483646 h 1049"/>
                <a:gd name="T44" fmla="*/ 2147483646 w 284"/>
                <a:gd name="T45" fmla="*/ 2147483646 h 1049"/>
                <a:gd name="T46" fmla="*/ 2147483646 w 284"/>
                <a:gd name="T47" fmla="*/ 2147483646 h 1049"/>
                <a:gd name="T48" fmla="*/ 2147483646 w 284"/>
                <a:gd name="T49" fmla="*/ 2147483646 h 1049"/>
                <a:gd name="T50" fmla="*/ 2147483646 w 284"/>
                <a:gd name="T51" fmla="*/ 2147483646 h 1049"/>
                <a:gd name="T52" fmla="*/ 2147483646 w 284"/>
                <a:gd name="T53" fmla="*/ 2147483646 h 1049"/>
                <a:gd name="T54" fmla="*/ 2147483646 w 284"/>
                <a:gd name="T55" fmla="*/ 2147483646 h 1049"/>
                <a:gd name="T56" fmla="*/ 2147483646 w 284"/>
                <a:gd name="T57" fmla="*/ 2147483646 h 1049"/>
                <a:gd name="T58" fmla="*/ 2147483646 w 284"/>
                <a:gd name="T59" fmla="*/ 2147483646 h 1049"/>
                <a:gd name="T60" fmla="*/ 2147483646 w 284"/>
                <a:gd name="T61" fmla="*/ 2147483646 h 1049"/>
                <a:gd name="T62" fmla="*/ 2147483646 w 284"/>
                <a:gd name="T63" fmla="*/ 2147483646 h 1049"/>
                <a:gd name="T64" fmla="*/ 2147483646 w 284"/>
                <a:gd name="T65" fmla="*/ 2147483646 h 1049"/>
                <a:gd name="T66" fmla="*/ 2147483646 w 284"/>
                <a:gd name="T67" fmla="*/ 2147483646 h 1049"/>
                <a:gd name="T68" fmla="*/ 2147483646 w 284"/>
                <a:gd name="T69" fmla="*/ 2147483646 h 1049"/>
                <a:gd name="T70" fmla="*/ 2147483646 w 284"/>
                <a:gd name="T71" fmla="*/ 2147483646 h 10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4" h="1049">
                  <a:moveTo>
                    <a:pt x="272" y="594"/>
                  </a:moveTo>
                  <a:cubicBezTo>
                    <a:pt x="261" y="599"/>
                    <a:pt x="243" y="828"/>
                    <a:pt x="243" y="828"/>
                  </a:cubicBezTo>
                  <a:cubicBezTo>
                    <a:pt x="228" y="770"/>
                    <a:pt x="265" y="536"/>
                    <a:pt x="265" y="536"/>
                  </a:cubicBezTo>
                  <a:cubicBezTo>
                    <a:pt x="229" y="708"/>
                    <a:pt x="162" y="744"/>
                    <a:pt x="162" y="744"/>
                  </a:cubicBezTo>
                  <a:cubicBezTo>
                    <a:pt x="202" y="722"/>
                    <a:pt x="260" y="467"/>
                    <a:pt x="260" y="467"/>
                  </a:cubicBezTo>
                  <a:cubicBezTo>
                    <a:pt x="271" y="464"/>
                    <a:pt x="272" y="392"/>
                    <a:pt x="272" y="392"/>
                  </a:cubicBezTo>
                  <a:cubicBezTo>
                    <a:pt x="272" y="392"/>
                    <a:pt x="212" y="212"/>
                    <a:pt x="204" y="197"/>
                  </a:cubicBezTo>
                  <a:cubicBezTo>
                    <a:pt x="197" y="183"/>
                    <a:pt x="235" y="161"/>
                    <a:pt x="231" y="146"/>
                  </a:cubicBezTo>
                  <a:cubicBezTo>
                    <a:pt x="227" y="131"/>
                    <a:pt x="194" y="97"/>
                    <a:pt x="171" y="96"/>
                  </a:cubicBezTo>
                  <a:cubicBezTo>
                    <a:pt x="151" y="95"/>
                    <a:pt x="83" y="67"/>
                    <a:pt x="60" y="58"/>
                  </a:cubicBezTo>
                  <a:cubicBezTo>
                    <a:pt x="86" y="66"/>
                    <a:pt x="138" y="65"/>
                    <a:pt x="162" y="63"/>
                  </a:cubicBezTo>
                  <a:cubicBezTo>
                    <a:pt x="189" y="62"/>
                    <a:pt x="272" y="6"/>
                    <a:pt x="272" y="6"/>
                  </a:cubicBezTo>
                  <a:cubicBezTo>
                    <a:pt x="272" y="6"/>
                    <a:pt x="272" y="6"/>
                    <a:pt x="272" y="6"/>
                  </a:cubicBezTo>
                  <a:cubicBezTo>
                    <a:pt x="248" y="14"/>
                    <a:pt x="152" y="0"/>
                    <a:pt x="124" y="10"/>
                  </a:cubicBezTo>
                  <a:cubicBezTo>
                    <a:pt x="96" y="20"/>
                    <a:pt x="7" y="22"/>
                    <a:pt x="7" y="22"/>
                  </a:cubicBezTo>
                  <a:cubicBezTo>
                    <a:pt x="0" y="49"/>
                    <a:pt x="87" y="233"/>
                    <a:pt x="101" y="270"/>
                  </a:cubicBezTo>
                  <a:cubicBezTo>
                    <a:pt x="116" y="306"/>
                    <a:pt x="181" y="373"/>
                    <a:pt x="181" y="373"/>
                  </a:cubicBezTo>
                  <a:cubicBezTo>
                    <a:pt x="167" y="364"/>
                    <a:pt x="106" y="340"/>
                    <a:pt x="106" y="340"/>
                  </a:cubicBezTo>
                  <a:cubicBezTo>
                    <a:pt x="106" y="340"/>
                    <a:pt x="93" y="329"/>
                    <a:pt x="101" y="348"/>
                  </a:cubicBezTo>
                  <a:cubicBezTo>
                    <a:pt x="109" y="366"/>
                    <a:pt x="148" y="411"/>
                    <a:pt x="162" y="429"/>
                  </a:cubicBezTo>
                  <a:cubicBezTo>
                    <a:pt x="176" y="446"/>
                    <a:pt x="162" y="474"/>
                    <a:pt x="162" y="474"/>
                  </a:cubicBezTo>
                  <a:cubicBezTo>
                    <a:pt x="161" y="463"/>
                    <a:pt x="134" y="451"/>
                    <a:pt x="134" y="451"/>
                  </a:cubicBezTo>
                  <a:cubicBezTo>
                    <a:pt x="134" y="480"/>
                    <a:pt x="150" y="504"/>
                    <a:pt x="150" y="504"/>
                  </a:cubicBezTo>
                  <a:cubicBezTo>
                    <a:pt x="162" y="520"/>
                    <a:pt x="235" y="461"/>
                    <a:pt x="235" y="461"/>
                  </a:cubicBezTo>
                  <a:cubicBezTo>
                    <a:pt x="228" y="488"/>
                    <a:pt x="196" y="511"/>
                    <a:pt x="196" y="511"/>
                  </a:cubicBezTo>
                  <a:cubicBezTo>
                    <a:pt x="175" y="545"/>
                    <a:pt x="129" y="558"/>
                    <a:pt x="129" y="558"/>
                  </a:cubicBezTo>
                  <a:cubicBezTo>
                    <a:pt x="129" y="558"/>
                    <a:pt x="125" y="657"/>
                    <a:pt x="119" y="704"/>
                  </a:cubicBezTo>
                  <a:cubicBezTo>
                    <a:pt x="113" y="751"/>
                    <a:pt x="101" y="891"/>
                    <a:pt x="106" y="870"/>
                  </a:cubicBezTo>
                  <a:cubicBezTo>
                    <a:pt x="107" y="869"/>
                    <a:pt x="107" y="867"/>
                    <a:pt x="108" y="865"/>
                  </a:cubicBezTo>
                  <a:cubicBezTo>
                    <a:pt x="117" y="843"/>
                    <a:pt x="148" y="803"/>
                    <a:pt x="148" y="803"/>
                  </a:cubicBezTo>
                  <a:cubicBezTo>
                    <a:pt x="97" y="907"/>
                    <a:pt x="134" y="887"/>
                    <a:pt x="134" y="887"/>
                  </a:cubicBezTo>
                  <a:cubicBezTo>
                    <a:pt x="120" y="907"/>
                    <a:pt x="100" y="966"/>
                    <a:pt x="85" y="1015"/>
                  </a:cubicBezTo>
                  <a:cubicBezTo>
                    <a:pt x="99" y="1020"/>
                    <a:pt x="186" y="1049"/>
                    <a:pt x="238" y="1040"/>
                  </a:cubicBezTo>
                  <a:cubicBezTo>
                    <a:pt x="268" y="896"/>
                    <a:pt x="268" y="896"/>
                    <a:pt x="268" y="896"/>
                  </a:cubicBezTo>
                  <a:cubicBezTo>
                    <a:pt x="268" y="815"/>
                    <a:pt x="271" y="715"/>
                    <a:pt x="284" y="648"/>
                  </a:cubicBezTo>
                  <a:cubicBezTo>
                    <a:pt x="281" y="616"/>
                    <a:pt x="277" y="591"/>
                    <a:pt x="272" y="594"/>
                  </a:cubicBezTo>
                  <a:close/>
                </a:path>
              </a:pathLst>
            </a:custGeom>
            <a:solidFill>
              <a:srgbClr val="262423"/>
            </a:solidFill>
            <a:ln w="9525">
              <a:noFill/>
              <a:round/>
            </a:ln>
          </p:spPr>
          <p:txBody>
            <a:bodyPr/>
            <a:lstStyle/>
            <a:p>
              <a:endParaRPr lang="zh-CN" altLang="en-US"/>
            </a:p>
          </p:txBody>
        </p:sp>
        <p:sp>
          <p:nvSpPr>
            <p:cNvPr id="25643" name="熊猫儿小白白(http://dwz.cn/Wu2UP)@|5FFC:0|FBC:16777215|LFC:0|LBC:16777215"/>
            <p:cNvSpPr/>
            <p:nvPr/>
          </p:nvSpPr>
          <p:spPr bwMode="auto">
            <a:xfrm>
              <a:off x="0" y="525463"/>
              <a:ext cx="4060825" cy="3402013"/>
            </a:xfrm>
            <a:custGeom>
              <a:gdLst>
                <a:gd name="T0" fmla="*/ 2147483646 w 1080"/>
                <a:gd name="T1" fmla="*/ 2147483646 h 906"/>
                <a:gd name="T2" fmla="*/ 2147483646 w 1080"/>
                <a:gd name="T3" fmla="*/ 2147483646 h 906"/>
                <a:gd name="T4" fmla="*/ 2147483646 w 1080"/>
                <a:gd name="T5" fmla="*/ 2147483646 h 906"/>
                <a:gd name="T6" fmla="*/ 2147483646 w 1080"/>
                <a:gd name="T7" fmla="*/ 2147483646 h 906"/>
                <a:gd name="T8" fmla="*/ 2147483646 w 1080"/>
                <a:gd name="T9" fmla="*/ 2147483646 h 906"/>
                <a:gd name="T10" fmla="*/ 2147483646 w 1080"/>
                <a:gd name="T11" fmla="*/ 2147483646 h 906"/>
                <a:gd name="T12" fmla="*/ 2147483646 w 1080"/>
                <a:gd name="T13" fmla="*/ 2147483646 h 906"/>
                <a:gd name="T14" fmla="*/ 2147483646 w 1080"/>
                <a:gd name="T15" fmla="*/ 2147483646 h 906"/>
                <a:gd name="T16" fmla="*/ 2147483646 w 1080"/>
                <a:gd name="T17" fmla="*/ 2147483646 h 906"/>
                <a:gd name="T18" fmla="*/ 2147483646 w 1080"/>
                <a:gd name="T19" fmla="*/ 2147483646 h 906"/>
                <a:gd name="T20" fmla="*/ 2147483646 w 1080"/>
                <a:gd name="T21" fmla="*/ 2147483646 h 906"/>
                <a:gd name="T22" fmla="*/ 2147483646 w 1080"/>
                <a:gd name="T23" fmla="*/ 2147483646 h 906"/>
                <a:gd name="T24" fmla="*/ 2147483646 w 1080"/>
                <a:gd name="T25" fmla="*/ 2147483646 h 906"/>
                <a:gd name="T26" fmla="*/ 2147483646 w 1080"/>
                <a:gd name="T27" fmla="*/ 2147483646 h 906"/>
                <a:gd name="T28" fmla="*/ 2147483646 w 1080"/>
                <a:gd name="T29" fmla="*/ 2147483646 h 906"/>
                <a:gd name="T30" fmla="*/ 2147483646 w 1080"/>
                <a:gd name="T31" fmla="*/ 2147483646 h 906"/>
                <a:gd name="T32" fmla="*/ 2147483646 w 1080"/>
                <a:gd name="T33" fmla="*/ 2147483646 h 906"/>
                <a:gd name="T34" fmla="*/ 2147483646 w 1080"/>
                <a:gd name="T35" fmla="*/ 2147483646 h 906"/>
                <a:gd name="T36" fmla="*/ 2147483646 w 1080"/>
                <a:gd name="T37" fmla="*/ 2147483646 h 906"/>
                <a:gd name="T38" fmla="*/ 2147483646 w 1080"/>
                <a:gd name="T39" fmla="*/ 2147483646 h 906"/>
                <a:gd name="T40" fmla="*/ 2147483646 w 1080"/>
                <a:gd name="T41" fmla="*/ 2147483646 h 906"/>
                <a:gd name="T42" fmla="*/ 2147483646 w 1080"/>
                <a:gd name="T43" fmla="*/ 2147483646 h 906"/>
                <a:gd name="T44" fmla="*/ 2147483646 w 1080"/>
                <a:gd name="T45" fmla="*/ 2147483646 h 906"/>
                <a:gd name="T46" fmla="*/ 2147483646 w 1080"/>
                <a:gd name="T47" fmla="*/ 2147483646 h 906"/>
                <a:gd name="T48" fmla="*/ 2147483646 w 1080"/>
                <a:gd name="T49" fmla="*/ 2147483646 h 906"/>
                <a:gd name="T50" fmla="*/ 2147483646 w 1080"/>
                <a:gd name="T51" fmla="*/ 2147483646 h 906"/>
                <a:gd name="T52" fmla="*/ 2147483646 w 1080"/>
                <a:gd name="T53" fmla="*/ 2147483646 h 906"/>
                <a:gd name="T54" fmla="*/ 2147483646 w 1080"/>
                <a:gd name="T55" fmla="*/ 2147483646 h 906"/>
                <a:gd name="T56" fmla="*/ 2147483646 w 1080"/>
                <a:gd name="T57" fmla="*/ 2147483646 h 906"/>
                <a:gd name="T58" fmla="*/ 2147483646 w 1080"/>
                <a:gd name="T59" fmla="*/ 2147483646 h 906"/>
                <a:gd name="T60" fmla="*/ 2147483646 w 1080"/>
                <a:gd name="T61" fmla="*/ 2147483646 h 906"/>
                <a:gd name="T62" fmla="*/ 2147483646 w 1080"/>
                <a:gd name="T63" fmla="*/ 2147483646 h 906"/>
                <a:gd name="T64" fmla="*/ 2147483646 w 1080"/>
                <a:gd name="T65" fmla="*/ 2147483646 h 906"/>
                <a:gd name="T66" fmla="*/ 2147483646 w 1080"/>
                <a:gd name="T67" fmla="*/ 2147483646 h 906"/>
                <a:gd name="T68" fmla="*/ 2147483646 w 1080"/>
                <a:gd name="T69" fmla="*/ 2147483646 h 906"/>
                <a:gd name="T70" fmla="*/ 2147483646 w 1080"/>
                <a:gd name="T71" fmla="*/ 2147483646 h 906"/>
                <a:gd name="T72" fmla="*/ 2147483646 w 1080"/>
                <a:gd name="T73" fmla="*/ 2147483646 h 906"/>
                <a:gd name="T74" fmla="*/ 2147483646 w 1080"/>
                <a:gd name="T75" fmla="*/ 2147483646 h 9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80" h="905">
                  <a:moveTo>
                    <a:pt x="332" y="906"/>
                  </a:moveTo>
                  <a:cubicBezTo>
                    <a:pt x="332" y="906"/>
                    <a:pt x="371" y="869"/>
                    <a:pt x="635" y="835"/>
                  </a:cubicBezTo>
                  <a:cubicBezTo>
                    <a:pt x="635" y="835"/>
                    <a:pt x="666" y="803"/>
                    <a:pt x="670" y="787"/>
                  </a:cubicBezTo>
                  <a:cubicBezTo>
                    <a:pt x="670" y="787"/>
                    <a:pt x="695" y="824"/>
                    <a:pt x="706" y="828"/>
                  </a:cubicBezTo>
                  <a:cubicBezTo>
                    <a:pt x="716" y="832"/>
                    <a:pt x="832" y="828"/>
                    <a:pt x="835" y="846"/>
                  </a:cubicBezTo>
                  <a:cubicBezTo>
                    <a:pt x="835" y="846"/>
                    <a:pt x="796" y="654"/>
                    <a:pt x="791" y="619"/>
                  </a:cubicBezTo>
                  <a:cubicBezTo>
                    <a:pt x="787" y="583"/>
                    <a:pt x="756" y="436"/>
                    <a:pt x="756" y="436"/>
                  </a:cubicBezTo>
                  <a:cubicBezTo>
                    <a:pt x="784" y="364"/>
                    <a:pt x="784" y="364"/>
                    <a:pt x="784" y="364"/>
                  </a:cubicBezTo>
                  <a:cubicBezTo>
                    <a:pt x="784" y="364"/>
                    <a:pt x="887" y="332"/>
                    <a:pt x="899" y="324"/>
                  </a:cubicBezTo>
                  <a:cubicBezTo>
                    <a:pt x="910" y="317"/>
                    <a:pt x="1052" y="246"/>
                    <a:pt x="1062" y="209"/>
                  </a:cubicBezTo>
                  <a:cubicBezTo>
                    <a:pt x="1080" y="200"/>
                    <a:pt x="1031" y="155"/>
                    <a:pt x="1030" y="142"/>
                  </a:cubicBezTo>
                  <a:cubicBezTo>
                    <a:pt x="1028" y="128"/>
                    <a:pt x="1002" y="2"/>
                    <a:pt x="1002" y="2"/>
                  </a:cubicBezTo>
                  <a:cubicBezTo>
                    <a:pt x="1002" y="2"/>
                    <a:pt x="872" y="33"/>
                    <a:pt x="862" y="55"/>
                  </a:cubicBezTo>
                  <a:cubicBezTo>
                    <a:pt x="862" y="55"/>
                    <a:pt x="902" y="109"/>
                    <a:pt x="903" y="118"/>
                  </a:cubicBezTo>
                  <a:cubicBezTo>
                    <a:pt x="904" y="127"/>
                    <a:pt x="912" y="170"/>
                    <a:pt x="912" y="170"/>
                  </a:cubicBezTo>
                  <a:cubicBezTo>
                    <a:pt x="912" y="170"/>
                    <a:pt x="841" y="166"/>
                    <a:pt x="817" y="192"/>
                  </a:cubicBezTo>
                  <a:cubicBezTo>
                    <a:pt x="817" y="192"/>
                    <a:pt x="804" y="173"/>
                    <a:pt x="798" y="180"/>
                  </a:cubicBezTo>
                  <a:cubicBezTo>
                    <a:pt x="793" y="186"/>
                    <a:pt x="770" y="182"/>
                    <a:pt x="762" y="180"/>
                  </a:cubicBezTo>
                  <a:cubicBezTo>
                    <a:pt x="762" y="180"/>
                    <a:pt x="706" y="144"/>
                    <a:pt x="691" y="158"/>
                  </a:cubicBezTo>
                  <a:cubicBezTo>
                    <a:pt x="676" y="171"/>
                    <a:pt x="622" y="136"/>
                    <a:pt x="609" y="149"/>
                  </a:cubicBezTo>
                  <a:cubicBezTo>
                    <a:pt x="609" y="149"/>
                    <a:pt x="653" y="248"/>
                    <a:pt x="670" y="259"/>
                  </a:cubicBezTo>
                  <a:cubicBezTo>
                    <a:pt x="688" y="271"/>
                    <a:pt x="629" y="367"/>
                    <a:pt x="629" y="367"/>
                  </a:cubicBezTo>
                  <a:cubicBezTo>
                    <a:pt x="629" y="367"/>
                    <a:pt x="529" y="204"/>
                    <a:pt x="518" y="164"/>
                  </a:cubicBezTo>
                  <a:cubicBezTo>
                    <a:pt x="518" y="164"/>
                    <a:pt x="448" y="143"/>
                    <a:pt x="421" y="162"/>
                  </a:cubicBezTo>
                  <a:cubicBezTo>
                    <a:pt x="421" y="162"/>
                    <a:pt x="329" y="155"/>
                    <a:pt x="297" y="156"/>
                  </a:cubicBezTo>
                  <a:cubicBezTo>
                    <a:pt x="265" y="158"/>
                    <a:pt x="266" y="193"/>
                    <a:pt x="262" y="192"/>
                  </a:cubicBezTo>
                  <a:cubicBezTo>
                    <a:pt x="258" y="190"/>
                    <a:pt x="225" y="172"/>
                    <a:pt x="179" y="192"/>
                  </a:cubicBezTo>
                  <a:cubicBezTo>
                    <a:pt x="179" y="192"/>
                    <a:pt x="171" y="153"/>
                    <a:pt x="172" y="149"/>
                  </a:cubicBezTo>
                  <a:cubicBezTo>
                    <a:pt x="174" y="144"/>
                    <a:pt x="174" y="144"/>
                    <a:pt x="174" y="144"/>
                  </a:cubicBezTo>
                  <a:cubicBezTo>
                    <a:pt x="174" y="144"/>
                    <a:pt x="222" y="78"/>
                    <a:pt x="234" y="49"/>
                  </a:cubicBezTo>
                  <a:cubicBezTo>
                    <a:pt x="234" y="49"/>
                    <a:pt x="155" y="0"/>
                    <a:pt x="131" y="2"/>
                  </a:cubicBezTo>
                  <a:cubicBezTo>
                    <a:pt x="131" y="2"/>
                    <a:pt x="121" y="25"/>
                    <a:pt x="119" y="37"/>
                  </a:cubicBezTo>
                  <a:cubicBezTo>
                    <a:pt x="118" y="50"/>
                    <a:pt x="65" y="105"/>
                    <a:pt x="61" y="125"/>
                  </a:cubicBezTo>
                  <a:cubicBezTo>
                    <a:pt x="56" y="146"/>
                    <a:pt x="0" y="223"/>
                    <a:pt x="27" y="257"/>
                  </a:cubicBezTo>
                  <a:cubicBezTo>
                    <a:pt x="53" y="290"/>
                    <a:pt x="287" y="385"/>
                    <a:pt x="287" y="385"/>
                  </a:cubicBezTo>
                  <a:cubicBezTo>
                    <a:pt x="287" y="385"/>
                    <a:pt x="368" y="466"/>
                    <a:pt x="378" y="547"/>
                  </a:cubicBezTo>
                  <a:cubicBezTo>
                    <a:pt x="378" y="547"/>
                    <a:pt x="387" y="663"/>
                    <a:pt x="380" y="689"/>
                  </a:cubicBezTo>
                  <a:cubicBezTo>
                    <a:pt x="373" y="716"/>
                    <a:pt x="322" y="881"/>
                    <a:pt x="332" y="906"/>
                  </a:cubicBezTo>
                  <a:close/>
                </a:path>
              </a:pathLst>
            </a:custGeom>
            <a:solidFill>
              <a:srgbClr val="000000"/>
            </a:solidFill>
            <a:ln w="9525">
              <a:noFill/>
              <a:round/>
            </a:ln>
          </p:spPr>
          <p:txBody>
            <a:bodyPr/>
            <a:lstStyle/>
            <a:p>
              <a:endParaRPr lang="zh-CN" altLang="en-US"/>
            </a:p>
          </p:txBody>
        </p:sp>
        <p:sp>
          <p:nvSpPr>
            <p:cNvPr id="25644" name="熊猫儿小白白(http://dwz.cn/Wu2UP)@|5FFC:2303014|FBC:16777215|LFC:0|LBC:16777215"/>
            <p:cNvSpPr/>
            <p:nvPr/>
          </p:nvSpPr>
          <p:spPr bwMode="auto">
            <a:xfrm>
              <a:off x="1109662" y="1730375"/>
              <a:ext cx="11113" cy="34925"/>
            </a:xfrm>
            <a:custGeom>
              <a:gdLst>
                <a:gd name="T0" fmla="*/ 0 w 3"/>
                <a:gd name="T1" fmla="*/ 0 h 9"/>
                <a:gd name="T2" fmla="*/ 2147483646 w 3"/>
                <a:gd name="T3" fmla="*/ 2147483646 h 9"/>
                <a:gd name="T4" fmla="*/ 0 w 3"/>
                <a:gd name="T5" fmla="*/ 0 h 9"/>
                <a:gd name="T6" fmla="*/ 0 60000 65536"/>
                <a:gd name="T7" fmla="*/ 0 60000 65536"/>
                <a:gd name="T8" fmla="*/ 0 60000 65536"/>
              </a:gdLst>
              <a:cxnLst>
                <a:cxn ang="T6">
                  <a:pos x="T0" y="T1"/>
                </a:cxn>
                <a:cxn ang="T7">
                  <a:pos x="T2" y="T3"/>
                </a:cxn>
                <a:cxn ang="T8">
                  <a:pos x="T4" y="T5"/>
                </a:cxn>
              </a:cxnLst>
              <a:rect l="0" t="0" r="r" b="b"/>
              <a:pathLst>
                <a:path w="3" h="9">
                  <a:moveTo>
                    <a:pt x="0" y="0"/>
                  </a:moveTo>
                  <a:cubicBezTo>
                    <a:pt x="2" y="9"/>
                    <a:pt x="2" y="9"/>
                    <a:pt x="2" y="9"/>
                  </a:cubicBezTo>
                  <a:cubicBezTo>
                    <a:pt x="3" y="7"/>
                    <a:pt x="2" y="4"/>
                    <a:pt x="0" y="0"/>
                  </a:cubicBezTo>
                  <a:close/>
                </a:path>
              </a:pathLst>
            </a:custGeom>
            <a:solidFill>
              <a:srgbClr val="262423"/>
            </a:solidFill>
            <a:ln w="9525">
              <a:noFill/>
              <a:round/>
            </a:ln>
          </p:spPr>
          <p:txBody>
            <a:bodyPr/>
            <a:lstStyle/>
            <a:p>
              <a:endParaRPr lang="zh-CN" altLang="en-US"/>
            </a:p>
          </p:txBody>
        </p:sp>
        <p:sp>
          <p:nvSpPr>
            <p:cNvPr id="25645" name="熊猫儿小白白(http://dwz.cn/Wu2UP)@|5FFC:2303014|FBC:16777215|LFC:0|LBC:16777215"/>
            <p:cNvSpPr/>
            <p:nvPr/>
          </p:nvSpPr>
          <p:spPr bwMode="auto">
            <a:xfrm>
              <a:off x="444500" y="896938"/>
              <a:ext cx="3175" cy="38100"/>
            </a:xfrm>
            <a:custGeom>
              <a:gdLst>
                <a:gd name="T0" fmla="*/ 0 w 1"/>
                <a:gd name="T1" fmla="*/ 0 h 10"/>
                <a:gd name="T2" fmla="*/ 0 w 1"/>
                <a:gd name="T3" fmla="*/ 0 h 10"/>
                <a:gd name="T4" fmla="*/ 0 w 1"/>
                <a:gd name="T5" fmla="*/ 0 h 10"/>
                <a:gd name="T6" fmla="*/ 0 60000 65536"/>
                <a:gd name="T7" fmla="*/ 0 60000 65536"/>
                <a:gd name="T8" fmla="*/ 0 60000 65536"/>
              </a:gdLst>
              <a:cxnLst>
                <a:cxn ang="T6">
                  <a:pos x="T0" y="T1"/>
                </a:cxn>
                <a:cxn ang="T7">
                  <a:pos x="T2" y="T3"/>
                </a:cxn>
                <a:cxn ang="T8">
                  <a:pos x="T4" y="T5"/>
                </a:cxn>
              </a:cxnLst>
              <a:rect l="0" t="0" r="r" b="b"/>
              <a:pathLst>
                <a:path w="1" h="10">
                  <a:moveTo>
                    <a:pt x="0" y="0"/>
                  </a:moveTo>
                  <a:cubicBezTo>
                    <a:pt x="0" y="0"/>
                    <a:pt x="0" y="0"/>
                    <a:pt x="0" y="0"/>
                  </a:cubicBezTo>
                  <a:cubicBezTo>
                    <a:pt x="0" y="0"/>
                    <a:pt x="1" y="10"/>
                    <a:pt x="0" y="0"/>
                  </a:cubicBezTo>
                  <a:close/>
                </a:path>
              </a:pathLst>
            </a:custGeom>
            <a:solidFill>
              <a:srgbClr val="262423"/>
            </a:solidFill>
            <a:ln w="9525">
              <a:noFill/>
              <a:round/>
            </a:ln>
          </p:spPr>
          <p:txBody>
            <a:bodyPr/>
            <a:lstStyle/>
            <a:p>
              <a:endParaRPr lang="zh-CN" altLang="en-US"/>
            </a:p>
          </p:txBody>
        </p:sp>
        <p:sp>
          <p:nvSpPr>
            <p:cNvPr id="25646" name="熊猫儿小白白(http://dwz.cn/Wu2UP)@|5FFC:2303014|FBC:16777215|LFC:0|LBC:16777215"/>
            <p:cNvSpPr/>
            <p:nvPr/>
          </p:nvSpPr>
          <p:spPr bwMode="auto">
            <a:xfrm>
              <a:off x="301625" y="533400"/>
              <a:ext cx="3700463" cy="3394075"/>
            </a:xfrm>
            <a:custGeom>
              <a:gdLst>
                <a:gd name="T0" fmla="*/ 2147483646 w 984"/>
                <a:gd name="T1" fmla="*/ 2147483646 h 904"/>
                <a:gd name="T2" fmla="*/ 2147483646 w 984"/>
                <a:gd name="T3" fmla="*/ 2147483646 h 904"/>
                <a:gd name="T4" fmla="*/ 2147483646 w 984"/>
                <a:gd name="T5" fmla="*/ 2147483646 h 904"/>
                <a:gd name="T6" fmla="*/ 2147483646 w 984"/>
                <a:gd name="T7" fmla="*/ 2147483646 h 904"/>
                <a:gd name="T8" fmla="*/ 2147483646 w 984"/>
                <a:gd name="T9" fmla="*/ 2147483646 h 904"/>
                <a:gd name="T10" fmla="*/ 2147483646 w 984"/>
                <a:gd name="T11" fmla="*/ 2147483646 h 904"/>
                <a:gd name="T12" fmla="*/ 2147483646 w 984"/>
                <a:gd name="T13" fmla="*/ 2147483646 h 904"/>
                <a:gd name="T14" fmla="*/ 2147483646 w 984"/>
                <a:gd name="T15" fmla="*/ 2147483646 h 904"/>
                <a:gd name="T16" fmla="*/ 2147483646 w 984"/>
                <a:gd name="T17" fmla="*/ 2147483646 h 904"/>
                <a:gd name="T18" fmla="*/ 2147483646 w 984"/>
                <a:gd name="T19" fmla="*/ 2147483646 h 904"/>
                <a:gd name="T20" fmla="*/ 2147483646 w 984"/>
                <a:gd name="T21" fmla="*/ 2147483646 h 904"/>
                <a:gd name="T22" fmla="*/ 2147483646 w 984"/>
                <a:gd name="T23" fmla="*/ 2147483646 h 904"/>
                <a:gd name="T24" fmla="*/ 2147483646 w 984"/>
                <a:gd name="T25" fmla="*/ 2147483646 h 904"/>
                <a:gd name="T26" fmla="*/ 2147483646 w 984"/>
                <a:gd name="T27" fmla="*/ 2147483646 h 904"/>
                <a:gd name="T28" fmla="*/ 2147483646 w 984"/>
                <a:gd name="T29" fmla="*/ 2147483646 h 904"/>
                <a:gd name="T30" fmla="*/ 2147483646 w 984"/>
                <a:gd name="T31" fmla="*/ 2147483646 h 904"/>
                <a:gd name="T32" fmla="*/ 2147483646 w 984"/>
                <a:gd name="T33" fmla="*/ 2147483646 h 904"/>
                <a:gd name="T34" fmla="*/ 2147483646 w 984"/>
                <a:gd name="T35" fmla="*/ 2147483646 h 904"/>
                <a:gd name="T36" fmla="*/ 2147483646 w 984"/>
                <a:gd name="T37" fmla="*/ 2147483646 h 904"/>
                <a:gd name="T38" fmla="*/ 2147483646 w 984"/>
                <a:gd name="T39" fmla="*/ 2147483646 h 904"/>
                <a:gd name="T40" fmla="*/ 2147483646 w 984"/>
                <a:gd name="T41" fmla="*/ 2147483646 h 904"/>
                <a:gd name="T42" fmla="*/ 2147483646 w 984"/>
                <a:gd name="T43" fmla="*/ 2147483646 h 904"/>
                <a:gd name="T44" fmla="*/ 2147483646 w 984"/>
                <a:gd name="T45" fmla="*/ 2147483646 h 904"/>
                <a:gd name="T46" fmla="*/ 2147483646 w 984"/>
                <a:gd name="T47" fmla="*/ 2147483646 h 904"/>
                <a:gd name="T48" fmla="*/ 2147483646 w 984"/>
                <a:gd name="T49" fmla="*/ 2147483646 h 904"/>
                <a:gd name="T50" fmla="*/ 2147483646 w 984"/>
                <a:gd name="T51" fmla="*/ 2147483646 h 904"/>
                <a:gd name="T52" fmla="*/ 2147483646 w 984"/>
                <a:gd name="T53" fmla="*/ 2147483646 h 904"/>
                <a:gd name="T54" fmla="*/ 2147483646 w 984"/>
                <a:gd name="T55" fmla="*/ 2147483646 h 904"/>
                <a:gd name="T56" fmla="*/ 2147483646 w 984"/>
                <a:gd name="T57" fmla="*/ 2147483646 h 904"/>
                <a:gd name="T58" fmla="*/ 2147483646 w 984"/>
                <a:gd name="T59" fmla="*/ 2147483646 h 904"/>
                <a:gd name="T60" fmla="*/ 2147483646 w 984"/>
                <a:gd name="T61" fmla="*/ 2147483646 h 904"/>
                <a:gd name="T62" fmla="*/ 2147483646 w 984"/>
                <a:gd name="T63" fmla="*/ 2147483646 h 904"/>
                <a:gd name="T64" fmla="*/ 2147483646 w 984"/>
                <a:gd name="T65" fmla="*/ 2147483646 h 904"/>
                <a:gd name="T66" fmla="*/ 2147483646 w 984"/>
                <a:gd name="T67" fmla="*/ 2147483646 h 904"/>
                <a:gd name="T68" fmla="*/ 2147483646 w 984"/>
                <a:gd name="T69" fmla="*/ 2147483646 h 904"/>
                <a:gd name="T70" fmla="*/ 2147483646 w 984"/>
                <a:gd name="T71" fmla="*/ 2147483646 h 904"/>
                <a:gd name="T72" fmla="*/ 2147483646 w 984"/>
                <a:gd name="T73" fmla="*/ 2147483646 h 904"/>
                <a:gd name="T74" fmla="*/ 2147483646 w 984"/>
                <a:gd name="T75" fmla="*/ 2147483646 h 904"/>
                <a:gd name="T76" fmla="*/ 2147483646 w 984"/>
                <a:gd name="T77" fmla="*/ 2147483646 h 904"/>
                <a:gd name="T78" fmla="*/ 2147483646 w 984"/>
                <a:gd name="T79" fmla="*/ 2147483646 h 904"/>
                <a:gd name="T80" fmla="*/ 2147483646 w 984"/>
                <a:gd name="T81" fmla="*/ 2147483646 h 904"/>
                <a:gd name="T82" fmla="*/ 2147483646 w 984"/>
                <a:gd name="T83" fmla="*/ 2147483646 h 904"/>
                <a:gd name="T84" fmla="*/ 2147483646 w 984"/>
                <a:gd name="T85" fmla="*/ 2147483646 h 904"/>
                <a:gd name="T86" fmla="*/ 2147483646 w 984"/>
                <a:gd name="T87" fmla="*/ 0 h 9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84" h="904">
                  <a:moveTo>
                    <a:pt x="922" y="0"/>
                  </a:moveTo>
                  <a:cubicBezTo>
                    <a:pt x="922" y="0"/>
                    <a:pt x="898" y="5"/>
                    <a:pt x="870" y="14"/>
                  </a:cubicBezTo>
                  <a:cubicBezTo>
                    <a:pt x="892" y="29"/>
                    <a:pt x="926" y="66"/>
                    <a:pt x="926" y="66"/>
                  </a:cubicBezTo>
                  <a:cubicBezTo>
                    <a:pt x="926" y="66"/>
                    <a:pt x="832" y="29"/>
                    <a:pt x="837" y="47"/>
                  </a:cubicBezTo>
                  <a:cubicBezTo>
                    <a:pt x="920" y="107"/>
                    <a:pt x="920" y="107"/>
                    <a:pt x="920" y="107"/>
                  </a:cubicBezTo>
                  <a:cubicBezTo>
                    <a:pt x="905" y="96"/>
                    <a:pt x="858" y="65"/>
                    <a:pt x="832" y="72"/>
                  </a:cubicBezTo>
                  <a:cubicBezTo>
                    <a:pt x="832" y="72"/>
                    <a:pt x="887" y="119"/>
                    <a:pt x="917" y="123"/>
                  </a:cubicBezTo>
                  <a:cubicBezTo>
                    <a:pt x="917" y="123"/>
                    <a:pt x="829" y="109"/>
                    <a:pt x="837" y="116"/>
                  </a:cubicBezTo>
                  <a:cubicBezTo>
                    <a:pt x="864" y="168"/>
                    <a:pt x="864" y="168"/>
                    <a:pt x="864" y="168"/>
                  </a:cubicBezTo>
                  <a:cubicBezTo>
                    <a:pt x="864" y="168"/>
                    <a:pt x="930" y="192"/>
                    <a:pt x="955" y="198"/>
                  </a:cubicBezTo>
                  <a:cubicBezTo>
                    <a:pt x="863" y="182"/>
                    <a:pt x="863" y="182"/>
                    <a:pt x="863" y="182"/>
                  </a:cubicBezTo>
                  <a:cubicBezTo>
                    <a:pt x="957" y="218"/>
                    <a:pt x="957" y="218"/>
                    <a:pt x="957" y="218"/>
                  </a:cubicBezTo>
                  <a:cubicBezTo>
                    <a:pt x="957" y="218"/>
                    <a:pt x="870" y="207"/>
                    <a:pt x="827" y="168"/>
                  </a:cubicBezTo>
                  <a:cubicBezTo>
                    <a:pt x="810" y="167"/>
                    <a:pt x="757" y="168"/>
                    <a:pt x="737" y="190"/>
                  </a:cubicBezTo>
                  <a:cubicBezTo>
                    <a:pt x="737" y="190"/>
                    <a:pt x="724" y="171"/>
                    <a:pt x="718" y="178"/>
                  </a:cubicBezTo>
                  <a:cubicBezTo>
                    <a:pt x="713" y="184"/>
                    <a:pt x="690" y="180"/>
                    <a:pt x="682" y="178"/>
                  </a:cubicBezTo>
                  <a:cubicBezTo>
                    <a:pt x="682" y="178"/>
                    <a:pt x="626" y="142"/>
                    <a:pt x="611" y="156"/>
                  </a:cubicBezTo>
                  <a:cubicBezTo>
                    <a:pt x="596" y="169"/>
                    <a:pt x="542" y="134"/>
                    <a:pt x="529" y="147"/>
                  </a:cubicBezTo>
                  <a:cubicBezTo>
                    <a:pt x="529" y="147"/>
                    <a:pt x="529" y="148"/>
                    <a:pt x="530" y="150"/>
                  </a:cubicBezTo>
                  <a:cubicBezTo>
                    <a:pt x="553" y="155"/>
                    <a:pt x="591" y="165"/>
                    <a:pt x="605" y="178"/>
                  </a:cubicBezTo>
                  <a:cubicBezTo>
                    <a:pt x="623" y="193"/>
                    <a:pt x="636" y="248"/>
                    <a:pt x="588" y="290"/>
                  </a:cubicBezTo>
                  <a:cubicBezTo>
                    <a:pt x="576" y="322"/>
                    <a:pt x="549" y="365"/>
                    <a:pt x="549" y="365"/>
                  </a:cubicBezTo>
                  <a:cubicBezTo>
                    <a:pt x="549" y="365"/>
                    <a:pt x="449" y="202"/>
                    <a:pt x="438" y="162"/>
                  </a:cubicBezTo>
                  <a:cubicBezTo>
                    <a:pt x="438" y="162"/>
                    <a:pt x="395" y="149"/>
                    <a:pt x="363" y="153"/>
                  </a:cubicBezTo>
                  <a:cubicBezTo>
                    <a:pt x="400" y="219"/>
                    <a:pt x="479" y="348"/>
                    <a:pt x="540" y="350"/>
                  </a:cubicBezTo>
                  <a:cubicBezTo>
                    <a:pt x="540" y="350"/>
                    <a:pt x="502" y="359"/>
                    <a:pt x="444" y="306"/>
                  </a:cubicBezTo>
                  <a:cubicBezTo>
                    <a:pt x="387" y="253"/>
                    <a:pt x="316" y="255"/>
                    <a:pt x="316" y="255"/>
                  </a:cubicBezTo>
                  <a:cubicBezTo>
                    <a:pt x="316" y="255"/>
                    <a:pt x="266" y="133"/>
                    <a:pt x="192" y="168"/>
                  </a:cubicBezTo>
                  <a:cubicBezTo>
                    <a:pt x="192" y="168"/>
                    <a:pt x="192" y="168"/>
                    <a:pt x="192" y="168"/>
                  </a:cubicBezTo>
                  <a:cubicBezTo>
                    <a:pt x="185" y="178"/>
                    <a:pt x="184" y="190"/>
                    <a:pt x="182" y="190"/>
                  </a:cubicBezTo>
                  <a:cubicBezTo>
                    <a:pt x="178" y="188"/>
                    <a:pt x="145" y="170"/>
                    <a:pt x="99" y="190"/>
                  </a:cubicBezTo>
                  <a:cubicBezTo>
                    <a:pt x="99" y="190"/>
                    <a:pt x="91" y="151"/>
                    <a:pt x="92" y="147"/>
                  </a:cubicBezTo>
                  <a:cubicBezTo>
                    <a:pt x="94" y="142"/>
                    <a:pt x="94" y="142"/>
                    <a:pt x="94" y="142"/>
                  </a:cubicBezTo>
                  <a:cubicBezTo>
                    <a:pt x="94" y="142"/>
                    <a:pt x="142" y="76"/>
                    <a:pt x="154" y="47"/>
                  </a:cubicBezTo>
                  <a:cubicBezTo>
                    <a:pt x="154" y="47"/>
                    <a:pt x="131" y="33"/>
                    <a:pt x="106" y="20"/>
                  </a:cubicBezTo>
                  <a:cubicBezTo>
                    <a:pt x="78" y="42"/>
                    <a:pt x="37" y="78"/>
                    <a:pt x="38" y="91"/>
                  </a:cubicBezTo>
                  <a:cubicBezTo>
                    <a:pt x="38" y="93"/>
                    <a:pt x="38" y="95"/>
                    <a:pt x="38" y="97"/>
                  </a:cubicBezTo>
                  <a:cubicBezTo>
                    <a:pt x="109" y="78"/>
                    <a:pt x="109" y="78"/>
                    <a:pt x="109" y="78"/>
                  </a:cubicBezTo>
                  <a:cubicBezTo>
                    <a:pt x="109" y="78"/>
                    <a:pt x="28" y="113"/>
                    <a:pt x="14" y="135"/>
                  </a:cubicBezTo>
                  <a:cubicBezTo>
                    <a:pt x="1" y="157"/>
                    <a:pt x="5" y="218"/>
                    <a:pt x="5" y="218"/>
                  </a:cubicBezTo>
                  <a:cubicBezTo>
                    <a:pt x="51" y="207"/>
                    <a:pt x="51" y="207"/>
                    <a:pt x="51" y="207"/>
                  </a:cubicBezTo>
                  <a:cubicBezTo>
                    <a:pt x="31" y="213"/>
                    <a:pt x="0" y="223"/>
                    <a:pt x="5" y="234"/>
                  </a:cubicBezTo>
                  <a:cubicBezTo>
                    <a:pt x="11" y="250"/>
                    <a:pt x="37" y="234"/>
                    <a:pt x="37" y="234"/>
                  </a:cubicBezTo>
                  <a:cubicBezTo>
                    <a:pt x="37" y="234"/>
                    <a:pt x="44" y="266"/>
                    <a:pt x="63" y="277"/>
                  </a:cubicBezTo>
                  <a:cubicBezTo>
                    <a:pt x="82" y="287"/>
                    <a:pt x="191" y="328"/>
                    <a:pt x="191" y="328"/>
                  </a:cubicBezTo>
                  <a:cubicBezTo>
                    <a:pt x="191" y="328"/>
                    <a:pt x="184" y="286"/>
                    <a:pt x="173" y="270"/>
                  </a:cubicBezTo>
                  <a:cubicBezTo>
                    <a:pt x="185" y="281"/>
                    <a:pt x="208" y="304"/>
                    <a:pt x="215" y="319"/>
                  </a:cubicBezTo>
                  <a:cubicBezTo>
                    <a:pt x="203" y="259"/>
                    <a:pt x="203" y="259"/>
                    <a:pt x="203" y="259"/>
                  </a:cubicBezTo>
                  <a:cubicBezTo>
                    <a:pt x="203" y="259"/>
                    <a:pt x="228" y="282"/>
                    <a:pt x="232" y="309"/>
                  </a:cubicBezTo>
                  <a:cubicBezTo>
                    <a:pt x="237" y="335"/>
                    <a:pt x="263" y="216"/>
                    <a:pt x="243" y="201"/>
                  </a:cubicBezTo>
                  <a:cubicBezTo>
                    <a:pt x="222" y="187"/>
                    <a:pt x="197" y="190"/>
                    <a:pt x="197" y="190"/>
                  </a:cubicBezTo>
                  <a:cubicBezTo>
                    <a:pt x="197" y="190"/>
                    <a:pt x="213" y="170"/>
                    <a:pt x="231" y="178"/>
                  </a:cubicBezTo>
                  <a:cubicBezTo>
                    <a:pt x="249" y="185"/>
                    <a:pt x="270" y="247"/>
                    <a:pt x="272" y="268"/>
                  </a:cubicBezTo>
                  <a:cubicBezTo>
                    <a:pt x="273" y="288"/>
                    <a:pt x="461" y="358"/>
                    <a:pt x="461" y="358"/>
                  </a:cubicBezTo>
                  <a:cubicBezTo>
                    <a:pt x="461" y="358"/>
                    <a:pt x="280" y="299"/>
                    <a:pt x="272" y="325"/>
                  </a:cubicBezTo>
                  <a:cubicBezTo>
                    <a:pt x="272" y="325"/>
                    <a:pt x="486" y="362"/>
                    <a:pt x="455" y="503"/>
                  </a:cubicBezTo>
                  <a:cubicBezTo>
                    <a:pt x="455" y="503"/>
                    <a:pt x="460" y="365"/>
                    <a:pt x="265" y="375"/>
                  </a:cubicBezTo>
                  <a:cubicBezTo>
                    <a:pt x="265" y="375"/>
                    <a:pt x="323" y="421"/>
                    <a:pt x="316" y="531"/>
                  </a:cubicBezTo>
                  <a:cubicBezTo>
                    <a:pt x="309" y="642"/>
                    <a:pt x="316" y="621"/>
                    <a:pt x="316" y="621"/>
                  </a:cubicBezTo>
                  <a:cubicBezTo>
                    <a:pt x="461" y="592"/>
                    <a:pt x="461" y="592"/>
                    <a:pt x="461" y="592"/>
                  </a:cubicBezTo>
                  <a:cubicBezTo>
                    <a:pt x="316" y="633"/>
                    <a:pt x="316" y="633"/>
                    <a:pt x="316" y="633"/>
                  </a:cubicBezTo>
                  <a:cubicBezTo>
                    <a:pt x="316" y="633"/>
                    <a:pt x="306" y="724"/>
                    <a:pt x="268" y="801"/>
                  </a:cubicBezTo>
                  <a:cubicBezTo>
                    <a:pt x="257" y="847"/>
                    <a:pt x="247" y="892"/>
                    <a:pt x="252" y="904"/>
                  </a:cubicBezTo>
                  <a:cubicBezTo>
                    <a:pt x="252" y="904"/>
                    <a:pt x="291" y="867"/>
                    <a:pt x="555" y="833"/>
                  </a:cubicBezTo>
                  <a:cubicBezTo>
                    <a:pt x="555" y="833"/>
                    <a:pt x="586" y="801"/>
                    <a:pt x="590" y="785"/>
                  </a:cubicBezTo>
                  <a:cubicBezTo>
                    <a:pt x="590" y="785"/>
                    <a:pt x="615" y="822"/>
                    <a:pt x="626" y="826"/>
                  </a:cubicBezTo>
                  <a:cubicBezTo>
                    <a:pt x="636" y="830"/>
                    <a:pt x="752" y="826"/>
                    <a:pt x="755" y="844"/>
                  </a:cubicBezTo>
                  <a:cubicBezTo>
                    <a:pt x="755" y="844"/>
                    <a:pt x="716" y="652"/>
                    <a:pt x="711" y="617"/>
                  </a:cubicBezTo>
                  <a:cubicBezTo>
                    <a:pt x="710" y="612"/>
                    <a:pt x="709" y="605"/>
                    <a:pt x="708" y="597"/>
                  </a:cubicBezTo>
                  <a:cubicBezTo>
                    <a:pt x="683" y="595"/>
                    <a:pt x="659" y="592"/>
                    <a:pt x="655" y="584"/>
                  </a:cubicBezTo>
                  <a:cubicBezTo>
                    <a:pt x="655" y="528"/>
                    <a:pt x="655" y="528"/>
                    <a:pt x="655" y="528"/>
                  </a:cubicBezTo>
                  <a:cubicBezTo>
                    <a:pt x="655" y="528"/>
                    <a:pt x="656" y="562"/>
                    <a:pt x="670" y="571"/>
                  </a:cubicBezTo>
                  <a:cubicBezTo>
                    <a:pt x="676" y="575"/>
                    <a:pt x="690" y="577"/>
                    <a:pt x="704" y="577"/>
                  </a:cubicBezTo>
                  <a:cubicBezTo>
                    <a:pt x="694" y="521"/>
                    <a:pt x="676" y="434"/>
                    <a:pt x="676" y="434"/>
                  </a:cubicBezTo>
                  <a:cubicBezTo>
                    <a:pt x="704" y="362"/>
                    <a:pt x="704" y="362"/>
                    <a:pt x="704" y="362"/>
                  </a:cubicBezTo>
                  <a:cubicBezTo>
                    <a:pt x="704" y="362"/>
                    <a:pt x="706" y="361"/>
                    <a:pt x="710" y="360"/>
                  </a:cubicBezTo>
                  <a:cubicBezTo>
                    <a:pt x="711" y="342"/>
                    <a:pt x="715" y="319"/>
                    <a:pt x="725" y="291"/>
                  </a:cubicBezTo>
                  <a:cubicBezTo>
                    <a:pt x="725" y="291"/>
                    <a:pt x="705" y="212"/>
                    <a:pt x="714" y="201"/>
                  </a:cubicBezTo>
                  <a:cubicBezTo>
                    <a:pt x="714" y="201"/>
                    <a:pt x="720" y="255"/>
                    <a:pt x="737" y="263"/>
                  </a:cubicBezTo>
                  <a:cubicBezTo>
                    <a:pt x="755" y="305"/>
                    <a:pt x="755" y="305"/>
                    <a:pt x="755" y="305"/>
                  </a:cubicBezTo>
                  <a:cubicBezTo>
                    <a:pt x="817" y="291"/>
                    <a:pt x="817" y="291"/>
                    <a:pt x="817" y="291"/>
                  </a:cubicBezTo>
                  <a:cubicBezTo>
                    <a:pt x="817" y="291"/>
                    <a:pt x="852" y="216"/>
                    <a:pt x="844" y="200"/>
                  </a:cubicBezTo>
                  <a:cubicBezTo>
                    <a:pt x="835" y="184"/>
                    <a:pt x="852" y="203"/>
                    <a:pt x="852" y="203"/>
                  </a:cubicBezTo>
                  <a:cubicBezTo>
                    <a:pt x="852" y="203"/>
                    <a:pt x="856" y="257"/>
                    <a:pt x="854" y="303"/>
                  </a:cubicBezTo>
                  <a:cubicBezTo>
                    <a:pt x="901" y="277"/>
                    <a:pt x="975" y="234"/>
                    <a:pt x="982" y="207"/>
                  </a:cubicBezTo>
                  <a:cubicBezTo>
                    <a:pt x="983" y="205"/>
                    <a:pt x="983" y="203"/>
                    <a:pt x="984" y="201"/>
                  </a:cubicBezTo>
                  <a:cubicBezTo>
                    <a:pt x="974" y="187"/>
                    <a:pt x="951" y="150"/>
                    <a:pt x="950" y="140"/>
                  </a:cubicBezTo>
                  <a:cubicBezTo>
                    <a:pt x="948" y="126"/>
                    <a:pt x="922" y="0"/>
                    <a:pt x="922" y="0"/>
                  </a:cubicBezTo>
                  <a:close/>
                </a:path>
              </a:pathLst>
            </a:custGeom>
            <a:solidFill>
              <a:srgbClr val="262423"/>
            </a:solidFill>
            <a:ln w="9525">
              <a:noFill/>
              <a:round/>
            </a:ln>
          </p:spPr>
          <p:txBody>
            <a:bodyPr/>
            <a:lstStyle/>
            <a:p>
              <a:endParaRPr lang="zh-CN" altLang="en-US"/>
            </a:p>
          </p:txBody>
        </p:sp>
      </p:grpSp>
    </p:spTree>
  </p:cSld>
  <p:clrMapOvr>
    <a:masterClrMapping/>
  </p:clrMapOvr>
  <mc:AlternateContent>
    <mc:Choice xmlns:p15="http://schemas.microsoft.com/office/powerpoint/2012/main" Requires="p15">
      <p:transition spd="slow" advClick="0" advTm="0" p14:dur="2000">
        <p15:prstTrans prst="win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1000" fill="hold"/>
                                        <p:tgtEl>
                                          <p:spTgt spid="256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5603"/>
                                        </p:tgtEl>
                                        <p:attrNameLst>
                                          <p:attrName>style.visibility</p:attrName>
                                        </p:attrNameLst>
                                      </p:cBhvr>
                                      <p:to>
                                        <p:strVal val="visible"/>
                                      </p:to>
                                    </p:set>
                                    <p:anim calcmode="lin" valueType="num">
                                      <p:cBhvr additive="base">
                                        <p:cTn id="13" dur="500" fill="hold"/>
                                        <p:tgtEl>
                                          <p:spTgt spid="25603"/>
                                        </p:tgtEl>
                                        <p:attrNameLst>
                                          <p:attrName>ppt_x</p:attrName>
                                        </p:attrNameLst>
                                      </p:cBhvr>
                                      <p:tavLst>
                                        <p:tav tm="0">
                                          <p:val>
                                            <p:strVal val="1+#ppt_w/2"/>
                                          </p:val>
                                        </p:tav>
                                        <p:tav tm="100000">
                                          <p:val>
                                            <p:strVal val="#ppt_x"/>
                                          </p:val>
                                        </p:tav>
                                      </p:tavLst>
                                    </p:anim>
                                    <p:anim calcmode="lin" valueType="num">
                                      <p:cBhvr additive="base">
                                        <p:cTn id="14" dur="500" fill="hold"/>
                                        <p:tgtEl>
                                          <p:spTgt spid="25603"/>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42" presetClass="entr" presetSubtype="0" fill="hold" nodeType="after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fade">
                                      <p:cBhvr>
                                        <p:cTn id="18" dur="1000"/>
                                        <p:tgtEl>
                                          <p:spTgt spid="122"/>
                                        </p:tgtEl>
                                      </p:cBhvr>
                                    </p:animEffect>
                                    <p:anim calcmode="lin" valueType="num">
                                      <p:cBhvr>
                                        <p:cTn id="19" dur="1000" fill="hold"/>
                                        <p:tgtEl>
                                          <p:spTgt spid="122"/>
                                        </p:tgtEl>
                                        <p:attrNameLst>
                                          <p:attrName>ppt_x</p:attrName>
                                        </p:attrNameLst>
                                      </p:cBhvr>
                                      <p:tavLst>
                                        <p:tav tm="0">
                                          <p:val>
                                            <p:strVal val="#ppt_x"/>
                                          </p:val>
                                        </p:tav>
                                        <p:tav tm="100000">
                                          <p:val>
                                            <p:strVal val="#ppt_x"/>
                                          </p:val>
                                        </p:tav>
                                      </p:tavLst>
                                    </p:anim>
                                    <p:anim calcmode="lin" valueType="num">
                                      <p:cBhvr>
                                        <p:cTn id="20" dur="1000" fill="hold"/>
                                        <p:tgtEl>
                                          <p:spTgt spid="122"/>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25604"/>
                                        </p:tgtEl>
                                        <p:attrNameLst>
                                          <p:attrName>style.visibility</p:attrName>
                                        </p:attrNameLst>
                                      </p:cBhvr>
                                      <p:to>
                                        <p:strVal val="visible"/>
                                      </p:to>
                                    </p:set>
                                    <p:animEffect transition="in" filter="fade">
                                      <p:cBhvr>
                                        <p:cTn id="29" dur="1000"/>
                                        <p:tgtEl>
                                          <p:spTgt spid="25604"/>
                                        </p:tgtEl>
                                      </p:cBhvr>
                                    </p:animEffect>
                                    <p:anim calcmode="lin" valueType="num">
                                      <p:cBhvr>
                                        <p:cTn id="30" dur="1000" fill="hold"/>
                                        <p:tgtEl>
                                          <p:spTgt spid="25604"/>
                                        </p:tgtEl>
                                        <p:attrNameLst>
                                          <p:attrName>ppt_x</p:attrName>
                                        </p:attrNameLst>
                                      </p:cBhvr>
                                      <p:tavLst>
                                        <p:tav tm="0">
                                          <p:val>
                                            <p:strVal val="#ppt_x"/>
                                          </p:val>
                                        </p:tav>
                                        <p:tav tm="100000">
                                          <p:val>
                                            <p:strVal val="#ppt_x"/>
                                          </p:val>
                                        </p:tav>
                                      </p:tavLst>
                                    </p:anim>
                                    <p:anim calcmode="lin" valueType="num">
                                      <p:cBhvr>
                                        <p:cTn id="31" dur="1000" fill="hold"/>
                                        <p:tgtEl>
                                          <p:spTgt spid="25604"/>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3500"/>
                            </p:stCondLst>
                            <p:childTnLst>
                              <p:par>
                                <p:cTn id="33" presetID="2" presetClass="entr" presetSubtype="2" fill="hold" grpId="0" nodeType="afterEffect">
                                  <p:stCondLst>
                                    <p:cond delay="0"/>
                                  </p:stCondLst>
                                  <p:childTnLst>
                                    <p:set>
                                      <p:cBhvr>
                                        <p:cTn id="34" dur="1" fill="hold">
                                          <p:stCondLst>
                                            <p:cond delay="0"/>
                                          </p:stCondLst>
                                        </p:cTn>
                                        <p:tgtEl>
                                          <p:spTgt spid="25605"/>
                                        </p:tgtEl>
                                        <p:attrNameLst>
                                          <p:attrName>style.visibility</p:attrName>
                                        </p:attrNameLst>
                                      </p:cBhvr>
                                      <p:to>
                                        <p:strVal val="visible"/>
                                      </p:to>
                                    </p:set>
                                    <p:anim calcmode="lin" valueType="num">
                                      <p:cBhvr additive="base">
                                        <p:cTn id="35" dur="500" fill="hold"/>
                                        <p:tgtEl>
                                          <p:spTgt spid="25605"/>
                                        </p:tgtEl>
                                        <p:attrNameLst>
                                          <p:attrName>ppt_x</p:attrName>
                                        </p:attrNameLst>
                                      </p:cBhvr>
                                      <p:tavLst>
                                        <p:tav tm="0">
                                          <p:val>
                                            <p:strVal val="1+#ppt_w/2"/>
                                          </p:val>
                                        </p:tav>
                                        <p:tav tm="100000">
                                          <p:val>
                                            <p:strVal val="#ppt_x"/>
                                          </p:val>
                                        </p:tav>
                                      </p:tavLst>
                                    </p:anim>
                                    <p:anim calcmode="lin" valueType="num">
                                      <p:cBhvr additive="base">
                                        <p:cTn id="36" dur="500" fill="hold"/>
                                        <p:tgtEl>
                                          <p:spTgt spid="25605"/>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4000"/>
                            </p:stCondLst>
                            <p:childTnLst>
                              <p:par>
                                <p:cTn id="38" presetID="42" presetClass="entr" presetSubtype="0" fill="hold"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1000"/>
                                        <p:tgtEl>
                                          <p:spTgt spid="123"/>
                                        </p:tgtEl>
                                      </p:cBhvr>
                                    </p:animEffect>
                                    <p:anim calcmode="lin" valueType="num">
                                      <p:cBhvr>
                                        <p:cTn id="41" dur="1000" fill="hold"/>
                                        <p:tgtEl>
                                          <p:spTgt spid="123"/>
                                        </p:tgtEl>
                                        <p:attrNameLst>
                                          <p:attrName>ppt_x</p:attrName>
                                        </p:attrNameLst>
                                      </p:cBhvr>
                                      <p:tavLst>
                                        <p:tav tm="0">
                                          <p:val>
                                            <p:strVal val="#ppt_x"/>
                                          </p:val>
                                        </p:tav>
                                        <p:tav tm="100000">
                                          <p:val>
                                            <p:strVal val="#ppt_x"/>
                                          </p:val>
                                        </p:tav>
                                      </p:tavLst>
                                    </p:anim>
                                    <p:anim calcmode="lin" valueType="num">
                                      <p:cBhvr>
                                        <p:cTn id="42" dur="1000" fill="hold"/>
                                        <p:tgtEl>
                                          <p:spTgt spid="123"/>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par>
                          <p:cTn id="48" fill="hold" nodeType="afterGroup">
                            <p:stCondLst>
                              <p:cond delay="5000"/>
                            </p:stCondLst>
                            <p:childTnLst>
                              <p:par>
                                <p:cTn id="49" presetID="42" presetClass="entr" presetSubtype="0" fill="hold" grpId="0" nodeType="afterEffect">
                                  <p:stCondLst>
                                    <p:cond delay="0"/>
                                  </p:stCondLst>
                                  <p:childTnLst>
                                    <p:set>
                                      <p:cBhvr>
                                        <p:cTn id="50" dur="1" fill="hold">
                                          <p:stCondLst>
                                            <p:cond delay="0"/>
                                          </p:stCondLst>
                                        </p:cTn>
                                        <p:tgtEl>
                                          <p:spTgt spid="25606"/>
                                        </p:tgtEl>
                                        <p:attrNameLst>
                                          <p:attrName>style.visibility</p:attrName>
                                        </p:attrNameLst>
                                      </p:cBhvr>
                                      <p:to>
                                        <p:strVal val="visible"/>
                                      </p:to>
                                    </p:set>
                                    <p:animEffect transition="in" filter="fade">
                                      <p:cBhvr>
                                        <p:cTn id="51" dur="1000"/>
                                        <p:tgtEl>
                                          <p:spTgt spid="25606"/>
                                        </p:tgtEl>
                                      </p:cBhvr>
                                    </p:animEffect>
                                    <p:anim calcmode="lin" valueType="num">
                                      <p:cBhvr>
                                        <p:cTn id="52" dur="1000" fill="hold"/>
                                        <p:tgtEl>
                                          <p:spTgt spid="25606"/>
                                        </p:tgtEl>
                                        <p:attrNameLst>
                                          <p:attrName>ppt_x</p:attrName>
                                        </p:attrNameLst>
                                      </p:cBhvr>
                                      <p:tavLst>
                                        <p:tav tm="0">
                                          <p:val>
                                            <p:strVal val="#ppt_x"/>
                                          </p:val>
                                        </p:tav>
                                        <p:tav tm="100000">
                                          <p:val>
                                            <p:strVal val="#ppt_x"/>
                                          </p:val>
                                        </p:tav>
                                      </p:tavLst>
                                    </p:anim>
                                    <p:anim calcmode="lin" valueType="num">
                                      <p:cBhvr>
                                        <p:cTn id="53" dur="1000" fill="hold"/>
                                        <p:tgtEl>
                                          <p:spTgt spid="25606"/>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6000"/>
                            </p:stCondLst>
                            <p:childTnLst>
                              <p:par>
                                <p:cTn id="55" presetID="2" presetClass="entr" presetSubtype="2" fill="hold" grpId="0" nodeType="afterEffect">
                                  <p:stCondLst>
                                    <p:cond delay="0"/>
                                  </p:stCondLst>
                                  <p:childTnLst>
                                    <p:set>
                                      <p:cBhvr>
                                        <p:cTn id="56" dur="1" fill="hold">
                                          <p:stCondLst>
                                            <p:cond delay="0"/>
                                          </p:stCondLst>
                                        </p:cTn>
                                        <p:tgtEl>
                                          <p:spTgt spid="25607"/>
                                        </p:tgtEl>
                                        <p:attrNameLst>
                                          <p:attrName>style.visibility</p:attrName>
                                        </p:attrNameLst>
                                      </p:cBhvr>
                                      <p:to>
                                        <p:strVal val="visible"/>
                                      </p:to>
                                    </p:set>
                                    <p:anim calcmode="lin" valueType="num">
                                      <p:cBhvr additive="base">
                                        <p:cTn id="57" dur="500" fill="hold"/>
                                        <p:tgtEl>
                                          <p:spTgt spid="25607"/>
                                        </p:tgtEl>
                                        <p:attrNameLst>
                                          <p:attrName>ppt_x</p:attrName>
                                        </p:attrNameLst>
                                      </p:cBhvr>
                                      <p:tavLst>
                                        <p:tav tm="0">
                                          <p:val>
                                            <p:strVal val="1+#ppt_w/2"/>
                                          </p:val>
                                        </p:tav>
                                        <p:tav tm="100000">
                                          <p:val>
                                            <p:strVal val="#ppt_x"/>
                                          </p:val>
                                        </p:tav>
                                      </p:tavLst>
                                    </p:anim>
                                    <p:anim calcmode="lin" valueType="num">
                                      <p:cBhvr additive="base">
                                        <p:cTn id="58" dur="500" fill="hold"/>
                                        <p:tgtEl>
                                          <p:spTgt spid="25607"/>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6500"/>
                            </p:stCondLst>
                            <p:childTnLst>
                              <p:par>
                                <p:cTn id="60" presetID="42" presetClass="entr" presetSubtype="0" fill="hold" nodeType="after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fade">
                                      <p:cBhvr>
                                        <p:cTn id="62" dur="1000"/>
                                        <p:tgtEl>
                                          <p:spTgt spid="124"/>
                                        </p:tgtEl>
                                      </p:cBhvr>
                                    </p:animEffect>
                                    <p:anim calcmode="lin" valueType="num">
                                      <p:cBhvr>
                                        <p:cTn id="63" dur="1000" fill="hold"/>
                                        <p:tgtEl>
                                          <p:spTgt spid="124"/>
                                        </p:tgtEl>
                                        <p:attrNameLst>
                                          <p:attrName>ppt_x</p:attrName>
                                        </p:attrNameLst>
                                      </p:cBhvr>
                                      <p:tavLst>
                                        <p:tav tm="0">
                                          <p:val>
                                            <p:strVal val="#ppt_x"/>
                                          </p:val>
                                        </p:tav>
                                        <p:tav tm="100000">
                                          <p:val>
                                            <p:strVal val="#ppt_x"/>
                                          </p:val>
                                        </p:tav>
                                      </p:tavLst>
                                    </p:anim>
                                    <p:anim calcmode="lin" valueType="num">
                                      <p:cBhvr>
                                        <p:cTn id="64" dur="1000" fill="hold"/>
                                        <p:tgtEl>
                                          <p:spTgt spid="124"/>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par>
                          <p:cTn id="70" fill="hold" nodeType="afterGroup">
                            <p:stCondLst>
                              <p:cond delay="7500"/>
                            </p:stCondLst>
                            <p:childTnLst>
                              <p:par>
                                <p:cTn id="71" presetID="47" presetClass="entr" presetSubtype="0" fill="hold" grpId="0" nodeType="afterEffect">
                                  <p:stCondLst>
                                    <p:cond delay="0"/>
                                  </p:stCondLst>
                                  <p:childTnLst>
                                    <p:set>
                                      <p:cBhvr>
                                        <p:cTn id="72" dur="1" fill="hold">
                                          <p:stCondLst>
                                            <p:cond delay="0"/>
                                          </p:stCondLst>
                                        </p:cTn>
                                        <p:tgtEl>
                                          <p:spTgt spid="25608"/>
                                        </p:tgtEl>
                                        <p:attrNameLst>
                                          <p:attrName>style.visibility</p:attrName>
                                        </p:attrNameLst>
                                      </p:cBhvr>
                                      <p:to>
                                        <p:strVal val="visible"/>
                                      </p:to>
                                    </p:set>
                                    <p:animEffect transition="in" filter="fade">
                                      <p:cBhvr>
                                        <p:cTn id="73" dur="1000"/>
                                        <p:tgtEl>
                                          <p:spTgt spid="25608"/>
                                        </p:tgtEl>
                                      </p:cBhvr>
                                    </p:animEffect>
                                    <p:anim calcmode="lin" valueType="num">
                                      <p:cBhvr>
                                        <p:cTn id="74" dur="1000" fill="hold"/>
                                        <p:tgtEl>
                                          <p:spTgt spid="25608"/>
                                        </p:tgtEl>
                                        <p:attrNameLst>
                                          <p:attrName>ppt_x</p:attrName>
                                        </p:attrNameLst>
                                      </p:cBhvr>
                                      <p:tavLst>
                                        <p:tav tm="0">
                                          <p:val>
                                            <p:strVal val="#ppt_x"/>
                                          </p:val>
                                        </p:tav>
                                        <p:tav tm="100000">
                                          <p:val>
                                            <p:strVal val="#ppt_x"/>
                                          </p:val>
                                        </p:tav>
                                      </p:tavLst>
                                    </p:anim>
                                    <p:anim calcmode="lin" valueType="num">
                                      <p:cBhvr>
                                        <p:cTn id="75" dur="1000" fill="hold"/>
                                        <p:tgtEl>
                                          <p:spTgt spid="25608"/>
                                        </p:tgtEl>
                                        <p:attrNameLst>
                                          <p:attrName>ppt_y</p:attrName>
                                        </p:attrNameLst>
                                      </p:cBhvr>
                                      <p:tavLst>
                                        <p:tav tm="0">
                                          <p:val>
                                            <p:strVal val="#ppt_y-.1"/>
                                          </p:val>
                                        </p:tav>
                                        <p:tav tm="100000">
                                          <p:val>
                                            <p:strVal val="#ppt_y"/>
                                          </p:val>
                                        </p:tav>
                                      </p:tavLst>
                                    </p:anim>
                                  </p:childTnLst>
                                </p:cTn>
                              </p:par>
                            </p:childTnLst>
                          </p:cTn>
                        </p:par>
                        <p:par>
                          <p:cTn id="76" fill="hold" nodeType="afterGroup">
                            <p:stCondLst>
                              <p:cond delay="8500"/>
                            </p:stCondLst>
                            <p:childTnLst>
                              <p:par>
                                <p:cTn id="77" presetID="42" presetClass="entr" presetSubtype="0" fill="hold" nodeType="afterEffect">
                                  <p:stCondLst>
                                    <p:cond delay="0"/>
                                  </p:stCondLst>
                                  <p:childTnLst>
                                    <p:set>
                                      <p:cBhvr>
                                        <p:cTn id="78" dur="1" fill="hold">
                                          <p:stCondLst>
                                            <p:cond delay="0"/>
                                          </p:stCondLst>
                                        </p:cTn>
                                        <p:tgtEl>
                                          <p:spTgt spid="125"/>
                                        </p:tgtEl>
                                        <p:attrNameLst>
                                          <p:attrName>style.visibility</p:attrName>
                                        </p:attrNameLst>
                                      </p:cBhvr>
                                      <p:to>
                                        <p:strVal val="visible"/>
                                      </p:to>
                                    </p:set>
                                    <p:animEffect transition="in" filter="fade">
                                      <p:cBhvr>
                                        <p:cTn id="79" dur="1000"/>
                                        <p:tgtEl>
                                          <p:spTgt spid="125"/>
                                        </p:tgtEl>
                                      </p:cBhvr>
                                    </p:animEffect>
                                    <p:anim calcmode="lin" valueType="num">
                                      <p:cBhvr>
                                        <p:cTn id="80" dur="1000" fill="hold"/>
                                        <p:tgtEl>
                                          <p:spTgt spid="125"/>
                                        </p:tgtEl>
                                        <p:attrNameLst>
                                          <p:attrName>ppt_x</p:attrName>
                                        </p:attrNameLst>
                                      </p:cBhvr>
                                      <p:tavLst>
                                        <p:tav tm="0">
                                          <p:val>
                                            <p:strVal val="#ppt_x"/>
                                          </p:val>
                                        </p:tav>
                                        <p:tav tm="100000">
                                          <p:val>
                                            <p:strVal val="#ppt_x"/>
                                          </p:val>
                                        </p:tav>
                                      </p:tavLst>
                                    </p:anim>
                                    <p:anim calcmode="lin" valueType="num">
                                      <p:cBhvr>
                                        <p:cTn id="81" dur="1000" fill="hold"/>
                                        <p:tgtEl>
                                          <p:spTgt spid="125"/>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1000"/>
                                        <p:tgtEl>
                                          <p:spTgt spid="5"/>
                                        </p:tgtEl>
                                      </p:cBhvr>
                                    </p:animEffect>
                                    <p:anim calcmode="lin" valueType="num">
                                      <p:cBhvr>
                                        <p:cTn id="85" dur="1000" fill="hold"/>
                                        <p:tgtEl>
                                          <p:spTgt spid="5"/>
                                        </p:tgtEl>
                                        <p:attrNameLst>
                                          <p:attrName>ppt_x</p:attrName>
                                        </p:attrNameLst>
                                      </p:cBhvr>
                                      <p:tavLst>
                                        <p:tav tm="0">
                                          <p:val>
                                            <p:strVal val="#ppt_x"/>
                                          </p:val>
                                        </p:tav>
                                        <p:tav tm="100000">
                                          <p:val>
                                            <p:strVal val="#ppt_x"/>
                                          </p:val>
                                        </p:tav>
                                      </p:tavLst>
                                    </p:anim>
                                    <p:anim calcmode="lin" valueType="num">
                                      <p:cBhvr>
                                        <p:cTn id="8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P spid="25603" grpId="0" animBg="1"/>
      <p:bldP spid="25604" grpId="0" animBg="1"/>
      <p:bldP spid="25605" grpId="0" animBg="1"/>
      <p:bldP spid="25606" grpId="0" animBg="1"/>
      <p:bldP spid="25607" grpId="0" animBg="1"/>
      <p:bldP spid="2560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
            <a:ext cx="9144000" cy="5145024"/>
          </a:xfrm>
          <a:prstGeom prst="rect">
            <a:avLst/>
          </a:prstGeom>
        </p:spPr>
      </p:pic>
      <p:sp>
        <p:nvSpPr>
          <p:cNvPr id="3" name="Rectangle 18"/>
          <p:cNvSpPr>
            <a:spLocks noChangeArrowheads="1"/>
          </p:cNvSpPr>
          <p:nvPr/>
        </p:nvSpPr>
        <p:spPr bwMode="auto">
          <a:xfrm>
            <a:off x="2735420" y="1312404"/>
            <a:ext cx="47529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3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演讲完毕 谢谢您的观看</a:t>
            </a:r>
            <a:endParaRPr lang="en-US" altLang="zh-CN" sz="3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Rectangle 20"/>
          <p:cNvSpPr>
            <a:spLocks noChangeArrowheads="1"/>
          </p:cNvSpPr>
          <p:nvPr/>
        </p:nvSpPr>
        <p:spPr bwMode="auto">
          <a:xfrm>
            <a:off x="2865004" y="2002287"/>
            <a:ext cx="43027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buFont typeface="Arial" panose="020b0604020202020204" pitchFamily="34" charset="0"/>
              <a:buNone/>
            </a:pPr>
            <a:r>
              <a:rPr lang="en-US" altLang="zh-CN" sz="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many PowerPoint </a:t>
            </a:r>
            <a:r>
              <a:rPr lang="zh-CN" altLang="en-US" sz="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templates</a:t>
            </a:r>
            <a:r>
              <a:rPr lang="en-US" altLang="zh-CN" sz="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20"/>
          <p:cNvSpPr>
            <a:spLocks noChangeArrowheads="1"/>
          </p:cNvSpPr>
          <p:nvPr/>
        </p:nvSpPr>
        <p:spPr bwMode="auto">
          <a:xfrm>
            <a:off x="3657092" y="2387878"/>
            <a:ext cx="2804480" cy="184150"/>
          </a:xfrm>
          <a:prstGeom prst="rect">
            <a:avLst/>
          </a:prstGeom>
          <a:noFill/>
          <a:ln>
            <a:noFill/>
          </a:ln>
        </p:spPr>
        <p:txBody>
          <a:bodyPr wrap="square" lIns="0" tIns="0" rIns="0" bIns="0">
            <a:spAutoFit/>
          </a:bodyPr>
          <a:lstStyle/>
          <a:p>
            <a:pPr fontAlgn="base">
              <a:spcBef>
                <a:spcPct val="0"/>
              </a:spcBef>
              <a:spcAft>
                <a:spcPct val="0"/>
              </a:spcAft>
              <a:buFont typeface="Arial" panose="020b0604020202020204" pitchFamily="34" charset="0"/>
              <a:buNone/>
            </a:pPr>
            <a:r>
              <a:rPr lang="zh-CN" altLang="en-US"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汇报人：</a:t>
            </a:r>
            <a:r>
              <a:rPr lang="en-US" altLang="zh-CN"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PPT</a:t>
            </a:r>
            <a:r>
              <a:rPr lang="zh-CN" altLang="en-US"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汇          时间：</a:t>
            </a:r>
            <a:r>
              <a:rPr lang="en-US" altLang="zh-CN"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XX</a:t>
            </a:r>
            <a:r>
              <a:rPr lang="zh-CN" altLang="en-US"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XX</a:t>
            </a:r>
            <a:r>
              <a:rPr lang="zh-CN" altLang="en-US" sz="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月</a:t>
            </a:r>
            <a:endParaRPr lang="zh-CN" altLang="en-US" sz="120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Rectangle 18"/>
          <p:cNvSpPr>
            <a:spLocks noChangeArrowheads="1"/>
          </p:cNvSpPr>
          <p:nvPr/>
        </p:nvSpPr>
        <p:spPr bwMode="auto">
          <a:xfrm>
            <a:off x="3981128" y="317066"/>
            <a:ext cx="1463040"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6000">
                <a:solidFill>
                  <a:schemeClr val="bg1"/>
                </a:solidFill>
                <a:latin typeface="Impact" panose="020b0806030902050204" pitchFamily="34" charset="0"/>
                <a:ea typeface="微软雅黑" panose="020b0503020204020204" pitchFamily="34" charset="-122"/>
                <a:cs typeface="宋体" panose="02010600030101010101" pitchFamily="2" charset="-122"/>
              </a:rPr>
              <a:t>2021</a:t>
            </a:r>
            <a:endParaRPr lang="en-US" altLang="zh-CN" sz="6000">
              <a:solidFill>
                <a:schemeClr val="bg1"/>
              </a:solidFill>
              <a:latin typeface="Impact" panose="020b0806030902050204" pitchFamily="34" charset="0"/>
              <a:ea typeface="微软雅黑" panose="020b0503020204020204" pitchFamily="34" charset="-122"/>
              <a:cs typeface="宋体" panose="02010600030101010101" pitchFamily="2" charset="-122"/>
            </a:endParaRPr>
          </a:p>
        </p:txBody>
      </p:sp>
    </p:spTree>
  </p:cSld>
  <p:clrMapOvr>
    <a:masterClrMapping/>
  </p:clrMapOvr>
  <mc:AlternateContent>
    <mc:Choice xmlns:p15="http://schemas.microsoft.com/office/powerpoint/2012/main" Requires="p15">
      <p:transition spd="slow" advClick="0" advTm="0" p14:dur="2000">
        <p15:prstTrans prst="cru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6" presetClass="entr" presetSubtype="0" fill="hold" grpId="0" nodeType="withEffect">
                                  <p:stCondLst>
                                    <p:cond delay="200"/>
                                  </p:stCondLst>
                                  <p:iterate type="lt">
                                    <p:tmPct val="6667"/>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375" autoRev="1" fill="hold">
                                          <p:stCondLst>
                                            <p:cond delay="0"/>
                                          </p:stCondLst>
                                        </p:cTn>
                                        <p:tgtEl>
                                          <p:spTgt spid="12"/>
                                        </p:tgtEl>
                                        <p:attrNameLst>
                                          <p:attrName>ppt_w</p:attrName>
                                        </p:attrNameLst>
                                      </p:cBhvr>
                                    </p:anim>
                                    <p:anim by="(#ppt_w*0.50)" calcmode="lin" valueType="num">
                                      <p:cBhvr>
                                        <p:cTn id="8" dur="375" decel="50000" autoRev="1" fill="hold">
                                          <p:stCondLst>
                                            <p:cond delay="0"/>
                                          </p:stCondLst>
                                        </p:cTn>
                                        <p:tgtEl>
                                          <p:spTgt spid="12"/>
                                        </p:tgtEl>
                                        <p:attrNameLst>
                                          <p:attrName>ppt_x</p:attrName>
                                        </p:attrNameLst>
                                      </p:cBhvr>
                                    </p:anim>
                                    <p:anim from="(-#ppt_h/2)" to="(#ppt_y)" calcmode="lin" valueType="num">
                                      <p:cBhvr>
                                        <p:cTn id="9" dur="750" fill="hold">
                                          <p:stCondLst>
                                            <p:cond delay="0"/>
                                          </p:stCondLst>
                                        </p:cTn>
                                        <p:tgtEl>
                                          <p:spTgt spid="12"/>
                                        </p:tgtEl>
                                        <p:attrNameLst>
                                          <p:attrName>ppt_y</p:attrName>
                                        </p:attrNameLst>
                                      </p:cBhvr>
                                    </p:anim>
                                    <p:animRot by="21600000">
                                      <p:cBhvr>
                                        <p:cTn id="10" dur="750" fill="hold">
                                          <p:stCondLst>
                                            <p:cond delay="0"/>
                                          </p:stCondLst>
                                        </p:cTn>
                                        <p:tgtEl>
                                          <p:spTgt spid="12"/>
                                        </p:tgtEl>
                                        <p:attrNameLst>
                                          <p:attrName>r</p:attrName>
                                        </p:attrNameLst>
                                      </p:cBhvr>
                                    </p:animRot>
                                  </p:childTnLst>
                                </p:cTn>
                              </p:par>
                            </p:childTnLst>
                          </p:cTn>
                        </p:par>
                        <p:par>
                          <p:cTn id="11" fill="hold" nodeType="afterGroup">
                            <p:stCondLst>
                              <p:cond delay="950"/>
                            </p:stCondLst>
                            <p:childTnLst>
                              <p:par>
                                <p:cTn id="12" presetID="56" presetClass="entr" presetSubtype="0" fill="hold" grpId="0" nodeType="afterEffect">
                                  <p:stCondLst>
                                    <p:cond delay="0"/>
                                  </p:stCondLst>
                                  <p:iterate type="lt">
                                    <p:tmPct val="6667"/>
                                  </p:iterate>
                                  <p:childTnLst>
                                    <p:set>
                                      <p:cBhvr>
                                        <p:cTn id="13" dur="1" fill="hold">
                                          <p:stCondLst>
                                            <p:cond delay="0"/>
                                          </p:stCondLst>
                                        </p:cTn>
                                        <p:tgtEl>
                                          <p:spTgt spid="3"/>
                                        </p:tgtEl>
                                        <p:attrNameLst>
                                          <p:attrName>style.visibility</p:attrName>
                                        </p:attrNameLst>
                                      </p:cBhvr>
                                      <p:to>
                                        <p:strVal val="visible"/>
                                      </p:to>
                                    </p:set>
                                    <p:anim by="(-#ppt_w*2)" calcmode="lin" valueType="num">
                                      <p:cBhvr rctx="PPT">
                                        <p:cTn id="14" dur="375" autoRev="1" fill="hold">
                                          <p:stCondLst>
                                            <p:cond delay="0"/>
                                          </p:stCondLst>
                                        </p:cTn>
                                        <p:tgtEl>
                                          <p:spTgt spid="3"/>
                                        </p:tgtEl>
                                        <p:attrNameLst>
                                          <p:attrName>ppt_w</p:attrName>
                                        </p:attrNameLst>
                                      </p:cBhvr>
                                    </p:anim>
                                    <p:anim by="(#ppt_w*0.50)" calcmode="lin" valueType="num">
                                      <p:cBhvr>
                                        <p:cTn id="15" dur="375" decel="50000" autoRev="1" fill="hold">
                                          <p:stCondLst>
                                            <p:cond delay="0"/>
                                          </p:stCondLst>
                                        </p:cTn>
                                        <p:tgtEl>
                                          <p:spTgt spid="3"/>
                                        </p:tgtEl>
                                        <p:attrNameLst>
                                          <p:attrName>ppt_x</p:attrName>
                                        </p:attrNameLst>
                                      </p:cBhvr>
                                    </p:anim>
                                    <p:anim from="(-#ppt_h/2)" to="(#ppt_y)" calcmode="lin" valueType="num">
                                      <p:cBhvr>
                                        <p:cTn id="16" dur="750" fill="hold">
                                          <p:stCondLst>
                                            <p:cond delay="0"/>
                                          </p:stCondLst>
                                        </p:cTn>
                                        <p:tgtEl>
                                          <p:spTgt spid="3"/>
                                        </p:tgtEl>
                                        <p:attrNameLst>
                                          <p:attrName>ppt_y</p:attrName>
                                        </p:attrNameLst>
                                      </p:cBhvr>
                                    </p:anim>
                                    <p:animRot by="21600000">
                                      <p:cBhvr>
                                        <p:cTn id="17" dur="750" fill="hold">
                                          <p:stCondLst>
                                            <p:cond delay="0"/>
                                          </p:stCondLst>
                                        </p:cTn>
                                        <p:tgtEl>
                                          <p:spTgt spid="3"/>
                                        </p:tgtEl>
                                        <p:attrNameLst>
                                          <p:attrName>r</p:attrName>
                                        </p:attrNameLst>
                                      </p:cBhvr>
                                    </p:animRot>
                                  </p:childTnLst>
                                </p:cTn>
                              </p:par>
                            </p:childTnLst>
                          </p:cTn>
                        </p:par>
                        <p:par>
                          <p:cTn id="18" fill="hold" nodeType="afterGroup">
                            <p:stCondLst>
                              <p:cond delay="17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anim calcmode="lin" valueType="num">
                                      <p:cBhvr>
                                        <p:cTn id="22" dur="750" fill="hold"/>
                                        <p:tgtEl>
                                          <p:spTgt spid="4"/>
                                        </p:tgtEl>
                                        <p:attrNameLst>
                                          <p:attrName>ppt_x</p:attrName>
                                        </p:attrNameLst>
                                      </p:cBhvr>
                                      <p:tavLst>
                                        <p:tav tm="0">
                                          <p:val>
                                            <p:strVal val="#ppt_x"/>
                                          </p:val>
                                        </p:tav>
                                        <p:tav tm="100000">
                                          <p:val>
                                            <p:strVal val="#ppt_x"/>
                                          </p:val>
                                        </p:tav>
                                      </p:tavLst>
                                    </p:anim>
                                    <p:anim calcmode="lin" valueType="num">
                                      <p:cBhvr>
                                        <p:cTn id="23" dur="750" fill="hold"/>
                                        <p:tgtEl>
                                          <p:spTgt spid="4"/>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245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2439554" y="1668585"/>
            <a:ext cx="335606" cy="369524"/>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70" rIns="68544" bIns="34270" anchor="ctr"/>
          <a:lstStyle/>
          <a:p>
            <a:pPr algn="ctr" fontAlgn="base">
              <a:defRPr/>
            </a:pPr>
            <a:endParaRPr lang="zh-CN" altLang="en-US" sz="100" strike="noStrike" noProof="1">
              <a:solidFill>
                <a:prstClr val="white"/>
              </a:solidFill>
            </a:endParaRPr>
          </a:p>
        </p:txBody>
      </p:sp>
      <p:sp>
        <p:nvSpPr>
          <p:cNvPr id="4" name="矩形 3"/>
          <p:cNvSpPr/>
          <p:nvPr/>
        </p:nvSpPr>
        <p:spPr>
          <a:xfrm>
            <a:off x="2770695" y="1670371"/>
            <a:ext cx="5262578" cy="3695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1199" tIns="0" rIns="101199"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080"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080"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080"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080"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178356" y="1239260"/>
            <a:ext cx="5235801" cy="4355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42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6414156" y="1236583"/>
            <a:ext cx="480201" cy="43825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70" rIns="68544" bIns="34270" anchor="ctr"/>
          <a:lstStyle/>
          <a:p>
            <a:pPr algn="ctr" fontAlgn="base">
              <a:defRPr/>
            </a:pPr>
            <a:endParaRPr lang="zh-CN" altLang="en-US" sz="100" strike="noStrike" noProof="1">
              <a:solidFill>
                <a:prstClr val="white"/>
              </a:solidFill>
            </a:endParaRPr>
          </a:p>
        </p:txBody>
      </p:sp>
      <p:sp>
        <p:nvSpPr>
          <p:cNvPr id="38917" name="矩形 11"/>
          <p:cNvSpPr/>
          <p:nvPr/>
        </p:nvSpPr>
        <p:spPr>
          <a:xfrm>
            <a:off x="2220875" y="2216622"/>
            <a:ext cx="4701153" cy="951479"/>
          </a:xfrm>
          <a:prstGeom prst="rect">
            <a:avLst/>
          </a:prstGeom>
          <a:noFill/>
          <a:ln w="25400">
            <a:noFill/>
          </a:ln>
        </p:spPr>
        <p:txBody>
          <a:bodyPr lIns="68544" tIns="34270" rIns="68544" bIns="34270" anchor="ctr"/>
          <a:lstStyle/>
          <a:p>
            <a:pPr eaLnBrk="0" hangingPunct="0">
              <a:lnSpc>
                <a:spcPts val="2400"/>
              </a:lnSpc>
            </a:pPr>
            <a:r>
              <a:rPr lang="en-US" altLang="zh-CN" sz="790" b="1">
                <a:solidFill>
                  <a:srgbClr val="4A452A"/>
                </a:solidFill>
                <a:latin typeface="微软雅黑" panose="020b0503020204020204" pitchFamily="34" charset="-122"/>
                <a:ea typeface="微软雅黑" panose="020b0503020204020204" pitchFamily="34" charset="-122"/>
              </a:rPr>
              <a:t>PPT</a:t>
            </a:r>
            <a:r>
              <a:rPr lang="zh-CN" altLang="en-US" sz="790" b="1">
                <a:solidFill>
                  <a:srgbClr val="4A452A"/>
                </a:solidFill>
                <a:latin typeface="微软雅黑" panose="020b0503020204020204" pitchFamily="34" charset="-122"/>
                <a:ea typeface="微软雅黑" panose="020b0503020204020204" pitchFamily="34" charset="-122"/>
              </a:rPr>
              <a:t>模板下载：</a:t>
            </a:r>
            <a:r>
              <a:rPr lang="en-US" altLang="zh-CN" sz="790"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790" b="1">
                <a:solidFill>
                  <a:srgbClr val="FFC000"/>
                </a:solidFill>
                <a:latin typeface="微软雅黑" panose="020b0503020204020204" pitchFamily="34" charset="-122"/>
                <a:ea typeface="微软雅黑" panose="020b0503020204020204" pitchFamily="34" charset="-122"/>
              </a:rPr>
              <a:t>            </a:t>
            </a:r>
            <a:r>
              <a:rPr lang="zh-CN" altLang="en-US" sz="790" b="1">
                <a:solidFill>
                  <a:srgbClr val="4A452A"/>
                </a:solidFill>
                <a:latin typeface="微软雅黑" panose="020b0503020204020204" pitchFamily="34" charset="-122"/>
                <a:ea typeface="微软雅黑" panose="020b0503020204020204" pitchFamily="34" charset="-122"/>
              </a:rPr>
              <a:t>行业</a:t>
            </a:r>
            <a:r>
              <a:rPr lang="en-US" altLang="zh-CN" sz="790" b="1">
                <a:solidFill>
                  <a:srgbClr val="4A452A"/>
                </a:solidFill>
                <a:latin typeface="微软雅黑" panose="020b0503020204020204" pitchFamily="34" charset="-122"/>
                <a:ea typeface="微软雅黑" panose="020b0503020204020204" pitchFamily="34" charset="-122"/>
              </a:rPr>
              <a:t>PPT</a:t>
            </a:r>
            <a:r>
              <a:rPr lang="zh-CN" altLang="en-US" sz="790" b="1">
                <a:solidFill>
                  <a:srgbClr val="4A452A"/>
                </a:solidFill>
                <a:latin typeface="微软雅黑" panose="020b0503020204020204" pitchFamily="34" charset="-122"/>
                <a:ea typeface="微软雅黑" panose="020b0503020204020204" pitchFamily="34" charset="-122"/>
              </a:rPr>
              <a:t>模板：</a:t>
            </a:r>
            <a:r>
              <a:rPr lang="en-US" altLang="zh-CN" sz="790"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790"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790" b="1">
                <a:solidFill>
                  <a:srgbClr val="4A452A"/>
                </a:solidFill>
                <a:latin typeface="微软雅黑" panose="020b0503020204020204" pitchFamily="34" charset="-122"/>
                <a:ea typeface="微软雅黑" panose="020b0503020204020204" pitchFamily="34" charset="-122"/>
              </a:rPr>
              <a:t>工作</a:t>
            </a:r>
            <a:r>
              <a:rPr lang="en-US" altLang="zh-CN" sz="790" b="1">
                <a:solidFill>
                  <a:srgbClr val="4A452A"/>
                </a:solidFill>
                <a:latin typeface="微软雅黑" panose="020b0503020204020204" pitchFamily="34" charset="-122"/>
                <a:ea typeface="微软雅黑" panose="020b0503020204020204" pitchFamily="34" charset="-122"/>
              </a:rPr>
              <a:t>PPT</a:t>
            </a:r>
            <a:r>
              <a:rPr lang="zh-CN" altLang="en-US" sz="790" b="1">
                <a:solidFill>
                  <a:srgbClr val="4A452A"/>
                </a:solidFill>
                <a:latin typeface="微软雅黑" panose="020b0503020204020204" pitchFamily="34" charset="-122"/>
                <a:ea typeface="微软雅黑" panose="020b0503020204020204" pitchFamily="34" charset="-122"/>
              </a:rPr>
              <a:t>模板：</a:t>
            </a:r>
            <a:r>
              <a:rPr lang="en-US" altLang="zh-CN" sz="790"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790" b="1">
                <a:solidFill>
                  <a:srgbClr val="4A452A"/>
                </a:solidFill>
                <a:latin typeface="微软雅黑" panose="020b0503020204020204" pitchFamily="34" charset="-122"/>
                <a:ea typeface="微软雅黑" panose="020b0503020204020204" pitchFamily="34" charset="-122"/>
              </a:rPr>
              <a:t>         </a:t>
            </a:r>
            <a:r>
              <a:rPr lang="zh-CN" altLang="en-US" sz="790" b="1">
                <a:solidFill>
                  <a:srgbClr val="4A452A"/>
                </a:solidFill>
                <a:latin typeface="微软雅黑" panose="020b0503020204020204" pitchFamily="34" charset="-122"/>
                <a:ea typeface="微软雅黑" panose="020b0503020204020204" pitchFamily="34" charset="-122"/>
              </a:rPr>
              <a:t>节日</a:t>
            </a:r>
            <a:r>
              <a:rPr lang="en-US" altLang="zh-CN" sz="790" b="1">
                <a:solidFill>
                  <a:srgbClr val="4A452A"/>
                </a:solidFill>
                <a:latin typeface="微软雅黑" panose="020b0503020204020204" pitchFamily="34" charset="-122"/>
                <a:ea typeface="微软雅黑" panose="020b0503020204020204" pitchFamily="34" charset="-122"/>
              </a:rPr>
              <a:t>PPT</a:t>
            </a:r>
            <a:r>
              <a:rPr lang="zh-CN" altLang="en-US" sz="790" b="1">
                <a:solidFill>
                  <a:srgbClr val="4A452A"/>
                </a:solidFill>
                <a:latin typeface="微软雅黑" panose="020b0503020204020204" pitchFamily="34" charset="-122"/>
                <a:ea typeface="微软雅黑" panose="020b0503020204020204" pitchFamily="34" charset="-122"/>
              </a:rPr>
              <a:t>模板：</a:t>
            </a:r>
            <a:r>
              <a:rPr lang="en-US" altLang="zh-CN" sz="790"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790"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790"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custDataLst>
              <p:tags r:id="rId8"/>
            </p:custDataLst>
          </p:nvPr>
        </p:nvPicPr>
        <p:blipFill>
          <a:blip r:embed="rId7"/>
          <a:stretch>
            <a:fillRect/>
          </a:stretch>
        </p:blipFill>
        <p:spPr>
          <a:xfrm>
            <a:off x="3500817" y="99451"/>
            <a:ext cx="2142163" cy="1071082"/>
          </a:xfrm>
          <a:prstGeom prst="rect">
            <a:avLst/>
          </a:prstGeom>
          <a:noFill/>
          <a:ln w="9525">
            <a:noFill/>
          </a:ln>
        </p:spPr>
      </p:pic>
      <p:pic>
        <p:nvPicPr>
          <p:cNvPr id="2" name="图片 1" descr="wxewm"/>
          <p:cNvPicPr>
            <a:picLocks noChangeAspect="1"/>
          </p:cNvPicPr>
          <p:nvPr>
            <p:custDataLst>
              <p:tags r:id="rId10"/>
            </p:custDataLst>
          </p:nvPr>
        </p:nvPicPr>
        <p:blipFill>
          <a:blip r:embed="rId9"/>
          <a:stretch>
            <a:fillRect/>
          </a:stretch>
        </p:blipFill>
        <p:spPr>
          <a:xfrm>
            <a:off x="3607594" y="2909570"/>
            <a:ext cx="1929289" cy="1929289"/>
          </a:xfrm>
          <a:prstGeom prst="rect">
            <a:avLst/>
          </a:prstGeom>
        </p:spPr>
      </p:pic>
      <p:sp>
        <p:nvSpPr>
          <p:cNvPr id="5" name="文本框 4"/>
          <p:cNvSpPr txBox="1"/>
          <p:nvPr/>
        </p:nvSpPr>
        <p:spPr>
          <a:xfrm>
            <a:off x="2655094" y="4838859"/>
            <a:ext cx="3834765" cy="212090"/>
          </a:xfrm>
          <a:prstGeom prst="rect">
            <a:avLst/>
          </a:prstGeom>
          <a:noFill/>
        </p:spPr>
        <p:txBody>
          <a:bodyPr wrap="square" rtlCol="0">
            <a:spAutoFit/>
          </a:bodyPr>
          <a:lstStyle/>
          <a:p>
            <a:r>
              <a:rPr lang="zh-CN" altLang="en-US" sz="790" b="1">
                <a:solidFill>
                  <a:srgbClr val="4A452A"/>
                </a:solidFill>
                <a:latin typeface="微软雅黑" panose="020b0503020204020204" pitchFamily="34" charset="-122"/>
                <a:ea typeface="微软雅黑" panose="020b0503020204020204" pitchFamily="34" charset="-122"/>
              </a:rPr>
              <a:t>扫描关注公众号“PPT汇”收藏网站防止遗忘</a:t>
            </a:r>
            <a:r>
              <a:rPr lang="en-US" altLang="zh-CN" sz="790" b="1">
                <a:solidFill>
                  <a:srgbClr val="4A452A"/>
                </a:solidFill>
                <a:latin typeface="微软雅黑" panose="020b0503020204020204" pitchFamily="34" charset="-122"/>
                <a:ea typeface="微软雅黑" panose="020b0503020204020204" pitchFamily="34" charset="-122"/>
              </a:rPr>
              <a:t>/</a:t>
            </a:r>
            <a:r>
              <a:rPr lang="zh-CN" altLang="en-US" sz="790" b="1">
                <a:solidFill>
                  <a:srgbClr val="4A452A"/>
                </a:solidFill>
                <a:latin typeface="微软雅黑" panose="020b0503020204020204" pitchFamily="34" charset="-122"/>
                <a:ea typeface="微软雅黑" panose="020b0503020204020204" pitchFamily="34" charset="-122"/>
              </a:rPr>
              <a:t>免费获取更多精选PPT模板下载资源</a:t>
            </a:r>
            <a:endParaRPr lang="zh-CN" altLang="en-US" sz="790" b="1">
              <a:solidFill>
                <a:srgbClr val="4A452A"/>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sh dir="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6668" y="-9842"/>
            <a:ext cx="9136856" cy="5170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rgbClr val="FFFFFF"/>
                </a:solidFill>
                <a:latin typeface="Arial"/>
                <a:ea typeface="+mn-ea"/>
                <a:cs typeface="+mn-cs"/>
              </a:defRPr>
            </a:lvl1pPr>
            <a:lvl2pPr marL="342900" algn="l" defTabSz="685800" rtl="0" eaLnBrk="1" latinLnBrk="0" hangingPunct="1">
              <a:defRPr sz="1350" kern="1200">
                <a:solidFill>
                  <a:srgbClr val="FFFFFF"/>
                </a:solidFill>
                <a:latin typeface="Arial"/>
                <a:ea typeface="+mn-ea"/>
                <a:cs typeface="+mn-cs"/>
              </a:defRPr>
            </a:lvl2pPr>
            <a:lvl3pPr marL="685800" algn="l" defTabSz="685800" rtl="0" eaLnBrk="1" latinLnBrk="0" hangingPunct="1">
              <a:defRPr sz="1350" kern="1200">
                <a:solidFill>
                  <a:srgbClr val="FFFFFF"/>
                </a:solidFill>
                <a:latin typeface="Arial"/>
                <a:ea typeface="+mn-ea"/>
                <a:cs typeface="+mn-cs"/>
              </a:defRPr>
            </a:lvl3pPr>
            <a:lvl4pPr marL="1028700" algn="l" defTabSz="685800" rtl="0" eaLnBrk="1" latinLnBrk="0" hangingPunct="1">
              <a:defRPr sz="1350" kern="1200">
                <a:solidFill>
                  <a:srgbClr val="FFFFFF"/>
                </a:solidFill>
                <a:latin typeface="Arial"/>
                <a:ea typeface="+mn-ea"/>
                <a:cs typeface="+mn-cs"/>
              </a:defRPr>
            </a:lvl4pPr>
            <a:lvl5pPr marL="1371600" algn="l" defTabSz="685800" rtl="0" eaLnBrk="1" latinLnBrk="0" hangingPunct="1">
              <a:defRPr sz="1350" kern="1200">
                <a:solidFill>
                  <a:srgbClr val="FFFFFF"/>
                </a:solidFill>
                <a:latin typeface="Arial"/>
                <a:ea typeface="+mn-ea"/>
                <a:cs typeface="+mn-cs"/>
              </a:defRPr>
            </a:lvl5pPr>
            <a:lvl6pPr marL="1714500" algn="l" defTabSz="685800" rtl="0" eaLnBrk="1" latinLnBrk="0" hangingPunct="1">
              <a:defRPr sz="1350" kern="1200">
                <a:solidFill>
                  <a:srgbClr val="FFFFFF"/>
                </a:solidFill>
                <a:latin typeface="Arial"/>
                <a:ea typeface="+mn-ea"/>
                <a:cs typeface="+mn-cs"/>
              </a:defRPr>
            </a:lvl6pPr>
            <a:lvl7pPr marL="2057400" algn="l" defTabSz="685800" rtl="0" eaLnBrk="1" latinLnBrk="0" hangingPunct="1">
              <a:defRPr sz="1350" kern="1200">
                <a:solidFill>
                  <a:srgbClr val="FFFFFF"/>
                </a:solidFill>
                <a:latin typeface="Arial"/>
                <a:ea typeface="+mn-ea"/>
                <a:cs typeface="+mn-cs"/>
              </a:defRPr>
            </a:lvl7pPr>
            <a:lvl8pPr marL="2400300" algn="l" defTabSz="685800" rtl="0" eaLnBrk="1" latinLnBrk="0" hangingPunct="1">
              <a:defRPr sz="1350" kern="1200">
                <a:solidFill>
                  <a:srgbClr val="FFFFFF"/>
                </a:solidFill>
                <a:latin typeface="Arial"/>
                <a:ea typeface="+mn-ea"/>
                <a:cs typeface="+mn-cs"/>
              </a:defRPr>
            </a:lvl8pPr>
            <a:lvl9pPr marL="2743200" algn="l" defTabSz="685800" rtl="0" eaLnBrk="1" latinLnBrk="0" hangingPunct="1">
              <a:defRPr sz="1350" kern="1200">
                <a:solidFill>
                  <a:srgbClr val="FFFFFF"/>
                </a:solidFill>
                <a:latin typeface="Arial"/>
                <a:ea typeface="+mn-ea"/>
                <a:cs typeface="+mn-cs"/>
              </a:defRPr>
            </a:lvl9pPr>
          </a:lstStyle>
          <a:p>
            <a:pPr algn="ctr"/>
            <a:endParaRPr lang="zh-CN" altLang="en-US"/>
          </a:p>
        </p:txBody>
      </p:sp>
      <p:sp>
        <p:nvSpPr>
          <p:cNvPr id="7" name="矩形 6"/>
          <p:cNvSpPr/>
          <p:nvPr/>
        </p:nvSpPr>
        <p:spPr>
          <a:xfrm>
            <a:off x="476" y="1212215"/>
            <a:ext cx="9143524" cy="92821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685800" rtl="0" eaLnBrk="1" latinLnBrk="0" hangingPunct="1">
              <a:defRPr sz="1350" kern="1200">
                <a:solidFill>
                  <a:srgbClr val="FFFFFF"/>
                </a:solidFill>
                <a:latin typeface="Arial"/>
                <a:ea typeface="+mn-ea"/>
                <a:cs typeface="+mn-cs"/>
              </a:defRPr>
            </a:lvl1pPr>
            <a:lvl2pPr marL="342900" algn="l" defTabSz="685800" rtl="0" eaLnBrk="1" latinLnBrk="0" hangingPunct="1">
              <a:defRPr sz="1350" kern="1200">
                <a:solidFill>
                  <a:srgbClr val="FFFFFF"/>
                </a:solidFill>
                <a:latin typeface="Arial"/>
                <a:ea typeface="+mn-ea"/>
                <a:cs typeface="+mn-cs"/>
              </a:defRPr>
            </a:lvl2pPr>
            <a:lvl3pPr marL="685800" algn="l" defTabSz="685800" rtl="0" eaLnBrk="1" latinLnBrk="0" hangingPunct="1">
              <a:defRPr sz="1350" kern="1200">
                <a:solidFill>
                  <a:srgbClr val="FFFFFF"/>
                </a:solidFill>
                <a:latin typeface="Arial"/>
                <a:ea typeface="+mn-ea"/>
                <a:cs typeface="+mn-cs"/>
              </a:defRPr>
            </a:lvl3pPr>
            <a:lvl4pPr marL="1028700" algn="l" defTabSz="685800" rtl="0" eaLnBrk="1" latinLnBrk="0" hangingPunct="1">
              <a:defRPr sz="1350" kern="1200">
                <a:solidFill>
                  <a:srgbClr val="FFFFFF"/>
                </a:solidFill>
                <a:latin typeface="Arial"/>
                <a:ea typeface="+mn-ea"/>
                <a:cs typeface="+mn-cs"/>
              </a:defRPr>
            </a:lvl4pPr>
            <a:lvl5pPr marL="1371600" algn="l" defTabSz="685800" rtl="0" eaLnBrk="1" latinLnBrk="0" hangingPunct="1">
              <a:defRPr sz="1350" kern="1200">
                <a:solidFill>
                  <a:srgbClr val="FFFFFF"/>
                </a:solidFill>
                <a:latin typeface="Arial"/>
                <a:ea typeface="+mn-ea"/>
                <a:cs typeface="+mn-cs"/>
              </a:defRPr>
            </a:lvl5pPr>
            <a:lvl6pPr marL="1714500" algn="l" defTabSz="685800" rtl="0" eaLnBrk="1" latinLnBrk="0" hangingPunct="1">
              <a:defRPr sz="1350" kern="1200">
                <a:solidFill>
                  <a:srgbClr val="FFFFFF"/>
                </a:solidFill>
                <a:latin typeface="Arial"/>
                <a:ea typeface="+mn-ea"/>
                <a:cs typeface="+mn-cs"/>
              </a:defRPr>
            </a:lvl6pPr>
            <a:lvl7pPr marL="2057400" algn="l" defTabSz="685800" rtl="0" eaLnBrk="1" latinLnBrk="0" hangingPunct="1">
              <a:defRPr sz="1350" kern="1200">
                <a:solidFill>
                  <a:srgbClr val="FFFFFF"/>
                </a:solidFill>
                <a:latin typeface="Arial"/>
                <a:ea typeface="+mn-ea"/>
                <a:cs typeface="+mn-cs"/>
              </a:defRPr>
            </a:lvl7pPr>
            <a:lvl8pPr marL="2400300" algn="l" defTabSz="685800" rtl="0" eaLnBrk="1" latinLnBrk="0" hangingPunct="1">
              <a:defRPr sz="1350" kern="1200">
                <a:solidFill>
                  <a:srgbClr val="FFFFFF"/>
                </a:solidFill>
                <a:latin typeface="Arial"/>
                <a:ea typeface="+mn-ea"/>
                <a:cs typeface="+mn-cs"/>
              </a:defRPr>
            </a:lvl8pPr>
            <a:lvl9pPr marL="2743200" algn="l" defTabSz="685800" rtl="0" eaLnBrk="1" latinLnBrk="0" hangingPunct="1">
              <a:defRPr sz="1350" kern="1200">
                <a:solidFill>
                  <a:srgbClr val="FFFFFF"/>
                </a:solidFill>
                <a:latin typeface="Arial"/>
                <a:ea typeface="+mn-ea"/>
                <a:cs typeface="+mn-cs"/>
              </a:defRPr>
            </a:lvl9pPr>
          </a:lstStyle>
          <a:p>
            <a:pPr marL="0" marR="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100"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085" b="1" i="0" u="none" strike="noStrike" kern="1200" cap="none" spc="15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095500" y="2336641"/>
            <a:ext cx="4950619" cy="1473517"/>
          </a:xfrm>
          <a:prstGeom prst="rect">
            <a:avLst/>
          </a:prstGeom>
          <a:noFill/>
          <a:ln w="25400">
            <a:noFill/>
          </a:ln>
        </p:spPr>
        <p:txBody>
          <a:bodyPr wrap="none" lIns="68540" tIns="34268" rIns="68540" bIns="34268"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0" hangingPunct="0">
              <a:lnSpc>
                <a:spcPts val="1800"/>
              </a:lnSpc>
            </a:pPr>
            <a:r>
              <a:rPr lang="en-US" altLang="zh-CN" sz="21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1800" b="1" spc="15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1800"/>
              </a:lnSpc>
            </a:pPr>
            <a:endParaRPr lang="en-US" altLang="zh-CN" sz="1800" b="1">
              <a:solidFill>
                <a:schemeClr val="tx1"/>
              </a:solidFill>
              <a:latin typeface="+mn-ea"/>
              <a:cs typeface="+mn-ea"/>
            </a:endParaRPr>
          </a:p>
          <a:p>
            <a:pPr algn="l" eaLnBrk="0" hangingPunct="0">
              <a:lnSpc>
                <a:spcPts val="1800"/>
              </a:lnSpc>
            </a:pPr>
            <a:r>
              <a:rPr lang="en-US" altLang="zh-CN" sz="900" b="1">
                <a:latin typeface="微软雅黑" panose="020b0503020204020204" charset="-122"/>
                <a:ea typeface="微软雅黑"/>
                <a:cs typeface="微软雅黑" panose="020b0503020204020204" charset="-122"/>
              </a:rPr>
              <a:t>PPT模板下载：</a:t>
            </a:r>
            <a:r>
              <a:rPr lang="en-US" altLang="zh-CN" sz="900">
                <a:latin typeface="微软雅黑" panose="020b0503020204020204" charset="-122"/>
                <a:ea typeface="微软雅黑"/>
                <a:cs typeface="微软雅黑" panose="020b0503020204020204" charset="-122"/>
                <a:hlinkClick r:id="rId4"/>
              </a:rPr>
              <a:t>www.ppthui.com/muban/</a:t>
            </a:r>
            <a:r>
              <a:rPr lang="en-US" altLang="zh-CN" sz="900" b="1">
                <a:solidFill>
                  <a:srgbClr val="FFC000"/>
                </a:solidFill>
                <a:latin typeface="微软雅黑" panose="020b0503020204020204" charset="-122"/>
                <a:ea typeface="微软雅黑"/>
                <a:cs typeface="微软雅黑" panose="020b0503020204020204" charset="-122"/>
              </a:rPr>
              <a:t>            </a:t>
            </a:r>
            <a:r>
              <a:rPr lang="en-US" altLang="zh-CN" sz="900" b="1">
                <a:latin typeface="微软雅黑" panose="020b0503020204020204" charset="-122"/>
                <a:ea typeface="微软雅黑"/>
                <a:cs typeface="微软雅黑" panose="020b0503020204020204" charset="-122"/>
              </a:rPr>
              <a:t>行业PPT模板：</a:t>
            </a:r>
            <a:r>
              <a:rPr lang="en-US" altLang="zh-CN" sz="900">
                <a:latin typeface="微软雅黑" panose="020b0503020204020204" charset="-122"/>
                <a:ea typeface="微软雅黑"/>
                <a:cs typeface="微软雅黑" panose="020b0503020204020204" charset="-122"/>
                <a:hlinkClick r:id="rId5"/>
              </a:rPr>
              <a:t>www.ppthui.com/hangye/</a:t>
            </a:r>
            <a:endParaRPr lang="en-US" altLang="zh-CN" sz="900" b="1">
              <a:solidFill>
                <a:srgbClr val="4A452A"/>
              </a:solidFill>
              <a:latin typeface="微软雅黑" panose="020b0503020204020204" charset="-122"/>
              <a:ea typeface="微软雅黑"/>
              <a:cs typeface="微软雅黑" panose="020b0503020204020204" charset="-122"/>
            </a:endParaRPr>
          </a:p>
          <a:p>
            <a:pPr algn="l" eaLnBrk="0" hangingPunct="0">
              <a:lnSpc>
                <a:spcPts val="1800"/>
              </a:lnSpc>
            </a:pPr>
            <a:r>
              <a:rPr lang="en-US" altLang="zh-CN" sz="900" b="1">
                <a:latin typeface="微软雅黑" panose="020b0503020204020204" charset="-122"/>
                <a:ea typeface="微软雅黑"/>
                <a:cs typeface="微软雅黑" panose="020b0503020204020204" charset="-122"/>
              </a:rPr>
              <a:t>工作PPT模板：</a:t>
            </a:r>
            <a:r>
              <a:rPr lang="en-US" altLang="zh-CN" sz="900">
                <a:latin typeface="微软雅黑" panose="020b0503020204020204" charset="-122"/>
                <a:ea typeface="微软雅黑"/>
                <a:cs typeface="微软雅黑" panose="020b0503020204020204" charset="-122"/>
                <a:hlinkClick r:id="rId6"/>
              </a:rPr>
              <a:t>www.ppthui.com/gongzuo/</a:t>
            </a:r>
            <a:r>
              <a:rPr lang="en-US" altLang="zh-CN" sz="900" b="1">
                <a:solidFill>
                  <a:srgbClr val="4A452A"/>
                </a:solidFill>
                <a:latin typeface="微软雅黑" panose="020b0503020204020204" charset="-122"/>
                <a:ea typeface="微软雅黑"/>
                <a:cs typeface="微软雅黑" panose="020b0503020204020204" charset="-122"/>
              </a:rPr>
              <a:t>         </a:t>
            </a:r>
            <a:r>
              <a:rPr lang="en-US" altLang="zh-CN" sz="900" b="1">
                <a:latin typeface="微软雅黑" panose="020b0503020204020204" charset="-122"/>
                <a:ea typeface="微软雅黑"/>
                <a:cs typeface="微软雅黑" panose="020b0503020204020204" charset="-122"/>
              </a:rPr>
              <a:t>节日PPT模板：</a:t>
            </a:r>
            <a:r>
              <a:rPr lang="en-US" altLang="zh-CN" sz="900">
                <a:latin typeface="微软雅黑" panose="020b0503020204020204" charset="-122"/>
                <a:ea typeface="微软雅黑"/>
                <a:cs typeface="微软雅黑" panose="020b0503020204020204" charset="-122"/>
                <a:hlinkClick r:id="rId7"/>
              </a:rPr>
              <a:t>www.ppthui.com/jieri/</a:t>
            </a:r>
            <a:endParaRPr lang="en-US" altLang="zh-CN" sz="9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1800"/>
              </a:lnSpc>
            </a:pPr>
            <a:r>
              <a:rPr lang="en-US" altLang="zh-CN" sz="900" b="1">
                <a:latin typeface="微软雅黑" panose="020b0503020204020204" charset="-122"/>
                <a:ea typeface="微软雅黑"/>
                <a:cs typeface="微软雅黑" panose="020b0503020204020204" charset="-122"/>
              </a:rPr>
              <a:t>党政军事PPT：</a:t>
            </a:r>
            <a:r>
              <a:rPr lang="en-US" altLang="zh-CN" sz="900">
                <a:latin typeface="微软雅黑" panose="020b0503020204020204" charset="-122"/>
                <a:ea typeface="微软雅黑"/>
                <a:cs typeface="微软雅黑" panose="020b0503020204020204" charset="-122"/>
                <a:hlinkClick r:id="rId8"/>
              </a:rPr>
              <a:t>www.ppthui.com/dangzheng/</a:t>
            </a:r>
            <a:r>
              <a:rPr lang="en-US" altLang="zh-CN" sz="900">
                <a:solidFill>
                  <a:srgbClr val="4A452A"/>
                </a:solidFill>
                <a:latin typeface="微软雅黑" panose="020b0503020204020204" charset="-122"/>
                <a:ea typeface="微软雅黑"/>
                <a:cs typeface="微软雅黑" panose="020b0503020204020204" charset="-122"/>
              </a:rPr>
              <a:t> </a:t>
            </a:r>
            <a:r>
              <a:rPr lang="en-US" altLang="zh-CN" sz="900" b="1">
                <a:solidFill>
                  <a:srgbClr val="4A452A"/>
                </a:solidFill>
                <a:latin typeface="微软雅黑" panose="020b0503020204020204" charset="-122"/>
                <a:ea typeface="微软雅黑"/>
                <a:cs typeface="微软雅黑" panose="020b0503020204020204" charset="-122"/>
              </a:rPr>
              <a:t>    </a:t>
            </a:r>
            <a:r>
              <a:rPr lang="en-US" altLang="zh-CN" sz="900" b="1">
                <a:latin typeface="微软雅黑" panose="020b0503020204020204" charset="-122"/>
                <a:ea typeface="微软雅黑"/>
                <a:cs typeface="微软雅黑" panose="020b0503020204020204" charset="-122"/>
              </a:rPr>
              <a:t>教育说课课件：</a:t>
            </a:r>
            <a:r>
              <a:rPr lang="en-US" altLang="zh-CN" sz="900">
                <a:latin typeface="微软雅黑" panose="020b0503020204020204" charset="-122"/>
                <a:ea typeface="微软雅黑"/>
                <a:cs typeface="微软雅黑" panose="020b0503020204020204" charset="-122"/>
                <a:hlinkClick r:id="rId9"/>
              </a:rPr>
              <a:t>www.ppthui.com/jiaoyu/</a:t>
            </a:r>
            <a:endParaRPr lang="en-US" altLang="zh-CN" sz="9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3499924" y="73358"/>
            <a:ext cx="2142045" cy="1071023"/>
          </a:xfrm>
          <a:prstGeom prst="rect">
            <a:avLst/>
          </a:prstGeom>
          <a:noFill/>
          <a:ln w="9525">
            <a:noFill/>
          </a:ln>
        </p:spPr>
      </p:pic>
      <p:sp>
        <p:nvSpPr>
          <p:cNvPr id="2" name="文本框 1"/>
          <p:cNvSpPr txBox="1"/>
          <p:nvPr/>
        </p:nvSpPr>
        <p:spPr>
          <a:xfrm>
            <a:off x="1414939" y="3810159"/>
            <a:ext cx="6315551" cy="102631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900" b="1">
                <a:latin typeface="微软雅黑" panose="020b0503020204020204" charset="-122"/>
                <a:ea typeface="微软雅黑"/>
                <a:cs typeface="微软雅黑" panose="020b0503020204020204" charset="-122"/>
              </a:rPr>
              <a:t>PPT</a:t>
            </a:r>
            <a:r>
              <a:rPr lang="zh-CN" altLang="en-US" sz="900" b="1">
                <a:latin typeface="微软雅黑" panose="020b0503020204020204" charset="-122"/>
                <a:ea typeface="微软雅黑"/>
                <a:cs typeface="微软雅黑" panose="020b0503020204020204" charset="-122"/>
              </a:rPr>
              <a:t>模板：</a:t>
            </a:r>
            <a:r>
              <a:rPr lang="zh-CN" altLang="en-US" sz="900">
                <a:latin typeface="微软雅黑" panose="020b0503020204020204" charset="-122"/>
                <a:ea typeface="微软雅黑"/>
                <a:cs typeface="微软雅黑" panose="020b0503020204020204" charset="-122"/>
                <a:hlinkClick r:id="rId11" action="ppaction://hlinkfile"/>
              </a:rPr>
              <a:t>简洁模板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2" action="ppaction://hlinkfile"/>
              </a:rPr>
              <a:t>商务模板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3" action="ppaction://hlinkfile"/>
              </a:rPr>
              <a:t>自然风景</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4" action="ppaction://hlinkfile"/>
              </a:rPr>
              <a:t>时尚模板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5" action="ppaction://hlinkfile"/>
              </a:rPr>
              <a:t>古典模板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6" action="ppaction://hlinkfile"/>
              </a:rPr>
              <a:t>浪漫爱情</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7" action="ppaction://hlinkfile"/>
              </a:rPr>
              <a:t>卡通动漫</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8" action="ppaction://hlinkfile"/>
              </a:rPr>
              <a:t>艺术设计</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9" action="ppaction://hlinkfile"/>
              </a:rPr>
              <a:t>主题班会</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0" action="ppaction://hlinkfile"/>
              </a:rPr>
              <a:t>背景图片</a:t>
            </a:r>
            <a:endParaRPr lang="zh-CN" altLang="en-US" sz="9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r>
              <a:rPr lang="zh-CN" altLang="en-US" sz="900" b="1">
                <a:latin typeface="微软雅黑" panose="020b0503020204020204" charset="-122"/>
                <a:ea typeface="微软雅黑"/>
                <a:cs typeface="微软雅黑" panose="020b0503020204020204" charset="-122"/>
              </a:rPr>
              <a:t>行业</a:t>
            </a:r>
            <a:r>
              <a:rPr lang="en-US" altLang="zh-CN" sz="900" b="1">
                <a:latin typeface="微软雅黑" panose="020b0503020204020204" charset="-122"/>
                <a:ea typeface="微软雅黑"/>
                <a:cs typeface="微软雅黑" panose="020b0503020204020204" charset="-122"/>
              </a:rPr>
              <a:t>PPT</a:t>
            </a:r>
            <a:r>
              <a:rPr lang="zh-CN" altLang="en-US" sz="900" b="1">
                <a:latin typeface="微软雅黑" panose="020b0503020204020204" charset="-122"/>
                <a:ea typeface="微软雅黑"/>
                <a:cs typeface="微软雅黑" panose="020b0503020204020204" charset="-122"/>
              </a:rPr>
              <a:t>：</a:t>
            </a:r>
            <a:r>
              <a:rPr lang="zh-CN" altLang="en-US" sz="900">
                <a:latin typeface="微软雅黑" panose="020b0503020204020204" charset="-122"/>
                <a:ea typeface="微软雅黑"/>
                <a:cs typeface="微软雅黑" panose="020b0503020204020204" charset="-122"/>
                <a:hlinkClick r:id="rId21" action="ppaction://hlinkfile"/>
              </a:rPr>
              <a:t>党政军事</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2" action="ppaction://hlinkfile"/>
              </a:rPr>
              <a:t>科技模板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3" action="ppaction://hlinkfile"/>
              </a:rPr>
              <a:t>工业机械</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4" action="ppaction://hlinkfile"/>
              </a:rPr>
              <a:t>医学医疗</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5" action="ppaction://hlinkfile"/>
              </a:rPr>
              <a:t>旅游旅行</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6" action="ppaction://hlinkfile"/>
              </a:rPr>
              <a:t>金融理财</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7" action="ppaction://hlinkfile"/>
              </a:rPr>
              <a:t>餐饮美食</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8" action="ppaction://hlinkfile"/>
              </a:rPr>
              <a:t>教育培训</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9" action="ppaction://hlinkfile"/>
              </a:rPr>
              <a:t>教学说课</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0" action="ppaction://hlinkfile"/>
              </a:rPr>
              <a:t>营销销售</a:t>
            </a:r>
            <a:endParaRPr lang="zh-CN" altLang="en-US" sz="9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r>
              <a:rPr lang="zh-CN" altLang="en-US" sz="900" b="1">
                <a:latin typeface="微软雅黑" panose="020b0503020204020204" charset="-122"/>
                <a:ea typeface="微软雅黑"/>
                <a:cs typeface="微软雅黑" panose="020b0503020204020204" charset="-122"/>
              </a:rPr>
              <a:t>工作</a:t>
            </a:r>
            <a:r>
              <a:rPr lang="en-US" altLang="zh-CN" sz="900" b="1">
                <a:latin typeface="微软雅黑" panose="020b0503020204020204" charset="-122"/>
                <a:ea typeface="微软雅黑"/>
                <a:cs typeface="微软雅黑" panose="020b0503020204020204" charset="-122"/>
              </a:rPr>
              <a:t>PPT</a:t>
            </a:r>
            <a:r>
              <a:rPr lang="zh-CN" altLang="en-US" sz="900" b="1">
                <a:latin typeface="微软雅黑" panose="020b0503020204020204" charset="-122"/>
                <a:ea typeface="微软雅黑"/>
                <a:cs typeface="微软雅黑" panose="020b0503020204020204" charset="-122"/>
              </a:rPr>
              <a:t>：</a:t>
            </a:r>
            <a:r>
              <a:rPr lang="zh-CN" altLang="en-US" sz="900">
                <a:latin typeface="微软雅黑" panose="020b0503020204020204" charset="-122"/>
                <a:ea typeface="微软雅黑"/>
                <a:cs typeface="微软雅黑" panose="020b0503020204020204" charset="-122"/>
                <a:hlinkClick r:id="rId31" action="ppaction://hlinkfile"/>
              </a:rPr>
              <a:t>工作汇报</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2" action="ppaction://hlinkfile"/>
              </a:rPr>
              <a:t>毕业答辩</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3" action="ppaction://hlinkfile"/>
              </a:rPr>
              <a:t>工作培训</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4" action="ppaction://hlinkfile"/>
              </a:rPr>
              <a:t>述职报告</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5" action="ppaction://hlinkfile"/>
              </a:rPr>
              <a:t>分析报告</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6" action="ppaction://hlinkfile"/>
              </a:rPr>
              <a:t>个人简历</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7" action="ppaction://hlinkfile"/>
              </a:rPr>
              <a:t>公司简介</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6" action="ppaction://hlinkfile"/>
              </a:rPr>
              <a:t>商业金融</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8" action="ppaction://hlinkfile"/>
              </a:rPr>
              <a:t>工作总结</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9" action="ppaction://hlinkfile"/>
              </a:rPr>
              <a:t>团队管理</a:t>
            </a:r>
            <a:endParaRPr lang="zh-CN" altLang="en-US" sz="750">
              <a:latin typeface="微软雅黑" panose="020b0503020204020204" charset="-122"/>
              <a:ea typeface="微软雅黑"/>
              <a:cs typeface="微软雅黑" panose="020b0503020204020204" charset="-122"/>
            </a:endParaRPr>
          </a:p>
          <a:p>
            <a:endParaRPr lang="zh-CN" altLang="en-US" sz="675">
              <a:latin typeface="微软雅黑" panose="020b0503020204020204" charset="-122"/>
              <a:ea typeface="微软雅黑"/>
              <a:cs typeface="微软雅黑" panose="020b0503020204020204" charset="-122"/>
            </a:endParaRPr>
          </a:p>
          <a:p>
            <a:pPr algn="ctr"/>
            <a:r>
              <a:rPr lang="en-US" altLang="zh-CN" sz="105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05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5" name="Freeform 8"/>
          <p:cNvSpPr/>
          <p:nvPr/>
        </p:nvSpPr>
        <p:spPr bwMode="auto">
          <a:xfrm>
            <a:off x="1434017" y="1278996"/>
            <a:ext cx="2536572" cy="2534761"/>
          </a:xfrm>
          <a:custGeom>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1"/>
          </a:solidFill>
          <a:ln w="0">
            <a:noFill/>
            <a:prstDash val="solid"/>
            <a:round/>
          </a:ln>
        </p:spPr>
        <p:txBody>
          <a:bodyPr vert="horz" wrap="square" lIns="91446" tIns="45723" rIns="91446" bIns="45723" numCol="1" anchor="t" anchorCtr="0" compatLnSpc="1"/>
          <a:lstStyle/>
          <a:p>
            <a:endParaRPr lang="zh-CN" altLang="en-US"/>
          </a:p>
        </p:txBody>
      </p:sp>
      <p:sp>
        <p:nvSpPr>
          <p:cNvPr id="2050" name="文本框 2"/>
          <p:cNvSpPr txBox="1">
            <a:spLocks noChangeArrowheads="1"/>
          </p:cNvSpPr>
          <p:nvPr>
            <p:custDataLst>
              <p:tags r:id="rId3"/>
            </p:custDataLst>
          </p:nvPr>
        </p:nvSpPr>
        <p:spPr bwMode="auto">
          <a:xfrm>
            <a:off x="2099220" y="1742064"/>
            <a:ext cx="1206167" cy="111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73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01</a:t>
            </a:r>
            <a:endParaRPr lang="zh-CN" altLang="en-US" sz="73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7" name="直接连接符 6"/>
          <p:cNvCxnSpPr/>
          <p:nvPr>
            <p:custDataLst>
              <p:tags r:id="rId4"/>
            </p:custDataLst>
          </p:nvPr>
        </p:nvCxnSpPr>
        <p:spPr>
          <a:xfrm>
            <a:off x="4412667" y="2572544"/>
            <a:ext cx="2946528"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5"/>
            </p:custDataLst>
          </p:nvPr>
        </p:nvSpPr>
        <p:spPr bwMode="auto">
          <a:xfrm>
            <a:off x="1469694" y="2752040"/>
            <a:ext cx="2465220" cy="30777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4412668" y="1955231"/>
            <a:ext cx="3177687" cy="591146"/>
          </a:xfrm>
          <a:prstGeom prst="rect">
            <a:avLst/>
          </a:prstGeom>
        </p:spPr>
        <p:txBody>
          <a:bodyPr wrap="square" lIns="0" tIns="0" rIns="0" bIns="0">
            <a:spAutoFit/>
          </a:bodyPr>
          <a:lstStyle/>
          <a:p>
            <a:r>
              <a:rPr lang="zh-CN" altLang="en-US" sz="38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年度工作概述</a:t>
            </a:r>
            <a:endParaRPr lang="zh-CN" altLang="en-US" sz="38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TextBox 11"/>
          <p:cNvSpPr txBox="1"/>
          <p:nvPr/>
        </p:nvSpPr>
        <p:spPr>
          <a:xfrm>
            <a:off x="4412667" y="2629323"/>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5937496" y="2629323"/>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1"/>
          <p:cNvSpPr txBox="1"/>
          <p:nvPr/>
        </p:nvSpPr>
        <p:spPr>
          <a:xfrm>
            <a:off x="4412667" y="2895668"/>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1"/>
          <p:cNvSpPr txBox="1"/>
          <p:nvPr/>
        </p:nvSpPr>
        <p:spPr>
          <a:xfrm>
            <a:off x="5937496" y="2895668"/>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6"/>
    </p:custDataLst>
  </p:cSld>
  <p:clrMapOvr>
    <a:masterClrMapping/>
  </p:clrMapOvr>
  <mc:AlternateContent>
    <mc:Choice xmlns:p15="http://schemas.microsoft.com/office/powerpoint/2012/main" Requires="p15">
      <p:transition spd="slow" advClick="0" advTm="0" p14:dur="2000">
        <p15:prstTrans prst="cru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0-#ppt_w/2"/>
                                          </p:val>
                                        </p:tav>
                                        <p:tav tm="100000">
                                          <p:val>
                                            <p:strVal val="#ppt_x"/>
                                          </p:val>
                                        </p:tav>
                                      </p:tavLst>
                                    </p:anim>
                                    <p:anim calcmode="lin" valueType="num">
                                      <p:cBhvr additive="base">
                                        <p:cTn id="19"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nodeType="afterGroup">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p:tgtEl>
                                          <p:spTgt spid="11"/>
                                        </p:tgtEl>
                                        <p:attrNameLst>
                                          <p:attrName>ppt_x</p:attrName>
                                        </p:attrNameLst>
                                      </p:cBhvr>
                                      <p:tavLst>
                                        <p:tav tm="0">
                                          <p:val>
                                            <p:strVal val="#ppt_x-#ppt_w*1.125000"/>
                                          </p:val>
                                        </p:tav>
                                        <p:tav tm="100000">
                                          <p:val>
                                            <p:strVal val="#ppt_x"/>
                                          </p:val>
                                        </p:tav>
                                      </p:tavLst>
                                    </p:anim>
                                    <p:animEffect transition="in" filter="wipe(right)">
                                      <p:cBhvr>
                                        <p:cTn id="35" dur="500"/>
                                        <p:tgtEl>
                                          <p:spTgt spid="11"/>
                                        </p:tgtEl>
                                      </p:cBhvr>
                                    </p:animEffect>
                                  </p:childTnLst>
                                </p:cTn>
                              </p:par>
                            </p:childTnLst>
                          </p:cTn>
                        </p:par>
                        <p:par>
                          <p:cTn id="36" fill="hold" nodeType="afterGroup">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ppt_x</p:attrName>
                                        </p:attrNameLst>
                                      </p:cBhvr>
                                      <p:tavLst>
                                        <p:tav tm="0">
                                          <p:val>
                                            <p:strVal val="#ppt_x-#ppt_w*1.125000"/>
                                          </p:val>
                                        </p:tav>
                                        <p:tav tm="100000">
                                          <p:val>
                                            <p:strVal val="#ppt_x"/>
                                          </p:val>
                                        </p:tav>
                                      </p:tavLst>
                                    </p:anim>
                                    <p:animEffect transition="in" filter="wipe(right)">
                                      <p:cBhvr>
                                        <p:cTn id="40" dur="500"/>
                                        <p:tgtEl>
                                          <p:spTgt spid="12"/>
                                        </p:tgtEl>
                                      </p:cBhvr>
                                    </p:animEffect>
                                  </p:childTnLst>
                                </p:cTn>
                              </p:par>
                            </p:childTnLst>
                          </p:cTn>
                        </p:par>
                        <p:par>
                          <p:cTn id="41" fill="hold" nodeType="afterGroup">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par>
                          <p:cTn id="46" fill="hold" nodeType="afterGroup">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50" grpId="0"/>
      <p:bldP spid="2052" grpId="0"/>
      <p:bldP spid="8"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30" name="组合 129"/>
          <p:cNvGrpSpPr/>
          <p:nvPr/>
        </p:nvGrpSpPr>
        <p:grpSpPr>
          <a:xfrm>
            <a:off x="927325" y="1301578"/>
            <a:ext cx="3254172" cy="2939084"/>
            <a:chOff x="1375866" y="1734286"/>
            <a:chExt cx="4339134" cy="3918994"/>
          </a:xfrm>
        </p:grpSpPr>
        <p:grpSp>
          <p:nvGrpSpPr>
            <p:cNvPr id="6" name="Group 3"/>
            <p:cNvGrpSpPr>
              <a:grpSpLocks noChangeAspect="1"/>
            </p:cNvGrpSpPr>
            <p:nvPr/>
          </p:nvGrpSpPr>
          <p:grpSpPr>
            <a:xfrm>
              <a:off x="1375866" y="1734286"/>
              <a:ext cx="4339134" cy="3918994"/>
              <a:chOff x="2117725" y="293687"/>
              <a:chExt cx="5951538" cy="5375276"/>
            </a:xfrm>
          </p:grpSpPr>
          <p:grpSp>
            <p:nvGrpSpPr>
              <p:cNvPr id="37" name="Group 4"/>
              <p:cNvGrpSpPr/>
              <p:nvPr/>
            </p:nvGrpSpPr>
            <p:grpSpPr>
              <a:xfrm>
                <a:off x="2117725" y="469900"/>
                <a:ext cx="5951538" cy="5199063"/>
                <a:chOff x="2117725" y="469900"/>
                <a:chExt cx="5951538" cy="5199063"/>
              </a:xfrm>
            </p:grpSpPr>
            <p:sp>
              <p:nvSpPr>
                <p:cNvPr id="39" name="Freeform: Shape 6"/>
                <p:cNvSpPr/>
                <p:nvPr/>
              </p:nvSpPr>
              <p:spPr bwMode="auto">
                <a:xfrm>
                  <a:off x="4149725" y="2713037"/>
                  <a:ext cx="3898900" cy="2946400"/>
                </a:xfrm>
                <a:custGeom>
                  <a:gdLst>
                    <a:gd name="T0" fmla="*/ 1045 w 1839"/>
                    <a:gd name="T1" fmla="*/ 1390 h 1390"/>
                    <a:gd name="T2" fmla="*/ 942 w 1839"/>
                    <a:gd name="T3" fmla="*/ 1385 h 1390"/>
                    <a:gd name="T4" fmla="*/ 575 w 1839"/>
                    <a:gd name="T5" fmla="*/ 1190 h 1390"/>
                    <a:gd name="T6" fmla="*/ 420 w 1839"/>
                    <a:gd name="T7" fmla="*/ 878 h 1390"/>
                    <a:gd name="T8" fmla="*/ 321 w 1839"/>
                    <a:gd name="T9" fmla="*/ 689 h 1390"/>
                    <a:gd name="T10" fmla="*/ 218 w 1839"/>
                    <a:gd name="T11" fmla="*/ 673 h 1390"/>
                    <a:gd name="T12" fmla="*/ 106 w 1839"/>
                    <a:gd name="T13" fmla="*/ 786 h 1390"/>
                    <a:gd name="T14" fmla="*/ 38 w 1839"/>
                    <a:gd name="T15" fmla="*/ 813 h 1390"/>
                    <a:gd name="T16" fmla="*/ 11 w 1839"/>
                    <a:gd name="T17" fmla="*/ 744 h 1390"/>
                    <a:gd name="T18" fmla="*/ 185 w 1839"/>
                    <a:gd name="T19" fmla="*/ 574 h 1390"/>
                    <a:gd name="T20" fmla="*/ 373 w 1839"/>
                    <a:gd name="T21" fmla="*/ 599 h 1390"/>
                    <a:gd name="T22" fmla="*/ 518 w 1839"/>
                    <a:gd name="T23" fmla="*/ 842 h 1390"/>
                    <a:gd name="T24" fmla="*/ 657 w 1839"/>
                    <a:gd name="T25" fmla="*/ 1126 h 1390"/>
                    <a:gd name="T26" fmla="*/ 951 w 1839"/>
                    <a:gd name="T27" fmla="*/ 1281 h 1390"/>
                    <a:gd name="T28" fmla="*/ 1462 w 1839"/>
                    <a:gd name="T29" fmla="*/ 1147 h 1390"/>
                    <a:gd name="T30" fmla="*/ 1682 w 1839"/>
                    <a:gd name="T31" fmla="*/ 774 h 1390"/>
                    <a:gd name="T32" fmla="*/ 1732 w 1839"/>
                    <a:gd name="T33" fmla="*/ 459 h 1390"/>
                    <a:gd name="T34" fmla="*/ 1732 w 1839"/>
                    <a:gd name="T35" fmla="*/ 457 h 1390"/>
                    <a:gd name="T36" fmla="*/ 1717 w 1839"/>
                    <a:gd name="T37" fmla="*/ 254 h 1390"/>
                    <a:gd name="T38" fmla="*/ 1651 w 1839"/>
                    <a:gd name="T39" fmla="*/ 105 h 1390"/>
                    <a:gd name="T40" fmla="*/ 1629 w 1839"/>
                    <a:gd name="T41" fmla="*/ 35 h 1390"/>
                    <a:gd name="T42" fmla="*/ 1700 w 1839"/>
                    <a:gd name="T43" fmla="*/ 14 h 1390"/>
                    <a:gd name="T44" fmla="*/ 1819 w 1839"/>
                    <a:gd name="T45" fmla="*/ 235 h 1390"/>
                    <a:gd name="T46" fmla="*/ 1836 w 1839"/>
                    <a:gd name="T47" fmla="*/ 464 h 1390"/>
                    <a:gd name="T48" fmla="*/ 1836 w 1839"/>
                    <a:gd name="T49" fmla="*/ 466 h 1390"/>
                    <a:gd name="T50" fmla="*/ 1782 w 1839"/>
                    <a:gd name="T51" fmla="*/ 802 h 1390"/>
                    <a:gd name="T52" fmla="*/ 1530 w 1839"/>
                    <a:gd name="T53" fmla="*/ 1226 h 1390"/>
                    <a:gd name="T54" fmla="*/ 1045 w 1839"/>
                    <a:gd name="T55" fmla="*/ 1390 h 13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9" h="1390">
                      <a:moveTo>
                        <a:pt x="1045" y="1390"/>
                      </a:moveTo>
                      <a:cubicBezTo>
                        <a:pt x="1011" y="1390"/>
                        <a:pt x="977" y="1388"/>
                        <a:pt x="942" y="1385"/>
                      </a:cubicBezTo>
                      <a:cubicBezTo>
                        <a:pt x="787" y="1371"/>
                        <a:pt x="667" y="1307"/>
                        <a:pt x="575" y="1190"/>
                      </a:cubicBezTo>
                      <a:cubicBezTo>
                        <a:pt x="499" y="1093"/>
                        <a:pt x="457" y="979"/>
                        <a:pt x="420" y="878"/>
                      </a:cubicBezTo>
                      <a:cubicBezTo>
                        <a:pt x="388" y="792"/>
                        <a:pt x="358" y="710"/>
                        <a:pt x="321" y="689"/>
                      </a:cubicBezTo>
                      <a:cubicBezTo>
                        <a:pt x="284" y="668"/>
                        <a:pt x="250" y="663"/>
                        <a:pt x="218" y="673"/>
                      </a:cubicBezTo>
                      <a:cubicBezTo>
                        <a:pt x="148" y="696"/>
                        <a:pt x="107" y="785"/>
                        <a:pt x="106" y="786"/>
                      </a:cubicBezTo>
                      <a:cubicBezTo>
                        <a:pt x="95" y="813"/>
                        <a:pt x="64" y="824"/>
                        <a:pt x="38" y="813"/>
                      </a:cubicBezTo>
                      <a:cubicBezTo>
                        <a:pt x="12" y="801"/>
                        <a:pt x="0" y="770"/>
                        <a:pt x="11" y="744"/>
                      </a:cubicBezTo>
                      <a:cubicBezTo>
                        <a:pt x="14" y="739"/>
                        <a:pt x="71" y="612"/>
                        <a:pt x="185" y="574"/>
                      </a:cubicBezTo>
                      <a:cubicBezTo>
                        <a:pt x="246" y="554"/>
                        <a:pt x="309" y="563"/>
                        <a:pt x="373" y="599"/>
                      </a:cubicBezTo>
                      <a:cubicBezTo>
                        <a:pt x="443" y="639"/>
                        <a:pt x="477" y="733"/>
                        <a:pt x="518" y="842"/>
                      </a:cubicBezTo>
                      <a:cubicBezTo>
                        <a:pt x="552" y="936"/>
                        <a:pt x="591" y="1042"/>
                        <a:pt x="657" y="1126"/>
                      </a:cubicBezTo>
                      <a:cubicBezTo>
                        <a:pt x="730" y="1219"/>
                        <a:pt x="826" y="1270"/>
                        <a:pt x="951" y="1281"/>
                      </a:cubicBezTo>
                      <a:cubicBezTo>
                        <a:pt x="1163" y="1301"/>
                        <a:pt x="1335" y="1255"/>
                        <a:pt x="1462" y="1147"/>
                      </a:cubicBezTo>
                      <a:cubicBezTo>
                        <a:pt x="1563" y="1061"/>
                        <a:pt x="1637" y="936"/>
                        <a:pt x="1682" y="774"/>
                      </a:cubicBezTo>
                      <a:cubicBezTo>
                        <a:pt x="1720" y="640"/>
                        <a:pt x="1728" y="518"/>
                        <a:pt x="1732" y="459"/>
                      </a:cubicBezTo>
                      <a:cubicBezTo>
                        <a:pt x="1732" y="457"/>
                        <a:pt x="1732" y="457"/>
                        <a:pt x="1732" y="457"/>
                      </a:cubicBezTo>
                      <a:cubicBezTo>
                        <a:pt x="1735" y="412"/>
                        <a:pt x="1731" y="330"/>
                        <a:pt x="1717" y="254"/>
                      </a:cubicBezTo>
                      <a:cubicBezTo>
                        <a:pt x="1699" y="161"/>
                        <a:pt x="1671" y="116"/>
                        <a:pt x="1651" y="105"/>
                      </a:cubicBezTo>
                      <a:cubicBezTo>
                        <a:pt x="1625" y="92"/>
                        <a:pt x="1616" y="60"/>
                        <a:pt x="1629" y="35"/>
                      </a:cubicBezTo>
                      <a:cubicBezTo>
                        <a:pt x="1643" y="10"/>
                        <a:pt x="1674" y="0"/>
                        <a:pt x="1700" y="14"/>
                      </a:cubicBezTo>
                      <a:cubicBezTo>
                        <a:pt x="1756" y="44"/>
                        <a:pt x="1796" y="118"/>
                        <a:pt x="1819" y="235"/>
                      </a:cubicBezTo>
                      <a:cubicBezTo>
                        <a:pt x="1835" y="320"/>
                        <a:pt x="1839" y="411"/>
                        <a:pt x="1836" y="464"/>
                      </a:cubicBezTo>
                      <a:cubicBezTo>
                        <a:pt x="1836" y="466"/>
                        <a:pt x="1836" y="466"/>
                        <a:pt x="1836" y="466"/>
                      </a:cubicBezTo>
                      <a:cubicBezTo>
                        <a:pt x="1831" y="528"/>
                        <a:pt x="1823" y="658"/>
                        <a:pt x="1782" y="802"/>
                      </a:cubicBezTo>
                      <a:cubicBezTo>
                        <a:pt x="1731" y="984"/>
                        <a:pt x="1646" y="1127"/>
                        <a:pt x="1530" y="1226"/>
                      </a:cubicBezTo>
                      <a:cubicBezTo>
                        <a:pt x="1403" y="1335"/>
                        <a:pt x="1240" y="1390"/>
                        <a:pt x="1045" y="139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0" name="Freeform: Shape 7"/>
                <p:cNvSpPr/>
                <p:nvPr/>
              </p:nvSpPr>
              <p:spPr bwMode="auto">
                <a:xfrm>
                  <a:off x="4254500" y="3622675"/>
                  <a:ext cx="2792413" cy="1089025"/>
                </a:xfrm>
                <a:custGeom>
                  <a:gdLst>
                    <a:gd name="T0" fmla="*/ 988 w 1318"/>
                    <a:gd name="T1" fmla="*/ 514 h 514"/>
                    <a:gd name="T2" fmla="*/ 793 w 1318"/>
                    <a:gd name="T3" fmla="*/ 476 h 514"/>
                    <a:gd name="T4" fmla="*/ 611 w 1318"/>
                    <a:gd name="T5" fmla="*/ 347 h 514"/>
                    <a:gd name="T6" fmla="*/ 86 w 1318"/>
                    <a:gd name="T7" fmla="*/ 151 h 514"/>
                    <a:gd name="T8" fmla="*/ 14 w 1318"/>
                    <a:gd name="T9" fmla="*/ 133 h 514"/>
                    <a:gd name="T10" fmla="*/ 33 w 1318"/>
                    <a:gd name="T11" fmla="*/ 62 h 514"/>
                    <a:gd name="T12" fmla="*/ 390 w 1318"/>
                    <a:gd name="T13" fmla="*/ 63 h 514"/>
                    <a:gd name="T14" fmla="*/ 678 w 1318"/>
                    <a:gd name="T15" fmla="*/ 267 h 514"/>
                    <a:gd name="T16" fmla="*/ 829 w 1318"/>
                    <a:gd name="T17" fmla="*/ 378 h 514"/>
                    <a:gd name="T18" fmla="*/ 1167 w 1318"/>
                    <a:gd name="T19" fmla="*/ 344 h 514"/>
                    <a:gd name="T20" fmla="*/ 1200 w 1318"/>
                    <a:gd name="T21" fmla="*/ 274 h 514"/>
                    <a:gd name="T22" fmla="*/ 1229 w 1318"/>
                    <a:gd name="T23" fmla="*/ 206 h 514"/>
                    <a:gd name="T24" fmla="*/ 1297 w 1318"/>
                    <a:gd name="T25" fmla="*/ 235 h 514"/>
                    <a:gd name="T26" fmla="*/ 1241 w 1318"/>
                    <a:gd name="T27" fmla="*/ 416 h 514"/>
                    <a:gd name="T28" fmla="*/ 1064 w 1318"/>
                    <a:gd name="T29" fmla="*/ 507 h 514"/>
                    <a:gd name="T30" fmla="*/ 988 w 1318"/>
                    <a:gd name="T31" fmla="*/ 514 h 5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8" h="514">
                      <a:moveTo>
                        <a:pt x="988" y="514"/>
                      </a:moveTo>
                      <a:cubicBezTo>
                        <a:pt x="927" y="514"/>
                        <a:pt x="862" y="501"/>
                        <a:pt x="793" y="476"/>
                      </a:cubicBezTo>
                      <a:cubicBezTo>
                        <a:pt x="742" y="457"/>
                        <a:pt x="684" y="409"/>
                        <a:pt x="611" y="347"/>
                      </a:cubicBezTo>
                      <a:cubicBezTo>
                        <a:pt x="454" y="214"/>
                        <a:pt x="258" y="49"/>
                        <a:pt x="86" y="151"/>
                      </a:cubicBezTo>
                      <a:cubicBezTo>
                        <a:pt x="61" y="166"/>
                        <a:pt x="29" y="158"/>
                        <a:pt x="14" y="133"/>
                      </a:cubicBezTo>
                      <a:cubicBezTo>
                        <a:pt x="0" y="108"/>
                        <a:pt x="8" y="77"/>
                        <a:pt x="33" y="62"/>
                      </a:cubicBezTo>
                      <a:cubicBezTo>
                        <a:pt x="138" y="0"/>
                        <a:pt x="258" y="0"/>
                        <a:pt x="390" y="63"/>
                      </a:cubicBezTo>
                      <a:cubicBezTo>
                        <a:pt x="496" y="114"/>
                        <a:pt x="597" y="199"/>
                        <a:pt x="678" y="267"/>
                      </a:cubicBezTo>
                      <a:cubicBezTo>
                        <a:pt x="738" y="318"/>
                        <a:pt x="795" y="366"/>
                        <a:pt x="829" y="378"/>
                      </a:cubicBezTo>
                      <a:cubicBezTo>
                        <a:pt x="1037" y="455"/>
                        <a:pt x="1140" y="371"/>
                        <a:pt x="1167" y="344"/>
                      </a:cubicBezTo>
                      <a:cubicBezTo>
                        <a:pt x="1197" y="312"/>
                        <a:pt x="1204" y="283"/>
                        <a:pt x="1200" y="274"/>
                      </a:cubicBezTo>
                      <a:cubicBezTo>
                        <a:pt x="1189" y="247"/>
                        <a:pt x="1202" y="217"/>
                        <a:pt x="1229" y="206"/>
                      </a:cubicBezTo>
                      <a:cubicBezTo>
                        <a:pt x="1256" y="196"/>
                        <a:pt x="1286" y="209"/>
                        <a:pt x="1297" y="235"/>
                      </a:cubicBezTo>
                      <a:cubicBezTo>
                        <a:pt x="1318" y="289"/>
                        <a:pt x="1296" y="360"/>
                        <a:pt x="1241" y="416"/>
                      </a:cubicBezTo>
                      <a:cubicBezTo>
                        <a:pt x="1210" y="449"/>
                        <a:pt x="1154" y="491"/>
                        <a:pt x="1064" y="507"/>
                      </a:cubicBezTo>
                      <a:cubicBezTo>
                        <a:pt x="1040" y="511"/>
                        <a:pt x="1014" y="514"/>
                        <a:pt x="988" y="514"/>
                      </a:cubicBezTo>
                      <a:close/>
                    </a:path>
                  </a:pathLst>
                </a:custGeom>
                <a:solidFill>
                  <a:schemeClr val="accent1"/>
                </a:solidFill>
                <a:ln>
                  <a:noFill/>
                </a:ln>
              </p:spPr>
              <p:txBody>
                <a:bodyPr anchor="ctr"/>
                <a:lstStyle/>
                <a:p>
                  <a:pPr algn="ctr"/>
                  <a:endParaRPr sz="1280"/>
                </a:p>
              </p:txBody>
            </p:sp>
            <p:sp>
              <p:nvSpPr>
                <p:cNvPr id="41" name="Freeform: Shape 8"/>
                <p:cNvSpPr/>
                <p:nvPr/>
              </p:nvSpPr>
              <p:spPr bwMode="auto">
                <a:xfrm>
                  <a:off x="4003675" y="1208087"/>
                  <a:ext cx="3565525" cy="2568575"/>
                </a:xfrm>
                <a:custGeom>
                  <a:gdLst>
                    <a:gd name="T0" fmla="*/ 58 w 1682"/>
                    <a:gd name="T1" fmla="*/ 1212 h 1212"/>
                    <a:gd name="T2" fmla="*/ 42 w 1682"/>
                    <a:gd name="T3" fmla="*/ 1209 h 1212"/>
                    <a:gd name="T4" fmla="*/ 9 w 1682"/>
                    <a:gd name="T5" fmla="*/ 1143 h 1212"/>
                    <a:gd name="T6" fmla="*/ 583 w 1682"/>
                    <a:gd name="T7" fmla="*/ 903 h 1212"/>
                    <a:gd name="T8" fmla="*/ 1080 w 1682"/>
                    <a:gd name="T9" fmla="*/ 734 h 1212"/>
                    <a:gd name="T10" fmla="*/ 1052 w 1682"/>
                    <a:gd name="T11" fmla="*/ 626 h 1212"/>
                    <a:gd name="T12" fmla="*/ 809 w 1682"/>
                    <a:gd name="T13" fmla="*/ 478 h 1212"/>
                    <a:gd name="T14" fmla="*/ 573 w 1682"/>
                    <a:gd name="T15" fmla="*/ 314 h 1212"/>
                    <a:gd name="T16" fmla="*/ 573 w 1682"/>
                    <a:gd name="T17" fmla="*/ 186 h 1212"/>
                    <a:gd name="T18" fmla="*/ 740 w 1682"/>
                    <a:gd name="T19" fmla="*/ 62 h 1212"/>
                    <a:gd name="T20" fmla="*/ 1173 w 1682"/>
                    <a:gd name="T21" fmla="*/ 9 h 1212"/>
                    <a:gd name="T22" fmla="*/ 1647 w 1682"/>
                    <a:gd name="T23" fmla="*/ 65 h 1212"/>
                    <a:gd name="T24" fmla="*/ 1669 w 1682"/>
                    <a:gd name="T25" fmla="*/ 135 h 1212"/>
                    <a:gd name="T26" fmla="*/ 1598 w 1682"/>
                    <a:gd name="T27" fmla="*/ 157 h 1212"/>
                    <a:gd name="T28" fmla="*/ 1176 w 1682"/>
                    <a:gd name="T29" fmla="*/ 113 h 1212"/>
                    <a:gd name="T30" fmla="*/ 775 w 1682"/>
                    <a:gd name="T31" fmla="*/ 160 h 1212"/>
                    <a:gd name="T32" fmla="*/ 668 w 1682"/>
                    <a:gd name="T33" fmla="*/ 230 h 1212"/>
                    <a:gd name="T34" fmla="*/ 670 w 1682"/>
                    <a:gd name="T35" fmla="*/ 277 h 1212"/>
                    <a:gd name="T36" fmla="*/ 843 w 1682"/>
                    <a:gd name="T37" fmla="*/ 380 h 1212"/>
                    <a:gd name="T38" fmla="*/ 1139 w 1682"/>
                    <a:gd name="T39" fmla="*/ 568 h 1212"/>
                    <a:gd name="T40" fmla="*/ 1176 w 1682"/>
                    <a:gd name="T41" fmla="*/ 775 h 1212"/>
                    <a:gd name="T42" fmla="*/ 601 w 1682"/>
                    <a:gd name="T43" fmla="*/ 1006 h 1212"/>
                    <a:gd name="T44" fmla="*/ 263 w 1682"/>
                    <a:gd name="T45" fmla="*/ 1078 h 1212"/>
                    <a:gd name="T46" fmla="*/ 108 w 1682"/>
                    <a:gd name="T47" fmla="*/ 1176 h 1212"/>
                    <a:gd name="T48" fmla="*/ 58 w 1682"/>
                    <a:gd name="T49" fmla="*/ 1212 h 12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2" h="1212">
                      <a:moveTo>
                        <a:pt x="58" y="1212"/>
                      </a:moveTo>
                      <a:cubicBezTo>
                        <a:pt x="53" y="1212"/>
                        <a:pt x="47" y="1211"/>
                        <a:pt x="42" y="1209"/>
                      </a:cubicBezTo>
                      <a:cubicBezTo>
                        <a:pt x="15" y="1200"/>
                        <a:pt x="0" y="1170"/>
                        <a:pt x="9" y="1143"/>
                      </a:cubicBezTo>
                      <a:cubicBezTo>
                        <a:pt x="59" y="994"/>
                        <a:pt x="313" y="950"/>
                        <a:pt x="583" y="903"/>
                      </a:cubicBezTo>
                      <a:cubicBezTo>
                        <a:pt x="787" y="868"/>
                        <a:pt x="1042" y="823"/>
                        <a:pt x="1080" y="734"/>
                      </a:cubicBezTo>
                      <a:cubicBezTo>
                        <a:pt x="1092" y="708"/>
                        <a:pt x="1082" y="671"/>
                        <a:pt x="1052" y="626"/>
                      </a:cubicBezTo>
                      <a:cubicBezTo>
                        <a:pt x="998" y="543"/>
                        <a:pt x="902" y="510"/>
                        <a:pt x="809" y="478"/>
                      </a:cubicBezTo>
                      <a:cubicBezTo>
                        <a:pt x="711" y="445"/>
                        <a:pt x="610" y="410"/>
                        <a:pt x="573" y="314"/>
                      </a:cubicBezTo>
                      <a:cubicBezTo>
                        <a:pt x="556" y="269"/>
                        <a:pt x="556" y="225"/>
                        <a:pt x="573" y="186"/>
                      </a:cubicBezTo>
                      <a:cubicBezTo>
                        <a:pt x="605" y="117"/>
                        <a:pt x="684" y="82"/>
                        <a:pt x="740" y="62"/>
                      </a:cubicBezTo>
                      <a:cubicBezTo>
                        <a:pt x="811" y="37"/>
                        <a:pt x="993" y="14"/>
                        <a:pt x="1173" y="9"/>
                      </a:cubicBezTo>
                      <a:cubicBezTo>
                        <a:pt x="1461" y="0"/>
                        <a:pt x="1590" y="34"/>
                        <a:pt x="1647" y="65"/>
                      </a:cubicBezTo>
                      <a:cubicBezTo>
                        <a:pt x="1673" y="78"/>
                        <a:pt x="1682" y="110"/>
                        <a:pt x="1669" y="135"/>
                      </a:cubicBezTo>
                      <a:cubicBezTo>
                        <a:pt x="1655" y="161"/>
                        <a:pt x="1624" y="170"/>
                        <a:pt x="1598" y="157"/>
                      </a:cubicBezTo>
                      <a:cubicBezTo>
                        <a:pt x="1535" y="123"/>
                        <a:pt x="1377" y="107"/>
                        <a:pt x="1176" y="113"/>
                      </a:cubicBezTo>
                      <a:cubicBezTo>
                        <a:pt x="992" y="118"/>
                        <a:pt x="827" y="141"/>
                        <a:pt x="775" y="160"/>
                      </a:cubicBezTo>
                      <a:cubicBezTo>
                        <a:pt x="715" y="181"/>
                        <a:pt x="680" y="204"/>
                        <a:pt x="668" y="230"/>
                      </a:cubicBezTo>
                      <a:cubicBezTo>
                        <a:pt x="664" y="238"/>
                        <a:pt x="660" y="252"/>
                        <a:pt x="670" y="277"/>
                      </a:cubicBezTo>
                      <a:cubicBezTo>
                        <a:pt x="690" y="327"/>
                        <a:pt x="761" y="352"/>
                        <a:pt x="843" y="380"/>
                      </a:cubicBezTo>
                      <a:cubicBezTo>
                        <a:pt x="947" y="416"/>
                        <a:pt x="1065" y="457"/>
                        <a:pt x="1139" y="568"/>
                      </a:cubicBezTo>
                      <a:cubicBezTo>
                        <a:pt x="1190" y="645"/>
                        <a:pt x="1202" y="715"/>
                        <a:pt x="1176" y="775"/>
                      </a:cubicBezTo>
                      <a:cubicBezTo>
                        <a:pt x="1115" y="916"/>
                        <a:pt x="865" y="960"/>
                        <a:pt x="601" y="1006"/>
                      </a:cubicBezTo>
                      <a:cubicBezTo>
                        <a:pt x="481" y="1026"/>
                        <a:pt x="357" y="1048"/>
                        <a:pt x="263" y="1078"/>
                      </a:cubicBezTo>
                      <a:cubicBezTo>
                        <a:pt x="200" y="1098"/>
                        <a:pt x="123" y="1131"/>
                        <a:pt x="108" y="1176"/>
                      </a:cubicBezTo>
                      <a:cubicBezTo>
                        <a:pt x="100" y="1198"/>
                        <a:pt x="80" y="1212"/>
                        <a:pt x="58" y="121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2" name="Freeform: Shape 9"/>
                <p:cNvSpPr/>
                <p:nvPr/>
              </p:nvSpPr>
              <p:spPr bwMode="auto">
                <a:xfrm>
                  <a:off x="2503488" y="712787"/>
                  <a:ext cx="1571625" cy="2428875"/>
                </a:xfrm>
                <a:custGeom>
                  <a:gdLst>
                    <a:gd name="T0" fmla="*/ 406 w 742"/>
                    <a:gd name="T1" fmla="*/ 1146 h 1146"/>
                    <a:gd name="T2" fmla="*/ 355 w 742"/>
                    <a:gd name="T3" fmla="*/ 1099 h 1146"/>
                    <a:gd name="T4" fmla="*/ 387 w 742"/>
                    <a:gd name="T5" fmla="*/ 1045 h 1146"/>
                    <a:gd name="T6" fmla="*/ 366 w 742"/>
                    <a:gd name="T7" fmla="*/ 853 h 1146"/>
                    <a:gd name="T8" fmla="*/ 247 w 742"/>
                    <a:gd name="T9" fmla="*/ 732 h 1146"/>
                    <a:gd name="T10" fmla="*/ 152 w 742"/>
                    <a:gd name="T11" fmla="*/ 650 h 1146"/>
                    <a:gd name="T12" fmla="*/ 136 w 742"/>
                    <a:gd name="T13" fmla="*/ 132 h 1146"/>
                    <a:gd name="T14" fmla="*/ 442 w 742"/>
                    <a:gd name="T15" fmla="*/ 2 h 1146"/>
                    <a:gd name="T16" fmla="*/ 709 w 742"/>
                    <a:gd name="T17" fmla="*/ 65 h 1146"/>
                    <a:gd name="T18" fmla="*/ 727 w 742"/>
                    <a:gd name="T19" fmla="*/ 137 h 1146"/>
                    <a:gd name="T20" fmla="*/ 655 w 742"/>
                    <a:gd name="T21" fmla="*/ 154 h 1146"/>
                    <a:gd name="T22" fmla="*/ 444 w 742"/>
                    <a:gd name="T23" fmla="*/ 106 h 1146"/>
                    <a:gd name="T24" fmla="*/ 214 w 742"/>
                    <a:gd name="T25" fmla="*/ 201 h 1146"/>
                    <a:gd name="T26" fmla="*/ 228 w 742"/>
                    <a:gd name="T27" fmla="*/ 579 h 1146"/>
                    <a:gd name="T28" fmla="*/ 310 w 742"/>
                    <a:gd name="T29" fmla="*/ 650 h 1146"/>
                    <a:gd name="T30" fmla="*/ 459 w 742"/>
                    <a:gd name="T31" fmla="*/ 806 h 1146"/>
                    <a:gd name="T32" fmla="*/ 477 w 742"/>
                    <a:gd name="T33" fmla="*/ 1099 h 1146"/>
                    <a:gd name="T34" fmla="*/ 412 w 742"/>
                    <a:gd name="T35" fmla="*/ 1145 h 1146"/>
                    <a:gd name="T36" fmla="*/ 406 w 742"/>
                    <a:gd name="T37" fmla="*/ 1146 h 114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2" h="1146">
                      <a:moveTo>
                        <a:pt x="406" y="1146"/>
                      </a:moveTo>
                      <a:cubicBezTo>
                        <a:pt x="380" y="1146"/>
                        <a:pt x="358" y="1126"/>
                        <a:pt x="355" y="1099"/>
                      </a:cubicBezTo>
                      <a:cubicBezTo>
                        <a:pt x="352" y="1076"/>
                        <a:pt x="366" y="1054"/>
                        <a:pt x="387" y="1045"/>
                      </a:cubicBezTo>
                      <a:cubicBezTo>
                        <a:pt x="399" y="1014"/>
                        <a:pt x="393" y="906"/>
                        <a:pt x="366" y="853"/>
                      </a:cubicBezTo>
                      <a:cubicBezTo>
                        <a:pt x="342" y="805"/>
                        <a:pt x="296" y="770"/>
                        <a:pt x="247" y="732"/>
                      </a:cubicBezTo>
                      <a:cubicBezTo>
                        <a:pt x="214" y="707"/>
                        <a:pt x="181" y="681"/>
                        <a:pt x="152" y="650"/>
                      </a:cubicBezTo>
                      <a:cubicBezTo>
                        <a:pt x="35" y="525"/>
                        <a:pt x="0" y="287"/>
                        <a:pt x="136" y="132"/>
                      </a:cubicBezTo>
                      <a:cubicBezTo>
                        <a:pt x="228" y="28"/>
                        <a:pt x="353" y="4"/>
                        <a:pt x="442" y="2"/>
                      </a:cubicBezTo>
                      <a:cubicBezTo>
                        <a:pt x="539" y="0"/>
                        <a:pt x="641" y="24"/>
                        <a:pt x="709" y="65"/>
                      </a:cubicBezTo>
                      <a:cubicBezTo>
                        <a:pt x="734" y="80"/>
                        <a:pt x="742" y="112"/>
                        <a:pt x="727" y="137"/>
                      </a:cubicBezTo>
                      <a:cubicBezTo>
                        <a:pt x="712" y="161"/>
                        <a:pt x="680" y="169"/>
                        <a:pt x="655" y="154"/>
                      </a:cubicBezTo>
                      <a:cubicBezTo>
                        <a:pt x="614" y="129"/>
                        <a:pt x="532" y="104"/>
                        <a:pt x="444" y="106"/>
                      </a:cubicBezTo>
                      <a:cubicBezTo>
                        <a:pt x="376" y="107"/>
                        <a:pt x="281" y="125"/>
                        <a:pt x="214" y="201"/>
                      </a:cubicBezTo>
                      <a:cubicBezTo>
                        <a:pt x="136" y="290"/>
                        <a:pt x="123" y="467"/>
                        <a:pt x="228" y="579"/>
                      </a:cubicBezTo>
                      <a:cubicBezTo>
                        <a:pt x="251" y="604"/>
                        <a:pt x="280" y="626"/>
                        <a:pt x="310" y="650"/>
                      </a:cubicBezTo>
                      <a:cubicBezTo>
                        <a:pt x="366" y="693"/>
                        <a:pt x="424" y="737"/>
                        <a:pt x="459" y="806"/>
                      </a:cubicBezTo>
                      <a:cubicBezTo>
                        <a:pt x="492" y="872"/>
                        <a:pt x="515" y="1027"/>
                        <a:pt x="477" y="1099"/>
                      </a:cubicBezTo>
                      <a:cubicBezTo>
                        <a:pt x="457" y="1135"/>
                        <a:pt x="428" y="1143"/>
                        <a:pt x="412" y="1145"/>
                      </a:cubicBezTo>
                      <a:cubicBezTo>
                        <a:pt x="410" y="1145"/>
                        <a:pt x="408" y="1146"/>
                        <a:pt x="406" y="114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3" name="Freeform: Shape 10"/>
                <p:cNvSpPr/>
                <p:nvPr/>
              </p:nvSpPr>
              <p:spPr bwMode="auto">
                <a:xfrm>
                  <a:off x="3527425" y="898525"/>
                  <a:ext cx="2271713" cy="2473325"/>
                </a:xfrm>
                <a:custGeom>
                  <a:gdLst>
                    <a:gd name="T0" fmla="*/ 60 w 1072"/>
                    <a:gd name="T1" fmla="*/ 1167 h 1167"/>
                    <a:gd name="T2" fmla="*/ 36 w 1072"/>
                    <a:gd name="T3" fmla="*/ 1161 h 1167"/>
                    <a:gd name="T4" fmla="*/ 13 w 1072"/>
                    <a:gd name="T5" fmla="*/ 1091 h 1167"/>
                    <a:gd name="T6" fmla="*/ 28 w 1072"/>
                    <a:gd name="T7" fmla="*/ 1062 h 1167"/>
                    <a:gd name="T8" fmla="*/ 336 w 1072"/>
                    <a:gd name="T9" fmla="*/ 551 h 1167"/>
                    <a:gd name="T10" fmla="*/ 994 w 1072"/>
                    <a:gd name="T11" fmla="*/ 10 h 1167"/>
                    <a:gd name="T12" fmla="*/ 1062 w 1072"/>
                    <a:gd name="T13" fmla="*/ 40 h 1167"/>
                    <a:gd name="T14" fmla="*/ 1032 w 1072"/>
                    <a:gd name="T15" fmla="*/ 107 h 1167"/>
                    <a:gd name="T16" fmla="*/ 417 w 1072"/>
                    <a:gd name="T17" fmla="*/ 615 h 1167"/>
                    <a:gd name="T18" fmla="*/ 121 w 1072"/>
                    <a:gd name="T19" fmla="*/ 1109 h 1167"/>
                    <a:gd name="T20" fmla="*/ 106 w 1072"/>
                    <a:gd name="T21" fmla="*/ 1138 h 1167"/>
                    <a:gd name="T22" fmla="*/ 60 w 1072"/>
                    <a:gd name="T23" fmla="*/ 1167 h 1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2" h="1167">
                      <a:moveTo>
                        <a:pt x="60" y="1167"/>
                      </a:moveTo>
                      <a:cubicBezTo>
                        <a:pt x="52" y="1167"/>
                        <a:pt x="44" y="1165"/>
                        <a:pt x="36" y="1161"/>
                      </a:cubicBezTo>
                      <a:cubicBezTo>
                        <a:pt x="11" y="1148"/>
                        <a:pt x="0" y="1117"/>
                        <a:pt x="13" y="1091"/>
                      </a:cubicBezTo>
                      <a:cubicBezTo>
                        <a:pt x="18" y="1082"/>
                        <a:pt x="22" y="1073"/>
                        <a:pt x="28" y="1062"/>
                      </a:cubicBezTo>
                      <a:cubicBezTo>
                        <a:pt x="85" y="948"/>
                        <a:pt x="191" y="734"/>
                        <a:pt x="336" y="551"/>
                      </a:cubicBezTo>
                      <a:cubicBezTo>
                        <a:pt x="629" y="178"/>
                        <a:pt x="894" y="48"/>
                        <a:pt x="994" y="10"/>
                      </a:cubicBezTo>
                      <a:cubicBezTo>
                        <a:pt x="1021" y="0"/>
                        <a:pt x="1051" y="13"/>
                        <a:pt x="1062" y="40"/>
                      </a:cubicBezTo>
                      <a:cubicBezTo>
                        <a:pt x="1072" y="67"/>
                        <a:pt x="1058" y="97"/>
                        <a:pt x="1032" y="107"/>
                      </a:cubicBezTo>
                      <a:cubicBezTo>
                        <a:pt x="940" y="142"/>
                        <a:pt x="695" y="263"/>
                        <a:pt x="417" y="615"/>
                      </a:cubicBezTo>
                      <a:cubicBezTo>
                        <a:pt x="280" y="790"/>
                        <a:pt x="176" y="997"/>
                        <a:pt x="121" y="1109"/>
                      </a:cubicBezTo>
                      <a:cubicBezTo>
                        <a:pt x="115" y="1119"/>
                        <a:pt x="111" y="1129"/>
                        <a:pt x="106" y="1138"/>
                      </a:cubicBezTo>
                      <a:cubicBezTo>
                        <a:pt x="97" y="1156"/>
                        <a:pt x="79" y="1167"/>
                        <a:pt x="60" y="116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4" name="Freeform: Shape 11"/>
                <p:cNvSpPr/>
                <p:nvPr/>
              </p:nvSpPr>
              <p:spPr bwMode="auto">
                <a:xfrm>
                  <a:off x="3408363" y="2251075"/>
                  <a:ext cx="2333625" cy="1746250"/>
                </a:xfrm>
                <a:custGeom>
                  <a:gdLst>
                    <a:gd name="T0" fmla="*/ 59 w 1101"/>
                    <a:gd name="T1" fmla="*/ 824 h 824"/>
                    <a:gd name="T2" fmla="*/ 40 w 1101"/>
                    <a:gd name="T3" fmla="*/ 820 h 824"/>
                    <a:gd name="T4" fmla="*/ 11 w 1101"/>
                    <a:gd name="T5" fmla="*/ 752 h 824"/>
                    <a:gd name="T6" fmla="*/ 481 w 1101"/>
                    <a:gd name="T7" fmla="*/ 196 h 824"/>
                    <a:gd name="T8" fmla="*/ 1049 w 1101"/>
                    <a:gd name="T9" fmla="*/ 0 h 824"/>
                    <a:gd name="T10" fmla="*/ 1049 w 1101"/>
                    <a:gd name="T11" fmla="*/ 0 h 824"/>
                    <a:gd name="T12" fmla="*/ 1101 w 1101"/>
                    <a:gd name="T13" fmla="*/ 51 h 824"/>
                    <a:gd name="T14" fmla="*/ 1049 w 1101"/>
                    <a:gd name="T15" fmla="*/ 104 h 824"/>
                    <a:gd name="T16" fmla="*/ 539 w 1101"/>
                    <a:gd name="T17" fmla="*/ 283 h 824"/>
                    <a:gd name="T18" fmla="*/ 108 w 1101"/>
                    <a:gd name="T19" fmla="*/ 791 h 824"/>
                    <a:gd name="T20" fmla="*/ 59 w 1101"/>
                    <a:gd name="T21" fmla="*/ 824 h 8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824">
                      <a:moveTo>
                        <a:pt x="59" y="824"/>
                      </a:moveTo>
                      <a:cubicBezTo>
                        <a:pt x="53" y="824"/>
                        <a:pt x="46" y="822"/>
                        <a:pt x="40" y="820"/>
                      </a:cubicBezTo>
                      <a:cubicBezTo>
                        <a:pt x="13" y="809"/>
                        <a:pt x="0" y="779"/>
                        <a:pt x="11" y="752"/>
                      </a:cubicBezTo>
                      <a:cubicBezTo>
                        <a:pt x="124" y="474"/>
                        <a:pt x="329" y="296"/>
                        <a:pt x="481" y="196"/>
                      </a:cubicBezTo>
                      <a:cubicBezTo>
                        <a:pt x="668" y="73"/>
                        <a:pt x="880" y="0"/>
                        <a:pt x="1049" y="0"/>
                      </a:cubicBezTo>
                      <a:cubicBezTo>
                        <a:pt x="1049" y="0"/>
                        <a:pt x="1049" y="0"/>
                        <a:pt x="1049" y="0"/>
                      </a:cubicBezTo>
                      <a:cubicBezTo>
                        <a:pt x="1078" y="0"/>
                        <a:pt x="1101" y="23"/>
                        <a:pt x="1101" y="51"/>
                      </a:cubicBezTo>
                      <a:cubicBezTo>
                        <a:pt x="1101" y="80"/>
                        <a:pt x="1078" y="103"/>
                        <a:pt x="1049" y="104"/>
                      </a:cubicBezTo>
                      <a:cubicBezTo>
                        <a:pt x="899" y="104"/>
                        <a:pt x="709" y="171"/>
                        <a:pt x="539" y="283"/>
                      </a:cubicBezTo>
                      <a:cubicBezTo>
                        <a:pt x="399" y="375"/>
                        <a:pt x="210" y="537"/>
                        <a:pt x="108" y="791"/>
                      </a:cubicBezTo>
                      <a:cubicBezTo>
                        <a:pt x="99" y="811"/>
                        <a:pt x="80" y="824"/>
                        <a:pt x="59" y="82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5" name="Freeform: Shape 13"/>
                <p:cNvSpPr/>
                <p:nvPr/>
              </p:nvSpPr>
              <p:spPr bwMode="auto">
                <a:xfrm>
                  <a:off x="3233738" y="4910137"/>
                  <a:ext cx="1144588" cy="579438"/>
                </a:xfrm>
                <a:custGeom>
                  <a:gdLst>
                    <a:gd name="T0" fmla="*/ 0 w 540"/>
                    <a:gd name="T1" fmla="*/ 0 h 273"/>
                    <a:gd name="T2" fmla="*/ 540 w 540"/>
                    <a:gd name="T3" fmla="*/ 259 h 273"/>
                  </a:gdLst>
                  <a:cxnLst>
                    <a:cxn ang="0">
                      <a:pos x="T0" y="T1"/>
                    </a:cxn>
                    <a:cxn ang="0">
                      <a:pos x="T2" y="T3"/>
                    </a:cxn>
                  </a:cxnLst>
                  <a:rect l="0" t="0" r="r" b="b"/>
                  <a:pathLst>
                    <a:path w="540" h="273">
                      <a:moveTo>
                        <a:pt x="0" y="0"/>
                      </a:moveTo>
                      <a:cubicBezTo>
                        <a:pt x="0" y="0"/>
                        <a:pt x="249" y="273"/>
                        <a:pt x="540" y="25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6" name="Freeform: Shape 14"/>
                <p:cNvSpPr/>
                <p:nvPr/>
              </p:nvSpPr>
              <p:spPr bwMode="auto">
                <a:xfrm>
                  <a:off x="3036888" y="4711700"/>
                  <a:ext cx="1522413" cy="957263"/>
                </a:xfrm>
                <a:custGeom>
                  <a:gdLst>
                    <a:gd name="T0" fmla="*/ 693 w 718"/>
                    <a:gd name="T1" fmla="*/ 412 h 452"/>
                    <a:gd name="T2" fmla="*/ 637 w 718"/>
                    <a:gd name="T3" fmla="*/ 437 h 452"/>
                    <a:gd name="T4" fmla="*/ 31 w 718"/>
                    <a:gd name="T5" fmla="*/ 150 h 452"/>
                    <a:gd name="T6" fmla="*/ 37 w 718"/>
                    <a:gd name="T7" fmla="*/ 32 h 452"/>
                    <a:gd name="T8" fmla="*/ 155 w 718"/>
                    <a:gd name="T9" fmla="*/ 37 h 452"/>
                    <a:gd name="T10" fmla="*/ 629 w 718"/>
                    <a:gd name="T11" fmla="*/ 269 h 452"/>
                    <a:gd name="T12" fmla="*/ 717 w 718"/>
                    <a:gd name="T13" fmla="*/ 349 h 452"/>
                    <a:gd name="T14" fmla="*/ 693 w 718"/>
                    <a:gd name="T15" fmla="*/ 412 h 45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 h="452">
                      <a:moveTo>
                        <a:pt x="693" y="412"/>
                      </a:moveTo>
                      <a:cubicBezTo>
                        <a:pt x="678" y="426"/>
                        <a:pt x="659" y="435"/>
                        <a:pt x="637" y="437"/>
                      </a:cubicBezTo>
                      <a:cubicBezTo>
                        <a:pt x="311" y="452"/>
                        <a:pt x="42" y="162"/>
                        <a:pt x="31" y="150"/>
                      </a:cubicBezTo>
                      <a:cubicBezTo>
                        <a:pt x="0" y="116"/>
                        <a:pt x="2" y="63"/>
                        <a:pt x="37" y="32"/>
                      </a:cubicBezTo>
                      <a:cubicBezTo>
                        <a:pt x="71" y="0"/>
                        <a:pt x="124" y="3"/>
                        <a:pt x="155" y="37"/>
                      </a:cubicBezTo>
                      <a:cubicBezTo>
                        <a:pt x="159" y="41"/>
                        <a:pt x="383" y="281"/>
                        <a:pt x="629" y="269"/>
                      </a:cubicBezTo>
                      <a:cubicBezTo>
                        <a:pt x="676" y="267"/>
                        <a:pt x="715" y="302"/>
                        <a:pt x="717" y="349"/>
                      </a:cubicBezTo>
                      <a:cubicBezTo>
                        <a:pt x="718" y="373"/>
                        <a:pt x="709" y="396"/>
                        <a:pt x="693" y="412"/>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7" name="Freeform: Shape 20"/>
                <p:cNvSpPr/>
                <p:nvPr/>
              </p:nvSpPr>
              <p:spPr bwMode="auto">
                <a:xfrm>
                  <a:off x="2117725" y="4819650"/>
                  <a:ext cx="381000" cy="454025"/>
                </a:xfrm>
                <a:custGeom>
                  <a:gdLst>
                    <a:gd name="T0" fmla="*/ 42 w 180"/>
                    <a:gd name="T1" fmla="*/ 0 h 214"/>
                    <a:gd name="T2" fmla="*/ 104 w 180"/>
                    <a:gd name="T3" fmla="*/ 214 h 214"/>
                    <a:gd name="T4" fmla="*/ 180 w 180"/>
                    <a:gd name="T5" fmla="*/ 137 h 214"/>
                    <a:gd name="T6" fmla="*/ 42 w 180"/>
                    <a:gd name="T7" fmla="*/ 0 h 214"/>
                  </a:gdLst>
                  <a:cxnLst>
                    <a:cxn ang="0">
                      <a:pos x="T0" y="T1"/>
                    </a:cxn>
                    <a:cxn ang="0">
                      <a:pos x="T2" y="T3"/>
                    </a:cxn>
                    <a:cxn ang="0">
                      <a:pos x="T4" y="T5"/>
                    </a:cxn>
                    <a:cxn ang="0">
                      <a:pos x="T6" y="T7"/>
                    </a:cxn>
                  </a:cxnLst>
                  <a:rect l="0" t="0" r="r" b="b"/>
                  <a:pathLst>
                    <a:path w="180" h="214">
                      <a:moveTo>
                        <a:pt x="42" y="0"/>
                      </a:moveTo>
                      <a:cubicBezTo>
                        <a:pt x="0" y="42"/>
                        <a:pt x="28" y="138"/>
                        <a:pt x="104" y="214"/>
                      </a:cubicBezTo>
                      <a:cubicBezTo>
                        <a:pt x="180" y="137"/>
                        <a:pt x="180" y="137"/>
                        <a:pt x="180" y="137"/>
                      </a:cubicBezTo>
                      <a:lnTo>
                        <a:pt x="42"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8" name="Freeform: Shape 21"/>
                <p:cNvSpPr/>
                <p:nvPr/>
              </p:nvSpPr>
              <p:spPr bwMode="auto">
                <a:xfrm>
                  <a:off x="2143125" y="4078287"/>
                  <a:ext cx="1031875" cy="869950"/>
                </a:xfrm>
                <a:custGeom>
                  <a:gdLst>
                    <a:gd name="T0" fmla="*/ 245 w 487"/>
                    <a:gd name="T1" fmla="*/ 411 h 411"/>
                    <a:gd name="T2" fmla="*/ 487 w 487"/>
                    <a:gd name="T3" fmla="*/ 168 h 411"/>
                    <a:gd name="T4" fmla="*/ 350 w 487"/>
                    <a:gd name="T5" fmla="*/ 31 h 411"/>
                    <a:gd name="T6" fmla="*/ 319 w 487"/>
                    <a:gd name="T7" fmla="*/ 0 h 411"/>
                    <a:gd name="T8" fmla="*/ 0 w 487"/>
                    <a:gd name="T9" fmla="*/ 319 h 411"/>
                    <a:gd name="T10" fmla="*/ 30 w 487"/>
                    <a:gd name="T11" fmla="*/ 350 h 411"/>
                    <a:gd name="T12" fmla="*/ 245 w 487"/>
                    <a:gd name="T13" fmla="*/ 411 h 411"/>
                  </a:gdLst>
                  <a:cxnLst>
                    <a:cxn ang="0">
                      <a:pos x="T0" y="T1"/>
                    </a:cxn>
                    <a:cxn ang="0">
                      <a:pos x="T2" y="T3"/>
                    </a:cxn>
                    <a:cxn ang="0">
                      <a:pos x="T4" y="T5"/>
                    </a:cxn>
                    <a:cxn ang="0">
                      <a:pos x="T6" y="T7"/>
                    </a:cxn>
                    <a:cxn ang="0">
                      <a:pos x="T8" y="T9"/>
                    </a:cxn>
                    <a:cxn ang="0">
                      <a:pos x="T10" y="T11"/>
                    </a:cxn>
                    <a:cxn ang="0">
                      <a:pos x="T12" y="T13"/>
                    </a:cxn>
                  </a:cxnLst>
                  <a:rect l="0" t="0" r="r" b="b"/>
                  <a:pathLst>
                    <a:path w="487" h="411">
                      <a:moveTo>
                        <a:pt x="245" y="411"/>
                      </a:moveTo>
                      <a:cubicBezTo>
                        <a:pt x="487" y="168"/>
                        <a:pt x="487" y="168"/>
                        <a:pt x="487" y="168"/>
                      </a:cubicBezTo>
                      <a:cubicBezTo>
                        <a:pt x="350" y="31"/>
                        <a:pt x="350" y="31"/>
                        <a:pt x="350" y="31"/>
                      </a:cubicBezTo>
                      <a:cubicBezTo>
                        <a:pt x="319" y="0"/>
                        <a:pt x="319" y="0"/>
                        <a:pt x="319" y="0"/>
                      </a:cubicBezTo>
                      <a:cubicBezTo>
                        <a:pt x="0" y="319"/>
                        <a:pt x="0" y="319"/>
                        <a:pt x="0" y="319"/>
                      </a:cubicBezTo>
                      <a:cubicBezTo>
                        <a:pt x="30" y="350"/>
                        <a:pt x="30" y="350"/>
                        <a:pt x="30" y="350"/>
                      </a:cubicBezTo>
                      <a:cubicBezTo>
                        <a:pt x="73" y="307"/>
                        <a:pt x="169" y="335"/>
                        <a:pt x="245" y="411"/>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49" name="Freeform: Shape 22"/>
                <p:cNvSpPr/>
                <p:nvPr/>
              </p:nvSpPr>
              <p:spPr bwMode="auto">
                <a:xfrm>
                  <a:off x="2206625" y="4729162"/>
                  <a:ext cx="455613" cy="381000"/>
                </a:xfrm>
                <a:custGeom>
                  <a:gdLst>
                    <a:gd name="T0" fmla="*/ 215 w 215"/>
                    <a:gd name="T1" fmla="*/ 104 h 180"/>
                    <a:gd name="T2" fmla="*/ 0 w 215"/>
                    <a:gd name="T3" fmla="*/ 43 h 180"/>
                    <a:gd name="T4" fmla="*/ 138 w 215"/>
                    <a:gd name="T5" fmla="*/ 180 h 180"/>
                    <a:gd name="T6" fmla="*/ 215 w 215"/>
                    <a:gd name="T7" fmla="*/ 104 h 180"/>
                  </a:gdLst>
                  <a:cxnLst>
                    <a:cxn ang="0">
                      <a:pos x="T0" y="T1"/>
                    </a:cxn>
                    <a:cxn ang="0">
                      <a:pos x="T2" y="T3"/>
                    </a:cxn>
                    <a:cxn ang="0">
                      <a:pos x="T4" y="T5"/>
                    </a:cxn>
                    <a:cxn ang="0">
                      <a:pos x="T6" y="T7"/>
                    </a:cxn>
                  </a:cxnLst>
                  <a:rect l="0" t="0" r="r" b="b"/>
                  <a:pathLst>
                    <a:path w="215" h="180">
                      <a:moveTo>
                        <a:pt x="215" y="104"/>
                      </a:moveTo>
                      <a:cubicBezTo>
                        <a:pt x="139" y="28"/>
                        <a:pt x="43" y="0"/>
                        <a:pt x="0" y="43"/>
                      </a:cubicBezTo>
                      <a:cubicBezTo>
                        <a:pt x="138" y="180"/>
                        <a:pt x="138" y="180"/>
                        <a:pt x="138" y="180"/>
                      </a:cubicBezTo>
                      <a:lnTo>
                        <a:pt x="215" y="104"/>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0" name="Freeform: Shape 23"/>
                <p:cNvSpPr/>
                <p:nvPr/>
              </p:nvSpPr>
              <p:spPr bwMode="auto">
                <a:xfrm>
                  <a:off x="2884488" y="2743200"/>
                  <a:ext cx="1222375" cy="1690688"/>
                </a:xfrm>
                <a:custGeom>
                  <a:gdLst>
                    <a:gd name="T0" fmla="*/ 577 w 577"/>
                    <a:gd name="T1" fmla="*/ 359 h 798"/>
                    <a:gd name="T2" fmla="*/ 233 w 577"/>
                    <a:gd name="T3" fmla="*/ 16 h 798"/>
                    <a:gd name="T4" fmla="*/ 178 w 577"/>
                    <a:gd name="T5" fmla="*/ 16 h 798"/>
                    <a:gd name="T6" fmla="*/ 178 w 577"/>
                    <a:gd name="T7" fmla="*/ 71 h 798"/>
                    <a:gd name="T8" fmla="*/ 192 w 577"/>
                    <a:gd name="T9" fmla="*/ 85 h 798"/>
                    <a:gd name="T10" fmla="*/ 0 w 577"/>
                    <a:gd name="T11" fmla="*/ 661 h 798"/>
                    <a:gd name="T12" fmla="*/ 137 w 577"/>
                    <a:gd name="T13" fmla="*/ 798 h 798"/>
                    <a:gd name="T14" fmla="*/ 577 w 577"/>
                    <a:gd name="T15" fmla="*/ 359 h 79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798">
                      <a:moveTo>
                        <a:pt x="577" y="359"/>
                      </a:moveTo>
                      <a:cubicBezTo>
                        <a:pt x="233" y="16"/>
                        <a:pt x="233" y="16"/>
                        <a:pt x="233" y="16"/>
                      </a:cubicBezTo>
                      <a:cubicBezTo>
                        <a:pt x="218" y="0"/>
                        <a:pt x="193" y="0"/>
                        <a:pt x="178" y="16"/>
                      </a:cubicBezTo>
                      <a:cubicBezTo>
                        <a:pt x="162" y="31"/>
                        <a:pt x="162" y="56"/>
                        <a:pt x="178" y="71"/>
                      </a:cubicBezTo>
                      <a:cubicBezTo>
                        <a:pt x="192" y="85"/>
                        <a:pt x="192" y="85"/>
                        <a:pt x="192" y="85"/>
                      </a:cubicBezTo>
                      <a:cubicBezTo>
                        <a:pt x="0" y="661"/>
                        <a:pt x="0" y="661"/>
                        <a:pt x="0" y="661"/>
                      </a:cubicBezTo>
                      <a:cubicBezTo>
                        <a:pt x="137" y="798"/>
                        <a:pt x="137" y="798"/>
                        <a:pt x="137" y="798"/>
                      </a:cubicBezTo>
                      <a:lnTo>
                        <a:pt x="577" y="35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1" name="Freeform: Shape 24"/>
                <p:cNvSpPr/>
                <p:nvPr/>
              </p:nvSpPr>
              <p:spPr bwMode="auto">
                <a:xfrm>
                  <a:off x="2338388" y="5110162"/>
                  <a:ext cx="452438" cy="382588"/>
                </a:xfrm>
                <a:custGeom>
                  <a:gdLst>
                    <a:gd name="T0" fmla="*/ 214 w 214"/>
                    <a:gd name="T1" fmla="*/ 138 h 181"/>
                    <a:gd name="T2" fmla="*/ 76 w 214"/>
                    <a:gd name="T3" fmla="*/ 0 h 181"/>
                    <a:gd name="T4" fmla="*/ 0 w 214"/>
                    <a:gd name="T5" fmla="*/ 77 h 181"/>
                    <a:gd name="T6" fmla="*/ 214 w 214"/>
                    <a:gd name="T7" fmla="*/ 138 h 181"/>
                  </a:gdLst>
                  <a:cxnLst>
                    <a:cxn ang="0">
                      <a:pos x="T0" y="T1"/>
                    </a:cxn>
                    <a:cxn ang="0">
                      <a:pos x="T2" y="T3"/>
                    </a:cxn>
                    <a:cxn ang="0">
                      <a:pos x="T4" y="T5"/>
                    </a:cxn>
                    <a:cxn ang="0">
                      <a:pos x="T6" y="T7"/>
                    </a:cxn>
                  </a:cxnLst>
                  <a:rect l="0" t="0" r="r" b="b"/>
                  <a:pathLst>
                    <a:path w="214" h="181">
                      <a:moveTo>
                        <a:pt x="214" y="138"/>
                      </a:moveTo>
                      <a:cubicBezTo>
                        <a:pt x="76" y="0"/>
                        <a:pt x="76" y="0"/>
                        <a:pt x="76" y="0"/>
                      </a:cubicBezTo>
                      <a:cubicBezTo>
                        <a:pt x="0" y="77"/>
                        <a:pt x="0" y="77"/>
                        <a:pt x="0" y="77"/>
                      </a:cubicBezTo>
                      <a:cubicBezTo>
                        <a:pt x="76" y="153"/>
                        <a:pt x="172" y="181"/>
                        <a:pt x="214" y="138"/>
                      </a:cubicBez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2" name="Freeform: Shape 25"/>
                <p:cNvSpPr/>
                <p:nvPr/>
              </p:nvSpPr>
              <p:spPr bwMode="auto">
                <a:xfrm>
                  <a:off x="2662238" y="4433887"/>
                  <a:ext cx="871538" cy="1033463"/>
                </a:xfrm>
                <a:custGeom>
                  <a:gdLst>
                    <a:gd name="T0" fmla="*/ 0 w 411"/>
                    <a:gd name="T1" fmla="*/ 243 h 488"/>
                    <a:gd name="T2" fmla="*/ 61 w 411"/>
                    <a:gd name="T3" fmla="*/ 457 h 488"/>
                    <a:gd name="T4" fmla="*/ 91 w 411"/>
                    <a:gd name="T5" fmla="*/ 488 h 488"/>
                    <a:gd name="T6" fmla="*/ 411 w 411"/>
                    <a:gd name="T7" fmla="*/ 168 h 488"/>
                    <a:gd name="T8" fmla="*/ 380 w 411"/>
                    <a:gd name="T9" fmla="*/ 138 h 488"/>
                    <a:gd name="T10" fmla="*/ 242 w 411"/>
                    <a:gd name="T11" fmla="*/ 0 h 488"/>
                    <a:gd name="T12" fmla="*/ 0 w 411"/>
                    <a:gd name="T13" fmla="*/ 243 h 488"/>
                  </a:gdLst>
                  <a:cxnLst>
                    <a:cxn ang="0">
                      <a:pos x="T0" y="T1"/>
                    </a:cxn>
                    <a:cxn ang="0">
                      <a:pos x="T2" y="T3"/>
                    </a:cxn>
                    <a:cxn ang="0">
                      <a:pos x="T4" y="T5"/>
                    </a:cxn>
                    <a:cxn ang="0">
                      <a:pos x="T6" y="T7"/>
                    </a:cxn>
                    <a:cxn ang="0">
                      <a:pos x="T8" y="T9"/>
                    </a:cxn>
                    <a:cxn ang="0">
                      <a:pos x="T10" y="T11"/>
                    </a:cxn>
                    <a:cxn ang="0">
                      <a:pos x="T12" y="T13"/>
                    </a:cxn>
                  </a:cxnLst>
                  <a:rect l="0" t="0" r="r" b="b"/>
                  <a:pathLst>
                    <a:path w="411" h="488">
                      <a:moveTo>
                        <a:pt x="0" y="243"/>
                      </a:moveTo>
                      <a:cubicBezTo>
                        <a:pt x="76" y="319"/>
                        <a:pt x="103" y="415"/>
                        <a:pt x="61" y="457"/>
                      </a:cubicBezTo>
                      <a:cubicBezTo>
                        <a:pt x="91" y="488"/>
                        <a:pt x="91" y="488"/>
                        <a:pt x="91" y="488"/>
                      </a:cubicBezTo>
                      <a:cubicBezTo>
                        <a:pt x="411" y="168"/>
                        <a:pt x="411" y="168"/>
                        <a:pt x="411" y="168"/>
                      </a:cubicBezTo>
                      <a:cubicBezTo>
                        <a:pt x="380" y="138"/>
                        <a:pt x="380" y="138"/>
                        <a:pt x="380" y="138"/>
                      </a:cubicBezTo>
                      <a:cubicBezTo>
                        <a:pt x="242" y="0"/>
                        <a:pt x="242" y="0"/>
                        <a:pt x="242" y="0"/>
                      </a:cubicBezTo>
                      <a:lnTo>
                        <a:pt x="0" y="243"/>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3" name="Freeform: Shape 26"/>
                <p:cNvSpPr/>
                <p:nvPr/>
              </p:nvSpPr>
              <p:spPr bwMode="auto">
                <a:xfrm>
                  <a:off x="2498725" y="4948237"/>
                  <a:ext cx="381000" cy="454025"/>
                </a:xfrm>
                <a:custGeom>
                  <a:gdLst>
                    <a:gd name="T0" fmla="*/ 77 w 180"/>
                    <a:gd name="T1" fmla="*/ 0 h 214"/>
                    <a:gd name="T2" fmla="*/ 0 w 180"/>
                    <a:gd name="T3" fmla="*/ 76 h 214"/>
                    <a:gd name="T4" fmla="*/ 138 w 180"/>
                    <a:gd name="T5" fmla="*/ 214 h 214"/>
                    <a:gd name="T6" fmla="*/ 77 w 180"/>
                    <a:gd name="T7" fmla="*/ 0 h 214"/>
                  </a:gdLst>
                  <a:cxnLst>
                    <a:cxn ang="0">
                      <a:pos x="T0" y="T1"/>
                    </a:cxn>
                    <a:cxn ang="0">
                      <a:pos x="T2" y="T3"/>
                    </a:cxn>
                    <a:cxn ang="0">
                      <a:pos x="T4" y="T5"/>
                    </a:cxn>
                    <a:cxn ang="0">
                      <a:pos x="T6" y="T7"/>
                    </a:cxn>
                  </a:cxnLst>
                  <a:rect l="0" t="0" r="r" b="b"/>
                  <a:pathLst>
                    <a:path w="180" h="214">
                      <a:moveTo>
                        <a:pt x="77" y="0"/>
                      </a:moveTo>
                      <a:cubicBezTo>
                        <a:pt x="0" y="76"/>
                        <a:pt x="0" y="76"/>
                        <a:pt x="0" y="76"/>
                      </a:cubicBezTo>
                      <a:cubicBezTo>
                        <a:pt x="138" y="214"/>
                        <a:pt x="138" y="214"/>
                        <a:pt x="138" y="214"/>
                      </a:cubicBezTo>
                      <a:cubicBezTo>
                        <a:pt x="180" y="172"/>
                        <a:pt x="153" y="76"/>
                        <a:pt x="77" y="0"/>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4" name="Freeform: Shape 27"/>
                <p:cNvSpPr/>
                <p:nvPr/>
              </p:nvSpPr>
              <p:spPr bwMode="auto">
                <a:xfrm>
                  <a:off x="3175000" y="3503612"/>
                  <a:ext cx="1690688" cy="1222375"/>
                </a:xfrm>
                <a:custGeom>
                  <a:gdLst>
                    <a:gd name="T0" fmla="*/ 138 w 798"/>
                    <a:gd name="T1" fmla="*/ 577 h 577"/>
                    <a:gd name="T2" fmla="*/ 714 w 798"/>
                    <a:gd name="T3" fmla="*/ 385 h 577"/>
                    <a:gd name="T4" fmla="*/ 728 w 798"/>
                    <a:gd name="T5" fmla="*/ 399 h 577"/>
                    <a:gd name="T6" fmla="*/ 783 w 798"/>
                    <a:gd name="T7" fmla="*/ 399 h 577"/>
                    <a:gd name="T8" fmla="*/ 783 w 798"/>
                    <a:gd name="T9" fmla="*/ 344 h 577"/>
                    <a:gd name="T10" fmla="*/ 440 w 798"/>
                    <a:gd name="T11" fmla="*/ 0 h 577"/>
                    <a:gd name="T12" fmla="*/ 0 w 798"/>
                    <a:gd name="T13" fmla="*/ 439 h 577"/>
                    <a:gd name="T14" fmla="*/ 138 w 798"/>
                    <a:gd name="T15" fmla="*/ 577 h 577"/>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8" h="577">
                      <a:moveTo>
                        <a:pt x="138" y="577"/>
                      </a:moveTo>
                      <a:cubicBezTo>
                        <a:pt x="714" y="385"/>
                        <a:pt x="714" y="385"/>
                        <a:pt x="714" y="385"/>
                      </a:cubicBezTo>
                      <a:cubicBezTo>
                        <a:pt x="728" y="399"/>
                        <a:pt x="728" y="399"/>
                        <a:pt x="728" y="399"/>
                      </a:cubicBezTo>
                      <a:cubicBezTo>
                        <a:pt x="743" y="414"/>
                        <a:pt x="768" y="414"/>
                        <a:pt x="783" y="399"/>
                      </a:cubicBezTo>
                      <a:cubicBezTo>
                        <a:pt x="798" y="384"/>
                        <a:pt x="798" y="359"/>
                        <a:pt x="783" y="344"/>
                      </a:cubicBezTo>
                      <a:cubicBezTo>
                        <a:pt x="440" y="0"/>
                        <a:pt x="440" y="0"/>
                        <a:pt x="440" y="0"/>
                      </a:cubicBezTo>
                      <a:cubicBezTo>
                        <a:pt x="0" y="439"/>
                        <a:pt x="0" y="439"/>
                        <a:pt x="0" y="439"/>
                      </a:cubicBezTo>
                      <a:lnTo>
                        <a:pt x="138" y="577"/>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5" name="Freeform: Shape 28"/>
                <p:cNvSpPr/>
                <p:nvPr/>
              </p:nvSpPr>
              <p:spPr bwMode="auto">
                <a:xfrm>
                  <a:off x="3884613" y="469900"/>
                  <a:ext cx="1149350" cy="1147763"/>
                </a:xfrm>
                <a:custGeom>
                  <a:gdLst>
                    <a:gd name="T0" fmla="*/ 516 w 542"/>
                    <a:gd name="T1" fmla="*/ 317 h 542"/>
                    <a:gd name="T2" fmla="*/ 224 w 542"/>
                    <a:gd name="T3" fmla="*/ 516 h 542"/>
                    <a:gd name="T4" fmla="*/ 26 w 542"/>
                    <a:gd name="T5" fmla="*/ 224 h 542"/>
                    <a:gd name="T6" fmla="*/ 318 w 542"/>
                    <a:gd name="T7" fmla="*/ 25 h 542"/>
                    <a:gd name="T8" fmla="*/ 516 w 542"/>
                    <a:gd name="T9" fmla="*/ 317 h 542"/>
                  </a:gdLst>
                  <a:cxnLst>
                    <a:cxn ang="0">
                      <a:pos x="T0" y="T1"/>
                    </a:cxn>
                    <a:cxn ang="0">
                      <a:pos x="T2" y="T3"/>
                    </a:cxn>
                    <a:cxn ang="0">
                      <a:pos x="T4" y="T5"/>
                    </a:cxn>
                    <a:cxn ang="0">
                      <a:pos x="T6" y="T7"/>
                    </a:cxn>
                    <a:cxn ang="0">
                      <a:pos x="T8" y="T9"/>
                    </a:cxn>
                  </a:cxnLst>
                  <a:rect l="0" t="0" r="r" b="b"/>
                  <a:pathLst>
                    <a:path w="542" h="542">
                      <a:moveTo>
                        <a:pt x="516" y="317"/>
                      </a:moveTo>
                      <a:cubicBezTo>
                        <a:pt x="490" y="453"/>
                        <a:pt x="359" y="542"/>
                        <a:pt x="224" y="516"/>
                      </a:cubicBezTo>
                      <a:cubicBezTo>
                        <a:pt x="89" y="490"/>
                        <a:pt x="0" y="359"/>
                        <a:pt x="26" y="224"/>
                      </a:cubicBezTo>
                      <a:cubicBezTo>
                        <a:pt x="51" y="88"/>
                        <a:pt x="182" y="0"/>
                        <a:pt x="318" y="25"/>
                      </a:cubicBezTo>
                      <a:cubicBezTo>
                        <a:pt x="453" y="51"/>
                        <a:pt x="542" y="182"/>
                        <a:pt x="516" y="317"/>
                      </a:cubicBezTo>
                      <a:close/>
                    </a:path>
                  </a:pathLst>
                </a:custGeom>
                <a:solidFill>
                  <a:schemeClr val="bg1"/>
                </a:solidFill>
                <a:ln w="38100">
                  <a:solidFill>
                    <a:schemeClr val="accent1"/>
                  </a:solidFill>
                  <a:round/>
                </a:ln>
              </p:spPr>
              <p:txBody>
                <a:bodyPr anchor="ctr"/>
                <a:lstStyle/>
                <a:p>
                  <a:pPr algn="ctr"/>
                  <a:endParaRPr sz="1280"/>
                </a:p>
              </p:txBody>
            </p:sp>
            <p:sp>
              <p:nvSpPr>
                <p:cNvPr id="56" name="Freeform: Shape 29"/>
                <p:cNvSpPr/>
                <p:nvPr/>
              </p:nvSpPr>
              <p:spPr bwMode="auto">
                <a:xfrm>
                  <a:off x="6919913" y="542925"/>
                  <a:ext cx="1149350" cy="1150938"/>
                </a:xfrm>
                <a:custGeom>
                  <a:gdLst>
                    <a:gd name="T0" fmla="*/ 516 w 542"/>
                    <a:gd name="T1" fmla="*/ 318 h 543"/>
                    <a:gd name="T2" fmla="*/ 224 w 542"/>
                    <a:gd name="T3" fmla="*/ 517 h 543"/>
                    <a:gd name="T4" fmla="*/ 25 w 542"/>
                    <a:gd name="T5" fmla="*/ 225 h 543"/>
                    <a:gd name="T6" fmla="*/ 318 w 542"/>
                    <a:gd name="T7" fmla="*/ 26 h 543"/>
                    <a:gd name="T8" fmla="*/ 516 w 542"/>
                    <a:gd name="T9" fmla="*/ 318 h 543"/>
                  </a:gdLst>
                  <a:cxnLst>
                    <a:cxn ang="0">
                      <a:pos x="T0" y="T1"/>
                    </a:cxn>
                    <a:cxn ang="0">
                      <a:pos x="T2" y="T3"/>
                    </a:cxn>
                    <a:cxn ang="0">
                      <a:pos x="T4" y="T5"/>
                    </a:cxn>
                    <a:cxn ang="0">
                      <a:pos x="T6" y="T7"/>
                    </a:cxn>
                    <a:cxn ang="0">
                      <a:pos x="T8" y="T9"/>
                    </a:cxn>
                  </a:cxnLst>
                  <a:rect l="0" t="0" r="r" b="b"/>
                  <a:pathLst>
                    <a:path w="542" h="543">
                      <a:moveTo>
                        <a:pt x="516" y="318"/>
                      </a:moveTo>
                      <a:cubicBezTo>
                        <a:pt x="490" y="454"/>
                        <a:pt x="359" y="543"/>
                        <a:pt x="224" y="517"/>
                      </a:cubicBezTo>
                      <a:cubicBezTo>
                        <a:pt x="88" y="491"/>
                        <a:pt x="0" y="360"/>
                        <a:pt x="25" y="225"/>
                      </a:cubicBezTo>
                      <a:cubicBezTo>
                        <a:pt x="51" y="89"/>
                        <a:pt x="182" y="0"/>
                        <a:pt x="318" y="26"/>
                      </a:cubicBezTo>
                      <a:cubicBezTo>
                        <a:pt x="453" y="52"/>
                        <a:pt x="542" y="183"/>
                        <a:pt x="516" y="318"/>
                      </a:cubicBezTo>
                      <a:close/>
                    </a:path>
                  </a:pathLst>
                </a:custGeom>
                <a:solidFill>
                  <a:schemeClr val="bg1"/>
                </a:solidFill>
                <a:ln w="38100">
                  <a:solidFill>
                    <a:schemeClr val="accent1"/>
                  </a:solidFill>
                  <a:round/>
                </a:ln>
              </p:spPr>
              <p:txBody>
                <a:bodyPr anchor="ctr"/>
                <a:lstStyle/>
                <a:p>
                  <a:pPr algn="ctr"/>
                  <a:endParaRPr sz="1280"/>
                </a:p>
              </p:txBody>
            </p:sp>
            <p:sp>
              <p:nvSpPr>
                <p:cNvPr id="57" name="Freeform: Shape 30"/>
                <p:cNvSpPr/>
                <p:nvPr/>
              </p:nvSpPr>
              <p:spPr bwMode="auto">
                <a:xfrm>
                  <a:off x="7600950" y="985837"/>
                  <a:ext cx="12700" cy="3175"/>
                </a:xfrm>
                <a:custGeom>
                  <a:gdLst>
                    <a:gd name="T0" fmla="*/ 0 w 6"/>
                    <a:gd name="T1" fmla="*/ 0 h 1"/>
                    <a:gd name="T2" fmla="*/ 6 w 6"/>
                    <a:gd name="T3" fmla="*/ 1 h 1"/>
                    <a:gd name="T4" fmla="*/ 0 w 6"/>
                    <a:gd name="T5" fmla="*/ 0 h 1"/>
                  </a:gdLst>
                  <a:cxnLst>
                    <a:cxn ang="0">
                      <a:pos x="T0" y="T1"/>
                    </a:cxn>
                    <a:cxn ang="0">
                      <a:pos x="T2" y="T3"/>
                    </a:cxn>
                    <a:cxn ang="0">
                      <a:pos x="T4" y="T5"/>
                    </a:cxn>
                  </a:cxnLst>
                  <a:rect l="0" t="0" r="r" b="b"/>
                  <a:pathLst>
                    <a:path w="6" h="1">
                      <a:moveTo>
                        <a:pt x="0" y="0"/>
                      </a:moveTo>
                      <a:cubicBezTo>
                        <a:pt x="2" y="0"/>
                        <a:pt x="4" y="1"/>
                        <a:pt x="6" y="1"/>
                      </a:cubicBezTo>
                      <a:cubicBezTo>
                        <a:pt x="4" y="1"/>
                        <a:pt x="2"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8" name="Freeform: Shape 31"/>
                <p:cNvSpPr/>
                <p:nvPr/>
              </p:nvSpPr>
              <p:spPr bwMode="auto">
                <a:xfrm>
                  <a:off x="7634288" y="992187"/>
                  <a:ext cx="19050" cy="3175"/>
                </a:xfrm>
                <a:custGeom>
                  <a:gdLst>
                    <a:gd name="T0" fmla="*/ 8 w 9"/>
                    <a:gd name="T1" fmla="*/ 1 h 1"/>
                    <a:gd name="T2" fmla="*/ 2 w 9"/>
                    <a:gd name="T3" fmla="*/ 0 h 1"/>
                    <a:gd name="T4" fmla="*/ 0 w 9"/>
                    <a:gd name="T5" fmla="*/ 0 h 1"/>
                    <a:gd name="T6" fmla="*/ 9 w 9"/>
                    <a:gd name="T7" fmla="*/ 1 h 1"/>
                    <a:gd name="T8" fmla="*/ 8 w 9"/>
                    <a:gd name="T9" fmla="*/ 1 h 1"/>
                  </a:gdLst>
                  <a:cxnLst>
                    <a:cxn ang="0">
                      <a:pos x="T0" y="T1"/>
                    </a:cxn>
                    <a:cxn ang="0">
                      <a:pos x="T2" y="T3"/>
                    </a:cxn>
                    <a:cxn ang="0">
                      <a:pos x="T4" y="T5"/>
                    </a:cxn>
                    <a:cxn ang="0">
                      <a:pos x="T6" y="T7"/>
                    </a:cxn>
                    <a:cxn ang="0">
                      <a:pos x="T8" y="T9"/>
                    </a:cxn>
                  </a:cxnLst>
                  <a:rect l="0" t="0" r="r" b="b"/>
                  <a:pathLst>
                    <a:path w="9" h="1">
                      <a:moveTo>
                        <a:pt x="8" y="1"/>
                      </a:moveTo>
                      <a:cubicBezTo>
                        <a:pt x="6" y="1"/>
                        <a:pt x="4" y="1"/>
                        <a:pt x="2" y="0"/>
                      </a:cubicBezTo>
                      <a:cubicBezTo>
                        <a:pt x="1" y="0"/>
                        <a:pt x="1" y="0"/>
                        <a:pt x="0" y="0"/>
                      </a:cubicBezTo>
                      <a:cubicBezTo>
                        <a:pt x="3" y="0"/>
                        <a:pt x="6" y="1"/>
                        <a:pt x="9" y="1"/>
                      </a:cubicBezTo>
                      <a:cubicBezTo>
                        <a:pt x="9" y="1"/>
                        <a:pt x="9" y="1"/>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9" name="Freeform: Shape 32"/>
                <p:cNvSpPr/>
                <p:nvPr/>
              </p:nvSpPr>
              <p:spPr bwMode="auto">
                <a:xfrm>
                  <a:off x="7658100" y="995362"/>
                  <a:ext cx="17463" cy="0"/>
                </a:xfrm>
                <a:custGeom>
                  <a:gdLst>
                    <a:gd name="T0" fmla="*/ 0 w 8"/>
                    <a:gd name="T1" fmla="*/ 8 w 8"/>
                    <a:gd name="T2" fmla="*/ 0 w 8"/>
                  </a:gdLst>
                  <a:cxnLst>
                    <a:cxn ang="0">
                      <a:pos x="T0" y="0"/>
                    </a:cxn>
                    <a:cxn ang="0">
                      <a:pos x="T1" y="0"/>
                    </a:cxn>
                    <a:cxn ang="0">
                      <a:pos x="T2" y="0"/>
                    </a:cxn>
                  </a:cxnLst>
                  <a:rect l="0" t="0" r="r" b="b"/>
                  <a:pathLst>
                    <a:path w="8">
                      <a:moveTo>
                        <a:pt x="0" y="0"/>
                      </a:moveTo>
                      <a:cubicBezTo>
                        <a:pt x="3" y="0"/>
                        <a:pt x="5" y="0"/>
                        <a:pt x="8" y="0"/>
                      </a:cubicBezTo>
                      <a:cubicBezTo>
                        <a:pt x="5" y="0"/>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0" name="Freeform: Shape 33"/>
                <p:cNvSpPr/>
                <p:nvPr/>
              </p:nvSpPr>
              <p:spPr bwMode="auto">
                <a:xfrm>
                  <a:off x="7618413" y="990600"/>
                  <a:ext cx="15875" cy="1588"/>
                </a:xfrm>
                <a:custGeom>
                  <a:gdLst>
                    <a:gd name="T0" fmla="*/ 0 w 8"/>
                    <a:gd name="T1" fmla="*/ 0 h 1"/>
                    <a:gd name="T2" fmla="*/ 8 w 8"/>
                    <a:gd name="T3" fmla="*/ 1 h 1"/>
                    <a:gd name="T4" fmla="*/ 0 w 8"/>
                    <a:gd name="T5" fmla="*/ 0 h 1"/>
                  </a:gdLst>
                  <a:cxnLst>
                    <a:cxn ang="0">
                      <a:pos x="T0" y="T1"/>
                    </a:cxn>
                    <a:cxn ang="0">
                      <a:pos x="T2" y="T3"/>
                    </a:cxn>
                    <a:cxn ang="0">
                      <a:pos x="T4" y="T5"/>
                    </a:cxn>
                  </a:cxnLst>
                  <a:rect l="0" t="0" r="r" b="b"/>
                  <a:pathLst>
                    <a:path w="8" h="1">
                      <a:moveTo>
                        <a:pt x="0" y="0"/>
                      </a:moveTo>
                      <a:cubicBezTo>
                        <a:pt x="3" y="0"/>
                        <a:pt x="5" y="1"/>
                        <a:pt x="8" y="1"/>
                      </a:cubicBezTo>
                      <a:cubicBezTo>
                        <a:pt x="5"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1" name="Freeform: Shape 34"/>
                <p:cNvSpPr/>
                <p:nvPr/>
              </p:nvSpPr>
              <p:spPr bwMode="auto">
                <a:xfrm>
                  <a:off x="7564438" y="973137"/>
                  <a:ext cx="30163" cy="11113"/>
                </a:xfrm>
                <a:custGeom>
                  <a:gdLst>
                    <a:gd name="T0" fmla="*/ 8 w 14"/>
                    <a:gd name="T1" fmla="*/ 3 h 5"/>
                    <a:gd name="T2" fmla="*/ 5 w 14"/>
                    <a:gd name="T3" fmla="*/ 1 h 5"/>
                    <a:gd name="T4" fmla="*/ 0 w 14"/>
                    <a:gd name="T5" fmla="*/ 0 h 5"/>
                    <a:gd name="T6" fmla="*/ 14 w 14"/>
                    <a:gd name="T7" fmla="*/ 5 h 5"/>
                    <a:gd name="T8" fmla="*/ 8 w 14"/>
                    <a:gd name="T9" fmla="*/ 3 h 5"/>
                  </a:gdLst>
                  <a:cxnLst>
                    <a:cxn ang="0">
                      <a:pos x="T0" y="T1"/>
                    </a:cxn>
                    <a:cxn ang="0">
                      <a:pos x="T2" y="T3"/>
                    </a:cxn>
                    <a:cxn ang="0">
                      <a:pos x="T4" y="T5"/>
                    </a:cxn>
                    <a:cxn ang="0">
                      <a:pos x="T6" y="T7"/>
                    </a:cxn>
                    <a:cxn ang="0">
                      <a:pos x="T8" y="T9"/>
                    </a:cxn>
                  </a:cxnLst>
                  <a:rect l="0" t="0" r="r" b="b"/>
                  <a:pathLst>
                    <a:path w="14" h="5">
                      <a:moveTo>
                        <a:pt x="8" y="3"/>
                      </a:moveTo>
                      <a:cubicBezTo>
                        <a:pt x="7" y="2"/>
                        <a:pt x="6" y="2"/>
                        <a:pt x="5" y="1"/>
                      </a:cubicBezTo>
                      <a:cubicBezTo>
                        <a:pt x="3" y="1"/>
                        <a:pt x="2" y="0"/>
                        <a:pt x="0" y="0"/>
                      </a:cubicBezTo>
                      <a:cubicBezTo>
                        <a:pt x="5" y="2"/>
                        <a:pt x="10" y="3"/>
                        <a:pt x="14" y="5"/>
                      </a:cubicBezTo>
                      <a:cubicBezTo>
                        <a:pt x="12" y="4"/>
                        <a:pt x="10" y="3"/>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2" name="Freeform: Shape 35"/>
                <p:cNvSpPr/>
                <p:nvPr/>
              </p:nvSpPr>
              <p:spPr bwMode="auto">
                <a:xfrm>
                  <a:off x="7594600" y="984250"/>
                  <a:ext cx="6350" cy="1588"/>
                </a:xfrm>
                <a:custGeom>
                  <a:gdLst>
                    <a:gd name="T0" fmla="*/ 3 w 3"/>
                    <a:gd name="T1" fmla="*/ 1 h 1"/>
                    <a:gd name="T2" fmla="*/ 3 w 3"/>
                    <a:gd name="T3" fmla="*/ 1 h 1"/>
                    <a:gd name="T4" fmla="*/ 0 w 3"/>
                    <a:gd name="T5" fmla="*/ 0 h 1"/>
                    <a:gd name="T6" fmla="*/ 0 w 3"/>
                    <a:gd name="T7" fmla="*/ 0 h 1"/>
                    <a:gd name="T8" fmla="*/ 3 w 3"/>
                    <a:gd name="T9" fmla="*/ 1 h 1"/>
                  </a:gdLst>
                  <a:cxnLst>
                    <a:cxn ang="0">
                      <a:pos x="T0" y="T1"/>
                    </a:cxn>
                    <a:cxn ang="0">
                      <a:pos x="T2" y="T3"/>
                    </a:cxn>
                    <a:cxn ang="0">
                      <a:pos x="T4" y="T5"/>
                    </a:cxn>
                    <a:cxn ang="0">
                      <a:pos x="T6" y="T7"/>
                    </a:cxn>
                    <a:cxn ang="0">
                      <a:pos x="T8" y="T9"/>
                    </a:cxn>
                  </a:cxnLst>
                  <a:rect l="0" t="0" r="r" b="b"/>
                  <a:pathLst>
                    <a:path w="3" h="1">
                      <a:moveTo>
                        <a:pt x="3" y="1"/>
                      </a:moveTo>
                      <a:cubicBezTo>
                        <a:pt x="3" y="1"/>
                        <a:pt x="3" y="1"/>
                        <a:pt x="3" y="1"/>
                      </a:cubicBezTo>
                      <a:cubicBezTo>
                        <a:pt x="2" y="0"/>
                        <a:pt x="1" y="0"/>
                        <a:pt x="0" y="0"/>
                      </a:cubicBezTo>
                      <a:cubicBezTo>
                        <a:pt x="0" y="0"/>
                        <a:pt x="0" y="0"/>
                        <a:pt x="0" y="0"/>
                      </a:cubicBezTo>
                      <a:cubicBezTo>
                        <a:pt x="1" y="0"/>
                        <a:pt x="2" y="0"/>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3" name="Freeform: Shape 36"/>
                <p:cNvSpPr/>
                <p:nvPr/>
              </p:nvSpPr>
              <p:spPr bwMode="auto">
                <a:xfrm>
                  <a:off x="7613650" y="989012"/>
                  <a:ext cx="4763" cy="1588"/>
                </a:xfrm>
                <a:custGeom>
                  <a:gdLst>
                    <a:gd name="T0" fmla="*/ 2 w 2"/>
                    <a:gd name="T1" fmla="*/ 1 h 1"/>
                    <a:gd name="T2" fmla="*/ 2 w 2"/>
                    <a:gd name="T3" fmla="*/ 1 h 1"/>
                    <a:gd name="T4" fmla="*/ 0 w 2"/>
                    <a:gd name="T5" fmla="*/ 0 h 1"/>
                    <a:gd name="T6" fmla="*/ 0 w 2"/>
                    <a:gd name="T7" fmla="*/ 0 h 1"/>
                    <a:gd name="T8" fmla="*/ 2 w 2"/>
                    <a:gd name="T9" fmla="*/ 1 h 1"/>
                  </a:gdLst>
                  <a:cxnLst>
                    <a:cxn ang="0">
                      <a:pos x="T0" y="T1"/>
                    </a:cxn>
                    <a:cxn ang="0">
                      <a:pos x="T2" y="T3"/>
                    </a:cxn>
                    <a:cxn ang="0">
                      <a:pos x="T4" y="T5"/>
                    </a:cxn>
                    <a:cxn ang="0">
                      <a:pos x="T6" y="T7"/>
                    </a:cxn>
                    <a:cxn ang="0">
                      <a:pos x="T8" y="T9"/>
                    </a:cxn>
                  </a:cxnLst>
                  <a:rect l="0" t="0" r="r" b="b"/>
                  <a:pathLst>
                    <a:path w="2" h="1">
                      <a:moveTo>
                        <a:pt x="2" y="1"/>
                      </a:moveTo>
                      <a:cubicBezTo>
                        <a:pt x="2" y="1"/>
                        <a:pt x="2" y="1"/>
                        <a:pt x="2" y="1"/>
                      </a:cubicBezTo>
                      <a:cubicBezTo>
                        <a:pt x="1" y="0"/>
                        <a:pt x="0" y="0"/>
                        <a:pt x="0" y="0"/>
                      </a:cubicBezTo>
                      <a:cubicBezTo>
                        <a:pt x="0" y="0"/>
                        <a:pt x="0" y="0"/>
                        <a:pt x="0" y="0"/>
                      </a:cubicBezTo>
                      <a:cubicBezTo>
                        <a:pt x="1" y="0"/>
                        <a:pt x="1"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4" name="Freeform: Shape 37"/>
                <p:cNvSpPr/>
                <p:nvPr/>
              </p:nvSpPr>
              <p:spPr bwMode="auto">
                <a:xfrm>
                  <a:off x="7653338" y="995362"/>
                  <a:ext cx="4763" cy="0"/>
                </a:xfrm>
                <a:custGeom>
                  <a:gdLst>
                    <a:gd name="T0" fmla="*/ 2 w 2"/>
                    <a:gd name="T1" fmla="*/ 0 w 2"/>
                    <a:gd name="T2" fmla="*/ 2 w 2"/>
                    <a:gd name="T3" fmla="*/ 2 w 2"/>
                  </a:gdLst>
                  <a:cxnLst>
                    <a:cxn ang="0">
                      <a:pos x="T0" y="0"/>
                    </a:cxn>
                    <a:cxn ang="0">
                      <a:pos x="T1" y="0"/>
                    </a:cxn>
                    <a:cxn ang="0">
                      <a:pos x="T2" y="0"/>
                    </a:cxn>
                    <a:cxn ang="0">
                      <a:pos x="T3" y="0"/>
                    </a:cxn>
                  </a:cxnLst>
                  <a:rect l="0" t="0" r="r" b="b"/>
                  <a:pathLst>
                    <a:path w="2">
                      <a:moveTo>
                        <a:pt x="2" y="0"/>
                      </a:moveTo>
                      <a:cubicBezTo>
                        <a:pt x="1" y="0"/>
                        <a:pt x="1" y="0"/>
                        <a:pt x="0" y="0"/>
                      </a:cubicBezTo>
                      <a:cubicBezTo>
                        <a:pt x="1" y="0"/>
                        <a:pt x="1"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5" name="Freeform: Shape 38"/>
                <p:cNvSpPr/>
                <p:nvPr/>
              </p:nvSpPr>
              <p:spPr bwMode="auto">
                <a:xfrm flipH="1">
                  <a:off x="7634288" y="992187"/>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6" name="Freeform: Shape 39"/>
                <p:cNvSpPr/>
                <p:nvPr/>
              </p:nvSpPr>
              <p:spPr bwMode="auto">
                <a:xfrm>
                  <a:off x="6786563" y="1931987"/>
                  <a:ext cx="1149350" cy="1147763"/>
                </a:xfrm>
                <a:custGeom>
                  <a:gdLst>
                    <a:gd name="T0" fmla="*/ 517 w 542"/>
                    <a:gd name="T1" fmla="*/ 318 h 542"/>
                    <a:gd name="T2" fmla="*/ 224 w 542"/>
                    <a:gd name="T3" fmla="*/ 516 h 542"/>
                    <a:gd name="T4" fmla="*/ 26 w 542"/>
                    <a:gd name="T5" fmla="*/ 224 h 542"/>
                    <a:gd name="T6" fmla="*/ 318 w 542"/>
                    <a:gd name="T7" fmla="*/ 26 h 542"/>
                    <a:gd name="T8" fmla="*/ 517 w 542"/>
                    <a:gd name="T9" fmla="*/ 318 h 542"/>
                  </a:gdLst>
                  <a:cxnLst>
                    <a:cxn ang="0">
                      <a:pos x="T0" y="T1"/>
                    </a:cxn>
                    <a:cxn ang="0">
                      <a:pos x="T2" y="T3"/>
                    </a:cxn>
                    <a:cxn ang="0">
                      <a:pos x="T4" y="T5"/>
                    </a:cxn>
                    <a:cxn ang="0">
                      <a:pos x="T6" y="T7"/>
                    </a:cxn>
                    <a:cxn ang="0">
                      <a:pos x="T8" y="T9"/>
                    </a:cxn>
                  </a:cxnLst>
                  <a:rect l="0" t="0" r="r" b="b"/>
                  <a:pathLst>
                    <a:path w="542" h="542">
                      <a:moveTo>
                        <a:pt x="517" y="318"/>
                      </a:moveTo>
                      <a:cubicBezTo>
                        <a:pt x="491" y="453"/>
                        <a:pt x="360" y="542"/>
                        <a:pt x="224" y="516"/>
                      </a:cubicBezTo>
                      <a:cubicBezTo>
                        <a:pt x="89" y="490"/>
                        <a:pt x="0" y="360"/>
                        <a:pt x="26" y="224"/>
                      </a:cubicBezTo>
                      <a:cubicBezTo>
                        <a:pt x="52" y="89"/>
                        <a:pt x="183" y="0"/>
                        <a:pt x="318" y="26"/>
                      </a:cubicBezTo>
                      <a:cubicBezTo>
                        <a:pt x="454" y="52"/>
                        <a:pt x="542" y="183"/>
                        <a:pt x="517" y="318"/>
                      </a:cubicBezTo>
                      <a:close/>
                    </a:path>
                  </a:pathLst>
                </a:custGeom>
                <a:solidFill>
                  <a:schemeClr val="bg1"/>
                </a:solidFill>
                <a:ln w="38100">
                  <a:solidFill>
                    <a:schemeClr val="accent1"/>
                  </a:solidFill>
                  <a:round/>
                </a:ln>
              </p:spPr>
              <p:txBody>
                <a:bodyPr anchor="ctr"/>
                <a:lstStyle/>
                <a:p>
                  <a:pPr algn="ctr"/>
                  <a:endParaRPr sz="1280"/>
                </a:p>
              </p:txBody>
            </p:sp>
            <p:sp>
              <p:nvSpPr>
                <p:cNvPr id="67" name="Freeform: Shape 40"/>
                <p:cNvSpPr/>
                <p:nvPr/>
              </p:nvSpPr>
              <p:spPr bwMode="auto">
                <a:xfrm>
                  <a:off x="7232650" y="2478087"/>
                  <a:ext cx="9525" cy="11113"/>
                </a:xfrm>
                <a:custGeom>
                  <a:gdLst>
                    <a:gd name="T0" fmla="*/ 5 w 5"/>
                    <a:gd name="T1" fmla="*/ 0 h 5"/>
                    <a:gd name="T2" fmla="*/ 0 w 5"/>
                    <a:gd name="T3" fmla="*/ 5 h 5"/>
                    <a:gd name="T4" fmla="*/ 5 w 5"/>
                    <a:gd name="T5" fmla="*/ 0 h 5"/>
                  </a:gdLst>
                  <a:cxnLst>
                    <a:cxn ang="0">
                      <a:pos x="T0" y="T1"/>
                    </a:cxn>
                    <a:cxn ang="0">
                      <a:pos x="T2" y="T3"/>
                    </a:cxn>
                    <a:cxn ang="0">
                      <a:pos x="T4" y="T5"/>
                    </a:cxn>
                  </a:cxnLst>
                  <a:rect l="0" t="0" r="r" b="b"/>
                  <a:pathLst>
                    <a:path w="5" h="5">
                      <a:moveTo>
                        <a:pt x="5" y="0"/>
                      </a:moveTo>
                      <a:cubicBezTo>
                        <a:pt x="3" y="1"/>
                        <a:pt x="1" y="3"/>
                        <a:pt x="0" y="5"/>
                      </a:cubicBezTo>
                      <a:cubicBezTo>
                        <a:pt x="1" y="3"/>
                        <a:pt x="3" y="1"/>
                        <a:pt x="5"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8" name="Freeform: Shape 41"/>
                <p:cNvSpPr/>
                <p:nvPr/>
              </p:nvSpPr>
              <p:spPr bwMode="auto">
                <a:xfrm>
                  <a:off x="7213600" y="2501900"/>
                  <a:ext cx="6350" cy="9525"/>
                </a:xfrm>
                <a:custGeom>
                  <a:gdLst>
                    <a:gd name="T0" fmla="*/ 3 w 3"/>
                    <a:gd name="T1" fmla="*/ 0 h 5"/>
                    <a:gd name="T2" fmla="*/ 0 w 3"/>
                    <a:gd name="T3" fmla="*/ 5 h 5"/>
                    <a:gd name="T4" fmla="*/ 3 w 3"/>
                    <a:gd name="T5" fmla="*/ 0 h 5"/>
                  </a:gdLst>
                  <a:cxnLst>
                    <a:cxn ang="0">
                      <a:pos x="T0" y="T1"/>
                    </a:cxn>
                    <a:cxn ang="0">
                      <a:pos x="T2" y="T3"/>
                    </a:cxn>
                    <a:cxn ang="0">
                      <a:pos x="T4" y="T5"/>
                    </a:cxn>
                  </a:cxnLst>
                  <a:rect l="0" t="0" r="r" b="b"/>
                  <a:pathLst>
                    <a:path w="3" h="5">
                      <a:moveTo>
                        <a:pt x="3" y="0"/>
                      </a:moveTo>
                      <a:cubicBezTo>
                        <a:pt x="2" y="1"/>
                        <a:pt x="1" y="3"/>
                        <a:pt x="0" y="5"/>
                      </a:cubicBezTo>
                      <a:cubicBezTo>
                        <a:pt x="1" y="3"/>
                        <a:pt x="2" y="1"/>
                        <a:pt x="3"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69" name="Freeform: Shape 42"/>
                <p:cNvSpPr/>
                <p:nvPr/>
              </p:nvSpPr>
              <p:spPr bwMode="auto">
                <a:xfrm>
                  <a:off x="7219950" y="2489200"/>
                  <a:ext cx="9525" cy="9525"/>
                </a:xfrm>
                <a:custGeom>
                  <a:gdLst>
                    <a:gd name="T0" fmla="*/ 0 w 5"/>
                    <a:gd name="T1" fmla="*/ 5 h 5"/>
                    <a:gd name="T2" fmla="*/ 5 w 5"/>
                    <a:gd name="T3" fmla="*/ 0 h 5"/>
                    <a:gd name="T4" fmla="*/ 0 w 5"/>
                    <a:gd name="T5" fmla="*/ 5 h 5"/>
                  </a:gdLst>
                  <a:cxnLst>
                    <a:cxn ang="0">
                      <a:pos x="T0" y="T1"/>
                    </a:cxn>
                    <a:cxn ang="0">
                      <a:pos x="T2" y="T3"/>
                    </a:cxn>
                    <a:cxn ang="0">
                      <a:pos x="T4" y="T5"/>
                    </a:cxn>
                  </a:cxnLst>
                  <a:rect l="0" t="0" r="r" b="b"/>
                  <a:pathLst>
                    <a:path w="5" h="5">
                      <a:moveTo>
                        <a:pt x="0" y="5"/>
                      </a:moveTo>
                      <a:cubicBezTo>
                        <a:pt x="2" y="4"/>
                        <a:pt x="3" y="2"/>
                        <a:pt x="5" y="0"/>
                      </a:cubicBezTo>
                      <a:cubicBezTo>
                        <a:pt x="3" y="2"/>
                        <a:pt x="2" y="4"/>
                        <a:pt x="0" y="5"/>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0" name="Freeform: Shape 43"/>
                <p:cNvSpPr/>
                <p:nvPr/>
              </p:nvSpPr>
              <p:spPr bwMode="auto">
                <a:xfrm>
                  <a:off x="7204075" y="2514600"/>
                  <a:ext cx="6350" cy="12700"/>
                </a:xfrm>
                <a:custGeom>
                  <a:gdLst>
                    <a:gd name="T0" fmla="*/ 0 w 3"/>
                    <a:gd name="T1" fmla="*/ 6 h 6"/>
                    <a:gd name="T2" fmla="*/ 3 w 3"/>
                    <a:gd name="T3" fmla="*/ 0 h 6"/>
                    <a:gd name="T4" fmla="*/ 0 w 3"/>
                    <a:gd name="T5" fmla="*/ 6 h 6"/>
                  </a:gdLst>
                  <a:cxnLst>
                    <a:cxn ang="0">
                      <a:pos x="T0" y="T1"/>
                    </a:cxn>
                    <a:cxn ang="0">
                      <a:pos x="T2" y="T3"/>
                    </a:cxn>
                    <a:cxn ang="0">
                      <a:pos x="T4" y="T5"/>
                    </a:cxn>
                  </a:cxnLst>
                  <a:rect l="0" t="0" r="r" b="b"/>
                  <a:pathLst>
                    <a:path w="3" h="6">
                      <a:moveTo>
                        <a:pt x="0" y="6"/>
                      </a:moveTo>
                      <a:cubicBezTo>
                        <a:pt x="1" y="4"/>
                        <a:pt x="2" y="2"/>
                        <a:pt x="3" y="0"/>
                      </a:cubicBezTo>
                      <a:cubicBezTo>
                        <a:pt x="2" y="2"/>
                        <a:pt x="1" y="4"/>
                        <a:pt x="0" y="6"/>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1" name="Freeform: Shape 44"/>
                <p:cNvSpPr/>
                <p:nvPr/>
              </p:nvSpPr>
              <p:spPr bwMode="auto">
                <a:xfrm>
                  <a:off x="7254875" y="2463800"/>
                  <a:ext cx="9525" cy="6350"/>
                </a:xfrm>
                <a:custGeom>
                  <a:gdLst>
                    <a:gd name="T0" fmla="*/ 4 w 4"/>
                    <a:gd name="T1" fmla="*/ 0 h 3"/>
                    <a:gd name="T2" fmla="*/ 0 w 4"/>
                    <a:gd name="T3" fmla="*/ 3 h 3"/>
                    <a:gd name="T4" fmla="*/ 4 w 4"/>
                    <a:gd name="T5" fmla="*/ 0 h 3"/>
                  </a:gdLst>
                  <a:cxnLst>
                    <a:cxn ang="0">
                      <a:pos x="T0" y="T1"/>
                    </a:cxn>
                    <a:cxn ang="0">
                      <a:pos x="T2" y="T3"/>
                    </a:cxn>
                    <a:cxn ang="0">
                      <a:pos x="T4" y="T5"/>
                    </a:cxn>
                  </a:cxnLst>
                  <a:rect l="0" t="0" r="r" b="b"/>
                  <a:pathLst>
                    <a:path w="4" h="3">
                      <a:moveTo>
                        <a:pt x="4" y="0"/>
                      </a:moveTo>
                      <a:cubicBezTo>
                        <a:pt x="3" y="1"/>
                        <a:pt x="1" y="2"/>
                        <a:pt x="0" y="3"/>
                      </a:cubicBezTo>
                      <a:cubicBezTo>
                        <a:pt x="1" y="2"/>
                        <a:pt x="3"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2" name="Freeform: Shape 45"/>
                <p:cNvSpPr/>
                <p:nvPr/>
              </p:nvSpPr>
              <p:spPr bwMode="auto">
                <a:xfrm>
                  <a:off x="7242175" y="2470150"/>
                  <a:ext cx="11113" cy="7938"/>
                </a:xfrm>
                <a:custGeom>
                  <a:gdLst>
                    <a:gd name="T0" fmla="*/ 5 w 5"/>
                    <a:gd name="T1" fmla="*/ 0 h 4"/>
                    <a:gd name="T2" fmla="*/ 0 w 5"/>
                    <a:gd name="T3" fmla="*/ 4 h 4"/>
                    <a:gd name="T4" fmla="*/ 5 w 5"/>
                    <a:gd name="T5" fmla="*/ 0 h 4"/>
                  </a:gdLst>
                  <a:cxnLst>
                    <a:cxn ang="0">
                      <a:pos x="T0" y="T1"/>
                    </a:cxn>
                    <a:cxn ang="0">
                      <a:pos x="T2" y="T3"/>
                    </a:cxn>
                    <a:cxn ang="0">
                      <a:pos x="T4" y="T5"/>
                    </a:cxn>
                  </a:cxnLst>
                  <a:rect l="0" t="0" r="r" b="b"/>
                  <a:pathLst>
                    <a:path w="5" h="4">
                      <a:moveTo>
                        <a:pt x="5" y="0"/>
                      </a:moveTo>
                      <a:cubicBezTo>
                        <a:pt x="3" y="1"/>
                        <a:pt x="2" y="3"/>
                        <a:pt x="0" y="4"/>
                      </a:cubicBezTo>
                      <a:cubicBezTo>
                        <a:pt x="2" y="3"/>
                        <a:pt x="3" y="1"/>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3" name="Freeform: Shape 46"/>
                <p:cNvSpPr/>
                <p:nvPr/>
              </p:nvSpPr>
              <p:spPr bwMode="auto">
                <a:xfrm>
                  <a:off x="7350125" y="2439987"/>
                  <a:ext cx="3175" cy="0"/>
                </a:xfrm>
                <a:custGeom>
                  <a:gdLst>
                    <a:gd name="T0" fmla="*/ 0 w 1"/>
                    <a:gd name="T1" fmla="*/ 1 w 1"/>
                    <a:gd name="T2" fmla="*/ 1 w 1"/>
                    <a:gd name="T3" fmla="*/ 0 w 1"/>
                  </a:gd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4" name="Freeform: Shape 47"/>
                <p:cNvSpPr/>
                <p:nvPr/>
              </p:nvSpPr>
              <p:spPr bwMode="auto">
                <a:xfrm>
                  <a:off x="7267575" y="2457450"/>
                  <a:ext cx="9525" cy="3175"/>
                </a:xfrm>
                <a:custGeom>
                  <a:gdLst>
                    <a:gd name="T0" fmla="*/ 4 w 4"/>
                    <a:gd name="T1" fmla="*/ 0 h 2"/>
                    <a:gd name="T2" fmla="*/ 0 w 4"/>
                    <a:gd name="T3" fmla="*/ 2 h 2"/>
                    <a:gd name="T4" fmla="*/ 4 w 4"/>
                    <a:gd name="T5" fmla="*/ 0 h 2"/>
                  </a:gdLst>
                  <a:cxnLst>
                    <a:cxn ang="0">
                      <a:pos x="T0" y="T1"/>
                    </a:cxn>
                    <a:cxn ang="0">
                      <a:pos x="T2" y="T3"/>
                    </a:cxn>
                    <a:cxn ang="0">
                      <a:pos x="T4" y="T5"/>
                    </a:cxn>
                  </a:cxnLst>
                  <a:rect l="0" t="0" r="r" b="b"/>
                  <a:pathLst>
                    <a:path w="4" h="2">
                      <a:moveTo>
                        <a:pt x="4" y="0"/>
                      </a:moveTo>
                      <a:cubicBezTo>
                        <a:pt x="3" y="1"/>
                        <a:pt x="1" y="1"/>
                        <a:pt x="0" y="2"/>
                      </a:cubicBezTo>
                      <a:cubicBezTo>
                        <a:pt x="1" y="1"/>
                        <a:pt x="3"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5" name="Freeform: Shape 48"/>
                <p:cNvSpPr/>
                <p:nvPr/>
              </p:nvSpPr>
              <p:spPr bwMode="auto">
                <a:xfrm>
                  <a:off x="7337425" y="2439987"/>
                  <a:ext cx="12700" cy="1588"/>
                </a:xfrm>
                <a:custGeom>
                  <a:gdLst>
                    <a:gd name="T0" fmla="*/ 6 w 6"/>
                    <a:gd name="T1" fmla="*/ 0 h 1"/>
                    <a:gd name="T2" fmla="*/ 0 w 6"/>
                    <a:gd name="T3" fmla="*/ 1 h 1"/>
                    <a:gd name="T4" fmla="*/ 6 w 6"/>
                    <a:gd name="T5" fmla="*/ 0 h 1"/>
                  </a:gdLst>
                  <a:cxnLst>
                    <a:cxn ang="0">
                      <a:pos x="T0" y="T1"/>
                    </a:cxn>
                    <a:cxn ang="0">
                      <a:pos x="T2" y="T3"/>
                    </a:cxn>
                    <a:cxn ang="0">
                      <a:pos x="T4" y="T5"/>
                    </a:cxn>
                  </a:cxnLst>
                  <a:rect l="0" t="0" r="r" b="b"/>
                  <a:pathLst>
                    <a:path w="6" h="1">
                      <a:moveTo>
                        <a:pt x="6" y="0"/>
                      </a:moveTo>
                      <a:cubicBezTo>
                        <a:pt x="4" y="0"/>
                        <a:pt x="2" y="0"/>
                        <a:pt x="0" y="1"/>
                      </a:cubicBezTo>
                      <a:cubicBezTo>
                        <a:pt x="2" y="0"/>
                        <a:pt x="4"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6" name="Freeform: Shape 49"/>
                <p:cNvSpPr/>
                <p:nvPr/>
              </p:nvSpPr>
              <p:spPr bwMode="auto">
                <a:xfrm>
                  <a:off x="7308850" y="2444750"/>
                  <a:ext cx="9525" cy="1588"/>
                </a:xfrm>
                <a:custGeom>
                  <a:gdLst>
                    <a:gd name="T0" fmla="*/ 5 w 5"/>
                    <a:gd name="T1" fmla="*/ 0 h 1"/>
                    <a:gd name="T2" fmla="*/ 0 w 5"/>
                    <a:gd name="T3" fmla="*/ 1 h 1"/>
                    <a:gd name="T4" fmla="*/ 5 w 5"/>
                    <a:gd name="T5" fmla="*/ 0 h 1"/>
                  </a:gdLst>
                  <a:cxnLst>
                    <a:cxn ang="0">
                      <a:pos x="T0" y="T1"/>
                    </a:cxn>
                    <a:cxn ang="0">
                      <a:pos x="T2" y="T3"/>
                    </a:cxn>
                    <a:cxn ang="0">
                      <a:pos x="T4" y="T5"/>
                    </a:cxn>
                  </a:cxnLst>
                  <a:rect l="0" t="0" r="r" b="b"/>
                  <a:pathLst>
                    <a:path w="5" h="1">
                      <a:moveTo>
                        <a:pt x="5" y="0"/>
                      </a:moveTo>
                      <a:cubicBezTo>
                        <a:pt x="3" y="0"/>
                        <a:pt x="2" y="0"/>
                        <a:pt x="0" y="1"/>
                      </a:cubicBezTo>
                      <a:cubicBezTo>
                        <a:pt x="2" y="0"/>
                        <a:pt x="3"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7" name="Freeform: Shape 50"/>
                <p:cNvSpPr/>
                <p:nvPr/>
              </p:nvSpPr>
              <p:spPr bwMode="auto">
                <a:xfrm>
                  <a:off x="7323138" y="2441575"/>
                  <a:ext cx="11113" cy="0"/>
                </a:xfrm>
                <a:custGeom>
                  <a:gdLst>
                    <a:gd name="T0" fmla="*/ 5 w 5"/>
                    <a:gd name="T1" fmla="*/ 0 w 5"/>
                    <a:gd name="T2" fmla="*/ 5 w 5"/>
                  </a:gd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8" name="Freeform: Shape 51"/>
                <p:cNvSpPr/>
                <p:nvPr/>
              </p:nvSpPr>
              <p:spPr bwMode="auto">
                <a:xfrm>
                  <a:off x="7291388" y="2446337"/>
                  <a:ext cx="14288" cy="4763"/>
                </a:xfrm>
                <a:custGeom>
                  <a:gdLst>
                    <a:gd name="T0" fmla="*/ 7 w 7"/>
                    <a:gd name="T1" fmla="*/ 0 h 2"/>
                    <a:gd name="T2" fmla="*/ 0 w 7"/>
                    <a:gd name="T3" fmla="*/ 2 h 2"/>
                    <a:gd name="T4" fmla="*/ 7 w 7"/>
                    <a:gd name="T5" fmla="*/ 0 h 2"/>
                  </a:gdLst>
                  <a:cxnLst>
                    <a:cxn ang="0">
                      <a:pos x="T0" y="T1"/>
                    </a:cxn>
                    <a:cxn ang="0">
                      <a:pos x="T2" y="T3"/>
                    </a:cxn>
                    <a:cxn ang="0">
                      <a:pos x="T4" y="T5"/>
                    </a:cxn>
                  </a:cxnLst>
                  <a:rect l="0" t="0" r="r" b="b"/>
                  <a:pathLst>
                    <a:path w="7" h="2">
                      <a:moveTo>
                        <a:pt x="7" y="0"/>
                      </a:moveTo>
                      <a:cubicBezTo>
                        <a:pt x="4" y="1"/>
                        <a:pt x="2" y="1"/>
                        <a:pt x="0" y="2"/>
                      </a:cubicBezTo>
                      <a:cubicBezTo>
                        <a:pt x="2" y="1"/>
                        <a:pt x="4" y="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79" name="Freeform: Shape 52"/>
                <p:cNvSpPr/>
                <p:nvPr/>
              </p:nvSpPr>
              <p:spPr bwMode="auto">
                <a:xfrm>
                  <a:off x="7278688" y="2451100"/>
                  <a:ext cx="12700" cy="3175"/>
                </a:xfrm>
                <a:custGeom>
                  <a:gdLst>
                    <a:gd name="T0" fmla="*/ 6 w 6"/>
                    <a:gd name="T1" fmla="*/ 0 h 2"/>
                    <a:gd name="T2" fmla="*/ 0 w 6"/>
                    <a:gd name="T3" fmla="*/ 2 h 2"/>
                    <a:gd name="T4" fmla="*/ 6 w 6"/>
                    <a:gd name="T5" fmla="*/ 0 h 2"/>
                  </a:gdLst>
                  <a:cxnLst>
                    <a:cxn ang="0">
                      <a:pos x="T0" y="T1"/>
                    </a:cxn>
                    <a:cxn ang="0">
                      <a:pos x="T2" y="T3"/>
                    </a:cxn>
                    <a:cxn ang="0">
                      <a:pos x="T4" y="T5"/>
                    </a:cxn>
                  </a:cxnLst>
                  <a:rect l="0" t="0" r="r" b="b"/>
                  <a:pathLst>
                    <a:path w="6" h="2">
                      <a:moveTo>
                        <a:pt x="6" y="0"/>
                      </a:moveTo>
                      <a:cubicBezTo>
                        <a:pt x="4" y="1"/>
                        <a:pt x="2" y="2"/>
                        <a:pt x="0" y="2"/>
                      </a:cubicBezTo>
                      <a:cubicBezTo>
                        <a:pt x="2" y="2"/>
                        <a:pt x="4"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0" name="Freeform: Shape 53"/>
                <p:cNvSpPr/>
                <p:nvPr/>
              </p:nvSpPr>
              <p:spPr bwMode="auto">
                <a:xfrm>
                  <a:off x="7366000" y="2441575"/>
                  <a:ext cx="3175" cy="0"/>
                </a:xfrm>
                <a:custGeom>
                  <a:gdLst>
                    <a:gd name="T0" fmla="*/ 0 w 2"/>
                    <a:gd name="T1" fmla="*/ 2 w 2"/>
                    <a:gd name="T2" fmla="*/ 0 w 2"/>
                  </a:gd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1" name="Freeform: Shape 54"/>
                <p:cNvSpPr/>
                <p:nvPr/>
              </p:nvSpPr>
              <p:spPr bwMode="auto">
                <a:xfrm>
                  <a:off x="7470775" y="2489200"/>
                  <a:ext cx="3175" cy="0"/>
                </a:xfrm>
                <a:custGeom>
                  <a:gdLst>
                    <a:gd name="T0" fmla="*/ 0 w 1"/>
                    <a:gd name="T1" fmla="*/ 1 w 1"/>
                    <a:gd name="T2" fmla="*/ 0 w 1"/>
                  </a:gd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2" name="Freeform: Shape 55"/>
                <p:cNvSpPr/>
                <p:nvPr/>
              </p:nvSpPr>
              <p:spPr bwMode="auto">
                <a:xfrm>
                  <a:off x="7448550" y="2470150"/>
                  <a:ext cx="1588" cy="0"/>
                </a:xfrm>
                <a:custGeom>
                  <a:gdLst>
                    <a:gd name="T0" fmla="*/ 0 w 1"/>
                    <a:gd name="T1" fmla="*/ 1 w 1"/>
                    <a:gd name="T2" fmla="*/ 0 w 1"/>
                  </a:gd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3" name="Freeform: Shape 56"/>
                <p:cNvSpPr/>
                <p:nvPr/>
              </p:nvSpPr>
              <p:spPr bwMode="auto">
                <a:xfrm>
                  <a:off x="7423150" y="2454275"/>
                  <a:ext cx="3175" cy="3175"/>
                </a:xfrm>
                <a:custGeom>
                  <a:gdLst>
                    <a:gd name="T0" fmla="*/ 0 w 2"/>
                    <a:gd name="T1" fmla="*/ 0 h 1"/>
                    <a:gd name="T2" fmla="*/ 2 w 2"/>
                    <a:gd name="T3" fmla="*/ 1 h 1"/>
                    <a:gd name="T4" fmla="*/ 0 w 2"/>
                    <a:gd name="T5" fmla="*/ 0 h 1"/>
                  </a:gdLst>
                  <a:cxnLst>
                    <a:cxn ang="0">
                      <a:pos x="T0" y="T1"/>
                    </a:cxn>
                    <a:cxn ang="0">
                      <a:pos x="T2" y="T3"/>
                    </a:cxn>
                    <a:cxn ang="0">
                      <a:pos x="T4" y="T5"/>
                    </a:cxn>
                  </a:cxnLst>
                  <a:rect l="0" t="0" r="r" b="b"/>
                  <a:pathLst>
                    <a:path w="2" h="1">
                      <a:moveTo>
                        <a:pt x="0" y="0"/>
                      </a:moveTo>
                      <a:cubicBezTo>
                        <a:pt x="1" y="1"/>
                        <a:pt x="1" y="1"/>
                        <a:pt x="2" y="1"/>
                      </a:cubicBezTo>
                      <a:cubicBezTo>
                        <a:pt x="1" y="1"/>
                        <a:pt x="1"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4" name="Freeform: Shape 57"/>
                <p:cNvSpPr/>
                <p:nvPr/>
              </p:nvSpPr>
              <p:spPr bwMode="auto">
                <a:xfrm>
                  <a:off x="7435850" y="2460625"/>
                  <a:ext cx="1588" cy="3175"/>
                </a:xfrm>
                <a:custGeom>
                  <a:gdLst>
                    <a:gd name="T0" fmla="*/ 0 w 1"/>
                    <a:gd name="T1" fmla="*/ 0 h 1"/>
                    <a:gd name="T2" fmla="*/ 1 w 1"/>
                    <a:gd name="T3" fmla="*/ 1 h 1"/>
                    <a:gd name="T4" fmla="*/ 0 w 1"/>
                    <a:gd name="T5" fmla="*/ 0 h 1"/>
                  </a:gd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5" name="Freeform: Shape 58"/>
                <p:cNvSpPr/>
                <p:nvPr/>
              </p:nvSpPr>
              <p:spPr bwMode="auto">
                <a:xfrm flipH="1">
                  <a:off x="7412038" y="2451100"/>
                  <a:ext cx="0" cy="0"/>
                </a:xfrm>
                <a:custGeom>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6" name="Freeform: Shape 59"/>
                <p:cNvSpPr/>
                <p:nvPr/>
              </p:nvSpPr>
              <p:spPr bwMode="auto">
                <a:xfrm flipH="1">
                  <a:off x="7481888" y="2498725"/>
                  <a:ext cx="0" cy="3175"/>
                </a:xfrm>
                <a:custGeom>
                  <a:gdLst>
                    <a:gd name="T0" fmla="*/ 0 h 1"/>
                    <a:gd name="T1" fmla="*/ 1 h 1"/>
                    <a:gd name="T2" fmla="*/ 0 h 1"/>
                  </a:gd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7" name="Freeform: Shape 60"/>
                <p:cNvSpPr/>
                <p:nvPr/>
              </p:nvSpPr>
              <p:spPr bwMode="auto">
                <a:xfrm>
                  <a:off x="7489825" y="2511425"/>
                  <a:ext cx="3175" cy="3175"/>
                </a:xfrm>
                <a:custGeom>
                  <a:gdLst>
                    <a:gd name="T0" fmla="*/ 0 w 1"/>
                    <a:gd name="T1" fmla="*/ 0 h 1"/>
                    <a:gd name="T2" fmla="*/ 1 w 1"/>
                    <a:gd name="T3" fmla="*/ 1 h 1"/>
                    <a:gd name="T4" fmla="*/ 0 w 1"/>
                    <a:gd name="T5" fmla="*/ 0 h 1"/>
                  </a:gd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8" name="Freeform: Shape 61"/>
                <p:cNvSpPr/>
                <p:nvPr/>
              </p:nvSpPr>
              <p:spPr bwMode="auto">
                <a:xfrm>
                  <a:off x="7380288" y="2441575"/>
                  <a:ext cx="4763" cy="3175"/>
                </a:xfrm>
                <a:custGeom>
                  <a:gdLst>
                    <a:gd name="T0" fmla="*/ 0 w 2"/>
                    <a:gd name="T1" fmla="*/ 0 h 1"/>
                    <a:gd name="T2" fmla="*/ 2 w 2"/>
                    <a:gd name="T3" fmla="*/ 1 h 1"/>
                    <a:gd name="T4" fmla="*/ 0 w 2"/>
                    <a:gd name="T5" fmla="*/ 0 h 1"/>
                  </a:gdLst>
                  <a:cxnLst>
                    <a:cxn ang="0">
                      <a:pos x="T0" y="T1"/>
                    </a:cxn>
                    <a:cxn ang="0">
                      <a:pos x="T2" y="T3"/>
                    </a:cxn>
                    <a:cxn ang="0">
                      <a:pos x="T4" y="T5"/>
                    </a:cxn>
                  </a:cxnLst>
                  <a:rect l="0" t="0" r="r" b="b"/>
                  <a:pathLst>
                    <a:path w="2" h="1">
                      <a:moveTo>
                        <a:pt x="0" y="0"/>
                      </a:moveTo>
                      <a:cubicBezTo>
                        <a:pt x="1" y="0"/>
                        <a:pt x="1" y="1"/>
                        <a:pt x="2" y="1"/>
                      </a:cubicBezTo>
                      <a:cubicBezTo>
                        <a:pt x="1" y="1"/>
                        <a:pt x="1"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89" name="Freeform: Shape 62"/>
                <p:cNvSpPr/>
                <p:nvPr/>
              </p:nvSpPr>
              <p:spPr bwMode="auto">
                <a:xfrm>
                  <a:off x="7394575" y="2446337"/>
                  <a:ext cx="3175" cy="0"/>
                </a:xfrm>
                <a:custGeom>
                  <a:gdLst>
                    <a:gd name="T0" fmla="*/ 0 w 1"/>
                    <a:gd name="T1" fmla="*/ 1 w 1"/>
                    <a:gd name="T2" fmla="*/ 0 w 1"/>
                  </a:gd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0" name="Freeform: Shape 63"/>
                <p:cNvSpPr/>
                <p:nvPr/>
              </p:nvSpPr>
              <p:spPr bwMode="auto">
                <a:xfrm>
                  <a:off x="7461250" y="2478087"/>
                  <a:ext cx="9525" cy="11113"/>
                </a:xfrm>
                <a:custGeom>
                  <a:gdLst>
                    <a:gd name="T0" fmla="*/ 5 w 5"/>
                    <a:gd name="T1" fmla="*/ 5 h 5"/>
                    <a:gd name="T2" fmla="*/ 0 w 5"/>
                    <a:gd name="T3" fmla="*/ 0 h 5"/>
                    <a:gd name="T4" fmla="*/ 0 w 5"/>
                    <a:gd name="T5" fmla="*/ 0 h 5"/>
                    <a:gd name="T6" fmla="*/ 5 w 5"/>
                    <a:gd name="T7" fmla="*/ 5 h 5"/>
                  </a:gdLst>
                  <a:cxnLst>
                    <a:cxn ang="0">
                      <a:pos x="T0" y="T1"/>
                    </a:cxn>
                    <a:cxn ang="0">
                      <a:pos x="T2" y="T3"/>
                    </a:cxn>
                    <a:cxn ang="0">
                      <a:pos x="T4" y="T5"/>
                    </a:cxn>
                    <a:cxn ang="0">
                      <a:pos x="T6" y="T7"/>
                    </a:cxn>
                  </a:cxnLst>
                  <a:rect l="0" t="0" r="r" b="b"/>
                  <a:pathLst>
                    <a:path w="5" h="5">
                      <a:moveTo>
                        <a:pt x="5" y="5"/>
                      </a:moveTo>
                      <a:cubicBezTo>
                        <a:pt x="3" y="3"/>
                        <a:pt x="2" y="1"/>
                        <a:pt x="0" y="0"/>
                      </a:cubicBezTo>
                      <a:cubicBezTo>
                        <a:pt x="0" y="0"/>
                        <a:pt x="0" y="0"/>
                        <a:pt x="0" y="0"/>
                      </a:cubicBezTo>
                      <a:cubicBezTo>
                        <a:pt x="2" y="1"/>
                        <a:pt x="3" y="3"/>
                        <a:pt x="5" y="5"/>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1" name="Freeform: Shape 64"/>
                <p:cNvSpPr/>
                <p:nvPr/>
              </p:nvSpPr>
              <p:spPr bwMode="auto">
                <a:xfrm>
                  <a:off x="7493000" y="2514600"/>
                  <a:ext cx="6350" cy="12700"/>
                </a:xfrm>
                <a:custGeom>
                  <a:gdLst>
                    <a:gd name="T0" fmla="*/ 3 w 3"/>
                    <a:gd name="T1" fmla="*/ 6 h 6"/>
                    <a:gd name="T2" fmla="*/ 0 w 3"/>
                    <a:gd name="T3" fmla="*/ 0 h 6"/>
                    <a:gd name="T4" fmla="*/ 3 w 3"/>
                    <a:gd name="T5" fmla="*/ 6 h 6"/>
                  </a:gdLst>
                  <a:cxnLst>
                    <a:cxn ang="0">
                      <a:pos x="T0" y="T1"/>
                    </a:cxn>
                    <a:cxn ang="0">
                      <a:pos x="T2" y="T3"/>
                    </a:cxn>
                    <a:cxn ang="0">
                      <a:pos x="T4" y="T5"/>
                    </a:cxn>
                  </a:cxnLst>
                  <a:rect l="0" t="0" r="r" b="b"/>
                  <a:pathLst>
                    <a:path w="3" h="6">
                      <a:moveTo>
                        <a:pt x="3" y="6"/>
                      </a:moveTo>
                      <a:cubicBezTo>
                        <a:pt x="2" y="4"/>
                        <a:pt x="1" y="2"/>
                        <a:pt x="0" y="0"/>
                      </a:cubicBezTo>
                      <a:cubicBezTo>
                        <a:pt x="1" y="2"/>
                        <a:pt x="2" y="4"/>
                        <a:pt x="3" y="6"/>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2" name="Freeform: Shape 65"/>
                <p:cNvSpPr/>
                <p:nvPr/>
              </p:nvSpPr>
              <p:spPr bwMode="auto">
                <a:xfrm>
                  <a:off x="7481888" y="2501900"/>
                  <a:ext cx="7938" cy="9525"/>
                </a:xfrm>
                <a:custGeom>
                  <a:gdLst>
                    <a:gd name="T0" fmla="*/ 0 w 4"/>
                    <a:gd name="T1" fmla="*/ 0 h 5"/>
                    <a:gd name="T2" fmla="*/ 4 w 4"/>
                    <a:gd name="T3" fmla="*/ 5 h 5"/>
                    <a:gd name="T4" fmla="*/ 0 w 4"/>
                    <a:gd name="T5" fmla="*/ 0 h 5"/>
                  </a:gdLst>
                  <a:cxnLst>
                    <a:cxn ang="0">
                      <a:pos x="T0" y="T1"/>
                    </a:cxn>
                    <a:cxn ang="0">
                      <a:pos x="T2" y="T3"/>
                    </a:cxn>
                    <a:cxn ang="0">
                      <a:pos x="T4" y="T5"/>
                    </a:cxn>
                  </a:cxnLst>
                  <a:rect l="0" t="0" r="r" b="b"/>
                  <a:pathLst>
                    <a:path w="4" h="5">
                      <a:moveTo>
                        <a:pt x="0" y="0"/>
                      </a:moveTo>
                      <a:cubicBezTo>
                        <a:pt x="2" y="1"/>
                        <a:pt x="3" y="3"/>
                        <a:pt x="4" y="5"/>
                      </a:cubicBezTo>
                      <a:cubicBezTo>
                        <a:pt x="3" y="3"/>
                        <a:pt x="2"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3" name="Freeform: Shape 66"/>
                <p:cNvSpPr/>
                <p:nvPr/>
              </p:nvSpPr>
              <p:spPr bwMode="auto">
                <a:xfrm>
                  <a:off x="7473950" y="2489200"/>
                  <a:ext cx="7938" cy="9525"/>
                </a:xfrm>
                <a:custGeom>
                  <a:gdLst>
                    <a:gd name="T0" fmla="*/ 0 w 4"/>
                    <a:gd name="T1" fmla="*/ 0 h 5"/>
                    <a:gd name="T2" fmla="*/ 4 w 4"/>
                    <a:gd name="T3" fmla="*/ 5 h 5"/>
                    <a:gd name="T4" fmla="*/ 0 w 4"/>
                    <a:gd name="T5" fmla="*/ 0 h 5"/>
                  </a:gdLst>
                  <a:cxnLst>
                    <a:cxn ang="0">
                      <a:pos x="T0" y="T1"/>
                    </a:cxn>
                    <a:cxn ang="0">
                      <a:pos x="T2" y="T3"/>
                    </a:cxn>
                    <a:cxn ang="0">
                      <a:pos x="T4" y="T5"/>
                    </a:cxn>
                  </a:cxnLst>
                  <a:rect l="0" t="0" r="r" b="b"/>
                  <a:pathLst>
                    <a:path w="4" h="5">
                      <a:moveTo>
                        <a:pt x="0" y="0"/>
                      </a:moveTo>
                      <a:cubicBezTo>
                        <a:pt x="1" y="2"/>
                        <a:pt x="3" y="4"/>
                        <a:pt x="4" y="5"/>
                      </a:cubicBezTo>
                      <a:cubicBezTo>
                        <a:pt x="3" y="4"/>
                        <a:pt x="1" y="2"/>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4" name="Freeform: Shape 67"/>
                <p:cNvSpPr/>
                <p:nvPr/>
              </p:nvSpPr>
              <p:spPr bwMode="auto">
                <a:xfrm>
                  <a:off x="7450138" y="2470150"/>
                  <a:ext cx="11113" cy="7938"/>
                </a:xfrm>
                <a:custGeom>
                  <a:gdLst>
                    <a:gd name="T0" fmla="*/ 5 w 5"/>
                    <a:gd name="T1" fmla="*/ 4 h 4"/>
                    <a:gd name="T2" fmla="*/ 0 w 5"/>
                    <a:gd name="T3" fmla="*/ 0 h 4"/>
                    <a:gd name="T4" fmla="*/ 5 w 5"/>
                    <a:gd name="T5" fmla="*/ 4 h 4"/>
                  </a:gdLst>
                  <a:cxnLst>
                    <a:cxn ang="0">
                      <a:pos x="T0" y="T1"/>
                    </a:cxn>
                    <a:cxn ang="0">
                      <a:pos x="T2" y="T3"/>
                    </a:cxn>
                    <a:cxn ang="0">
                      <a:pos x="T4" y="T5"/>
                    </a:cxn>
                  </a:cxnLst>
                  <a:rect l="0" t="0" r="r" b="b"/>
                  <a:pathLst>
                    <a:path w="5" h="4">
                      <a:moveTo>
                        <a:pt x="5" y="4"/>
                      </a:moveTo>
                      <a:cubicBezTo>
                        <a:pt x="3" y="3"/>
                        <a:pt x="2" y="1"/>
                        <a:pt x="0" y="0"/>
                      </a:cubicBezTo>
                      <a:cubicBezTo>
                        <a:pt x="2" y="1"/>
                        <a:pt x="3" y="3"/>
                        <a:pt x="5" y="4"/>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5" name="Freeform: Shape 68"/>
                <p:cNvSpPr/>
                <p:nvPr/>
              </p:nvSpPr>
              <p:spPr bwMode="auto">
                <a:xfrm>
                  <a:off x="7437438" y="2463800"/>
                  <a:ext cx="11113" cy="6350"/>
                </a:xfrm>
                <a:custGeom>
                  <a:gdLst>
                    <a:gd name="T0" fmla="*/ 0 w 5"/>
                    <a:gd name="T1" fmla="*/ 0 h 3"/>
                    <a:gd name="T2" fmla="*/ 5 w 5"/>
                    <a:gd name="T3" fmla="*/ 3 h 3"/>
                    <a:gd name="T4" fmla="*/ 0 w 5"/>
                    <a:gd name="T5" fmla="*/ 0 h 3"/>
                  </a:gdLst>
                  <a:cxnLst>
                    <a:cxn ang="0">
                      <a:pos x="T0" y="T1"/>
                    </a:cxn>
                    <a:cxn ang="0">
                      <a:pos x="T2" y="T3"/>
                    </a:cxn>
                    <a:cxn ang="0">
                      <a:pos x="T4" y="T5"/>
                    </a:cxn>
                  </a:cxnLst>
                  <a:rect l="0" t="0" r="r" b="b"/>
                  <a:pathLst>
                    <a:path w="5" h="3">
                      <a:moveTo>
                        <a:pt x="0" y="0"/>
                      </a:moveTo>
                      <a:cubicBezTo>
                        <a:pt x="2" y="1"/>
                        <a:pt x="4" y="2"/>
                        <a:pt x="5" y="3"/>
                      </a:cubicBezTo>
                      <a:cubicBezTo>
                        <a:pt x="4" y="2"/>
                        <a:pt x="2"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6" name="Freeform: Shape 69"/>
                <p:cNvSpPr/>
                <p:nvPr/>
              </p:nvSpPr>
              <p:spPr bwMode="auto">
                <a:xfrm>
                  <a:off x="7369175" y="2441575"/>
                  <a:ext cx="11113" cy="0"/>
                </a:xfrm>
                <a:custGeom>
                  <a:gdLst>
                    <a:gd name="T0" fmla="*/ 0 w 5"/>
                    <a:gd name="T1" fmla="*/ 5 w 5"/>
                    <a:gd name="T2" fmla="*/ 0 w 5"/>
                  </a:gdLst>
                  <a:cxnLst>
                    <a:cxn ang="0">
                      <a:pos x="T0" y="0"/>
                    </a:cxn>
                    <a:cxn ang="0">
                      <a:pos x="T1" y="0"/>
                    </a:cxn>
                    <a:cxn ang="0">
                      <a:pos x="T2" y="0"/>
                    </a:cxn>
                  </a:cxnLst>
                  <a:rect l="0" t="0" r="r" b="b"/>
                  <a:pathLst>
                    <a:path w="5">
                      <a:moveTo>
                        <a:pt x="0" y="0"/>
                      </a:moveTo>
                      <a:cubicBezTo>
                        <a:pt x="2" y="0"/>
                        <a:pt x="3" y="0"/>
                        <a:pt x="5" y="0"/>
                      </a:cubicBezTo>
                      <a:cubicBezTo>
                        <a:pt x="3" y="0"/>
                        <a:pt x="2"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7" name="Freeform: Shape 70"/>
                <p:cNvSpPr/>
                <p:nvPr/>
              </p:nvSpPr>
              <p:spPr bwMode="auto">
                <a:xfrm>
                  <a:off x="7385050" y="2444750"/>
                  <a:ext cx="9525" cy="1588"/>
                </a:xfrm>
                <a:custGeom>
                  <a:gdLst>
                    <a:gd name="T0" fmla="*/ 0 w 5"/>
                    <a:gd name="T1" fmla="*/ 0 h 1"/>
                    <a:gd name="T2" fmla="*/ 5 w 5"/>
                    <a:gd name="T3" fmla="*/ 1 h 1"/>
                    <a:gd name="T4" fmla="*/ 0 w 5"/>
                    <a:gd name="T5" fmla="*/ 0 h 1"/>
                  </a:gdLst>
                  <a:cxnLst>
                    <a:cxn ang="0">
                      <a:pos x="T0" y="T1"/>
                    </a:cxn>
                    <a:cxn ang="0">
                      <a:pos x="T2" y="T3"/>
                    </a:cxn>
                    <a:cxn ang="0">
                      <a:pos x="T4" y="T5"/>
                    </a:cxn>
                  </a:cxnLst>
                  <a:rect l="0" t="0" r="r" b="b"/>
                  <a:pathLst>
                    <a:path w="5" h="1">
                      <a:moveTo>
                        <a:pt x="0" y="0"/>
                      </a:moveTo>
                      <a:cubicBezTo>
                        <a:pt x="2" y="0"/>
                        <a:pt x="3" y="0"/>
                        <a:pt x="5" y="1"/>
                      </a:cubicBezTo>
                      <a:cubicBezTo>
                        <a:pt x="3" y="0"/>
                        <a:pt x="2"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8" name="Freeform: Shape 71"/>
                <p:cNvSpPr/>
                <p:nvPr/>
              </p:nvSpPr>
              <p:spPr bwMode="auto">
                <a:xfrm>
                  <a:off x="7353300" y="2439987"/>
                  <a:ext cx="12700" cy="1588"/>
                </a:xfrm>
                <a:custGeom>
                  <a:gdLst>
                    <a:gd name="T0" fmla="*/ 0 w 6"/>
                    <a:gd name="T1" fmla="*/ 0 h 1"/>
                    <a:gd name="T2" fmla="*/ 0 w 6"/>
                    <a:gd name="T3" fmla="*/ 0 h 1"/>
                    <a:gd name="T4" fmla="*/ 6 w 6"/>
                    <a:gd name="T5" fmla="*/ 1 h 1"/>
                    <a:gd name="T6" fmla="*/ 0 w 6"/>
                    <a:gd name="T7" fmla="*/ 0 h 1"/>
                  </a:gdLst>
                  <a:cxnLst>
                    <a:cxn ang="0">
                      <a:pos x="T0" y="T1"/>
                    </a:cxn>
                    <a:cxn ang="0">
                      <a:pos x="T2" y="T3"/>
                    </a:cxn>
                    <a:cxn ang="0">
                      <a:pos x="T4" y="T5"/>
                    </a:cxn>
                    <a:cxn ang="0">
                      <a:pos x="T6" y="T7"/>
                    </a:cxn>
                  </a:cxnLst>
                  <a:rect l="0" t="0" r="r" b="b"/>
                  <a:pathLst>
                    <a:path w="6" h="1">
                      <a:moveTo>
                        <a:pt x="0" y="0"/>
                      </a:moveTo>
                      <a:cubicBezTo>
                        <a:pt x="0" y="0"/>
                        <a:pt x="0" y="0"/>
                        <a:pt x="0" y="0"/>
                      </a:cubicBezTo>
                      <a:cubicBezTo>
                        <a:pt x="2" y="0"/>
                        <a:pt x="4" y="0"/>
                        <a:pt x="6" y="1"/>
                      </a:cubicBezTo>
                      <a:cubicBezTo>
                        <a:pt x="4" y="0"/>
                        <a:pt x="2"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99" name="Freeform: Shape 72"/>
                <p:cNvSpPr/>
                <p:nvPr/>
              </p:nvSpPr>
              <p:spPr bwMode="auto">
                <a:xfrm>
                  <a:off x="7397750" y="2446337"/>
                  <a:ext cx="14288" cy="4763"/>
                </a:xfrm>
                <a:custGeom>
                  <a:gdLst>
                    <a:gd name="T0" fmla="*/ 0 w 7"/>
                    <a:gd name="T1" fmla="*/ 0 h 2"/>
                    <a:gd name="T2" fmla="*/ 7 w 7"/>
                    <a:gd name="T3" fmla="*/ 2 h 2"/>
                    <a:gd name="T4" fmla="*/ 0 w 7"/>
                    <a:gd name="T5" fmla="*/ 0 h 2"/>
                  </a:gdLst>
                  <a:cxnLst>
                    <a:cxn ang="0">
                      <a:pos x="T0" y="T1"/>
                    </a:cxn>
                    <a:cxn ang="0">
                      <a:pos x="T2" y="T3"/>
                    </a:cxn>
                    <a:cxn ang="0">
                      <a:pos x="T4" y="T5"/>
                    </a:cxn>
                  </a:cxnLst>
                  <a:rect l="0" t="0" r="r" b="b"/>
                  <a:pathLst>
                    <a:path w="7" h="2">
                      <a:moveTo>
                        <a:pt x="0" y="0"/>
                      </a:moveTo>
                      <a:cubicBezTo>
                        <a:pt x="2" y="1"/>
                        <a:pt x="5" y="1"/>
                        <a:pt x="7" y="2"/>
                      </a:cubicBezTo>
                      <a:cubicBezTo>
                        <a:pt x="5" y="1"/>
                        <a:pt x="2"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100" name="Freeform: Shape 73"/>
                <p:cNvSpPr/>
                <p:nvPr/>
              </p:nvSpPr>
              <p:spPr bwMode="auto">
                <a:xfrm>
                  <a:off x="7426325" y="2457450"/>
                  <a:ext cx="9525" cy="3175"/>
                </a:xfrm>
                <a:custGeom>
                  <a:gdLst>
                    <a:gd name="T0" fmla="*/ 0 w 4"/>
                    <a:gd name="T1" fmla="*/ 0 h 2"/>
                    <a:gd name="T2" fmla="*/ 4 w 4"/>
                    <a:gd name="T3" fmla="*/ 2 h 2"/>
                    <a:gd name="T4" fmla="*/ 0 w 4"/>
                    <a:gd name="T5" fmla="*/ 0 h 2"/>
                  </a:gdLst>
                  <a:cxnLst>
                    <a:cxn ang="0">
                      <a:pos x="T0" y="T1"/>
                    </a:cxn>
                    <a:cxn ang="0">
                      <a:pos x="T2" y="T3"/>
                    </a:cxn>
                    <a:cxn ang="0">
                      <a:pos x="T4" y="T5"/>
                    </a:cxn>
                  </a:cxnLst>
                  <a:rect l="0" t="0" r="r" b="b"/>
                  <a:pathLst>
                    <a:path w="4" h="2">
                      <a:moveTo>
                        <a:pt x="0" y="0"/>
                      </a:moveTo>
                      <a:cubicBezTo>
                        <a:pt x="1" y="1"/>
                        <a:pt x="3" y="1"/>
                        <a:pt x="4" y="2"/>
                      </a:cubicBezTo>
                      <a:cubicBezTo>
                        <a:pt x="3" y="1"/>
                        <a:pt x="1"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101" name="Freeform: Shape 74"/>
                <p:cNvSpPr/>
                <p:nvPr/>
              </p:nvSpPr>
              <p:spPr bwMode="auto">
                <a:xfrm>
                  <a:off x="7412038" y="2451100"/>
                  <a:ext cx="11113" cy="3175"/>
                </a:xfrm>
                <a:custGeom>
                  <a:gdLst>
                    <a:gd name="T0" fmla="*/ 0 w 5"/>
                    <a:gd name="T1" fmla="*/ 0 h 2"/>
                    <a:gd name="T2" fmla="*/ 5 w 5"/>
                    <a:gd name="T3" fmla="*/ 2 h 2"/>
                    <a:gd name="T4" fmla="*/ 0 w 5"/>
                    <a:gd name="T5" fmla="*/ 0 h 2"/>
                  </a:gdLst>
                  <a:cxnLst>
                    <a:cxn ang="0">
                      <a:pos x="T0" y="T1"/>
                    </a:cxn>
                    <a:cxn ang="0">
                      <a:pos x="T2" y="T3"/>
                    </a:cxn>
                    <a:cxn ang="0">
                      <a:pos x="T4" y="T5"/>
                    </a:cxn>
                  </a:cxnLst>
                  <a:rect l="0" t="0" r="r" b="b"/>
                  <a:pathLst>
                    <a:path w="5" h="2">
                      <a:moveTo>
                        <a:pt x="0" y="0"/>
                      </a:moveTo>
                      <a:cubicBezTo>
                        <a:pt x="2" y="1"/>
                        <a:pt x="4" y="2"/>
                        <a:pt x="5" y="2"/>
                      </a:cubicBezTo>
                      <a:cubicBezTo>
                        <a:pt x="4" y="2"/>
                        <a:pt x="2"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102" name="Freeform: Shape 75"/>
                <p:cNvSpPr/>
                <p:nvPr/>
              </p:nvSpPr>
              <p:spPr bwMode="auto">
                <a:xfrm>
                  <a:off x="5222875" y="1643062"/>
                  <a:ext cx="1147763" cy="1150938"/>
                </a:xfrm>
                <a:custGeom>
                  <a:gdLst>
                    <a:gd name="T0" fmla="*/ 516 w 542"/>
                    <a:gd name="T1" fmla="*/ 318 h 543"/>
                    <a:gd name="T2" fmla="*/ 224 w 542"/>
                    <a:gd name="T3" fmla="*/ 517 h 543"/>
                    <a:gd name="T4" fmla="*/ 26 w 542"/>
                    <a:gd name="T5" fmla="*/ 225 h 543"/>
                    <a:gd name="T6" fmla="*/ 318 w 542"/>
                    <a:gd name="T7" fmla="*/ 26 h 543"/>
                    <a:gd name="T8" fmla="*/ 516 w 542"/>
                    <a:gd name="T9" fmla="*/ 318 h 543"/>
                  </a:gdLst>
                  <a:cxnLst>
                    <a:cxn ang="0">
                      <a:pos x="T0" y="T1"/>
                    </a:cxn>
                    <a:cxn ang="0">
                      <a:pos x="T2" y="T3"/>
                    </a:cxn>
                    <a:cxn ang="0">
                      <a:pos x="T4" y="T5"/>
                    </a:cxn>
                    <a:cxn ang="0">
                      <a:pos x="T6" y="T7"/>
                    </a:cxn>
                    <a:cxn ang="0">
                      <a:pos x="T8" y="T9"/>
                    </a:cxn>
                  </a:cxnLst>
                  <a:rect l="0" t="0" r="r" b="b"/>
                  <a:pathLst>
                    <a:path w="542" h="543">
                      <a:moveTo>
                        <a:pt x="516" y="318"/>
                      </a:moveTo>
                      <a:cubicBezTo>
                        <a:pt x="490" y="454"/>
                        <a:pt x="360" y="543"/>
                        <a:pt x="224" y="517"/>
                      </a:cubicBezTo>
                      <a:cubicBezTo>
                        <a:pt x="89" y="491"/>
                        <a:pt x="0" y="360"/>
                        <a:pt x="26" y="225"/>
                      </a:cubicBezTo>
                      <a:cubicBezTo>
                        <a:pt x="52" y="89"/>
                        <a:pt x="183" y="0"/>
                        <a:pt x="318" y="26"/>
                      </a:cubicBezTo>
                      <a:cubicBezTo>
                        <a:pt x="453" y="52"/>
                        <a:pt x="542" y="183"/>
                        <a:pt x="516" y="318"/>
                      </a:cubicBezTo>
                      <a:close/>
                    </a:path>
                  </a:pathLst>
                </a:custGeom>
                <a:solidFill>
                  <a:schemeClr val="bg1"/>
                </a:solidFill>
                <a:ln w="38100">
                  <a:solidFill>
                    <a:schemeClr val="accent1"/>
                  </a:solidFill>
                  <a:round/>
                </a:ln>
              </p:spPr>
              <p:txBody>
                <a:bodyPr anchor="ctr"/>
                <a:lstStyle/>
                <a:p>
                  <a:pPr algn="ctr"/>
                  <a:endParaRPr sz="1280"/>
                </a:p>
              </p:txBody>
            </p:sp>
            <p:sp>
              <p:nvSpPr>
                <p:cNvPr id="103" name="Freeform: Shape 76"/>
                <p:cNvSpPr/>
                <p:nvPr/>
              </p:nvSpPr>
              <p:spPr bwMode="auto">
                <a:xfrm>
                  <a:off x="6107113" y="3192462"/>
                  <a:ext cx="1147763" cy="1147763"/>
                </a:xfrm>
                <a:custGeom>
                  <a:gdLst>
                    <a:gd name="T0" fmla="*/ 516 w 542"/>
                    <a:gd name="T1" fmla="*/ 318 h 542"/>
                    <a:gd name="T2" fmla="*/ 224 w 542"/>
                    <a:gd name="T3" fmla="*/ 516 h 542"/>
                    <a:gd name="T4" fmla="*/ 26 w 542"/>
                    <a:gd name="T5" fmla="*/ 224 h 542"/>
                    <a:gd name="T6" fmla="*/ 318 w 542"/>
                    <a:gd name="T7" fmla="*/ 26 h 542"/>
                    <a:gd name="T8" fmla="*/ 516 w 542"/>
                    <a:gd name="T9" fmla="*/ 318 h 542"/>
                  </a:gdLst>
                  <a:cxnLst>
                    <a:cxn ang="0">
                      <a:pos x="T0" y="T1"/>
                    </a:cxn>
                    <a:cxn ang="0">
                      <a:pos x="T2" y="T3"/>
                    </a:cxn>
                    <a:cxn ang="0">
                      <a:pos x="T4" y="T5"/>
                    </a:cxn>
                    <a:cxn ang="0">
                      <a:pos x="T6" y="T7"/>
                    </a:cxn>
                    <a:cxn ang="0">
                      <a:pos x="T8" y="T9"/>
                    </a:cxn>
                  </a:cxnLst>
                  <a:rect l="0" t="0" r="r" b="b"/>
                  <a:pathLst>
                    <a:path w="542" h="542">
                      <a:moveTo>
                        <a:pt x="516" y="318"/>
                      </a:moveTo>
                      <a:cubicBezTo>
                        <a:pt x="490" y="453"/>
                        <a:pt x="360" y="542"/>
                        <a:pt x="224" y="516"/>
                      </a:cubicBezTo>
                      <a:cubicBezTo>
                        <a:pt x="89" y="490"/>
                        <a:pt x="0" y="360"/>
                        <a:pt x="26" y="224"/>
                      </a:cubicBezTo>
                      <a:cubicBezTo>
                        <a:pt x="52" y="89"/>
                        <a:pt x="183" y="0"/>
                        <a:pt x="318" y="26"/>
                      </a:cubicBezTo>
                      <a:cubicBezTo>
                        <a:pt x="453" y="52"/>
                        <a:pt x="542" y="183"/>
                        <a:pt x="516" y="318"/>
                      </a:cubicBezTo>
                      <a:close/>
                    </a:path>
                  </a:pathLst>
                </a:custGeom>
                <a:solidFill>
                  <a:schemeClr val="bg1"/>
                </a:solidFill>
                <a:ln w="38100">
                  <a:solidFill>
                    <a:schemeClr val="accent1"/>
                  </a:solidFill>
                  <a:round/>
                </a:ln>
              </p:spPr>
              <p:txBody>
                <a:bodyPr anchor="ctr"/>
                <a:lstStyle/>
                <a:p>
                  <a:pPr algn="ctr"/>
                  <a:endParaRPr sz="1280"/>
                </a:p>
              </p:txBody>
            </p:sp>
          </p:grpSp>
          <p:sp>
            <p:nvSpPr>
              <p:cNvPr id="38" name="Freeform: Shape 5"/>
              <p:cNvSpPr/>
              <p:nvPr/>
            </p:nvSpPr>
            <p:spPr bwMode="auto">
              <a:xfrm>
                <a:off x="5399088" y="293687"/>
                <a:ext cx="1147763" cy="1147763"/>
              </a:xfrm>
              <a:custGeom>
                <a:gdLst>
                  <a:gd name="T0" fmla="*/ 516 w 542"/>
                  <a:gd name="T1" fmla="*/ 317 h 542"/>
                  <a:gd name="T2" fmla="*/ 224 w 542"/>
                  <a:gd name="T3" fmla="*/ 516 h 542"/>
                  <a:gd name="T4" fmla="*/ 26 w 542"/>
                  <a:gd name="T5" fmla="*/ 224 h 542"/>
                  <a:gd name="T6" fmla="*/ 318 w 542"/>
                  <a:gd name="T7" fmla="*/ 25 h 542"/>
                  <a:gd name="T8" fmla="*/ 516 w 542"/>
                  <a:gd name="T9" fmla="*/ 317 h 542"/>
                </a:gdLst>
                <a:cxnLst>
                  <a:cxn ang="0">
                    <a:pos x="T0" y="T1"/>
                  </a:cxn>
                  <a:cxn ang="0">
                    <a:pos x="T2" y="T3"/>
                  </a:cxn>
                  <a:cxn ang="0">
                    <a:pos x="T4" y="T5"/>
                  </a:cxn>
                  <a:cxn ang="0">
                    <a:pos x="T6" y="T7"/>
                  </a:cxn>
                  <a:cxn ang="0">
                    <a:pos x="T8" y="T9"/>
                  </a:cxn>
                </a:cxnLst>
                <a:rect l="0" t="0" r="r" b="b"/>
                <a:pathLst>
                  <a:path w="542" h="542">
                    <a:moveTo>
                      <a:pt x="516" y="317"/>
                    </a:moveTo>
                    <a:cubicBezTo>
                      <a:pt x="490" y="453"/>
                      <a:pt x="360" y="542"/>
                      <a:pt x="224" y="516"/>
                    </a:cubicBezTo>
                    <a:cubicBezTo>
                      <a:pt x="89" y="490"/>
                      <a:pt x="0" y="359"/>
                      <a:pt x="26" y="224"/>
                    </a:cubicBezTo>
                    <a:cubicBezTo>
                      <a:pt x="52" y="88"/>
                      <a:pt x="183" y="0"/>
                      <a:pt x="318" y="25"/>
                    </a:cubicBezTo>
                    <a:cubicBezTo>
                      <a:pt x="453" y="51"/>
                      <a:pt x="542" y="182"/>
                      <a:pt x="516" y="317"/>
                    </a:cubicBezTo>
                    <a:close/>
                  </a:path>
                </a:pathLst>
              </a:custGeom>
              <a:solidFill>
                <a:schemeClr val="bg1"/>
              </a:solidFill>
              <a:ln w="38100">
                <a:solidFill>
                  <a:schemeClr val="accent1"/>
                </a:solidFill>
                <a:round/>
              </a:ln>
            </p:spPr>
            <p:txBody>
              <a:bodyPr anchor="ctr"/>
              <a:lstStyle/>
              <a:p>
                <a:pPr algn="ctr"/>
                <a:endParaRPr sz="1280"/>
              </a:p>
            </p:txBody>
          </p:sp>
        </p:grpSp>
        <p:grpSp>
          <p:nvGrpSpPr>
            <p:cNvPr id="7" name="Group 78"/>
            <p:cNvGrpSpPr>
              <a:grpSpLocks noChangeAspect="1"/>
            </p:cNvGrpSpPr>
            <p:nvPr/>
          </p:nvGrpSpPr>
          <p:grpSpPr>
            <a:xfrm>
              <a:off x="2880499" y="2109879"/>
              <a:ext cx="401146" cy="353162"/>
              <a:chOff x="6040049" y="4182118"/>
              <a:chExt cx="521619" cy="459224"/>
            </a:xfrm>
            <a:solidFill>
              <a:schemeClr val="accent1"/>
            </a:solidFill>
          </p:grpSpPr>
          <p:sp>
            <p:nvSpPr>
              <p:cNvPr id="32" name="Freeform: Shape 79"/>
              <p:cNvSpPr/>
              <p:nvPr/>
            </p:nvSpPr>
            <p:spPr bwMode="auto">
              <a:xfrm>
                <a:off x="6087469" y="4202084"/>
                <a:ext cx="194671" cy="419291"/>
              </a:xfrm>
              <a:custGeom>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5">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33" name="Freeform: Shape 80"/>
              <p:cNvSpPr/>
              <p:nvPr/>
            </p:nvSpPr>
            <p:spPr bwMode="auto">
              <a:xfrm>
                <a:off x="6040049" y="4339353"/>
                <a:ext cx="27454" cy="147252"/>
              </a:xfrm>
              <a:custGeom>
                <a:gdLst>
                  <a:gd name="T0" fmla="*/ 0 w 8"/>
                  <a:gd name="T1" fmla="*/ 8 h 44"/>
                  <a:gd name="T2" fmla="*/ 0 w 8"/>
                  <a:gd name="T3" fmla="*/ 38 h 44"/>
                  <a:gd name="T4" fmla="*/ 8 w 8"/>
                  <a:gd name="T5" fmla="*/ 44 h 44"/>
                  <a:gd name="T6" fmla="*/ 8 w 8"/>
                  <a:gd name="T7" fmla="*/ 0 h 44"/>
                  <a:gd name="T8" fmla="*/ 0 w 8"/>
                  <a:gd name="T9" fmla="*/ 8 h 44"/>
                </a:gd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34" name="Freeform: Shape 81"/>
              <p:cNvSpPr/>
              <p:nvPr/>
            </p:nvSpPr>
            <p:spPr bwMode="auto">
              <a:xfrm>
                <a:off x="6329559" y="4296924"/>
                <a:ext cx="77370" cy="229612"/>
              </a:xfrm>
              <a:custGeom>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35" name="Freeform: Shape 82"/>
              <p:cNvSpPr/>
              <p:nvPr/>
            </p:nvSpPr>
            <p:spPr bwMode="auto">
              <a:xfrm>
                <a:off x="6376980" y="4239521"/>
                <a:ext cx="102328" cy="341923"/>
              </a:xfrm>
              <a:custGeom>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36" name="Freeform: Shape 83"/>
              <p:cNvSpPr/>
              <p:nvPr/>
            </p:nvSpPr>
            <p:spPr bwMode="auto">
              <a:xfrm>
                <a:off x="6436879" y="4182118"/>
                <a:ext cx="124789" cy="459224"/>
              </a:xfrm>
              <a:custGeom>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grpSp>
        <p:grpSp>
          <p:nvGrpSpPr>
            <p:cNvPr id="8" name="Group 84"/>
            <p:cNvGrpSpPr>
              <a:grpSpLocks noChangeAspect="1"/>
            </p:cNvGrpSpPr>
            <p:nvPr/>
          </p:nvGrpSpPr>
          <p:grpSpPr>
            <a:xfrm>
              <a:off x="3916127" y="2973715"/>
              <a:ext cx="291826" cy="353161"/>
              <a:chOff x="427038" y="3595610"/>
              <a:chExt cx="391838" cy="474198"/>
            </a:xfrm>
            <a:solidFill>
              <a:schemeClr val="accent1"/>
            </a:solidFill>
          </p:grpSpPr>
          <p:sp>
            <p:nvSpPr>
              <p:cNvPr id="29" name="Freeform: Shape 85"/>
              <p:cNvSpPr/>
              <p:nvPr/>
            </p:nvSpPr>
            <p:spPr bwMode="auto">
              <a:xfrm>
                <a:off x="486937" y="3655509"/>
                <a:ext cx="272041" cy="257066"/>
              </a:xfrm>
              <a:custGeom>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30" name="Freeform: Shape 86"/>
              <p:cNvSpPr/>
              <p:nvPr/>
            </p:nvSpPr>
            <p:spPr bwMode="auto">
              <a:xfrm>
                <a:off x="427038" y="3595610"/>
                <a:ext cx="391838" cy="381855"/>
              </a:xfrm>
              <a:custGeom>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31" name="Freeform: Shape 87"/>
              <p:cNvSpPr/>
              <p:nvPr/>
            </p:nvSpPr>
            <p:spPr bwMode="auto">
              <a:xfrm>
                <a:off x="566802" y="3750348"/>
                <a:ext cx="119797" cy="319460"/>
              </a:xfrm>
              <a:custGeom>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grpSp>
        <p:grpSp>
          <p:nvGrpSpPr>
            <p:cNvPr id="9" name="Group 88"/>
            <p:cNvGrpSpPr>
              <a:grpSpLocks noChangeAspect="1"/>
            </p:cNvGrpSpPr>
            <p:nvPr/>
          </p:nvGrpSpPr>
          <p:grpSpPr>
            <a:xfrm>
              <a:off x="5018930" y="3178220"/>
              <a:ext cx="389153" cy="353164"/>
              <a:chOff x="5159039" y="3837700"/>
              <a:chExt cx="431771" cy="391838"/>
            </a:xfrm>
            <a:solidFill>
              <a:schemeClr val="accent1"/>
            </a:solidFill>
          </p:grpSpPr>
          <p:sp>
            <p:nvSpPr>
              <p:cNvPr id="24" name="Rectangle 89"/>
              <p:cNvSpPr/>
              <p:nvPr/>
            </p:nvSpPr>
            <p:spPr bwMode="auto">
              <a:xfrm>
                <a:off x="5256374" y="3837700"/>
                <a:ext cx="242092" cy="69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280"/>
              </a:p>
            </p:txBody>
          </p:sp>
          <p:sp>
            <p:nvSpPr>
              <p:cNvPr id="25" name="Freeform: Shape 90"/>
              <p:cNvSpPr/>
              <p:nvPr/>
            </p:nvSpPr>
            <p:spPr bwMode="auto">
              <a:xfrm>
                <a:off x="5159039" y="3930044"/>
                <a:ext cx="431771" cy="177201"/>
              </a:xfrm>
              <a:custGeom>
                <a:gdLst>
                  <a:gd name="T0" fmla="*/ 124 w 130"/>
                  <a:gd name="T1" fmla="*/ 0 h 53"/>
                  <a:gd name="T2" fmla="*/ 6 w 130"/>
                  <a:gd name="T3" fmla="*/ 0 h 53"/>
                  <a:gd name="T4" fmla="*/ 0 w 130"/>
                  <a:gd name="T5" fmla="*/ 7 h 53"/>
                  <a:gd name="T6" fmla="*/ 0 w 130"/>
                  <a:gd name="T7" fmla="*/ 53 h 53"/>
                  <a:gd name="T8" fmla="*/ 19 w 130"/>
                  <a:gd name="T9" fmla="*/ 53 h 53"/>
                  <a:gd name="T10" fmla="*/ 19 w 130"/>
                  <a:gd name="T11" fmla="*/ 25 h 53"/>
                  <a:gd name="T12" fmla="*/ 111 w 130"/>
                  <a:gd name="T13" fmla="*/ 25 h 53"/>
                  <a:gd name="T14" fmla="*/ 111 w 130"/>
                  <a:gd name="T15" fmla="*/ 53 h 53"/>
                  <a:gd name="T16" fmla="*/ 130 w 130"/>
                  <a:gd name="T17" fmla="*/ 53 h 53"/>
                  <a:gd name="T18" fmla="*/ 130 w 130"/>
                  <a:gd name="T19" fmla="*/ 7 h 53"/>
                  <a:gd name="T20" fmla="*/ 124 w 130"/>
                  <a:gd name="T21" fmla="*/ 0 h 53"/>
                  <a:gd name="T22" fmla="*/ 18 w 130"/>
                  <a:gd name="T23" fmla="*/ 16 h 53"/>
                  <a:gd name="T24" fmla="*/ 13 w 130"/>
                  <a:gd name="T25" fmla="*/ 11 h 53"/>
                  <a:gd name="T26" fmla="*/ 18 w 130"/>
                  <a:gd name="T27" fmla="*/ 6 h 53"/>
                  <a:gd name="T28" fmla="*/ 23 w 130"/>
                  <a:gd name="T29" fmla="*/ 11 h 53"/>
                  <a:gd name="T30" fmla="*/ 18 w 130"/>
                  <a:gd name="T31" fmla="*/ 16 h 53"/>
                  <a:gd name="T32" fmla="*/ 117 w 130"/>
                  <a:gd name="T33" fmla="*/ 13 h 53"/>
                  <a:gd name="T34" fmla="*/ 29 w 130"/>
                  <a:gd name="T35" fmla="*/ 13 h 53"/>
                  <a:gd name="T36" fmla="*/ 29 w 130"/>
                  <a:gd name="T37" fmla="*/ 7 h 53"/>
                  <a:gd name="T38" fmla="*/ 117 w 130"/>
                  <a:gd name="T39" fmla="*/ 7 h 53"/>
                  <a:gd name="T40" fmla="*/ 117 w 130"/>
                  <a:gd name="T41" fmla="*/ 13 h 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52">
                    <a:moveTo>
                      <a:pt x="124" y="0"/>
                    </a:moveTo>
                    <a:cubicBezTo>
                      <a:pt x="6" y="0"/>
                      <a:pt x="6" y="0"/>
                      <a:pt x="6" y="0"/>
                    </a:cubicBezTo>
                    <a:cubicBezTo>
                      <a:pt x="3" y="0"/>
                      <a:pt x="0" y="3"/>
                      <a:pt x="0" y="7"/>
                    </a:cubicBezTo>
                    <a:cubicBezTo>
                      <a:pt x="0" y="53"/>
                      <a:pt x="0" y="53"/>
                      <a:pt x="0" y="53"/>
                    </a:cubicBezTo>
                    <a:cubicBezTo>
                      <a:pt x="19" y="53"/>
                      <a:pt x="19" y="53"/>
                      <a:pt x="19" y="53"/>
                    </a:cubicBezTo>
                    <a:cubicBezTo>
                      <a:pt x="19" y="25"/>
                      <a:pt x="19" y="25"/>
                      <a:pt x="19" y="25"/>
                    </a:cubicBezTo>
                    <a:cubicBezTo>
                      <a:pt x="111" y="25"/>
                      <a:pt x="111" y="25"/>
                      <a:pt x="111" y="25"/>
                    </a:cubicBezTo>
                    <a:cubicBezTo>
                      <a:pt x="111" y="53"/>
                      <a:pt x="111" y="53"/>
                      <a:pt x="111" y="53"/>
                    </a:cubicBezTo>
                    <a:cubicBezTo>
                      <a:pt x="130" y="53"/>
                      <a:pt x="130" y="53"/>
                      <a:pt x="130" y="53"/>
                    </a:cubicBezTo>
                    <a:cubicBezTo>
                      <a:pt x="130" y="7"/>
                      <a:pt x="130" y="7"/>
                      <a:pt x="130" y="7"/>
                    </a:cubicBezTo>
                    <a:cubicBezTo>
                      <a:pt x="130" y="3"/>
                      <a:pt x="127" y="0"/>
                      <a:pt x="124" y="0"/>
                    </a:cubicBezTo>
                    <a:close/>
                    <a:moveTo>
                      <a:pt x="18" y="16"/>
                    </a:moveTo>
                    <a:cubicBezTo>
                      <a:pt x="15" y="16"/>
                      <a:pt x="13" y="14"/>
                      <a:pt x="13" y="11"/>
                    </a:cubicBezTo>
                    <a:cubicBezTo>
                      <a:pt x="13" y="8"/>
                      <a:pt x="15" y="6"/>
                      <a:pt x="18" y="6"/>
                    </a:cubicBezTo>
                    <a:cubicBezTo>
                      <a:pt x="21" y="6"/>
                      <a:pt x="23" y="8"/>
                      <a:pt x="23" y="11"/>
                    </a:cubicBezTo>
                    <a:cubicBezTo>
                      <a:pt x="23" y="14"/>
                      <a:pt x="21" y="16"/>
                      <a:pt x="18" y="16"/>
                    </a:cubicBezTo>
                    <a:close/>
                    <a:moveTo>
                      <a:pt x="117" y="13"/>
                    </a:moveTo>
                    <a:cubicBezTo>
                      <a:pt x="29" y="13"/>
                      <a:pt x="29" y="13"/>
                      <a:pt x="29" y="13"/>
                    </a:cubicBezTo>
                    <a:cubicBezTo>
                      <a:pt x="29" y="7"/>
                      <a:pt x="29" y="7"/>
                      <a:pt x="29" y="7"/>
                    </a:cubicBezTo>
                    <a:cubicBezTo>
                      <a:pt x="117" y="7"/>
                      <a:pt x="117" y="7"/>
                      <a:pt x="117" y="7"/>
                    </a:cubicBezTo>
                    <a:lnTo>
                      <a:pt x="117"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26" name="Freeform: Shape 91"/>
              <p:cNvSpPr/>
              <p:nvPr/>
            </p:nvSpPr>
            <p:spPr bwMode="auto">
              <a:xfrm>
                <a:off x="5248887" y="4039859"/>
                <a:ext cx="252075" cy="189679"/>
              </a:xfrm>
              <a:custGeom>
                <a:gdLst>
                  <a:gd name="T0" fmla="*/ 66 w 76"/>
                  <a:gd name="T1" fmla="*/ 49 h 57"/>
                  <a:gd name="T2" fmla="*/ 25 w 76"/>
                  <a:gd name="T3" fmla="*/ 49 h 57"/>
                  <a:gd name="T4" fmla="*/ 10 w 76"/>
                  <a:gd name="T5" fmla="*/ 49 h 57"/>
                  <a:gd name="T6" fmla="*/ 10 w 76"/>
                  <a:gd name="T7" fmla="*/ 0 h 57"/>
                  <a:gd name="T8" fmla="*/ 1 w 76"/>
                  <a:gd name="T9" fmla="*/ 0 h 57"/>
                  <a:gd name="T10" fmla="*/ 1 w 76"/>
                  <a:gd name="T11" fmla="*/ 50 h 57"/>
                  <a:gd name="T12" fmla="*/ 8 w 76"/>
                  <a:gd name="T13" fmla="*/ 57 h 57"/>
                  <a:gd name="T14" fmla="*/ 69 w 76"/>
                  <a:gd name="T15" fmla="*/ 57 h 57"/>
                  <a:gd name="T16" fmla="*/ 76 w 76"/>
                  <a:gd name="T17" fmla="*/ 48 h 57"/>
                  <a:gd name="T18" fmla="*/ 76 w 76"/>
                  <a:gd name="T19" fmla="*/ 0 h 57"/>
                  <a:gd name="T20" fmla="*/ 66 w 76"/>
                  <a:gd name="T21" fmla="*/ 0 h 57"/>
                  <a:gd name="T22" fmla="*/ 66 w 76"/>
                  <a:gd name="T23" fmla="*/ 49 h 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57">
                    <a:moveTo>
                      <a:pt x="66" y="49"/>
                    </a:moveTo>
                    <a:cubicBezTo>
                      <a:pt x="25" y="49"/>
                      <a:pt x="25" y="49"/>
                      <a:pt x="25" y="49"/>
                    </a:cubicBezTo>
                    <a:cubicBezTo>
                      <a:pt x="10" y="49"/>
                      <a:pt x="10" y="49"/>
                      <a:pt x="10" y="49"/>
                    </a:cubicBezTo>
                    <a:cubicBezTo>
                      <a:pt x="10" y="0"/>
                      <a:pt x="10" y="0"/>
                      <a:pt x="10" y="0"/>
                    </a:cubicBezTo>
                    <a:cubicBezTo>
                      <a:pt x="1" y="0"/>
                      <a:pt x="1" y="0"/>
                      <a:pt x="1" y="0"/>
                    </a:cubicBezTo>
                    <a:cubicBezTo>
                      <a:pt x="1" y="50"/>
                      <a:pt x="1" y="50"/>
                      <a:pt x="1" y="50"/>
                    </a:cubicBezTo>
                    <a:cubicBezTo>
                      <a:pt x="1" y="50"/>
                      <a:pt x="0" y="57"/>
                      <a:pt x="8" y="57"/>
                    </a:cubicBezTo>
                    <a:cubicBezTo>
                      <a:pt x="16" y="57"/>
                      <a:pt x="69" y="57"/>
                      <a:pt x="69" y="57"/>
                    </a:cubicBezTo>
                    <a:cubicBezTo>
                      <a:pt x="75" y="57"/>
                      <a:pt x="76" y="53"/>
                      <a:pt x="76" y="48"/>
                    </a:cubicBezTo>
                    <a:cubicBezTo>
                      <a:pt x="76" y="0"/>
                      <a:pt x="76" y="0"/>
                      <a:pt x="76" y="0"/>
                    </a:cubicBezTo>
                    <a:cubicBezTo>
                      <a:pt x="66" y="0"/>
                      <a:pt x="66" y="0"/>
                      <a:pt x="66" y="0"/>
                    </a:cubicBezTo>
                    <a:lnTo>
                      <a:pt x="66"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27" name="Rectangle 92"/>
              <p:cNvSpPr/>
              <p:nvPr/>
            </p:nvSpPr>
            <p:spPr bwMode="auto">
              <a:xfrm>
                <a:off x="5293811" y="4082286"/>
                <a:ext cx="157235"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280"/>
              </a:p>
            </p:txBody>
          </p:sp>
          <p:sp>
            <p:nvSpPr>
              <p:cNvPr id="28" name="Rectangle 93"/>
              <p:cNvSpPr/>
              <p:nvPr/>
            </p:nvSpPr>
            <p:spPr bwMode="auto">
              <a:xfrm>
                <a:off x="5298803" y="4142185"/>
                <a:ext cx="152243"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280"/>
              </a:p>
            </p:txBody>
          </p:sp>
        </p:grpSp>
        <p:grpSp>
          <p:nvGrpSpPr>
            <p:cNvPr id="10" name="Group 94"/>
            <p:cNvGrpSpPr>
              <a:grpSpLocks noChangeAspect="1"/>
            </p:cNvGrpSpPr>
            <p:nvPr/>
          </p:nvGrpSpPr>
          <p:grpSpPr>
            <a:xfrm>
              <a:off x="4018236" y="1981684"/>
              <a:ext cx="341192" cy="353161"/>
              <a:chOff x="1163293" y="4009909"/>
              <a:chExt cx="426779" cy="441753"/>
            </a:xfrm>
            <a:solidFill>
              <a:schemeClr val="accent1"/>
            </a:solidFill>
          </p:grpSpPr>
          <p:sp>
            <p:nvSpPr>
              <p:cNvPr id="21" name="Freeform: Shape 95"/>
              <p:cNvSpPr/>
              <p:nvPr/>
            </p:nvSpPr>
            <p:spPr bwMode="auto">
              <a:xfrm>
                <a:off x="1163293" y="4192101"/>
                <a:ext cx="426779" cy="157235"/>
              </a:xfrm>
              <a:custGeom>
                <a:gdLst>
                  <a:gd name="T0" fmla="*/ 86 w 171"/>
                  <a:gd name="T1" fmla="*/ 36 h 63"/>
                  <a:gd name="T2" fmla="*/ 24 w 171"/>
                  <a:gd name="T3" fmla="*/ 0 h 63"/>
                  <a:gd name="T4" fmla="*/ 0 w 171"/>
                  <a:gd name="T5" fmla="*/ 15 h 63"/>
                  <a:gd name="T6" fmla="*/ 86 w 171"/>
                  <a:gd name="T7" fmla="*/ 63 h 63"/>
                  <a:gd name="T8" fmla="*/ 171 w 171"/>
                  <a:gd name="T9" fmla="*/ 15 h 63"/>
                  <a:gd name="T10" fmla="*/ 147 w 171"/>
                  <a:gd name="T11" fmla="*/ 0 h 63"/>
                  <a:gd name="T12" fmla="*/ 86 w 171"/>
                  <a:gd name="T13" fmla="*/ 36 h 63"/>
                </a:gd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6"/>
                    </a:moveTo>
                    <a:lnTo>
                      <a:pt x="24" y="0"/>
                    </a:lnTo>
                    <a:lnTo>
                      <a:pt x="0" y="15"/>
                    </a:lnTo>
                    <a:lnTo>
                      <a:pt x="86" y="63"/>
                    </a:lnTo>
                    <a:lnTo>
                      <a:pt x="171" y="15"/>
                    </a:lnTo>
                    <a:lnTo>
                      <a:pt x="147" y="0"/>
                    </a:lnTo>
                    <a:lnTo>
                      <a:pt x="8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22" name="Freeform: Shape 96"/>
              <p:cNvSpPr/>
              <p:nvPr/>
            </p:nvSpPr>
            <p:spPr bwMode="auto">
              <a:xfrm>
                <a:off x="1163293" y="4296924"/>
                <a:ext cx="426779" cy="154738"/>
              </a:xfrm>
              <a:custGeom>
                <a:gdLst>
                  <a:gd name="T0" fmla="*/ 86 w 171"/>
                  <a:gd name="T1" fmla="*/ 34 h 62"/>
                  <a:gd name="T2" fmla="*/ 24 w 171"/>
                  <a:gd name="T3" fmla="*/ 0 h 62"/>
                  <a:gd name="T4" fmla="*/ 0 w 171"/>
                  <a:gd name="T5" fmla="*/ 13 h 62"/>
                  <a:gd name="T6" fmla="*/ 86 w 171"/>
                  <a:gd name="T7" fmla="*/ 62 h 62"/>
                  <a:gd name="T8" fmla="*/ 171 w 171"/>
                  <a:gd name="T9" fmla="*/ 13 h 62"/>
                  <a:gd name="T10" fmla="*/ 147 w 171"/>
                  <a:gd name="T11" fmla="*/ 0 h 62"/>
                  <a:gd name="T12" fmla="*/ 86 w 171"/>
                  <a:gd name="T13" fmla="*/ 34 h 62"/>
                </a:gd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4"/>
                    </a:moveTo>
                    <a:lnTo>
                      <a:pt x="24" y="0"/>
                    </a:lnTo>
                    <a:lnTo>
                      <a:pt x="0" y="13"/>
                    </a:lnTo>
                    <a:lnTo>
                      <a:pt x="86" y="62"/>
                    </a:lnTo>
                    <a:lnTo>
                      <a:pt x="171" y="13"/>
                    </a:lnTo>
                    <a:lnTo>
                      <a:pt x="147" y="0"/>
                    </a:lnTo>
                    <a:lnTo>
                      <a:pt x="8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23" name="Freeform: Shape 97"/>
              <p:cNvSpPr/>
              <p:nvPr/>
            </p:nvSpPr>
            <p:spPr bwMode="auto">
              <a:xfrm>
                <a:off x="1163293" y="4009909"/>
                <a:ext cx="426779" cy="242092"/>
              </a:xfrm>
              <a:custGeom>
                <a:gdLst>
                  <a:gd name="T0" fmla="*/ 171 w 171"/>
                  <a:gd name="T1" fmla="*/ 48 h 97"/>
                  <a:gd name="T2" fmla="*/ 86 w 171"/>
                  <a:gd name="T3" fmla="*/ 0 h 97"/>
                  <a:gd name="T4" fmla="*/ 0 w 171"/>
                  <a:gd name="T5" fmla="*/ 48 h 97"/>
                  <a:gd name="T6" fmla="*/ 86 w 171"/>
                  <a:gd name="T7" fmla="*/ 97 h 97"/>
                  <a:gd name="T8" fmla="*/ 171 w 171"/>
                  <a:gd name="T9" fmla="*/ 48 h 97"/>
                </a:gdLst>
                <a:cxnLst>
                  <a:cxn ang="0">
                    <a:pos x="T0" y="T1"/>
                  </a:cxn>
                  <a:cxn ang="0">
                    <a:pos x="T2" y="T3"/>
                  </a:cxn>
                  <a:cxn ang="0">
                    <a:pos x="T4" y="T5"/>
                  </a:cxn>
                  <a:cxn ang="0">
                    <a:pos x="T6" y="T7"/>
                  </a:cxn>
                  <a:cxn ang="0">
                    <a:pos x="T8" y="T9"/>
                  </a:cxn>
                </a:cxnLst>
                <a:rect l="0" t="0" r="r" b="b"/>
                <a:pathLst>
                  <a:path w="171" h="97">
                    <a:moveTo>
                      <a:pt x="171" y="48"/>
                    </a:moveTo>
                    <a:lnTo>
                      <a:pt x="86" y="0"/>
                    </a:lnTo>
                    <a:lnTo>
                      <a:pt x="0" y="48"/>
                    </a:lnTo>
                    <a:lnTo>
                      <a:pt x="86" y="97"/>
                    </a:lnTo>
                    <a:lnTo>
                      <a:pt x="171"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grpSp>
        <p:grpSp>
          <p:nvGrpSpPr>
            <p:cNvPr id="11" name="Group 98"/>
            <p:cNvGrpSpPr>
              <a:grpSpLocks noChangeAspect="1"/>
            </p:cNvGrpSpPr>
            <p:nvPr/>
          </p:nvGrpSpPr>
          <p:grpSpPr>
            <a:xfrm>
              <a:off x="5186067" y="2177495"/>
              <a:ext cx="251653" cy="375235"/>
              <a:chOff x="4669866" y="3800264"/>
              <a:chExt cx="279527" cy="416797"/>
            </a:xfrm>
            <a:solidFill>
              <a:schemeClr val="accent1"/>
            </a:solidFill>
          </p:grpSpPr>
          <p:sp>
            <p:nvSpPr>
              <p:cNvPr id="17" name="Freeform: Shape 99"/>
              <p:cNvSpPr/>
              <p:nvPr/>
            </p:nvSpPr>
            <p:spPr bwMode="auto">
              <a:xfrm>
                <a:off x="4669866" y="3800264"/>
                <a:ext cx="279527" cy="316965"/>
              </a:xfrm>
              <a:custGeom>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18" name="Rectangle 100"/>
              <p:cNvSpPr/>
              <p:nvPr/>
            </p:nvSpPr>
            <p:spPr bwMode="auto">
              <a:xfrm>
                <a:off x="4752226" y="4127210"/>
                <a:ext cx="117302"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280"/>
              </a:p>
            </p:txBody>
          </p:sp>
          <p:sp>
            <p:nvSpPr>
              <p:cNvPr id="19" name="Freeform: Shape 101"/>
              <p:cNvSpPr/>
              <p:nvPr/>
            </p:nvSpPr>
            <p:spPr bwMode="auto">
              <a:xfrm>
                <a:off x="4752226" y="4179623"/>
                <a:ext cx="117302" cy="37438"/>
              </a:xfrm>
              <a:custGeom>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20" name="Freeform: Shape 102"/>
              <p:cNvSpPr/>
              <p:nvPr/>
            </p:nvSpPr>
            <p:spPr bwMode="auto">
              <a:xfrm>
                <a:off x="4769697" y="3890112"/>
                <a:ext cx="82362" cy="162227"/>
              </a:xfrm>
              <a:custGeom>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grpSp>
        <p:grpSp>
          <p:nvGrpSpPr>
            <p:cNvPr id="12" name="Group 103"/>
            <p:cNvGrpSpPr>
              <a:grpSpLocks noChangeAspect="1"/>
            </p:cNvGrpSpPr>
            <p:nvPr/>
          </p:nvGrpSpPr>
          <p:grpSpPr>
            <a:xfrm>
              <a:off x="4562012" y="4104651"/>
              <a:ext cx="281662" cy="353163"/>
              <a:chOff x="5106627" y="2260366"/>
              <a:chExt cx="324452" cy="406813"/>
            </a:xfrm>
            <a:solidFill>
              <a:schemeClr val="accent1"/>
            </a:solidFill>
          </p:grpSpPr>
          <p:sp>
            <p:nvSpPr>
              <p:cNvPr id="13" name="Freeform: Shape 104"/>
              <p:cNvSpPr/>
              <p:nvPr/>
            </p:nvSpPr>
            <p:spPr bwMode="auto">
              <a:xfrm>
                <a:off x="5106627" y="2430079"/>
                <a:ext cx="324452" cy="134772"/>
              </a:xfrm>
              <a:custGeom>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14" name="Freeform: Shape 105"/>
              <p:cNvSpPr/>
              <p:nvPr/>
            </p:nvSpPr>
            <p:spPr bwMode="auto">
              <a:xfrm>
                <a:off x="5106627" y="2534902"/>
                <a:ext cx="324452" cy="132277"/>
              </a:xfrm>
              <a:custGeom>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15" name="Freeform: Shape 106"/>
              <p:cNvSpPr/>
              <p:nvPr/>
            </p:nvSpPr>
            <p:spPr bwMode="auto">
              <a:xfrm>
                <a:off x="5106627" y="2330248"/>
                <a:ext cx="324452" cy="137269"/>
              </a:xfrm>
              <a:custGeom>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16" name="Oval 107"/>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grpSp>
      </p:grpSp>
      <p:grpSp>
        <p:nvGrpSpPr>
          <p:cNvPr id="131" name="组合 130"/>
          <p:cNvGrpSpPr/>
          <p:nvPr/>
        </p:nvGrpSpPr>
        <p:grpSpPr>
          <a:xfrm>
            <a:off x="4648487" y="1537299"/>
            <a:ext cx="3780927" cy="2559071"/>
            <a:chOff x="1088299" y="4213143"/>
            <a:chExt cx="5041512" cy="3412283"/>
          </a:xfrm>
        </p:grpSpPr>
        <p:sp>
          <p:nvSpPr>
            <p:cNvPr id="132" name="矩形 131"/>
            <p:cNvSpPr/>
            <p:nvPr/>
          </p:nvSpPr>
          <p:spPr>
            <a:xfrm>
              <a:off x="1088299" y="4658296"/>
              <a:ext cx="5041512" cy="2967130"/>
            </a:xfrm>
            <a:prstGeom prst="rect">
              <a:avLst/>
            </a:prstGeom>
          </p:spPr>
          <p:txBody>
            <a:bodyPr wrap="square">
              <a:spAutoFit/>
              <a:scene3d>
                <a:camera prst="orthographicFront"/>
                <a:lightRig rig="threePt" dir="t"/>
              </a:scene3d>
              <a:sp3d contourW="6350"/>
            </a:bodyPr>
            <a:lstStyle/>
            <a:p>
              <a:pPr algn="just">
                <a:lnSpc>
                  <a:spcPct val="120000"/>
                </a:lnSpc>
              </a:pPr>
              <a:r>
                <a:rPr lang="zh-CN" altLang="en-US" sz="1050">
                  <a:solidFill>
                    <a:schemeClr val="tx1">
                      <a:lumMod val="50000"/>
                      <a:lumOff val="50000"/>
                    </a:schemeClr>
                  </a:solidFill>
                </a:rPr>
                <a:t>用户可以在投影仪或者计算机上进行演示，也可以将演示文稿打印出来，制作成胶片，以便应用到更广泛的领域中</a:t>
              </a:r>
              <a:endParaRPr lang="en-US" altLang="zh-CN" sz="1050">
                <a:solidFill>
                  <a:schemeClr val="tx1">
                    <a:lumMod val="50000"/>
                    <a:lumOff val="50000"/>
                  </a:schemeClr>
                </a:solidFill>
              </a:endParaRPr>
            </a:p>
            <a:p>
              <a:pPr algn="just">
                <a:lnSpc>
                  <a:spcPct val="120000"/>
                </a:lnSpc>
              </a:pPr>
              <a:r>
                <a:rPr lang="zh-CN" altLang="en-US" sz="1050">
                  <a:solidFill>
                    <a:schemeClr val="tx1">
                      <a:lumMod val="50000"/>
                      <a:lumOff val="50000"/>
                    </a:schemeClr>
                  </a:solidFill>
                </a:rPr>
                <a:t>利用</a:t>
              </a:r>
              <a:r>
                <a:rPr lang="en-US" altLang="zh-CN" sz="1050">
                  <a:solidFill>
                    <a:schemeClr val="tx1">
                      <a:lumMod val="50000"/>
                      <a:lumOff val="50000"/>
                    </a:schemeClr>
                  </a:solidFill>
                </a:rPr>
                <a:t>Microsoft Office PowerPoint</a:t>
              </a:r>
              <a:r>
                <a:rPr lang="zh-CN" altLang="en-US" sz="1050">
                  <a:solidFill>
                    <a:schemeClr val="tx1">
                      <a:lumMod val="50000"/>
                      <a:lumOff val="50000"/>
                    </a:schemeClr>
                  </a:solidFill>
                </a:rPr>
                <a:t>不仅可以创建演示文稿，还可以在互联网上召开面对面会议、远程会议或在网上给观众展示演示文稿用户可以在投影仪或者计算机上进行演示，也可以将演示文稿打印出来以便应用到更广泛的领域中</a:t>
              </a:r>
              <a:endParaRPr lang="en-US" altLang="zh-CN" sz="1050">
                <a:solidFill>
                  <a:schemeClr val="tx1">
                    <a:lumMod val="50000"/>
                    <a:lumOff val="50000"/>
                  </a:schemeClr>
                </a:solidFill>
              </a:endParaRPr>
            </a:p>
            <a:p>
              <a:pPr algn="just">
                <a:lnSpc>
                  <a:spcPct val="120000"/>
                </a:lnSpc>
              </a:pPr>
              <a:r>
                <a:rPr lang="zh-CN" altLang="en-US" sz="1050">
                  <a:solidFill>
                    <a:schemeClr val="tx1">
                      <a:lumMod val="50000"/>
                      <a:lumOff val="50000"/>
                    </a:schemeClr>
                  </a:solidFill>
                </a:rPr>
                <a:t>利用</a:t>
              </a:r>
              <a:r>
                <a:rPr lang="en-US" altLang="zh-CN" sz="1050">
                  <a:solidFill>
                    <a:schemeClr val="tx1">
                      <a:lumMod val="50000"/>
                      <a:lumOff val="50000"/>
                    </a:schemeClr>
                  </a:solidFill>
                </a:rPr>
                <a:t>Microsoft Office PowerPoint</a:t>
              </a:r>
              <a:r>
                <a:rPr lang="zh-CN" altLang="en-US" sz="1050">
                  <a:solidFill>
                    <a:schemeClr val="tx1">
                      <a:lumMod val="50000"/>
                      <a:lumOff val="50000"/>
                    </a:schemeClr>
                  </a:solidFill>
                </a:rPr>
                <a:t>不仅可以创建演示文稿，还可以在互联网上召开面对面会议、远程会议或在网上给观众展示演示文稿用户可以在投影仪或者计算机上进行演示</a:t>
              </a:r>
              <a:endParaRPr lang="en-US" altLang="zh-CN" sz="1050">
                <a:solidFill>
                  <a:schemeClr val="tx1">
                    <a:lumMod val="50000"/>
                    <a:lumOff val="50000"/>
                  </a:schemeClr>
                </a:solidFill>
              </a:endParaRPr>
            </a:p>
            <a:p>
              <a:pPr algn="just">
                <a:lnSpc>
                  <a:spcPct val="120000"/>
                </a:lnSpc>
              </a:pPr>
              <a:r>
                <a:rPr lang="zh-CN" altLang="en-US" sz="1050">
                  <a:solidFill>
                    <a:schemeClr val="tx1">
                      <a:lumMod val="50000"/>
                      <a:lumOff val="50000"/>
                    </a:schemeClr>
                  </a:solidFill>
                </a:rPr>
                <a:t>也可以将演示文稿打印出来，制作成胶片，以便应用到更广泛的领域中</a:t>
              </a:r>
              <a:endParaRPr lang="zh-CN" altLang="en-US" sz="1050">
                <a:solidFill>
                  <a:schemeClr val="tx1">
                    <a:lumMod val="50000"/>
                    <a:lumOff val="50000"/>
                  </a:schemeClr>
                </a:solidFill>
              </a:endParaRPr>
            </a:p>
          </p:txBody>
        </p:sp>
        <p:sp>
          <p:nvSpPr>
            <p:cNvPr id="133" name="矩形 132"/>
            <p:cNvSpPr/>
            <p:nvPr/>
          </p:nvSpPr>
          <p:spPr>
            <a:xfrm>
              <a:off x="1088299" y="4213143"/>
              <a:ext cx="2241973" cy="438264"/>
            </a:xfrm>
            <a:prstGeom prst="rect">
              <a:avLst/>
            </a:prstGeom>
          </p:spPr>
          <p:txBody>
            <a:bodyPr wrap="square">
              <a:spAutoFit/>
              <a:scene3d>
                <a:camera prst="orthographicFront"/>
                <a:lightRig rig="threePt" dir="t"/>
              </a:scene3d>
              <a:sp3d contourW="6350"/>
            </a:bodyPr>
            <a:lstStyle/>
            <a:p>
              <a:pPr>
                <a:lnSpc>
                  <a:spcPct val="120000"/>
                </a:lnSpc>
              </a:pPr>
              <a:r>
                <a:rPr lang="zh-CN" altLang="en-US" sz="1280" b="1">
                  <a:solidFill>
                    <a:schemeClr val="tx1">
                      <a:lumMod val="65000"/>
                      <a:lumOff val="35000"/>
                    </a:schemeClr>
                  </a:solidFill>
                </a:rPr>
                <a:t>标题文字添加</a:t>
              </a:r>
              <a:endParaRPr lang="zh-CN" altLang="en-US" sz="1280" b="1">
                <a:solidFill>
                  <a:schemeClr val="tx1">
                    <a:lumMod val="65000"/>
                    <a:lumOff val="35000"/>
                  </a:schemeClr>
                </a:solidFill>
              </a:endParaRPr>
            </a:p>
          </p:txBody>
        </p:sp>
      </p:grpSp>
    </p:spTree>
  </p:cSld>
  <p:clrMapOvr>
    <a:masterClrMapping/>
  </p:clrMapOvr>
  <mc:AlternateContent>
    <mc:Choice xmlns:p14="http://schemas.microsoft.com/office/powerpoint/2010/main" Requires="p14">
      <p:transition spd="slow" advClick="0" advTm="0" p14:dur="1600">
        <p14:conveyor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ppt_x"/>
                                          </p:val>
                                        </p:tav>
                                        <p:tav tm="100000">
                                          <p:val>
                                            <p:strVal val="#ppt_x"/>
                                          </p:val>
                                        </p:tav>
                                      </p:tavLst>
                                    </p:anim>
                                    <p:anim calcmode="lin" valueType="num">
                                      <p:cBhvr additive="base">
                                        <p:cTn id="8" dur="500" fill="hold"/>
                                        <p:tgtEl>
                                          <p:spTgt spid="13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wipe(up)">
                                      <p:cBhvr>
                                        <p:cTn id="1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MH_Other_1"/>
          <p:cNvSpPr/>
          <p:nvPr>
            <p:custDataLst>
              <p:tags r:id="rId3"/>
            </p:custDataLst>
          </p:nvPr>
        </p:nvSpPr>
        <p:spPr>
          <a:xfrm>
            <a:off x="2118258" y="3728579"/>
            <a:ext cx="728622" cy="272638"/>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1885B0"/>
              </a:solidFill>
              <a:ea typeface="微软雅黑" panose="020b0503020204020204" pitchFamily="34" charset="-122"/>
            </a:endParaRPr>
          </a:p>
        </p:txBody>
      </p:sp>
      <p:sp>
        <p:nvSpPr>
          <p:cNvPr id="5" name="MH_Other_2"/>
          <p:cNvSpPr/>
          <p:nvPr>
            <p:custDataLst>
              <p:tags r:id="rId4"/>
            </p:custDataLst>
          </p:nvPr>
        </p:nvSpPr>
        <p:spPr>
          <a:xfrm>
            <a:off x="3161188" y="1308171"/>
            <a:ext cx="2121577" cy="2921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ea typeface="微软雅黑" panose="020b0503020204020204" pitchFamily="34" charset="-122"/>
            </a:endParaRPr>
          </a:p>
        </p:txBody>
      </p:sp>
      <p:sp>
        <p:nvSpPr>
          <p:cNvPr id="6" name="MH_Other_3"/>
          <p:cNvSpPr/>
          <p:nvPr>
            <p:custDataLst>
              <p:tags r:id="rId5"/>
            </p:custDataLst>
          </p:nvPr>
        </p:nvSpPr>
        <p:spPr>
          <a:xfrm>
            <a:off x="4925597" y="1986790"/>
            <a:ext cx="728622" cy="778626"/>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ea typeface="微软雅黑" panose="020b0503020204020204" pitchFamily="34" charset="-122"/>
            </a:endParaRPr>
          </a:p>
        </p:txBody>
      </p:sp>
      <p:sp>
        <p:nvSpPr>
          <p:cNvPr id="7" name="MH_Other_4"/>
          <p:cNvSpPr/>
          <p:nvPr>
            <p:custDataLst>
              <p:tags r:id="rId6"/>
            </p:custDataLst>
          </p:nvPr>
        </p:nvSpPr>
        <p:spPr>
          <a:xfrm>
            <a:off x="2632579" y="1415321"/>
            <a:ext cx="757196" cy="1107221"/>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a:solidFill>
                  <a:schemeClr val="tx1">
                    <a:lumMod val="75000"/>
                    <a:lumOff val="25000"/>
                  </a:schemeClr>
                </a:solidFill>
                <a:ea typeface="微软雅黑" panose="020b0503020204020204" pitchFamily="34" charset="-122"/>
              </a:rPr>
              <a:t>A</a:t>
            </a:r>
            <a:endParaRPr lang="zh-CN" altLang="en-US" sz="2700">
              <a:solidFill>
                <a:schemeClr val="tx1">
                  <a:lumMod val="75000"/>
                  <a:lumOff val="25000"/>
                </a:schemeClr>
              </a:solidFill>
              <a:ea typeface="微软雅黑" panose="020b0503020204020204" pitchFamily="34" charset="-122"/>
            </a:endParaRPr>
          </a:p>
        </p:txBody>
      </p:sp>
      <p:sp>
        <p:nvSpPr>
          <p:cNvPr id="8" name="MH_Other_5"/>
          <p:cNvSpPr/>
          <p:nvPr>
            <p:custDataLst>
              <p:tags r:id="rId7"/>
            </p:custDataLst>
          </p:nvPr>
        </p:nvSpPr>
        <p:spPr>
          <a:xfrm>
            <a:off x="4782731" y="3228542"/>
            <a:ext cx="1178654" cy="1394145"/>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700">
                <a:solidFill>
                  <a:schemeClr val="bg1"/>
                </a:solidFill>
                <a:ea typeface="微软雅黑" panose="020b0503020204020204" pitchFamily="34" charset="-122"/>
              </a:rPr>
              <a:t>B</a:t>
            </a:r>
            <a:endParaRPr lang="zh-CN" altLang="en-US" sz="2700">
              <a:solidFill>
                <a:schemeClr val="bg1"/>
              </a:solidFill>
              <a:ea typeface="微软雅黑" panose="020b0503020204020204" pitchFamily="34" charset="-122"/>
            </a:endParaRPr>
          </a:p>
        </p:txBody>
      </p:sp>
      <p:sp>
        <p:nvSpPr>
          <p:cNvPr id="9" name="MH_Picture_1"/>
          <p:cNvSpPr/>
          <p:nvPr>
            <p:custDataLst>
              <p:tags r:id="rId8"/>
            </p:custDataLst>
          </p:nvPr>
        </p:nvSpPr>
        <p:spPr>
          <a:xfrm>
            <a:off x="739590" y="1516227"/>
            <a:ext cx="2325162" cy="2284975"/>
          </a:xfrm>
          <a:prstGeom prst="rect">
            <a:avLst/>
          </a:prstGeom>
          <a:blipFill>
            <a:blip r:embed="rId9"/>
            <a:stretch>
              <a:fillRect/>
            </a:stretch>
          </a:blipFill>
          <a:ln w="762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ea typeface="微软雅黑" panose="020b0503020204020204" pitchFamily="34" charset="-122"/>
            </a:endParaRPr>
          </a:p>
        </p:txBody>
      </p:sp>
      <p:sp>
        <p:nvSpPr>
          <p:cNvPr id="10" name="MH_Picture_2"/>
          <p:cNvSpPr/>
          <p:nvPr>
            <p:custDataLst>
              <p:tags r:id="rId10"/>
            </p:custDataLst>
          </p:nvPr>
        </p:nvSpPr>
        <p:spPr>
          <a:xfrm>
            <a:off x="5482779" y="1622479"/>
            <a:ext cx="2043000" cy="2435885"/>
          </a:xfrm>
          <a:prstGeom prst="rect">
            <a:avLst/>
          </a:prstGeom>
          <a:blipFill>
            <a:blip r:embed="rId11"/>
            <a:stretch>
              <a:fillRect/>
            </a:stretch>
          </a:blipFill>
          <a:ln w="76200">
            <a:solidFill>
              <a:schemeClr val="accent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ea typeface="微软雅黑" panose="020b0503020204020204" pitchFamily="34" charset="-122"/>
            </a:endParaRPr>
          </a:p>
        </p:txBody>
      </p:sp>
      <p:sp>
        <p:nvSpPr>
          <p:cNvPr id="11" name="MH_Text_1"/>
          <p:cNvSpPr/>
          <p:nvPr>
            <p:custDataLst>
              <p:tags r:id="rId12"/>
            </p:custDataLst>
          </p:nvPr>
        </p:nvSpPr>
        <p:spPr>
          <a:xfrm>
            <a:off x="3365113" y="1523662"/>
            <a:ext cx="1628686" cy="106436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30000"/>
              </a:lnSpc>
              <a:defRPr/>
            </a:pPr>
            <a:r>
              <a:rPr lang="zh-CN" altLang="en-US" sz="1200">
                <a:solidFill>
                  <a:srgbClr val="FFFFFF"/>
                </a:solidFill>
                <a:ea typeface="微软雅黑" panose="020b0503020204020204" pitchFamily="34" charset="-122"/>
              </a:rPr>
              <a:t>用户可以在投影仪或者计算机上进行演示，也可以将演示文稿打印出来</a:t>
            </a:r>
            <a:endParaRPr lang="zh-CN" altLang="en-US" sz="1200">
              <a:solidFill>
                <a:srgbClr val="FFFFFF"/>
              </a:solidFill>
              <a:ea typeface="微软雅黑" panose="020b0503020204020204" pitchFamily="34" charset="-122"/>
            </a:endParaRPr>
          </a:p>
        </p:txBody>
      </p:sp>
      <p:sp>
        <p:nvSpPr>
          <p:cNvPr id="12" name="MH_Text_2"/>
          <p:cNvSpPr/>
          <p:nvPr>
            <p:custDataLst>
              <p:tags r:id="rId13"/>
            </p:custDataLst>
          </p:nvPr>
        </p:nvSpPr>
        <p:spPr>
          <a:xfrm>
            <a:off x="3365113" y="2985669"/>
            <a:ext cx="1628686" cy="106436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30000"/>
              </a:lnSpc>
              <a:defRPr/>
            </a:pPr>
            <a:r>
              <a:rPr lang="zh-CN" altLang="en-US" sz="1200">
                <a:solidFill>
                  <a:srgbClr val="FFFFFF"/>
                </a:solidFill>
                <a:ea typeface="微软雅黑" panose="020b0503020204020204" pitchFamily="34" charset="-122"/>
              </a:rPr>
              <a:t>用户可以在投影仪或者计算机上进行演示，也可以将演示文稿打印出来</a:t>
            </a:r>
            <a:endParaRPr lang="zh-CN" altLang="en-US" sz="1200">
              <a:solidFill>
                <a:srgbClr val="FFFFFF"/>
              </a:solidFill>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advTm="0" p14:dur="1600">
        <p14:conveyor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 name="组合 1"/>
          <p:cNvGrpSpPr/>
          <p:nvPr/>
        </p:nvGrpSpPr>
        <p:grpSpPr>
          <a:xfrm>
            <a:off x="919804" y="1404334"/>
            <a:ext cx="2669761" cy="2886140"/>
            <a:chOff x="919603" y="1403475"/>
            <a:chExt cx="2669907" cy="2886299"/>
          </a:xfrm>
        </p:grpSpPr>
        <p:grpSp>
          <p:nvGrpSpPr>
            <p:cNvPr id="4" name="Group 3"/>
            <p:cNvGrpSpPr/>
            <p:nvPr/>
          </p:nvGrpSpPr>
          <p:grpSpPr>
            <a:xfrm>
              <a:off x="919603" y="1403475"/>
              <a:ext cx="2669907" cy="2886299"/>
              <a:chOff x="4316062" y="1899009"/>
              <a:chExt cx="3559875" cy="3848398"/>
            </a:xfrm>
          </p:grpSpPr>
          <p:sp>
            <p:nvSpPr>
              <p:cNvPr id="25" name="Freeform: Shape 4"/>
              <p:cNvSpPr/>
              <p:nvPr/>
            </p:nvSpPr>
            <p:spPr bwMode="auto">
              <a:xfrm>
                <a:off x="5137082" y="1899009"/>
                <a:ext cx="1474442" cy="1071357"/>
              </a:xfrm>
              <a:custGeom>
                <a:gdLst>
                  <a:gd name="T0" fmla="*/ 190 w 293"/>
                  <a:gd name="T1" fmla="*/ 0 h 213"/>
                  <a:gd name="T2" fmla="*/ 293 w 293"/>
                  <a:gd name="T3" fmla="*/ 82 h 213"/>
                  <a:gd name="T4" fmla="*/ 101 w 293"/>
                  <a:gd name="T5" fmla="*/ 213 h 213"/>
                  <a:gd name="T6" fmla="*/ 0 w 293"/>
                  <a:gd name="T7" fmla="*/ 121 h 213"/>
                  <a:gd name="T8" fmla="*/ 190 w 293"/>
                  <a:gd name="T9" fmla="*/ 0 h 213"/>
                </a:gdLst>
                <a:cxnLst>
                  <a:cxn ang="0">
                    <a:pos x="T0" y="T1"/>
                  </a:cxn>
                  <a:cxn ang="0">
                    <a:pos x="T2" y="T3"/>
                  </a:cxn>
                  <a:cxn ang="0">
                    <a:pos x="T4" y="T5"/>
                  </a:cxn>
                  <a:cxn ang="0">
                    <a:pos x="T6" y="T7"/>
                  </a:cxn>
                  <a:cxn ang="0">
                    <a:pos x="T8" y="T9"/>
                  </a:cxn>
                </a:cxnLst>
                <a:rect l="0" t="0" r="r" b="b"/>
                <a:pathLst>
                  <a:path w="293" h="213">
                    <a:moveTo>
                      <a:pt x="190" y="0"/>
                    </a:moveTo>
                    <a:cubicBezTo>
                      <a:pt x="293" y="82"/>
                      <a:pt x="293" y="82"/>
                      <a:pt x="293" y="82"/>
                    </a:cubicBezTo>
                    <a:cubicBezTo>
                      <a:pt x="101" y="213"/>
                      <a:pt x="101" y="213"/>
                      <a:pt x="101" y="213"/>
                    </a:cubicBezTo>
                    <a:cubicBezTo>
                      <a:pt x="0" y="121"/>
                      <a:pt x="0" y="121"/>
                      <a:pt x="0" y="121"/>
                    </a:cubicBezTo>
                    <a:cubicBezTo>
                      <a:pt x="2" y="119"/>
                      <a:pt x="189" y="1"/>
                      <a:pt x="190" y="0"/>
                    </a:cubicBezTo>
                    <a:close/>
                  </a:path>
                </a:pathLst>
              </a:custGeom>
              <a:gradFill flip="none" rotWithShape="1">
                <a:gsLst>
                  <a:gs pos="0">
                    <a:schemeClr val="accent4">
                      <a:lumMod val="75000"/>
                    </a:schemeClr>
                  </a:gs>
                  <a:gs pos="57000">
                    <a:schemeClr val="accent4"/>
                  </a:gs>
                  <a:gs pos="83000">
                    <a:schemeClr val="accent4"/>
                  </a:gs>
                  <a:gs pos="100000">
                    <a:schemeClr val="accent4"/>
                  </a:gs>
                </a:gsLst>
                <a:lin ang="2700000" scaled="1"/>
              </a:gradFill>
              <a:ln>
                <a:noFill/>
              </a:ln>
            </p:spPr>
            <p:txBody>
              <a:bodyPr anchor="ctr"/>
              <a:lstStyle/>
              <a:p>
                <a:pPr algn="ctr"/>
                <a:endParaRPr sz="1280"/>
              </a:p>
            </p:txBody>
          </p:sp>
          <p:sp>
            <p:nvSpPr>
              <p:cNvPr id="26" name="Freeform: Shape 5"/>
              <p:cNvSpPr/>
              <p:nvPr/>
            </p:nvSpPr>
            <p:spPr bwMode="auto">
              <a:xfrm>
                <a:off x="5646242" y="2312701"/>
                <a:ext cx="965282" cy="697973"/>
              </a:xfrm>
              <a:custGeom>
                <a:gdLst>
                  <a:gd name="T0" fmla="*/ 182 w 192"/>
                  <a:gd name="T1" fmla="*/ 14 h 139"/>
                  <a:gd name="T2" fmla="*/ 191 w 192"/>
                  <a:gd name="T3" fmla="*/ 8 h 139"/>
                  <a:gd name="T4" fmla="*/ 192 w 192"/>
                  <a:gd name="T5" fmla="*/ 0 h 139"/>
                  <a:gd name="T6" fmla="*/ 0 w 192"/>
                  <a:gd name="T7" fmla="*/ 131 h 139"/>
                  <a:gd name="T8" fmla="*/ 0 w 192"/>
                  <a:gd name="T9" fmla="*/ 138 h 139"/>
                  <a:gd name="T10" fmla="*/ 67 w 192"/>
                  <a:gd name="T11" fmla="*/ 93 h 139"/>
                  <a:gd name="T12" fmla="*/ 67 w 192"/>
                  <a:gd name="T13" fmla="*/ 93 h 139"/>
                  <a:gd name="T14" fmla="*/ 182 w 192"/>
                  <a:gd name="T15" fmla="*/ 14 h 139"/>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139">
                    <a:moveTo>
                      <a:pt x="182" y="14"/>
                    </a:moveTo>
                    <a:cubicBezTo>
                      <a:pt x="191" y="8"/>
                      <a:pt x="191" y="8"/>
                      <a:pt x="191" y="8"/>
                    </a:cubicBezTo>
                    <a:cubicBezTo>
                      <a:pt x="192" y="0"/>
                      <a:pt x="192" y="0"/>
                      <a:pt x="192" y="0"/>
                    </a:cubicBezTo>
                    <a:cubicBezTo>
                      <a:pt x="0" y="131"/>
                      <a:pt x="0" y="131"/>
                      <a:pt x="0" y="131"/>
                    </a:cubicBezTo>
                    <a:cubicBezTo>
                      <a:pt x="0" y="138"/>
                      <a:pt x="0" y="138"/>
                      <a:pt x="0" y="138"/>
                    </a:cubicBezTo>
                    <a:cubicBezTo>
                      <a:pt x="1" y="139"/>
                      <a:pt x="67" y="93"/>
                      <a:pt x="67" y="93"/>
                    </a:cubicBezTo>
                    <a:cubicBezTo>
                      <a:pt x="67" y="93"/>
                      <a:pt x="67" y="93"/>
                      <a:pt x="67" y="93"/>
                    </a:cubicBezTo>
                    <a:lnTo>
                      <a:pt x="182" y="14"/>
                    </a:lnTo>
                    <a:close/>
                  </a:path>
                </a:pathLst>
              </a:custGeom>
              <a:solidFill>
                <a:schemeClr val="accent4">
                  <a:lumMod val="75000"/>
                </a:schemeClr>
              </a:solidFill>
              <a:ln>
                <a:noFill/>
              </a:ln>
            </p:spPr>
            <p:txBody>
              <a:bodyPr anchor="ctr"/>
              <a:lstStyle/>
              <a:p>
                <a:pPr algn="ctr"/>
                <a:endParaRPr sz="1280"/>
              </a:p>
            </p:txBody>
          </p:sp>
          <p:sp>
            <p:nvSpPr>
              <p:cNvPr id="27" name="Freeform: Shape 6"/>
              <p:cNvSpPr/>
              <p:nvPr/>
            </p:nvSpPr>
            <p:spPr bwMode="auto">
              <a:xfrm>
                <a:off x="5983560" y="2382711"/>
                <a:ext cx="784955" cy="572805"/>
              </a:xfrm>
              <a:custGeom>
                <a:gdLst>
                  <a:gd name="T0" fmla="*/ 115 w 156"/>
                  <a:gd name="T1" fmla="*/ 0 h 114"/>
                  <a:gd name="T2" fmla="*/ 156 w 156"/>
                  <a:gd name="T3" fmla="*/ 33 h 114"/>
                  <a:gd name="T4" fmla="*/ 42 w 156"/>
                  <a:gd name="T5" fmla="*/ 114 h 114"/>
                  <a:gd name="T6" fmla="*/ 0 w 156"/>
                  <a:gd name="T7" fmla="*/ 79 h 114"/>
                  <a:gd name="T8" fmla="*/ 115 w 156"/>
                  <a:gd name="T9" fmla="*/ 0 h 114"/>
                </a:gdLst>
                <a:cxnLst>
                  <a:cxn ang="0">
                    <a:pos x="T0" y="T1"/>
                  </a:cxn>
                  <a:cxn ang="0">
                    <a:pos x="T2" y="T3"/>
                  </a:cxn>
                  <a:cxn ang="0">
                    <a:pos x="T4" y="T5"/>
                  </a:cxn>
                  <a:cxn ang="0">
                    <a:pos x="T6" y="T7"/>
                  </a:cxn>
                  <a:cxn ang="0">
                    <a:pos x="T8" y="T9"/>
                  </a:cxn>
                </a:cxnLst>
                <a:rect l="0" t="0" r="r" b="b"/>
                <a:pathLst>
                  <a:path w="156" h="114">
                    <a:moveTo>
                      <a:pt x="115" y="0"/>
                    </a:moveTo>
                    <a:cubicBezTo>
                      <a:pt x="156" y="33"/>
                      <a:pt x="156" y="33"/>
                      <a:pt x="156" y="33"/>
                    </a:cubicBezTo>
                    <a:cubicBezTo>
                      <a:pt x="135" y="48"/>
                      <a:pt x="44" y="113"/>
                      <a:pt x="42" y="114"/>
                    </a:cubicBezTo>
                    <a:cubicBezTo>
                      <a:pt x="0" y="79"/>
                      <a:pt x="0" y="79"/>
                      <a:pt x="0" y="79"/>
                    </a:cubicBezTo>
                    <a:lnTo>
                      <a:pt x="115" y="0"/>
                    </a:lnTo>
                    <a:close/>
                  </a:path>
                </a:pathLst>
              </a:custGeom>
              <a:gradFill flip="none" rotWithShape="1">
                <a:gsLst>
                  <a:gs pos="0">
                    <a:schemeClr val="accent4">
                      <a:lumMod val="75000"/>
                    </a:schemeClr>
                  </a:gs>
                  <a:gs pos="57000">
                    <a:schemeClr val="accent4"/>
                  </a:gs>
                  <a:gs pos="83000">
                    <a:schemeClr val="accent4"/>
                  </a:gs>
                  <a:gs pos="100000">
                    <a:schemeClr val="accent4"/>
                  </a:gs>
                </a:gsLst>
                <a:lin ang="2700000" scaled="1"/>
              </a:gradFill>
              <a:ln>
                <a:noFill/>
              </a:ln>
            </p:spPr>
            <p:txBody>
              <a:bodyPr anchor="ctr"/>
              <a:lstStyle/>
              <a:p>
                <a:pPr algn="ctr"/>
                <a:endParaRPr sz="1280"/>
              </a:p>
            </p:txBody>
          </p:sp>
          <p:sp>
            <p:nvSpPr>
              <p:cNvPr id="28" name="Freeform: Shape 7"/>
              <p:cNvSpPr/>
              <p:nvPr/>
            </p:nvSpPr>
            <p:spPr bwMode="auto">
              <a:xfrm>
                <a:off x="6189345" y="2548187"/>
                <a:ext cx="579169" cy="447636"/>
              </a:xfrm>
              <a:custGeom>
                <a:gdLst>
                  <a:gd name="T0" fmla="*/ 115 w 115"/>
                  <a:gd name="T1" fmla="*/ 0 h 89"/>
                  <a:gd name="T2" fmla="*/ 115 w 115"/>
                  <a:gd name="T3" fmla="*/ 8 h 89"/>
                  <a:gd name="T4" fmla="*/ 106 w 115"/>
                  <a:gd name="T5" fmla="*/ 14 h 89"/>
                  <a:gd name="T6" fmla="*/ 0 w 115"/>
                  <a:gd name="T7" fmla="*/ 89 h 89"/>
                  <a:gd name="T8" fmla="*/ 1 w 115"/>
                  <a:gd name="T9" fmla="*/ 81 h 89"/>
                  <a:gd name="T10" fmla="*/ 115 w 115"/>
                  <a:gd name="T11" fmla="*/ 0 h 89"/>
                </a:gdLst>
                <a:cxnLst>
                  <a:cxn ang="0">
                    <a:pos x="T0" y="T1"/>
                  </a:cxn>
                  <a:cxn ang="0">
                    <a:pos x="T2" y="T3"/>
                  </a:cxn>
                  <a:cxn ang="0">
                    <a:pos x="T4" y="T5"/>
                  </a:cxn>
                  <a:cxn ang="0">
                    <a:pos x="T6" y="T7"/>
                  </a:cxn>
                  <a:cxn ang="0">
                    <a:pos x="T8" y="T9"/>
                  </a:cxn>
                  <a:cxn ang="0">
                    <a:pos x="T10" y="T11"/>
                  </a:cxn>
                </a:cxnLst>
                <a:rect l="0" t="0" r="r" b="b"/>
                <a:pathLst>
                  <a:path w="115" h="89">
                    <a:moveTo>
                      <a:pt x="115" y="0"/>
                    </a:moveTo>
                    <a:cubicBezTo>
                      <a:pt x="115" y="8"/>
                      <a:pt x="115" y="8"/>
                      <a:pt x="115" y="8"/>
                    </a:cubicBezTo>
                    <a:cubicBezTo>
                      <a:pt x="106" y="14"/>
                      <a:pt x="106" y="14"/>
                      <a:pt x="106" y="14"/>
                    </a:cubicBezTo>
                    <a:cubicBezTo>
                      <a:pt x="105" y="14"/>
                      <a:pt x="1" y="88"/>
                      <a:pt x="0" y="89"/>
                    </a:cubicBezTo>
                    <a:cubicBezTo>
                      <a:pt x="1" y="81"/>
                      <a:pt x="1" y="81"/>
                      <a:pt x="1" y="81"/>
                    </a:cubicBezTo>
                    <a:cubicBezTo>
                      <a:pt x="3" y="80"/>
                      <a:pt x="93" y="16"/>
                      <a:pt x="115" y="0"/>
                    </a:cubicBezTo>
                    <a:close/>
                  </a:path>
                </a:pathLst>
              </a:custGeom>
              <a:solidFill>
                <a:schemeClr val="accent4">
                  <a:lumMod val="75000"/>
                </a:schemeClr>
              </a:solidFill>
              <a:ln>
                <a:noFill/>
              </a:ln>
            </p:spPr>
            <p:txBody>
              <a:bodyPr anchor="ctr"/>
              <a:lstStyle/>
              <a:p>
                <a:pPr algn="ctr"/>
                <a:endParaRPr sz="1280"/>
              </a:p>
            </p:txBody>
          </p:sp>
          <p:sp>
            <p:nvSpPr>
              <p:cNvPr id="29" name="Freeform: Shape 8"/>
              <p:cNvSpPr/>
              <p:nvPr/>
            </p:nvSpPr>
            <p:spPr bwMode="auto">
              <a:xfrm>
                <a:off x="5137082" y="2507879"/>
                <a:ext cx="509160" cy="498552"/>
              </a:xfrm>
              <a:custGeom>
                <a:gdLst>
                  <a:gd name="T0" fmla="*/ 2 w 101"/>
                  <a:gd name="T1" fmla="*/ 7 h 99"/>
                  <a:gd name="T2" fmla="*/ 0 w 101"/>
                  <a:gd name="T3" fmla="*/ 0 h 99"/>
                  <a:gd name="T4" fmla="*/ 101 w 101"/>
                  <a:gd name="T5" fmla="*/ 92 h 99"/>
                  <a:gd name="T6" fmla="*/ 101 w 101"/>
                  <a:gd name="T7" fmla="*/ 99 h 99"/>
                  <a:gd name="T8" fmla="*/ 2 w 101"/>
                  <a:gd name="T9" fmla="*/ 7 h 99"/>
                </a:gdLst>
                <a:cxnLst>
                  <a:cxn ang="0">
                    <a:pos x="T0" y="T1"/>
                  </a:cxn>
                  <a:cxn ang="0">
                    <a:pos x="T2" y="T3"/>
                  </a:cxn>
                  <a:cxn ang="0">
                    <a:pos x="T4" y="T5"/>
                  </a:cxn>
                  <a:cxn ang="0">
                    <a:pos x="T6" y="T7"/>
                  </a:cxn>
                  <a:cxn ang="0">
                    <a:pos x="T8" y="T9"/>
                  </a:cxn>
                </a:cxnLst>
                <a:rect l="0" t="0" r="r" b="b"/>
                <a:pathLst>
                  <a:path w="100" h="99">
                    <a:moveTo>
                      <a:pt x="2" y="7"/>
                    </a:moveTo>
                    <a:cubicBezTo>
                      <a:pt x="0" y="0"/>
                      <a:pt x="0" y="0"/>
                      <a:pt x="0" y="0"/>
                    </a:cubicBezTo>
                    <a:cubicBezTo>
                      <a:pt x="101" y="92"/>
                      <a:pt x="101" y="92"/>
                      <a:pt x="101" y="92"/>
                    </a:cubicBezTo>
                    <a:cubicBezTo>
                      <a:pt x="101" y="99"/>
                      <a:pt x="101" y="99"/>
                      <a:pt x="101" y="99"/>
                    </a:cubicBezTo>
                    <a:cubicBezTo>
                      <a:pt x="30" y="33"/>
                      <a:pt x="60" y="61"/>
                      <a:pt x="2" y="7"/>
                    </a:cubicBezTo>
                    <a:close/>
                  </a:path>
                </a:pathLst>
              </a:custGeom>
              <a:solidFill>
                <a:schemeClr val="accent4">
                  <a:lumMod val="75000"/>
                </a:schemeClr>
              </a:solidFill>
              <a:ln>
                <a:noFill/>
              </a:ln>
            </p:spPr>
            <p:txBody>
              <a:bodyPr anchor="ctr"/>
              <a:lstStyle/>
              <a:p>
                <a:pPr algn="ctr"/>
                <a:endParaRPr sz="1280"/>
              </a:p>
            </p:txBody>
          </p:sp>
          <p:sp>
            <p:nvSpPr>
              <p:cNvPr id="30" name="Freeform: Shape 9"/>
              <p:cNvSpPr/>
              <p:nvPr/>
            </p:nvSpPr>
            <p:spPr bwMode="auto">
              <a:xfrm>
                <a:off x="5983560" y="2779431"/>
                <a:ext cx="210028" cy="216393"/>
              </a:xfrm>
              <a:custGeom>
                <a:gdLst>
                  <a:gd name="T0" fmla="*/ 0 w 42"/>
                  <a:gd name="T1" fmla="*/ 0 h 43"/>
                  <a:gd name="T2" fmla="*/ 0 w 42"/>
                  <a:gd name="T3" fmla="*/ 0 h 43"/>
                  <a:gd name="T4" fmla="*/ 1 w 42"/>
                  <a:gd name="T5" fmla="*/ 6 h 43"/>
                  <a:gd name="T6" fmla="*/ 40 w 42"/>
                  <a:gd name="T7" fmla="*/ 42 h 43"/>
                  <a:gd name="T8" fmla="*/ 41 w 42"/>
                  <a:gd name="T9" fmla="*/ 42 h 43"/>
                  <a:gd name="T10" fmla="*/ 41 w 42"/>
                  <a:gd name="T11" fmla="*/ 43 h 43"/>
                  <a:gd name="T12" fmla="*/ 42 w 42"/>
                  <a:gd name="T13" fmla="*/ 35 h 43"/>
                  <a:gd name="T14" fmla="*/ 0 w 42"/>
                  <a:gd name="T15" fmla="*/ 0 h 43"/>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0" y="0"/>
                    </a:moveTo>
                    <a:cubicBezTo>
                      <a:pt x="0" y="0"/>
                      <a:pt x="0" y="0"/>
                      <a:pt x="0" y="0"/>
                    </a:cubicBezTo>
                    <a:cubicBezTo>
                      <a:pt x="1" y="6"/>
                      <a:pt x="1" y="6"/>
                      <a:pt x="1" y="6"/>
                    </a:cubicBezTo>
                    <a:cubicBezTo>
                      <a:pt x="1" y="7"/>
                      <a:pt x="39" y="41"/>
                      <a:pt x="40" y="42"/>
                    </a:cubicBezTo>
                    <a:cubicBezTo>
                      <a:pt x="41" y="42"/>
                      <a:pt x="41" y="42"/>
                      <a:pt x="41" y="42"/>
                    </a:cubicBezTo>
                    <a:cubicBezTo>
                      <a:pt x="41" y="43"/>
                      <a:pt x="41" y="43"/>
                      <a:pt x="41" y="43"/>
                    </a:cubicBezTo>
                    <a:cubicBezTo>
                      <a:pt x="42" y="35"/>
                      <a:pt x="42" y="35"/>
                      <a:pt x="42" y="35"/>
                    </a:cubicBezTo>
                    <a:lnTo>
                      <a:pt x="0" y="0"/>
                    </a:lnTo>
                    <a:close/>
                  </a:path>
                </a:pathLst>
              </a:custGeom>
              <a:solidFill>
                <a:schemeClr val="accent4">
                  <a:lumMod val="75000"/>
                </a:schemeClr>
              </a:solidFill>
              <a:ln>
                <a:noFill/>
              </a:ln>
            </p:spPr>
            <p:txBody>
              <a:bodyPr anchor="ctr"/>
              <a:lstStyle/>
              <a:p>
                <a:pPr algn="ctr"/>
                <a:endParaRPr sz="1280"/>
              </a:p>
            </p:txBody>
          </p:sp>
          <p:sp>
            <p:nvSpPr>
              <p:cNvPr id="31" name="Freeform: Shape 10"/>
              <p:cNvSpPr/>
              <p:nvPr/>
            </p:nvSpPr>
            <p:spPr bwMode="auto">
              <a:xfrm>
                <a:off x="6149037" y="3017039"/>
                <a:ext cx="212150" cy="216393"/>
              </a:xfrm>
              <a:custGeom>
                <a:gdLst>
                  <a:gd name="T0" fmla="*/ 100 w 100"/>
                  <a:gd name="T1" fmla="*/ 87 h 102"/>
                  <a:gd name="T2" fmla="*/ 0 w 100"/>
                  <a:gd name="T3" fmla="*/ 0 h 102"/>
                  <a:gd name="T4" fmla="*/ 2 w 100"/>
                  <a:gd name="T5" fmla="*/ 16 h 102"/>
                  <a:gd name="T6" fmla="*/ 95 w 100"/>
                  <a:gd name="T7" fmla="*/ 99 h 102"/>
                  <a:gd name="T8" fmla="*/ 100 w 100"/>
                  <a:gd name="T9" fmla="*/ 102 h 102"/>
                  <a:gd name="T10" fmla="*/ 100 w 100"/>
                  <a:gd name="T11" fmla="*/ 87 h 102"/>
                </a:gdLst>
                <a:cxnLst>
                  <a:cxn ang="0">
                    <a:pos x="T0" y="T1"/>
                  </a:cxn>
                  <a:cxn ang="0">
                    <a:pos x="T2" y="T3"/>
                  </a:cxn>
                  <a:cxn ang="0">
                    <a:pos x="T4" y="T5"/>
                  </a:cxn>
                  <a:cxn ang="0">
                    <a:pos x="T6" y="T7"/>
                  </a:cxn>
                  <a:cxn ang="0">
                    <a:pos x="T8" y="T9"/>
                  </a:cxn>
                  <a:cxn ang="0">
                    <a:pos x="T10" y="T11"/>
                  </a:cxn>
                </a:cxnLst>
                <a:rect l="0" t="0" r="r" b="b"/>
                <a:pathLst>
                  <a:path w="100" h="102">
                    <a:moveTo>
                      <a:pt x="100" y="87"/>
                    </a:moveTo>
                    <a:lnTo>
                      <a:pt x="0" y="0"/>
                    </a:lnTo>
                    <a:lnTo>
                      <a:pt x="2" y="16"/>
                    </a:lnTo>
                    <a:lnTo>
                      <a:pt x="95" y="99"/>
                    </a:lnTo>
                    <a:lnTo>
                      <a:pt x="100" y="102"/>
                    </a:lnTo>
                    <a:lnTo>
                      <a:pt x="100" y="87"/>
                    </a:lnTo>
                    <a:close/>
                  </a:path>
                </a:pathLst>
              </a:custGeom>
              <a:solidFill>
                <a:schemeClr val="accent4">
                  <a:lumMod val="75000"/>
                </a:schemeClr>
              </a:solidFill>
              <a:ln>
                <a:noFill/>
              </a:ln>
            </p:spPr>
            <p:txBody>
              <a:bodyPr anchor="ctr"/>
              <a:lstStyle/>
              <a:p>
                <a:pPr algn="ctr"/>
                <a:endParaRPr sz="1280"/>
              </a:p>
            </p:txBody>
          </p:sp>
          <p:sp>
            <p:nvSpPr>
              <p:cNvPr id="32" name="Freeform: Shape 11"/>
              <p:cNvSpPr/>
              <p:nvPr/>
            </p:nvSpPr>
            <p:spPr bwMode="auto">
              <a:xfrm>
                <a:off x="6149037" y="2618197"/>
                <a:ext cx="780712" cy="615235"/>
              </a:xfrm>
              <a:custGeom>
                <a:gdLst>
                  <a:gd name="T0" fmla="*/ 114 w 155"/>
                  <a:gd name="T1" fmla="*/ 0 h 122"/>
                  <a:gd name="T2" fmla="*/ 155 w 155"/>
                  <a:gd name="T3" fmla="*/ 33 h 122"/>
                  <a:gd name="T4" fmla="*/ 42 w 155"/>
                  <a:gd name="T5" fmla="*/ 116 h 122"/>
                  <a:gd name="T6" fmla="*/ 0 w 155"/>
                  <a:gd name="T7" fmla="*/ 79 h 122"/>
                  <a:gd name="T8" fmla="*/ 7 w 155"/>
                  <a:gd name="T9" fmla="*/ 74 h 122"/>
                  <a:gd name="T10" fmla="*/ 8 w 155"/>
                  <a:gd name="T11" fmla="*/ 74 h 122"/>
                  <a:gd name="T12" fmla="*/ 8 w 155"/>
                  <a:gd name="T13" fmla="*/ 75 h 122"/>
                  <a:gd name="T14" fmla="*/ 114 w 155"/>
                  <a:gd name="T15" fmla="*/ 0 h 12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2">
                    <a:moveTo>
                      <a:pt x="114" y="0"/>
                    </a:moveTo>
                    <a:cubicBezTo>
                      <a:pt x="155" y="33"/>
                      <a:pt x="155" y="33"/>
                      <a:pt x="155" y="33"/>
                    </a:cubicBezTo>
                    <a:cubicBezTo>
                      <a:pt x="34" y="122"/>
                      <a:pt x="50" y="110"/>
                      <a:pt x="42" y="116"/>
                    </a:cubicBezTo>
                    <a:cubicBezTo>
                      <a:pt x="0" y="79"/>
                      <a:pt x="0" y="79"/>
                      <a:pt x="0" y="79"/>
                    </a:cubicBezTo>
                    <a:cubicBezTo>
                      <a:pt x="7" y="74"/>
                      <a:pt x="7" y="74"/>
                      <a:pt x="7" y="74"/>
                    </a:cubicBezTo>
                    <a:cubicBezTo>
                      <a:pt x="8" y="74"/>
                      <a:pt x="8" y="74"/>
                      <a:pt x="8" y="74"/>
                    </a:cubicBezTo>
                    <a:cubicBezTo>
                      <a:pt x="8" y="75"/>
                      <a:pt x="8" y="75"/>
                      <a:pt x="8" y="75"/>
                    </a:cubicBezTo>
                    <a:cubicBezTo>
                      <a:pt x="9" y="74"/>
                      <a:pt x="113" y="0"/>
                      <a:pt x="114" y="0"/>
                    </a:cubicBezTo>
                    <a:close/>
                  </a:path>
                </a:pathLst>
              </a:custGeom>
              <a:gradFill flip="none" rotWithShape="1">
                <a:gsLst>
                  <a:gs pos="0">
                    <a:schemeClr val="accent4">
                      <a:lumMod val="75000"/>
                    </a:schemeClr>
                  </a:gs>
                  <a:gs pos="57000">
                    <a:schemeClr val="accent4"/>
                  </a:gs>
                  <a:gs pos="83000">
                    <a:schemeClr val="accent4"/>
                  </a:gs>
                  <a:gs pos="100000">
                    <a:schemeClr val="accent4"/>
                  </a:gs>
                </a:gsLst>
                <a:lin ang="2700000" scaled="1"/>
              </a:gradFill>
              <a:ln>
                <a:noFill/>
              </a:ln>
            </p:spPr>
            <p:txBody>
              <a:bodyPr anchor="ctr"/>
              <a:lstStyle/>
              <a:p>
                <a:pPr algn="ctr"/>
                <a:endParaRPr sz="1280"/>
              </a:p>
            </p:txBody>
          </p:sp>
          <p:sp>
            <p:nvSpPr>
              <p:cNvPr id="33" name="Freeform: Shape 12"/>
              <p:cNvSpPr/>
              <p:nvPr/>
            </p:nvSpPr>
            <p:spPr bwMode="auto">
              <a:xfrm>
                <a:off x="6325121" y="2783674"/>
                <a:ext cx="604627" cy="449758"/>
              </a:xfrm>
              <a:custGeom>
                <a:gdLst>
                  <a:gd name="T0" fmla="*/ 119 w 120"/>
                  <a:gd name="T1" fmla="*/ 7 h 89"/>
                  <a:gd name="T2" fmla="*/ 111 w 120"/>
                  <a:gd name="T3" fmla="*/ 13 h 89"/>
                  <a:gd name="T4" fmla="*/ 7 w 120"/>
                  <a:gd name="T5" fmla="*/ 89 h 89"/>
                  <a:gd name="T6" fmla="*/ 7 w 120"/>
                  <a:gd name="T7" fmla="*/ 83 h 89"/>
                  <a:gd name="T8" fmla="*/ 120 w 120"/>
                  <a:gd name="T9" fmla="*/ 0 h 89"/>
                  <a:gd name="T10" fmla="*/ 119 w 120"/>
                  <a:gd name="T11" fmla="*/ 7 h 89"/>
                </a:gdLst>
                <a:cxnLst>
                  <a:cxn ang="0">
                    <a:pos x="T0" y="T1"/>
                  </a:cxn>
                  <a:cxn ang="0">
                    <a:pos x="T2" y="T3"/>
                  </a:cxn>
                  <a:cxn ang="0">
                    <a:pos x="T4" y="T5"/>
                  </a:cxn>
                  <a:cxn ang="0">
                    <a:pos x="T6" y="T7"/>
                  </a:cxn>
                  <a:cxn ang="0">
                    <a:pos x="T8" y="T9"/>
                  </a:cxn>
                  <a:cxn ang="0">
                    <a:pos x="T10" y="T11"/>
                  </a:cxn>
                </a:cxnLst>
                <a:rect l="0" t="0" r="r" b="b"/>
                <a:pathLst>
                  <a:path w="120" h="89">
                    <a:moveTo>
                      <a:pt x="119" y="7"/>
                    </a:moveTo>
                    <a:cubicBezTo>
                      <a:pt x="111" y="13"/>
                      <a:pt x="111" y="13"/>
                      <a:pt x="111" y="13"/>
                    </a:cubicBezTo>
                    <a:cubicBezTo>
                      <a:pt x="110" y="14"/>
                      <a:pt x="8" y="89"/>
                      <a:pt x="7" y="89"/>
                    </a:cubicBezTo>
                    <a:cubicBezTo>
                      <a:pt x="7" y="83"/>
                      <a:pt x="7" y="83"/>
                      <a:pt x="7" y="83"/>
                    </a:cubicBezTo>
                    <a:cubicBezTo>
                      <a:pt x="14" y="78"/>
                      <a:pt x="0" y="88"/>
                      <a:pt x="120" y="0"/>
                    </a:cubicBezTo>
                    <a:lnTo>
                      <a:pt x="119" y="7"/>
                    </a:lnTo>
                    <a:close/>
                  </a:path>
                </a:pathLst>
              </a:custGeom>
              <a:solidFill>
                <a:schemeClr val="accent4">
                  <a:lumMod val="75000"/>
                </a:schemeClr>
              </a:solidFill>
              <a:ln>
                <a:noFill/>
              </a:ln>
            </p:spPr>
            <p:txBody>
              <a:bodyPr anchor="ctr"/>
              <a:lstStyle/>
              <a:p>
                <a:pPr algn="ctr"/>
                <a:endParaRPr sz="1280"/>
              </a:p>
            </p:txBody>
          </p:sp>
          <p:sp>
            <p:nvSpPr>
              <p:cNvPr id="34" name="Freeform: Shape 13"/>
              <p:cNvSpPr/>
              <p:nvPr/>
            </p:nvSpPr>
            <p:spPr bwMode="auto">
              <a:xfrm>
                <a:off x="6314514" y="3252525"/>
                <a:ext cx="212150" cy="220636"/>
              </a:xfrm>
              <a:custGeom>
                <a:gdLst>
                  <a:gd name="T0" fmla="*/ 0 w 42"/>
                  <a:gd name="T1" fmla="*/ 7 h 44"/>
                  <a:gd name="T2" fmla="*/ 0 w 42"/>
                  <a:gd name="T3" fmla="*/ 0 h 44"/>
                  <a:gd name="T4" fmla="*/ 42 w 42"/>
                  <a:gd name="T5" fmla="*/ 38 h 44"/>
                  <a:gd name="T6" fmla="*/ 41 w 42"/>
                  <a:gd name="T7" fmla="*/ 44 h 44"/>
                  <a:gd name="T8" fmla="*/ 0 w 42"/>
                  <a:gd name="T9" fmla="*/ 7 h 44"/>
                </a:gdLst>
                <a:cxnLst>
                  <a:cxn ang="0">
                    <a:pos x="T0" y="T1"/>
                  </a:cxn>
                  <a:cxn ang="0">
                    <a:pos x="T2" y="T3"/>
                  </a:cxn>
                  <a:cxn ang="0">
                    <a:pos x="T4" y="T5"/>
                  </a:cxn>
                  <a:cxn ang="0">
                    <a:pos x="T6" y="T7"/>
                  </a:cxn>
                  <a:cxn ang="0">
                    <a:pos x="T8" y="T9"/>
                  </a:cxn>
                </a:cxnLst>
                <a:rect l="0" t="0" r="r" b="b"/>
                <a:pathLst>
                  <a:path w="42" h="44">
                    <a:moveTo>
                      <a:pt x="0" y="7"/>
                    </a:moveTo>
                    <a:cubicBezTo>
                      <a:pt x="0" y="0"/>
                      <a:pt x="0" y="0"/>
                      <a:pt x="0" y="0"/>
                    </a:cubicBezTo>
                    <a:cubicBezTo>
                      <a:pt x="42" y="38"/>
                      <a:pt x="42" y="38"/>
                      <a:pt x="42" y="38"/>
                    </a:cubicBezTo>
                    <a:cubicBezTo>
                      <a:pt x="41" y="44"/>
                      <a:pt x="41" y="44"/>
                      <a:pt x="41" y="44"/>
                    </a:cubicBezTo>
                    <a:cubicBezTo>
                      <a:pt x="11" y="17"/>
                      <a:pt x="38" y="41"/>
                      <a:pt x="0" y="7"/>
                    </a:cubicBezTo>
                  </a:path>
                </a:pathLst>
              </a:custGeom>
              <a:solidFill>
                <a:schemeClr val="accent4">
                  <a:lumMod val="75000"/>
                </a:schemeClr>
              </a:solidFill>
              <a:ln>
                <a:noFill/>
              </a:ln>
            </p:spPr>
            <p:txBody>
              <a:bodyPr anchor="ctr"/>
              <a:lstStyle/>
              <a:p>
                <a:pPr algn="ctr"/>
                <a:endParaRPr sz="1280"/>
              </a:p>
            </p:txBody>
          </p:sp>
          <p:sp>
            <p:nvSpPr>
              <p:cNvPr id="35" name="Freeform: Shape 14"/>
              <p:cNvSpPr/>
              <p:nvPr/>
            </p:nvSpPr>
            <p:spPr bwMode="auto">
              <a:xfrm>
                <a:off x="6314514" y="2849440"/>
                <a:ext cx="770104" cy="594020"/>
              </a:xfrm>
              <a:custGeom>
                <a:gdLst>
                  <a:gd name="T0" fmla="*/ 153 w 153"/>
                  <a:gd name="T1" fmla="*/ 33 h 118"/>
                  <a:gd name="T2" fmla="*/ 113 w 153"/>
                  <a:gd name="T3" fmla="*/ 0 h 118"/>
                  <a:gd name="T4" fmla="*/ 9 w 153"/>
                  <a:gd name="T5" fmla="*/ 76 h 118"/>
                  <a:gd name="T6" fmla="*/ 7 w 153"/>
                  <a:gd name="T7" fmla="*/ 75 h 118"/>
                  <a:gd name="T8" fmla="*/ 0 w 153"/>
                  <a:gd name="T9" fmla="*/ 80 h 118"/>
                  <a:gd name="T10" fmla="*/ 42 w 153"/>
                  <a:gd name="T11" fmla="*/ 118 h 118"/>
                  <a:gd name="T12" fmla="*/ 153 w 153"/>
                  <a:gd name="T13" fmla="*/ 33 h 118"/>
                </a:gdLst>
                <a:cxnLst>
                  <a:cxn ang="0">
                    <a:pos x="T0" y="T1"/>
                  </a:cxn>
                  <a:cxn ang="0">
                    <a:pos x="T2" y="T3"/>
                  </a:cxn>
                  <a:cxn ang="0">
                    <a:pos x="T4" y="T5"/>
                  </a:cxn>
                  <a:cxn ang="0">
                    <a:pos x="T6" y="T7"/>
                  </a:cxn>
                  <a:cxn ang="0">
                    <a:pos x="T8" y="T9"/>
                  </a:cxn>
                  <a:cxn ang="0">
                    <a:pos x="T10" y="T11"/>
                  </a:cxn>
                  <a:cxn ang="0">
                    <a:pos x="T12" y="T13"/>
                  </a:cxn>
                </a:cxnLst>
                <a:rect l="0" t="0" r="r" b="b"/>
                <a:pathLst>
                  <a:path w="153" h="118">
                    <a:moveTo>
                      <a:pt x="153" y="33"/>
                    </a:moveTo>
                    <a:cubicBezTo>
                      <a:pt x="113" y="0"/>
                      <a:pt x="113" y="0"/>
                      <a:pt x="113" y="0"/>
                    </a:cubicBezTo>
                    <a:cubicBezTo>
                      <a:pt x="112" y="1"/>
                      <a:pt x="10" y="76"/>
                      <a:pt x="9" y="76"/>
                    </a:cubicBezTo>
                    <a:cubicBezTo>
                      <a:pt x="7" y="75"/>
                      <a:pt x="7" y="75"/>
                      <a:pt x="7" y="75"/>
                    </a:cubicBezTo>
                    <a:cubicBezTo>
                      <a:pt x="0" y="80"/>
                      <a:pt x="0" y="80"/>
                      <a:pt x="0" y="80"/>
                    </a:cubicBezTo>
                    <a:cubicBezTo>
                      <a:pt x="42" y="118"/>
                      <a:pt x="42" y="118"/>
                      <a:pt x="42" y="118"/>
                    </a:cubicBezTo>
                    <a:cubicBezTo>
                      <a:pt x="153" y="33"/>
                      <a:pt x="153" y="33"/>
                      <a:pt x="153" y="33"/>
                    </a:cubicBezTo>
                  </a:path>
                </a:pathLst>
              </a:custGeom>
              <a:gradFill flip="none" rotWithShape="1">
                <a:gsLst>
                  <a:gs pos="0">
                    <a:schemeClr val="accent4">
                      <a:lumMod val="75000"/>
                    </a:schemeClr>
                  </a:gs>
                  <a:gs pos="57000">
                    <a:schemeClr val="accent4"/>
                  </a:gs>
                  <a:gs pos="83000">
                    <a:schemeClr val="accent4"/>
                  </a:gs>
                  <a:gs pos="100000">
                    <a:schemeClr val="accent4"/>
                  </a:gs>
                </a:gsLst>
                <a:lin ang="2700000" scaled="1"/>
              </a:gradFill>
              <a:ln>
                <a:noFill/>
              </a:ln>
            </p:spPr>
            <p:txBody>
              <a:bodyPr anchor="ctr"/>
              <a:lstStyle/>
              <a:p>
                <a:pPr algn="ctr"/>
                <a:endParaRPr sz="1280"/>
              </a:p>
            </p:txBody>
          </p:sp>
          <p:sp>
            <p:nvSpPr>
              <p:cNvPr id="36" name="Freeform: Shape 15"/>
              <p:cNvSpPr/>
              <p:nvPr/>
            </p:nvSpPr>
            <p:spPr bwMode="auto">
              <a:xfrm>
                <a:off x="6522421" y="3017039"/>
                <a:ext cx="562197" cy="456122"/>
              </a:xfrm>
              <a:custGeom>
                <a:gdLst>
                  <a:gd name="T0" fmla="*/ 111 w 112"/>
                  <a:gd name="T1" fmla="*/ 7 h 91"/>
                  <a:gd name="T2" fmla="*/ 112 w 112"/>
                  <a:gd name="T3" fmla="*/ 0 h 91"/>
                  <a:gd name="T4" fmla="*/ 1 w 112"/>
                  <a:gd name="T5" fmla="*/ 85 h 91"/>
                  <a:gd name="T6" fmla="*/ 0 w 112"/>
                  <a:gd name="T7" fmla="*/ 91 h 91"/>
                  <a:gd name="T8" fmla="*/ 104 w 112"/>
                  <a:gd name="T9" fmla="*/ 12 h 91"/>
                  <a:gd name="T10" fmla="*/ 111 w 112"/>
                  <a:gd name="T11" fmla="*/ 7 h 91"/>
                </a:gdLst>
                <a:cxnLst>
                  <a:cxn ang="0">
                    <a:pos x="T0" y="T1"/>
                  </a:cxn>
                  <a:cxn ang="0">
                    <a:pos x="T2" y="T3"/>
                  </a:cxn>
                  <a:cxn ang="0">
                    <a:pos x="T4" y="T5"/>
                  </a:cxn>
                  <a:cxn ang="0">
                    <a:pos x="T6" y="T7"/>
                  </a:cxn>
                  <a:cxn ang="0">
                    <a:pos x="T8" y="T9"/>
                  </a:cxn>
                  <a:cxn ang="0">
                    <a:pos x="T10" y="T11"/>
                  </a:cxn>
                </a:cxnLst>
                <a:rect l="0" t="0" r="r" b="b"/>
                <a:pathLst>
                  <a:path w="112" h="91">
                    <a:moveTo>
                      <a:pt x="111" y="7"/>
                    </a:moveTo>
                    <a:cubicBezTo>
                      <a:pt x="112" y="0"/>
                      <a:pt x="112" y="0"/>
                      <a:pt x="112" y="0"/>
                    </a:cubicBezTo>
                    <a:cubicBezTo>
                      <a:pt x="1" y="85"/>
                      <a:pt x="1" y="85"/>
                      <a:pt x="1" y="85"/>
                    </a:cubicBezTo>
                    <a:cubicBezTo>
                      <a:pt x="0" y="91"/>
                      <a:pt x="0" y="91"/>
                      <a:pt x="0" y="91"/>
                    </a:cubicBezTo>
                    <a:cubicBezTo>
                      <a:pt x="104" y="12"/>
                      <a:pt x="104" y="12"/>
                      <a:pt x="104" y="12"/>
                    </a:cubicBezTo>
                    <a:cubicBezTo>
                      <a:pt x="111" y="7"/>
                      <a:pt x="109" y="9"/>
                      <a:pt x="111" y="7"/>
                    </a:cubicBezTo>
                  </a:path>
                </a:pathLst>
              </a:custGeom>
              <a:solidFill>
                <a:schemeClr val="accent4">
                  <a:lumMod val="75000"/>
                </a:schemeClr>
              </a:solidFill>
              <a:ln>
                <a:noFill/>
              </a:ln>
            </p:spPr>
            <p:txBody>
              <a:bodyPr anchor="ctr"/>
              <a:lstStyle/>
              <a:p>
                <a:pPr algn="ctr"/>
                <a:endParaRPr sz="1280"/>
              </a:p>
            </p:txBody>
          </p:sp>
          <p:sp>
            <p:nvSpPr>
              <p:cNvPr id="37" name="Freeform: Shape 16"/>
              <p:cNvSpPr/>
              <p:nvPr/>
            </p:nvSpPr>
            <p:spPr bwMode="auto">
              <a:xfrm>
                <a:off x="6409981" y="3076441"/>
                <a:ext cx="1465956" cy="1166824"/>
              </a:xfrm>
              <a:custGeom>
                <a:gdLst>
                  <a:gd name="T0" fmla="*/ 5 w 291"/>
                  <a:gd name="T1" fmla="*/ 64 h 232"/>
                  <a:gd name="T2" fmla="*/ 5 w 291"/>
                  <a:gd name="T3" fmla="*/ 64 h 232"/>
                  <a:gd name="T4" fmla="*/ 0 w 291"/>
                  <a:gd name="T5" fmla="*/ 67 h 232"/>
                  <a:gd name="T6" fmla="*/ 182 w 291"/>
                  <a:gd name="T7" fmla="*/ 232 h 232"/>
                  <a:gd name="T8" fmla="*/ 291 w 291"/>
                  <a:gd name="T9" fmla="*/ 138 h 232"/>
                  <a:gd name="T10" fmla="*/ 126 w 291"/>
                  <a:gd name="T11" fmla="*/ 0 h 232"/>
                  <a:gd name="T12" fmla="*/ 22 w 291"/>
                  <a:gd name="T13" fmla="*/ 79 h 232"/>
                  <a:gd name="T14" fmla="*/ 5 w 291"/>
                  <a:gd name="T15" fmla="*/ 64 h 23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231">
                    <a:moveTo>
                      <a:pt x="5" y="64"/>
                    </a:moveTo>
                    <a:cubicBezTo>
                      <a:pt x="5" y="64"/>
                      <a:pt x="5" y="64"/>
                      <a:pt x="5" y="64"/>
                    </a:cubicBezTo>
                    <a:cubicBezTo>
                      <a:pt x="0" y="67"/>
                      <a:pt x="0" y="67"/>
                      <a:pt x="0" y="67"/>
                    </a:cubicBezTo>
                    <a:cubicBezTo>
                      <a:pt x="182" y="232"/>
                      <a:pt x="182" y="232"/>
                      <a:pt x="182" y="232"/>
                    </a:cubicBezTo>
                    <a:cubicBezTo>
                      <a:pt x="185" y="229"/>
                      <a:pt x="288" y="140"/>
                      <a:pt x="291" y="138"/>
                    </a:cubicBezTo>
                    <a:cubicBezTo>
                      <a:pt x="290" y="137"/>
                      <a:pt x="127" y="1"/>
                      <a:pt x="126" y="0"/>
                    </a:cubicBezTo>
                    <a:cubicBezTo>
                      <a:pt x="22" y="79"/>
                      <a:pt x="22" y="79"/>
                      <a:pt x="22" y="79"/>
                    </a:cubicBezTo>
                    <a:cubicBezTo>
                      <a:pt x="5" y="64"/>
                      <a:pt x="5" y="64"/>
                      <a:pt x="5" y="64"/>
                    </a:cubicBezTo>
                  </a:path>
                </a:pathLst>
              </a:custGeom>
              <a:solidFill>
                <a:srgbClr val="33B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38" name="Freeform: Shape 17"/>
              <p:cNvSpPr/>
              <p:nvPr/>
            </p:nvSpPr>
            <p:spPr bwMode="auto">
              <a:xfrm>
                <a:off x="6409981" y="3076441"/>
                <a:ext cx="1465956" cy="1166824"/>
              </a:xfrm>
              <a:custGeom>
                <a:gdLst>
                  <a:gd name="T0" fmla="*/ 126 w 291"/>
                  <a:gd name="T1" fmla="*/ 0 h 232"/>
                  <a:gd name="T2" fmla="*/ 22 w 291"/>
                  <a:gd name="T3" fmla="*/ 79 h 232"/>
                  <a:gd name="T4" fmla="*/ 5 w 291"/>
                  <a:gd name="T5" fmla="*/ 64 h 232"/>
                  <a:gd name="T6" fmla="*/ 5 w 291"/>
                  <a:gd name="T7" fmla="*/ 64 h 232"/>
                  <a:gd name="T8" fmla="*/ 5 w 291"/>
                  <a:gd name="T9" fmla="*/ 64 h 232"/>
                  <a:gd name="T10" fmla="*/ 0 w 291"/>
                  <a:gd name="T11" fmla="*/ 67 h 232"/>
                  <a:gd name="T12" fmla="*/ 182 w 291"/>
                  <a:gd name="T13" fmla="*/ 232 h 232"/>
                  <a:gd name="T14" fmla="*/ 291 w 291"/>
                  <a:gd name="T15" fmla="*/ 138 h 232"/>
                  <a:gd name="T16" fmla="*/ 126 w 291"/>
                  <a:gd name="T17" fmla="*/ 0 h 232"/>
                  <a:gd name="T18" fmla="*/ 126 w 291"/>
                  <a:gd name="T19" fmla="*/ 0 h 2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231">
                    <a:moveTo>
                      <a:pt x="126" y="0"/>
                    </a:moveTo>
                    <a:cubicBezTo>
                      <a:pt x="22" y="79"/>
                      <a:pt x="22" y="79"/>
                      <a:pt x="22" y="79"/>
                    </a:cubicBezTo>
                    <a:cubicBezTo>
                      <a:pt x="5" y="64"/>
                      <a:pt x="5" y="64"/>
                      <a:pt x="5" y="64"/>
                    </a:cubicBezTo>
                    <a:cubicBezTo>
                      <a:pt x="5" y="64"/>
                      <a:pt x="5" y="64"/>
                      <a:pt x="5" y="64"/>
                    </a:cubicBezTo>
                    <a:cubicBezTo>
                      <a:pt x="5" y="64"/>
                      <a:pt x="5" y="64"/>
                      <a:pt x="5" y="64"/>
                    </a:cubicBezTo>
                    <a:cubicBezTo>
                      <a:pt x="0" y="67"/>
                      <a:pt x="0" y="67"/>
                      <a:pt x="0" y="67"/>
                    </a:cubicBezTo>
                    <a:cubicBezTo>
                      <a:pt x="182" y="232"/>
                      <a:pt x="182" y="232"/>
                      <a:pt x="182" y="232"/>
                    </a:cubicBezTo>
                    <a:cubicBezTo>
                      <a:pt x="185" y="229"/>
                      <a:pt x="288" y="140"/>
                      <a:pt x="291" y="138"/>
                    </a:cubicBezTo>
                    <a:cubicBezTo>
                      <a:pt x="290" y="137"/>
                      <a:pt x="127" y="1"/>
                      <a:pt x="126" y="0"/>
                    </a:cubicBezTo>
                    <a:cubicBezTo>
                      <a:pt x="126" y="0"/>
                      <a:pt x="126" y="0"/>
                      <a:pt x="126" y="0"/>
                    </a:cubicBezTo>
                  </a:path>
                </a:pathLst>
              </a:custGeom>
              <a:gradFill flip="none" rotWithShape="1">
                <a:gsLst>
                  <a:gs pos="0">
                    <a:schemeClr val="accent3">
                      <a:lumMod val="75000"/>
                    </a:schemeClr>
                  </a:gs>
                  <a:gs pos="57000">
                    <a:schemeClr val="accent3"/>
                  </a:gs>
                  <a:gs pos="83000">
                    <a:schemeClr val="accent3"/>
                  </a:gs>
                  <a:gs pos="100000">
                    <a:schemeClr val="accent3"/>
                  </a:gs>
                </a:gsLst>
                <a:lin ang="8100000" scaled="1"/>
              </a:gradFill>
              <a:ln>
                <a:noFill/>
              </a:ln>
            </p:spPr>
            <p:txBody>
              <a:bodyPr anchor="ctr"/>
              <a:lstStyle/>
              <a:p>
                <a:pPr algn="ctr"/>
                <a:endParaRPr sz="1280"/>
              </a:p>
            </p:txBody>
          </p:sp>
          <p:sp>
            <p:nvSpPr>
              <p:cNvPr id="39" name="Freeform: Shape 18"/>
              <p:cNvSpPr/>
              <p:nvPr/>
            </p:nvSpPr>
            <p:spPr bwMode="auto">
              <a:xfrm>
                <a:off x="5272858" y="3594086"/>
                <a:ext cx="524010" cy="549468"/>
              </a:xfrm>
              <a:custGeom>
                <a:gdLst>
                  <a:gd name="T0" fmla="*/ 0 w 247"/>
                  <a:gd name="T1" fmla="*/ 43 h 259"/>
                  <a:gd name="T2" fmla="*/ 57 w 247"/>
                  <a:gd name="T3" fmla="*/ 0 h 259"/>
                  <a:gd name="T4" fmla="*/ 247 w 247"/>
                  <a:gd name="T5" fmla="*/ 190 h 259"/>
                  <a:gd name="T6" fmla="*/ 154 w 247"/>
                  <a:gd name="T7" fmla="*/ 259 h 259"/>
                  <a:gd name="T8" fmla="*/ 145 w 247"/>
                  <a:gd name="T9" fmla="*/ 247 h 259"/>
                  <a:gd name="T10" fmla="*/ 171 w 247"/>
                  <a:gd name="T11" fmla="*/ 228 h 259"/>
                  <a:gd name="T12" fmla="*/ 169 w 247"/>
                  <a:gd name="T13" fmla="*/ 216 h 259"/>
                  <a:gd name="T14" fmla="*/ 0 w 247"/>
                  <a:gd name="T15" fmla="*/ 43 h 259"/>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59">
                    <a:moveTo>
                      <a:pt x="0" y="43"/>
                    </a:moveTo>
                    <a:lnTo>
                      <a:pt x="57" y="0"/>
                    </a:lnTo>
                    <a:lnTo>
                      <a:pt x="247" y="190"/>
                    </a:lnTo>
                    <a:lnTo>
                      <a:pt x="154" y="259"/>
                    </a:lnTo>
                    <a:lnTo>
                      <a:pt x="145" y="247"/>
                    </a:lnTo>
                    <a:lnTo>
                      <a:pt x="171" y="228"/>
                    </a:lnTo>
                    <a:lnTo>
                      <a:pt x="169" y="216"/>
                    </a:lnTo>
                    <a:lnTo>
                      <a:pt x="0" y="43"/>
                    </a:lnTo>
                    <a:close/>
                  </a:path>
                </a:pathLst>
              </a:custGeom>
              <a:gradFill flip="none" rotWithShape="1">
                <a:gsLst>
                  <a:gs pos="0">
                    <a:schemeClr val="accent1">
                      <a:lumMod val="75000"/>
                    </a:schemeClr>
                  </a:gs>
                  <a:gs pos="57000">
                    <a:schemeClr val="accent1"/>
                  </a:gs>
                  <a:gs pos="83000">
                    <a:schemeClr val="accent1"/>
                  </a:gs>
                  <a:gs pos="100000">
                    <a:schemeClr val="accent1"/>
                  </a:gs>
                </a:gsLst>
                <a:lin ang="18900000" scaled="1"/>
              </a:gradFill>
              <a:ln>
                <a:noFill/>
              </a:ln>
            </p:spPr>
            <p:txBody>
              <a:bodyPr anchor="ctr"/>
              <a:lstStyle/>
              <a:p>
                <a:pPr algn="ctr"/>
                <a:endParaRPr sz="1280"/>
              </a:p>
            </p:txBody>
          </p:sp>
          <p:sp>
            <p:nvSpPr>
              <p:cNvPr id="40" name="Freeform: Shape 19"/>
              <p:cNvSpPr/>
              <p:nvPr/>
            </p:nvSpPr>
            <p:spPr bwMode="auto">
              <a:xfrm>
                <a:off x="5096774" y="3640759"/>
                <a:ext cx="534618" cy="562197"/>
              </a:xfrm>
              <a:custGeom>
                <a:gdLst>
                  <a:gd name="T0" fmla="*/ 106 w 106"/>
                  <a:gd name="T1" fmla="*/ 82 h 112"/>
                  <a:gd name="T2" fmla="*/ 68 w 106"/>
                  <a:gd name="T3" fmla="*/ 112 h 112"/>
                  <a:gd name="T4" fmla="*/ 67 w 106"/>
                  <a:gd name="T5" fmla="*/ 112 h 112"/>
                  <a:gd name="T6" fmla="*/ 62 w 106"/>
                  <a:gd name="T7" fmla="*/ 108 h 112"/>
                  <a:gd name="T8" fmla="*/ 73 w 106"/>
                  <a:gd name="T9" fmla="*/ 99 h 112"/>
                  <a:gd name="T10" fmla="*/ 72 w 106"/>
                  <a:gd name="T11" fmla="*/ 95 h 112"/>
                  <a:gd name="T12" fmla="*/ 0 w 106"/>
                  <a:gd name="T13" fmla="*/ 19 h 112"/>
                  <a:gd name="T14" fmla="*/ 26 w 106"/>
                  <a:gd name="T15" fmla="*/ 0 h 112"/>
                  <a:gd name="T16" fmla="*/ 35 w 106"/>
                  <a:gd name="T17" fmla="*/ 9 h 112"/>
                  <a:gd name="T18" fmla="*/ 106 w 106"/>
                  <a:gd name="T19" fmla="*/ 82 h 1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12">
                    <a:moveTo>
                      <a:pt x="106" y="82"/>
                    </a:moveTo>
                    <a:cubicBezTo>
                      <a:pt x="68" y="112"/>
                      <a:pt x="68" y="112"/>
                      <a:pt x="68" y="112"/>
                    </a:cubicBezTo>
                    <a:cubicBezTo>
                      <a:pt x="67" y="112"/>
                      <a:pt x="67" y="112"/>
                      <a:pt x="67" y="112"/>
                    </a:cubicBezTo>
                    <a:cubicBezTo>
                      <a:pt x="62" y="108"/>
                      <a:pt x="62" y="108"/>
                      <a:pt x="62" y="108"/>
                    </a:cubicBezTo>
                    <a:cubicBezTo>
                      <a:pt x="73" y="99"/>
                      <a:pt x="73" y="99"/>
                      <a:pt x="73" y="99"/>
                    </a:cubicBezTo>
                    <a:cubicBezTo>
                      <a:pt x="73" y="97"/>
                      <a:pt x="72" y="94"/>
                      <a:pt x="72" y="95"/>
                    </a:cubicBezTo>
                    <a:cubicBezTo>
                      <a:pt x="65" y="87"/>
                      <a:pt x="7" y="27"/>
                      <a:pt x="0" y="19"/>
                    </a:cubicBezTo>
                    <a:cubicBezTo>
                      <a:pt x="26" y="0"/>
                      <a:pt x="26" y="0"/>
                      <a:pt x="26" y="0"/>
                    </a:cubicBezTo>
                    <a:cubicBezTo>
                      <a:pt x="35" y="9"/>
                      <a:pt x="35" y="9"/>
                      <a:pt x="35" y="9"/>
                    </a:cubicBezTo>
                    <a:cubicBezTo>
                      <a:pt x="106" y="82"/>
                      <a:pt x="106" y="82"/>
                      <a:pt x="106" y="82"/>
                    </a:cubicBezTo>
                  </a:path>
                </a:pathLst>
              </a:custGeom>
              <a:gradFill flip="none" rotWithShape="1">
                <a:gsLst>
                  <a:gs pos="0">
                    <a:schemeClr val="accent1">
                      <a:lumMod val="75000"/>
                    </a:schemeClr>
                  </a:gs>
                  <a:gs pos="57000">
                    <a:schemeClr val="accent1"/>
                  </a:gs>
                  <a:gs pos="83000">
                    <a:schemeClr val="accent1"/>
                  </a:gs>
                  <a:gs pos="100000">
                    <a:schemeClr val="accent1"/>
                  </a:gs>
                </a:gsLst>
                <a:lin ang="18900000" scaled="1"/>
              </a:gradFill>
              <a:ln>
                <a:noFill/>
              </a:ln>
            </p:spPr>
            <p:txBody>
              <a:bodyPr anchor="ctr"/>
              <a:lstStyle/>
              <a:p>
                <a:pPr algn="ctr"/>
                <a:endParaRPr sz="1280"/>
              </a:p>
            </p:txBody>
          </p:sp>
          <p:sp>
            <p:nvSpPr>
              <p:cNvPr id="41" name="Freeform: Shape 20"/>
              <p:cNvSpPr/>
              <p:nvPr/>
            </p:nvSpPr>
            <p:spPr bwMode="auto">
              <a:xfrm>
                <a:off x="6409981" y="3413759"/>
                <a:ext cx="916487" cy="854964"/>
              </a:xfrm>
              <a:custGeom>
                <a:gdLst>
                  <a:gd name="T0" fmla="*/ 167 w 432"/>
                  <a:gd name="T1" fmla="*/ 166 h 403"/>
                  <a:gd name="T2" fmla="*/ 0 w 432"/>
                  <a:gd name="T3" fmla="*/ 16 h 403"/>
                  <a:gd name="T4" fmla="*/ 0 w 432"/>
                  <a:gd name="T5" fmla="*/ 0 h 403"/>
                  <a:gd name="T6" fmla="*/ 432 w 432"/>
                  <a:gd name="T7" fmla="*/ 391 h 403"/>
                  <a:gd name="T8" fmla="*/ 428 w 432"/>
                  <a:gd name="T9" fmla="*/ 401 h 403"/>
                  <a:gd name="T10" fmla="*/ 428 w 432"/>
                  <a:gd name="T11" fmla="*/ 403 h 403"/>
                  <a:gd name="T12" fmla="*/ 167 w 432"/>
                  <a:gd name="T13" fmla="*/ 166 h 403"/>
                </a:gdLst>
                <a:cxnLst>
                  <a:cxn ang="0">
                    <a:pos x="T0" y="T1"/>
                  </a:cxn>
                  <a:cxn ang="0">
                    <a:pos x="T2" y="T3"/>
                  </a:cxn>
                  <a:cxn ang="0">
                    <a:pos x="T4" y="T5"/>
                  </a:cxn>
                  <a:cxn ang="0">
                    <a:pos x="T6" y="T7"/>
                  </a:cxn>
                  <a:cxn ang="0">
                    <a:pos x="T8" y="T9"/>
                  </a:cxn>
                  <a:cxn ang="0">
                    <a:pos x="T10" y="T11"/>
                  </a:cxn>
                  <a:cxn ang="0">
                    <a:pos x="T12" y="T13"/>
                  </a:cxn>
                </a:cxnLst>
                <a:rect l="0" t="0" r="r" b="b"/>
                <a:pathLst>
                  <a:path w="432" h="402">
                    <a:moveTo>
                      <a:pt x="167" y="166"/>
                    </a:moveTo>
                    <a:lnTo>
                      <a:pt x="0" y="16"/>
                    </a:lnTo>
                    <a:lnTo>
                      <a:pt x="0" y="0"/>
                    </a:lnTo>
                    <a:lnTo>
                      <a:pt x="432" y="391"/>
                    </a:lnTo>
                    <a:lnTo>
                      <a:pt x="428" y="401"/>
                    </a:lnTo>
                    <a:lnTo>
                      <a:pt x="428" y="403"/>
                    </a:lnTo>
                    <a:lnTo>
                      <a:pt x="167" y="166"/>
                    </a:lnTo>
                    <a:close/>
                  </a:path>
                </a:pathLst>
              </a:custGeom>
              <a:solidFill>
                <a:schemeClr val="accent3">
                  <a:lumMod val="75000"/>
                </a:schemeClr>
              </a:solidFill>
              <a:ln>
                <a:noFill/>
              </a:ln>
            </p:spPr>
            <p:txBody>
              <a:bodyPr anchor="ctr"/>
              <a:lstStyle/>
              <a:p>
                <a:pPr algn="ctr"/>
                <a:endParaRPr sz="1280"/>
              </a:p>
            </p:txBody>
          </p:sp>
          <p:sp>
            <p:nvSpPr>
              <p:cNvPr id="42" name="Freeform: Shape 21"/>
              <p:cNvSpPr/>
              <p:nvPr/>
            </p:nvSpPr>
            <p:spPr bwMode="auto">
              <a:xfrm>
                <a:off x="4916446" y="3689554"/>
                <a:ext cx="543104" cy="528253"/>
              </a:xfrm>
              <a:custGeom>
                <a:gdLst>
                  <a:gd name="T0" fmla="*/ 0 w 108"/>
                  <a:gd name="T1" fmla="*/ 20 h 105"/>
                  <a:gd name="T2" fmla="*/ 27 w 108"/>
                  <a:gd name="T3" fmla="*/ 0 h 105"/>
                  <a:gd name="T4" fmla="*/ 108 w 108"/>
                  <a:gd name="T5" fmla="*/ 85 h 105"/>
                  <a:gd name="T6" fmla="*/ 80 w 108"/>
                  <a:gd name="T7" fmla="*/ 105 h 105"/>
                  <a:gd name="T8" fmla="*/ 0 w 108"/>
                  <a:gd name="T9" fmla="*/ 20 h 105"/>
                </a:gdLst>
                <a:cxnLst>
                  <a:cxn ang="0">
                    <a:pos x="T0" y="T1"/>
                  </a:cxn>
                  <a:cxn ang="0">
                    <a:pos x="T2" y="T3"/>
                  </a:cxn>
                  <a:cxn ang="0">
                    <a:pos x="T4" y="T5"/>
                  </a:cxn>
                  <a:cxn ang="0">
                    <a:pos x="T6" y="T7"/>
                  </a:cxn>
                  <a:cxn ang="0">
                    <a:pos x="T8" y="T9"/>
                  </a:cxn>
                </a:cxnLst>
                <a:rect l="0" t="0" r="r" b="b"/>
                <a:pathLst>
                  <a:path w="108" h="105">
                    <a:moveTo>
                      <a:pt x="0" y="20"/>
                    </a:moveTo>
                    <a:cubicBezTo>
                      <a:pt x="27" y="0"/>
                      <a:pt x="27" y="0"/>
                      <a:pt x="27" y="0"/>
                    </a:cubicBezTo>
                    <a:cubicBezTo>
                      <a:pt x="42" y="15"/>
                      <a:pt x="105" y="81"/>
                      <a:pt x="108" y="85"/>
                    </a:cubicBezTo>
                    <a:cubicBezTo>
                      <a:pt x="80" y="105"/>
                      <a:pt x="80" y="105"/>
                      <a:pt x="80" y="105"/>
                    </a:cubicBezTo>
                    <a:cubicBezTo>
                      <a:pt x="0" y="20"/>
                      <a:pt x="0" y="20"/>
                      <a:pt x="0" y="20"/>
                    </a:cubicBezTo>
                  </a:path>
                </a:pathLst>
              </a:custGeom>
              <a:gradFill flip="none" rotWithShape="1">
                <a:gsLst>
                  <a:gs pos="0">
                    <a:schemeClr val="accent1">
                      <a:lumMod val="75000"/>
                    </a:schemeClr>
                  </a:gs>
                  <a:gs pos="57000">
                    <a:schemeClr val="accent1"/>
                  </a:gs>
                  <a:gs pos="83000">
                    <a:schemeClr val="accent1"/>
                  </a:gs>
                  <a:gs pos="100000">
                    <a:schemeClr val="accent1"/>
                  </a:gs>
                </a:gsLst>
                <a:lin ang="18900000" scaled="1"/>
              </a:gradFill>
              <a:ln>
                <a:noFill/>
              </a:ln>
            </p:spPr>
            <p:txBody>
              <a:bodyPr anchor="ctr"/>
              <a:lstStyle/>
              <a:p>
                <a:pPr algn="ctr"/>
                <a:endParaRPr sz="1280"/>
              </a:p>
            </p:txBody>
          </p:sp>
          <p:sp>
            <p:nvSpPr>
              <p:cNvPr id="43" name="Freeform: Shape 22"/>
              <p:cNvSpPr/>
              <p:nvPr/>
            </p:nvSpPr>
            <p:spPr bwMode="auto">
              <a:xfrm>
                <a:off x="6552122" y="3765928"/>
                <a:ext cx="795562" cy="704337"/>
              </a:xfrm>
              <a:custGeom>
                <a:gdLst>
                  <a:gd name="T0" fmla="*/ 0 w 158"/>
                  <a:gd name="T1" fmla="*/ 33 h 140"/>
                  <a:gd name="T2" fmla="*/ 42 w 158"/>
                  <a:gd name="T3" fmla="*/ 0 h 140"/>
                  <a:gd name="T4" fmla="*/ 152 w 158"/>
                  <a:gd name="T5" fmla="*/ 100 h 140"/>
                  <a:gd name="T6" fmla="*/ 154 w 158"/>
                  <a:gd name="T7" fmla="*/ 98 h 140"/>
                  <a:gd name="T8" fmla="*/ 158 w 158"/>
                  <a:gd name="T9" fmla="*/ 101 h 140"/>
                  <a:gd name="T10" fmla="*/ 114 w 158"/>
                  <a:gd name="T11" fmla="*/ 140 h 140"/>
                  <a:gd name="T12" fmla="*/ 0 w 158"/>
                  <a:gd name="T13" fmla="*/ 33 h 140"/>
                </a:gdLst>
                <a:cxnLst>
                  <a:cxn ang="0">
                    <a:pos x="T0" y="T1"/>
                  </a:cxn>
                  <a:cxn ang="0">
                    <a:pos x="T2" y="T3"/>
                  </a:cxn>
                  <a:cxn ang="0">
                    <a:pos x="T4" y="T5"/>
                  </a:cxn>
                  <a:cxn ang="0">
                    <a:pos x="T6" y="T7"/>
                  </a:cxn>
                  <a:cxn ang="0">
                    <a:pos x="T8" y="T9"/>
                  </a:cxn>
                  <a:cxn ang="0">
                    <a:pos x="T10" y="T11"/>
                  </a:cxn>
                  <a:cxn ang="0">
                    <a:pos x="T12" y="T13"/>
                  </a:cxn>
                </a:cxnLst>
                <a:rect l="0" t="0" r="r" b="b"/>
                <a:pathLst>
                  <a:path w="158" h="140">
                    <a:moveTo>
                      <a:pt x="0" y="33"/>
                    </a:moveTo>
                    <a:cubicBezTo>
                      <a:pt x="42" y="0"/>
                      <a:pt x="42" y="0"/>
                      <a:pt x="42" y="0"/>
                    </a:cubicBezTo>
                    <a:cubicBezTo>
                      <a:pt x="152" y="100"/>
                      <a:pt x="152" y="100"/>
                      <a:pt x="152" y="100"/>
                    </a:cubicBezTo>
                    <a:cubicBezTo>
                      <a:pt x="154" y="98"/>
                      <a:pt x="154" y="98"/>
                      <a:pt x="154" y="98"/>
                    </a:cubicBezTo>
                    <a:cubicBezTo>
                      <a:pt x="158" y="101"/>
                      <a:pt x="158" y="101"/>
                      <a:pt x="158" y="101"/>
                    </a:cubicBezTo>
                    <a:cubicBezTo>
                      <a:pt x="120" y="134"/>
                      <a:pt x="116" y="138"/>
                      <a:pt x="114" y="140"/>
                    </a:cubicBezTo>
                    <a:lnTo>
                      <a:pt x="0" y="33"/>
                    </a:lnTo>
                    <a:close/>
                  </a:path>
                </a:pathLst>
              </a:custGeom>
              <a:gradFill flip="none" rotWithShape="1">
                <a:gsLst>
                  <a:gs pos="0">
                    <a:schemeClr val="accent3">
                      <a:lumMod val="75000"/>
                    </a:schemeClr>
                  </a:gs>
                  <a:gs pos="57000">
                    <a:schemeClr val="accent3"/>
                  </a:gs>
                  <a:gs pos="83000">
                    <a:schemeClr val="accent3"/>
                  </a:gs>
                  <a:gs pos="100000">
                    <a:schemeClr val="accent3"/>
                  </a:gs>
                </a:gsLst>
                <a:lin ang="8100000" scaled="1"/>
              </a:gradFill>
              <a:ln>
                <a:noFill/>
              </a:ln>
            </p:spPr>
            <p:txBody>
              <a:bodyPr anchor="ctr"/>
              <a:lstStyle/>
              <a:p>
                <a:pPr algn="ctr"/>
                <a:endParaRPr sz="1280"/>
              </a:p>
            </p:txBody>
          </p:sp>
          <p:sp>
            <p:nvSpPr>
              <p:cNvPr id="44" name="Freeform: Shape 23"/>
              <p:cNvSpPr/>
              <p:nvPr/>
            </p:nvSpPr>
            <p:spPr bwMode="auto">
              <a:xfrm>
                <a:off x="6547879" y="3931404"/>
                <a:ext cx="577048" cy="564319"/>
              </a:xfrm>
              <a:custGeom>
                <a:gdLst>
                  <a:gd name="T0" fmla="*/ 11 w 272"/>
                  <a:gd name="T1" fmla="*/ 24 h 266"/>
                  <a:gd name="T2" fmla="*/ 0 w 272"/>
                  <a:gd name="T3" fmla="*/ 14 h 266"/>
                  <a:gd name="T4" fmla="*/ 2 w 272"/>
                  <a:gd name="T5" fmla="*/ 0 h 266"/>
                  <a:gd name="T6" fmla="*/ 272 w 272"/>
                  <a:gd name="T7" fmla="*/ 254 h 266"/>
                  <a:gd name="T8" fmla="*/ 268 w 272"/>
                  <a:gd name="T9" fmla="*/ 266 h 266"/>
                  <a:gd name="T10" fmla="*/ 11 w 272"/>
                  <a:gd name="T11" fmla="*/ 24 h 266"/>
                </a:gdLst>
                <a:cxnLst>
                  <a:cxn ang="0">
                    <a:pos x="T0" y="T1"/>
                  </a:cxn>
                  <a:cxn ang="0">
                    <a:pos x="T2" y="T3"/>
                  </a:cxn>
                  <a:cxn ang="0">
                    <a:pos x="T4" y="T5"/>
                  </a:cxn>
                  <a:cxn ang="0">
                    <a:pos x="T6" y="T7"/>
                  </a:cxn>
                  <a:cxn ang="0">
                    <a:pos x="T8" y="T9"/>
                  </a:cxn>
                  <a:cxn ang="0">
                    <a:pos x="T10" y="T11"/>
                  </a:cxn>
                </a:cxnLst>
                <a:rect l="0" t="0" r="r" b="b"/>
                <a:pathLst>
                  <a:path w="272" h="266">
                    <a:moveTo>
                      <a:pt x="11" y="24"/>
                    </a:moveTo>
                    <a:lnTo>
                      <a:pt x="0" y="14"/>
                    </a:lnTo>
                    <a:lnTo>
                      <a:pt x="2" y="0"/>
                    </a:lnTo>
                    <a:lnTo>
                      <a:pt x="272" y="254"/>
                    </a:lnTo>
                    <a:lnTo>
                      <a:pt x="268" y="266"/>
                    </a:lnTo>
                    <a:lnTo>
                      <a:pt x="11" y="24"/>
                    </a:lnTo>
                    <a:close/>
                  </a:path>
                </a:pathLst>
              </a:custGeom>
              <a:solidFill>
                <a:schemeClr val="accent3">
                  <a:lumMod val="75000"/>
                </a:schemeClr>
              </a:solidFill>
              <a:ln>
                <a:noFill/>
              </a:ln>
            </p:spPr>
            <p:txBody>
              <a:bodyPr anchor="ctr"/>
              <a:lstStyle/>
              <a:p>
                <a:pPr algn="ctr"/>
                <a:endParaRPr sz="1280"/>
              </a:p>
            </p:txBody>
          </p:sp>
          <p:sp>
            <p:nvSpPr>
              <p:cNvPr id="45" name="Freeform: Shape 24"/>
              <p:cNvSpPr/>
              <p:nvPr/>
            </p:nvSpPr>
            <p:spPr bwMode="auto">
              <a:xfrm>
                <a:off x="5419241" y="4052330"/>
                <a:ext cx="216393" cy="171841"/>
              </a:xfrm>
              <a:custGeom>
                <a:gdLst>
                  <a:gd name="T0" fmla="*/ 43 w 43"/>
                  <a:gd name="T1" fmla="*/ 5 h 34"/>
                  <a:gd name="T2" fmla="*/ 42 w 43"/>
                  <a:gd name="T3" fmla="*/ 0 h 34"/>
                  <a:gd name="T4" fmla="*/ 3 w 43"/>
                  <a:gd name="T5" fmla="*/ 30 h 34"/>
                  <a:gd name="T6" fmla="*/ 3 w 43"/>
                  <a:gd name="T7" fmla="*/ 34 h 34"/>
                  <a:gd name="T8" fmla="*/ 43 w 43"/>
                  <a:gd name="T9" fmla="*/ 5 h 34"/>
                </a:gdLst>
                <a:cxnLst>
                  <a:cxn ang="0">
                    <a:pos x="T0" y="T1"/>
                  </a:cxn>
                  <a:cxn ang="0">
                    <a:pos x="T2" y="T3"/>
                  </a:cxn>
                  <a:cxn ang="0">
                    <a:pos x="T4" y="T5"/>
                  </a:cxn>
                  <a:cxn ang="0">
                    <a:pos x="T6" y="T7"/>
                  </a:cxn>
                  <a:cxn ang="0">
                    <a:pos x="T8" y="T9"/>
                  </a:cxn>
                </a:cxnLst>
                <a:rect l="0" t="0" r="r" b="b"/>
                <a:pathLst>
                  <a:path w="43" h="34">
                    <a:moveTo>
                      <a:pt x="43" y="5"/>
                    </a:moveTo>
                    <a:cubicBezTo>
                      <a:pt x="42" y="0"/>
                      <a:pt x="42" y="0"/>
                      <a:pt x="42" y="0"/>
                    </a:cubicBezTo>
                    <a:cubicBezTo>
                      <a:pt x="0" y="32"/>
                      <a:pt x="4" y="29"/>
                      <a:pt x="3" y="30"/>
                    </a:cubicBezTo>
                    <a:cubicBezTo>
                      <a:pt x="3" y="34"/>
                      <a:pt x="3" y="34"/>
                      <a:pt x="3" y="34"/>
                    </a:cubicBezTo>
                    <a:cubicBezTo>
                      <a:pt x="4" y="34"/>
                      <a:pt x="42" y="5"/>
                      <a:pt x="43" y="5"/>
                    </a:cubicBezTo>
                    <a:close/>
                  </a:path>
                </a:pathLst>
              </a:custGeom>
              <a:solidFill>
                <a:schemeClr val="accent1">
                  <a:lumMod val="75000"/>
                </a:schemeClr>
              </a:solidFill>
              <a:ln>
                <a:noFill/>
              </a:ln>
            </p:spPr>
            <p:txBody>
              <a:bodyPr anchor="ctr"/>
              <a:lstStyle/>
              <a:p>
                <a:pPr algn="ctr"/>
                <a:endParaRPr sz="1280"/>
              </a:p>
            </p:txBody>
          </p:sp>
          <p:sp>
            <p:nvSpPr>
              <p:cNvPr id="46" name="Freeform: Shape 25"/>
              <p:cNvSpPr/>
              <p:nvPr/>
            </p:nvSpPr>
            <p:spPr bwMode="auto">
              <a:xfrm>
                <a:off x="5599569" y="3997171"/>
                <a:ext cx="197299" cy="165477"/>
              </a:xfrm>
              <a:custGeom>
                <a:gdLst>
                  <a:gd name="T0" fmla="*/ 0 w 93"/>
                  <a:gd name="T1" fmla="*/ 69 h 78"/>
                  <a:gd name="T2" fmla="*/ 93 w 93"/>
                  <a:gd name="T3" fmla="*/ 0 h 78"/>
                  <a:gd name="T4" fmla="*/ 93 w 93"/>
                  <a:gd name="T5" fmla="*/ 9 h 78"/>
                  <a:gd name="T6" fmla="*/ 3 w 93"/>
                  <a:gd name="T7" fmla="*/ 78 h 78"/>
                  <a:gd name="T8" fmla="*/ 0 w 93"/>
                  <a:gd name="T9" fmla="*/ 69 h 78"/>
                </a:gdLst>
                <a:cxnLst>
                  <a:cxn ang="0">
                    <a:pos x="T0" y="T1"/>
                  </a:cxn>
                  <a:cxn ang="0">
                    <a:pos x="T2" y="T3"/>
                  </a:cxn>
                  <a:cxn ang="0">
                    <a:pos x="T4" y="T5"/>
                  </a:cxn>
                  <a:cxn ang="0">
                    <a:pos x="T6" y="T7"/>
                  </a:cxn>
                  <a:cxn ang="0">
                    <a:pos x="T8" y="T9"/>
                  </a:cxn>
                </a:cxnLst>
                <a:rect l="0" t="0" r="r" b="b"/>
                <a:pathLst>
                  <a:path w="93" h="78">
                    <a:moveTo>
                      <a:pt x="0" y="69"/>
                    </a:moveTo>
                    <a:lnTo>
                      <a:pt x="93" y="0"/>
                    </a:lnTo>
                    <a:lnTo>
                      <a:pt x="93" y="9"/>
                    </a:lnTo>
                    <a:lnTo>
                      <a:pt x="3" y="78"/>
                    </a:lnTo>
                    <a:lnTo>
                      <a:pt x="0" y="69"/>
                    </a:lnTo>
                    <a:close/>
                  </a:path>
                </a:pathLst>
              </a:custGeom>
              <a:solidFill>
                <a:schemeClr val="accent1">
                  <a:lumMod val="75000"/>
                </a:schemeClr>
              </a:solidFill>
              <a:ln>
                <a:noFill/>
              </a:ln>
            </p:spPr>
            <p:txBody>
              <a:bodyPr anchor="ctr"/>
              <a:lstStyle/>
              <a:p>
                <a:pPr algn="ctr"/>
                <a:endParaRPr sz="1280"/>
              </a:p>
            </p:txBody>
          </p:sp>
          <p:sp>
            <p:nvSpPr>
              <p:cNvPr id="47" name="Freeform: Shape 26"/>
              <p:cNvSpPr/>
              <p:nvPr/>
            </p:nvSpPr>
            <p:spPr bwMode="auto">
              <a:xfrm>
                <a:off x="5569868" y="4118096"/>
                <a:ext cx="36065" cy="44551"/>
              </a:xfrm>
              <a:custGeom>
                <a:gdLst>
                  <a:gd name="T0" fmla="*/ 5 w 17"/>
                  <a:gd name="T1" fmla="*/ 0 h 21"/>
                  <a:gd name="T2" fmla="*/ 0 w 17"/>
                  <a:gd name="T3" fmla="*/ 5 h 21"/>
                  <a:gd name="T4" fmla="*/ 17 w 17"/>
                  <a:gd name="T5" fmla="*/ 21 h 21"/>
                  <a:gd name="T6" fmla="*/ 14 w 17"/>
                  <a:gd name="T7" fmla="*/ 12 h 21"/>
                  <a:gd name="T8" fmla="*/ 5 w 17"/>
                  <a:gd name="T9" fmla="*/ 0 h 21"/>
                </a:gdLst>
                <a:cxnLst>
                  <a:cxn ang="0">
                    <a:pos x="T0" y="T1"/>
                  </a:cxn>
                  <a:cxn ang="0">
                    <a:pos x="T2" y="T3"/>
                  </a:cxn>
                  <a:cxn ang="0">
                    <a:pos x="T4" y="T5"/>
                  </a:cxn>
                  <a:cxn ang="0">
                    <a:pos x="T6" y="T7"/>
                  </a:cxn>
                  <a:cxn ang="0">
                    <a:pos x="T8" y="T9"/>
                  </a:cxn>
                </a:cxnLst>
                <a:rect l="0" t="0" r="r" b="b"/>
                <a:pathLst>
                  <a:path w="17" h="21">
                    <a:moveTo>
                      <a:pt x="5" y="0"/>
                    </a:moveTo>
                    <a:lnTo>
                      <a:pt x="0" y="5"/>
                    </a:lnTo>
                    <a:lnTo>
                      <a:pt x="17" y="21"/>
                    </a:lnTo>
                    <a:lnTo>
                      <a:pt x="14" y="12"/>
                    </a:lnTo>
                    <a:lnTo>
                      <a:pt x="5" y="0"/>
                    </a:lnTo>
                    <a:close/>
                  </a:path>
                </a:pathLst>
              </a:custGeom>
              <a:solidFill>
                <a:schemeClr val="accent1">
                  <a:lumMod val="75000"/>
                </a:schemeClr>
              </a:solidFill>
              <a:ln>
                <a:noFill/>
              </a:ln>
            </p:spPr>
            <p:txBody>
              <a:bodyPr anchor="ctr"/>
              <a:lstStyle/>
              <a:p>
                <a:pPr algn="ctr"/>
                <a:endParaRPr sz="1280"/>
              </a:p>
            </p:txBody>
          </p:sp>
          <p:sp>
            <p:nvSpPr>
              <p:cNvPr id="48" name="Freeform: Shape 27"/>
              <p:cNvSpPr/>
              <p:nvPr/>
            </p:nvSpPr>
            <p:spPr bwMode="auto">
              <a:xfrm>
                <a:off x="4316062" y="3740470"/>
                <a:ext cx="1143488" cy="1162581"/>
              </a:xfrm>
              <a:custGeom>
                <a:gdLst>
                  <a:gd name="T0" fmla="*/ 110 w 227"/>
                  <a:gd name="T1" fmla="*/ 0 h 231"/>
                  <a:gd name="T2" fmla="*/ 227 w 227"/>
                  <a:gd name="T3" fmla="*/ 125 h 231"/>
                  <a:gd name="T4" fmla="*/ 118 w 227"/>
                  <a:gd name="T5" fmla="*/ 209 h 231"/>
                  <a:gd name="T6" fmla="*/ 118 w 227"/>
                  <a:gd name="T7" fmla="*/ 209 h 231"/>
                  <a:gd name="T8" fmla="*/ 118 w 227"/>
                  <a:gd name="T9" fmla="*/ 209 h 231"/>
                  <a:gd name="T10" fmla="*/ 120 w 227"/>
                  <a:gd name="T11" fmla="*/ 213 h 231"/>
                  <a:gd name="T12" fmla="*/ 134 w 227"/>
                  <a:gd name="T13" fmla="*/ 229 h 231"/>
                  <a:gd name="T14" fmla="*/ 131 w 227"/>
                  <a:gd name="T15" fmla="*/ 231 h 231"/>
                  <a:gd name="T16" fmla="*/ 0 w 227"/>
                  <a:gd name="T17" fmla="*/ 78 h 231"/>
                  <a:gd name="T18" fmla="*/ 110 w 227"/>
                  <a:gd name="T19" fmla="*/ 0 h 2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31">
                    <a:moveTo>
                      <a:pt x="110" y="0"/>
                    </a:moveTo>
                    <a:cubicBezTo>
                      <a:pt x="126" y="18"/>
                      <a:pt x="225" y="122"/>
                      <a:pt x="227" y="125"/>
                    </a:cubicBezTo>
                    <a:cubicBezTo>
                      <a:pt x="114" y="212"/>
                      <a:pt x="132" y="199"/>
                      <a:pt x="118" y="209"/>
                    </a:cubicBezTo>
                    <a:cubicBezTo>
                      <a:pt x="118" y="209"/>
                      <a:pt x="118" y="209"/>
                      <a:pt x="118" y="209"/>
                    </a:cubicBezTo>
                    <a:cubicBezTo>
                      <a:pt x="118" y="209"/>
                      <a:pt x="118" y="209"/>
                      <a:pt x="118" y="209"/>
                    </a:cubicBezTo>
                    <a:cubicBezTo>
                      <a:pt x="120" y="213"/>
                      <a:pt x="120" y="213"/>
                      <a:pt x="120" y="213"/>
                    </a:cubicBezTo>
                    <a:cubicBezTo>
                      <a:pt x="134" y="229"/>
                      <a:pt x="134" y="229"/>
                      <a:pt x="134" y="229"/>
                    </a:cubicBezTo>
                    <a:cubicBezTo>
                      <a:pt x="131" y="231"/>
                      <a:pt x="131" y="231"/>
                      <a:pt x="131" y="231"/>
                    </a:cubicBezTo>
                    <a:cubicBezTo>
                      <a:pt x="0" y="78"/>
                      <a:pt x="0" y="78"/>
                      <a:pt x="0" y="78"/>
                    </a:cubicBezTo>
                    <a:cubicBezTo>
                      <a:pt x="110" y="0"/>
                      <a:pt x="110" y="0"/>
                      <a:pt x="110" y="0"/>
                    </a:cubicBezTo>
                  </a:path>
                </a:pathLst>
              </a:custGeom>
              <a:gradFill flip="none" rotWithShape="1">
                <a:gsLst>
                  <a:gs pos="0">
                    <a:schemeClr val="accent1">
                      <a:lumMod val="75000"/>
                    </a:schemeClr>
                  </a:gs>
                  <a:gs pos="57000">
                    <a:schemeClr val="accent1"/>
                  </a:gs>
                  <a:gs pos="83000">
                    <a:schemeClr val="accent1"/>
                  </a:gs>
                  <a:gs pos="100000">
                    <a:schemeClr val="accent1"/>
                  </a:gs>
                </a:gsLst>
                <a:lin ang="18900000" scaled="1"/>
              </a:gradFill>
              <a:ln>
                <a:noFill/>
              </a:ln>
            </p:spPr>
            <p:txBody>
              <a:bodyPr anchor="ctr"/>
              <a:lstStyle/>
              <a:p>
                <a:pPr algn="ctr"/>
                <a:endParaRPr sz="1280"/>
              </a:p>
            </p:txBody>
          </p:sp>
          <p:sp>
            <p:nvSpPr>
              <p:cNvPr id="49" name="Freeform: Shape 28"/>
              <p:cNvSpPr/>
              <p:nvPr/>
            </p:nvSpPr>
            <p:spPr bwMode="auto">
              <a:xfrm>
                <a:off x="6365430" y="3982320"/>
                <a:ext cx="784955" cy="708580"/>
              </a:xfrm>
              <a:custGeom>
                <a:gdLst>
                  <a:gd name="T0" fmla="*/ 0 w 156"/>
                  <a:gd name="T1" fmla="*/ 34 h 141"/>
                  <a:gd name="T2" fmla="*/ 41 w 156"/>
                  <a:gd name="T3" fmla="*/ 0 h 141"/>
                  <a:gd name="T4" fmla="*/ 149 w 156"/>
                  <a:gd name="T5" fmla="*/ 102 h 141"/>
                  <a:gd name="T6" fmla="*/ 152 w 156"/>
                  <a:gd name="T7" fmla="*/ 99 h 141"/>
                  <a:gd name="T8" fmla="*/ 156 w 156"/>
                  <a:gd name="T9" fmla="*/ 102 h 141"/>
                  <a:gd name="T10" fmla="*/ 111 w 156"/>
                  <a:gd name="T11" fmla="*/ 141 h 141"/>
                  <a:gd name="T12" fmla="*/ 0 w 156"/>
                  <a:gd name="T13" fmla="*/ 34 h 141"/>
                </a:gdLst>
                <a:cxnLst>
                  <a:cxn ang="0">
                    <a:pos x="T0" y="T1"/>
                  </a:cxn>
                  <a:cxn ang="0">
                    <a:pos x="T2" y="T3"/>
                  </a:cxn>
                  <a:cxn ang="0">
                    <a:pos x="T4" y="T5"/>
                  </a:cxn>
                  <a:cxn ang="0">
                    <a:pos x="T6" y="T7"/>
                  </a:cxn>
                  <a:cxn ang="0">
                    <a:pos x="T8" y="T9"/>
                  </a:cxn>
                  <a:cxn ang="0">
                    <a:pos x="T10" y="T11"/>
                  </a:cxn>
                  <a:cxn ang="0">
                    <a:pos x="T12" y="T13"/>
                  </a:cxn>
                </a:cxnLst>
                <a:rect l="0" t="0" r="r" b="b"/>
                <a:pathLst>
                  <a:path w="156" h="141">
                    <a:moveTo>
                      <a:pt x="0" y="34"/>
                    </a:moveTo>
                    <a:cubicBezTo>
                      <a:pt x="41" y="0"/>
                      <a:pt x="41" y="0"/>
                      <a:pt x="41" y="0"/>
                    </a:cubicBezTo>
                    <a:cubicBezTo>
                      <a:pt x="149" y="102"/>
                      <a:pt x="149" y="102"/>
                      <a:pt x="149" y="102"/>
                    </a:cubicBezTo>
                    <a:cubicBezTo>
                      <a:pt x="152" y="99"/>
                      <a:pt x="152" y="99"/>
                      <a:pt x="152" y="99"/>
                    </a:cubicBezTo>
                    <a:cubicBezTo>
                      <a:pt x="156" y="102"/>
                      <a:pt x="156" y="102"/>
                      <a:pt x="156" y="102"/>
                    </a:cubicBezTo>
                    <a:cubicBezTo>
                      <a:pt x="156" y="102"/>
                      <a:pt x="117" y="137"/>
                      <a:pt x="111" y="141"/>
                    </a:cubicBezTo>
                    <a:lnTo>
                      <a:pt x="0" y="34"/>
                    </a:lnTo>
                    <a:close/>
                  </a:path>
                </a:pathLst>
              </a:custGeom>
              <a:gradFill flip="none" rotWithShape="1">
                <a:gsLst>
                  <a:gs pos="0">
                    <a:schemeClr val="accent3">
                      <a:lumMod val="75000"/>
                    </a:schemeClr>
                  </a:gs>
                  <a:gs pos="57000">
                    <a:schemeClr val="accent3"/>
                  </a:gs>
                  <a:gs pos="83000">
                    <a:schemeClr val="accent3"/>
                  </a:gs>
                  <a:gs pos="100000">
                    <a:schemeClr val="accent3"/>
                  </a:gs>
                </a:gsLst>
                <a:lin ang="8100000" scaled="1"/>
              </a:gradFill>
              <a:ln>
                <a:noFill/>
              </a:ln>
            </p:spPr>
            <p:txBody>
              <a:bodyPr anchor="ctr"/>
              <a:lstStyle/>
              <a:p>
                <a:pPr algn="ctr"/>
                <a:endParaRPr sz="1280"/>
              </a:p>
            </p:txBody>
          </p:sp>
          <p:sp>
            <p:nvSpPr>
              <p:cNvPr id="50" name="Freeform: Shape 29"/>
              <p:cNvSpPr/>
              <p:nvPr/>
            </p:nvSpPr>
            <p:spPr bwMode="auto">
              <a:xfrm>
                <a:off x="5319531" y="4118096"/>
                <a:ext cx="144262" cy="120925"/>
              </a:xfrm>
              <a:custGeom>
                <a:gdLst>
                  <a:gd name="T0" fmla="*/ 29 w 29"/>
                  <a:gd name="T1" fmla="*/ 4 h 24"/>
                  <a:gd name="T2" fmla="*/ 28 w 29"/>
                  <a:gd name="T3" fmla="*/ 0 h 24"/>
                  <a:gd name="T4" fmla="*/ 0 w 29"/>
                  <a:gd name="T5" fmla="*/ 20 h 24"/>
                  <a:gd name="T6" fmla="*/ 3 w 29"/>
                  <a:gd name="T7" fmla="*/ 24 h 24"/>
                  <a:gd name="T8" fmla="*/ 29 w 29"/>
                  <a:gd name="T9" fmla="*/ 4 h 24"/>
                </a:gdLst>
                <a:cxnLst>
                  <a:cxn ang="0">
                    <a:pos x="T0" y="T1"/>
                  </a:cxn>
                  <a:cxn ang="0">
                    <a:pos x="T2" y="T3"/>
                  </a:cxn>
                  <a:cxn ang="0">
                    <a:pos x="T4" y="T5"/>
                  </a:cxn>
                  <a:cxn ang="0">
                    <a:pos x="T6" y="T7"/>
                  </a:cxn>
                  <a:cxn ang="0">
                    <a:pos x="T8" y="T9"/>
                  </a:cxn>
                </a:cxnLst>
                <a:rect l="0" t="0" r="r" b="b"/>
                <a:pathLst>
                  <a:path w="28" h="24">
                    <a:moveTo>
                      <a:pt x="29" y="4"/>
                    </a:moveTo>
                    <a:cubicBezTo>
                      <a:pt x="29" y="3"/>
                      <a:pt x="29" y="4"/>
                      <a:pt x="28" y="0"/>
                    </a:cubicBezTo>
                    <a:cubicBezTo>
                      <a:pt x="0" y="20"/>
                      <a:pt x="0" y="20"/>
                      <a:pt x="0" y="20"/>
                    </a:cubicBezTo>
                    <a:cubicBezTo>
                      <a:pt x="3" y="24"/>
                      <a:pt x="3" y="24"/>
                      <a:pt x="3" y="24"/>
                    </a:cubicBezTo>
                    <a:cubicBezTo>
                      <a:pt x="29" y="4"/>
                      <a:pt x="29" y="4"/>
                      <a:pt x="29" y="4"/>
                    </a:cubicBezTo>
                  </a:path>
                </a:pathLst>
              </a:custGeom>
              <a:solidFill>
                <a:srgbClr val="33B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280"/>
              </a:p>
            </p:txBody>
          </p:sp>
          <p:sp>
            <p:nvSpPr>
              <p:cNvPr id="51" name="Freeform: Shape 30"/>
              <p:cNvSpPr/>
              <p:nvPr/>
            </p:nvSpPr>
            <p:spPr bwMode="auto">
              <a:xfrm>
                <a:off x="5319531" y="4118096"/>
                <a:ext cx="144262" cy="120925"/>
              </a:xfrm>
              <a:custGeom>
                <a:gdLst>
                  <a:gd name="T0" fmla="*/ 28 w 29"/>
                  <a:gd name="T1" fmla="*/ 0 h 24"/>
                  <a:gd name="T2" fmla="*/ 28 w 29"/>
                  <a:gd name="T3" fmla="*/ 0 h 24"/>
                  <a:gd name="T4" fmla="*/ 0 w 29"/>
                  <a:gd name="T5" fmla="*/ 20 h 24"/>
                  <a:gd name="T6" fmla="*/ 3 w 29"/>
                  <a:gd name="T7" fmla="*/ 24 h 24"/>
                  <a:gd name="T8" fmla="*/ 29 w 29"/>
                  <a:gd name="T9" fmla="*/ 4 h 24"/>
                  <a:gd name="T10" fmla="*/ 29 w 29"/>
                  <a:gd name="T11" fmla="*/ 3 h 24"/>
                  <a:gd name="T12" fmla="*/ 29 w 29"/>
                  <a:gd name="T13" fmla="*/ 2 h 24"/>
                  <a:gd name="T14" fmla="*/ 28 w 29"/>
                  <a:gd name="T15" fmla="*/ 0 h 2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28" y="0"/>
                    </a:moveTo>
                    <a:cubicBezTo>
                      <a:pt x="28" y="0"/>
                      <a:pt x="28" y="0"/>
                      <a:pt x="28" y="0"/>
                    </a:cubicBezTo>
                    <a:cubicBezTo>
                      <a:pt x="0" y="20"/>
                      <a:pt x="0" y="20"/>
                      <a:pt x="0" y="20"/>
                    </a:cubicBezTo>
                    <a:cubicBezTo>
                      <a:pt x="3" y="24"/>
                      <a:pt x="3" y="24"/>
                      <a:pt x="3" y="24"/>
                    </a:cubicBezTo>
                    <a:cubicBezTo>
                      <a:pt x="29" y="4"/>
                      <a:pt x="29" y="4"/>
                      <a:pt x="29" y="4"/>
                    </a:cubicBezTo>
                    <a:cubicBezTo>
                      <a:pt x="29" y="4"/>
                      <a:pt x="29" y="4"/>
                      <a:pt x="29" y="3"/>
                    </a:cubicBezTo>
                    <a:cubicBezTo>
                      <a:pt x="29" y="3"/>
                      <a:pt x="29" y="3"/>
                      <a:pt x="29" y="2"/>
                    </a:cubicBezTo>
                    <a:cubicBezTo>
                      <a:pt x="29" y="1"/>
                      <a:pt x="29" y="1"/>
                      <a:pt x="28" y="0"/>
                    </a:cubicBezTo>
                  </a:path>
                </a:pathLst>
              </a:custGeom>
              <a:solidFill>
                <a:schemeClr val="accent1">
                  <a:lumMod val="75000"/>
                </a:schemeClr>
              </a:solidFill>
              <a:ln>
                <a:noFill/>
              </a:ln>
            </p:spPr>
            <p:txBody>
              <a:bodyPr anchor="ctr"/>
              <a:lstStyle/>
              <a:p>
                <a:pPr algn="ctr"/>
                <a:endParaRPr sz="1280"/>
              </a:p>
            </p:txBody>
          </p:sp>
          <p:sp>
            <p:nvSpPr>
              <p:cNvPr id="52" name="Freeform: Shape 31"/>
              <p:cNvSpPr/>
              <p:nvPr/>
            </p:nvSpPr>
            <p:spPr bwMode="auto">
              <a:xfrm>
                <a:off x="5400148" y="4183863"/>
                <a:ext cx="33944" cy="40308"/>
              </a:xfrm>
              <a:custGeom>
                <a:gdLst>
                  <a:gd name="T0" fmla="*/ 4 w 16"/>
                  <a:gd name="T1" fmla="*/ 0 h 19"/>
                  <a:gd name="T2" fmla="*/ 0 w 16"/>
                  <a:gd name="T3" fmla="*/ 2 h 19"/>
                  <a:gd name="T4" fmla="*/ 16 w 16"/>
                  <a:gd name="T5" fmla="*/ 19 h 19"/>
                  <a:gd name="T6" fmla="*/ 16 w 16"/>
                  <a:gd name="T7" fmla="*/ 9 h 19"/>
                  <a:gd name="T8" fmla="*/ 4 w 16"/>
                  <a:gd name="T9" fmla="*/ 0 h 19"/>
                </a:gdLst>
                <a:cxnLst>
                  <a:cxn ang="0">
                    <a:pos x="T0" y="T1"/>
                  </a:cxn>
                  <a:cxn ang="0">
                    <a:pos x="T2" y="T3"/>
                  </a:cxn>
                  <a:cxn ang="0">
                    <a:pos x="T4" y="T5"/>
                  </a:cxn>
                  <a:cxn ang="0">
                    <a:pos x="T6" y="T7"/>
                  </a:cxn>
                  <a:cxn ang="0">
                    <a:pos x="T8" y="T9"/>
                  </a:cxn>
                </a:cxnLst>
                <a:rect l="0" t="0" r="r" b="b"/>
                <a:pathLst>
                  <a:path w="16" h="19">
                    <a:moveTo>
                      <a:pt x="4" y="0"/>
                    </a:moveTo>
                    <a:lnTo>
                      <a:pt x="0" y="2"/>
                    </a:lnTo>
                    <a:lnTo>
                      <a:pt x="16" y="19"/>
                    </a:lnTo>
                    <a:lnTo>
                      <a:pt x="16" y="9"/>
                    </a:lnTo>
                    <a:lnTo>
                      <a:pt x="4" y="0"/>
                    </a:lnTo>
                    <a:close/>
                  </a:path>
                </a:pathLst>
              </a:custGeom>
              <a:solidFill>
                <a:schemeClr val="accent1">
                  <a:lumMod val="75000"/>
                </a:schemeClr>
              </a:solidFill>
              <a:ln>
                <a:noFill/>
              </a:ln>
            </p:spPr>
            <p:txBody>
              <a:bodyPr anchor="ctr"/>
              <a:lstStyle/>
              <a:p>
                <a:pPr algn="ctr"/>
                <a:endParaRPr sz="1280"/>
              </a:p>
            </p:txBody>
          </p:sp>
          <p:sp>
            <p:nvSpPr>
              <p:cNvPr id="53" name="Freeform: Shape 32"/>
              <p:cNvSpPr/>
              <p:nvPr/>
            </p:nvSpPr>
            <p:spPr bwMode="auto">
              <a:xfrm>
                <a:off x="6361187" y="4152040"/>
                <a:ext cx="564319" cy="564319"/>
              </a:xfrm>
              <a:custGeom>
                <a:gdLst>
                  <a:gd name="T0" fmla="*/ 12 w 266"/>
                  <a:gd name="T1" fmla="*/ 22 h 266"/>
                  <a:gd name="T2" fmla="*/ 0 w 266"/>
                  <a:gd name="T3" fmla="*/ 12 h 266"/>
                  <a:gd name="T4" fmla="*/ 2 w 266"/>
                  <a:gd name="T5" fmla="*/ 0 h 266"/>
                  <a:gd name="T6" fmla="*/ 266 w 266"/>
                  <a:gd name="T7" fmla="*/ 254 h 266"/>
                  <a:gd name="T8" fmla="*/ 263 w 266"/>
                  <a:gd name="T9" fmla="*/ 266 h 266"/>
                  <a:gd name="T10" fmla="*/ 12 w 266"/>
                  <a:gd name="T11" fmla="*/ 22 h 266"/>
                </a:gdLst>
                <a:cxnLst>
                  <a:cxn ang="0">
                    <a:pos x="T0" y="T1"/>
                  </a:cxn>
                  <a:cxn ang="0">
                    <a:pos x="T2" y="T3"/>
                  </a:cxn>
                  <a:cxn ang="0">
                    <a:pos x="T4" y="T5"/>
                  </a:cxn>
                  <a:cxn ang="0">
                    <a:pos x="T6" y="T7"/>
                  </a:cxn>
                  <a:cxn ang="0">
                    <a:pos x="T8" y="T9"/>
                  </a:cxn>
                  <a:cxn ang="0">
                    <a:pos x="T10" y="T11"/>
                  </a:cxn>
                </a:cxnLst>
                <a:rect l="0" t="0" r="r" b="b"/>
                <a:pathLst>
                  <a:path w="266" h="266">
                    <a:moveTo>
                      <a:pt x="12" y="22"/>
                    </a:moveTo>
                    <a:lnTo>
                      <a:pt x="0" y="12"/>
                    </a:lnTo>
                    <a:lnTo>
                      <a:pt x="2" y="0"/>
                    </a:lnTo>
                    <a:lnTo>
                      <a:pt x="266" y="254"/>
                    </a:lnTo>
                    <a:lnTo>
                      <a:pt x="263" y="266"/>
                    </a:lnTo>
                    <a:lnTo>
                      <a:pt x="12" y="22"/>
                    </a:lnTo>
                    <a:close/>
                  </a:path>
                </a:pathLst>
              </a:custGeom>
              <a:solidFill>
                <a:schemeClr val="accent3">
                  <a:lumMod val="75000"/>
                </a:schemeClr>
              </a:solidFill>
              <a:ln>
                <a:noFill/>
              </a:ln>
            </p:spPr>
            <p:txBody>
              <a:bodyPr anchor="ctr"/>
              <a:lstStyle/>
              <a:p>
                <a:pPr algn="ctr"/>
                <a:endParaRPr sz="1280"/>
              </a:p>
            </p:txBody>
          </p:sp>
          <p:sp>
            <p:nvSpPr>
              <p:cNvPr id="54" name="Freeform: Shape 33"/>
              <p:cNvSpPr/>
              <p:nvPr/>
            </p:nvSpPr>
            <p:spPr bwMode="auto">
              <a:xfrm>
                <a:off x="7317983" y="3770171"/>
                <a:ext cx="557954" cy="498552"/>
              </a:xfrm>
              <a:custGeom>
                <a:gdLst>
                  <a:gd name="T0" fmla="*/ 2 w 111"/>
                  <a:gd name="T1" fmla="*/ 94 h 99"/>
                  <a:gd name="T2" fmla="*/ 111 w 111"/>
                  <a:gd name="T3" fmla="*/ 0 h 99"/>
                  <a:gd name="T4" fmla="*/ 108 w 111"/>
                  <a:gd name="T5" fmla="*/ 6 h 99"/>
                  <a:gd name="T6" fmla="*/ 2 w 111"/>
                  <a:gd name="T7" fmla="*/ 97 h 99"/>
                  <a:gd name="T8" fmla="*/ 0 w 111"/>
                  <a:gd name="T9" fmla="*/ 99 h 99"/>
                  <a:gd name="T10" fmla="*/ 0 w 111"/>
                  <a:gd name="T11" fmla="*/ 98 h 99"/>
                  <a:gd name="T12" fmla="*/ 2 w 111"/>
                  <a:gd name="T13" fmla="*/ 94 h 99"/>
                </a:gdLst>
                <a:cxnLst>
                  <a:cxn ang="0">
                    <a:pos x="T0" y="T1"/>
                  </a:cxn>
                  <a:cxn ang="0">
                    <a:pos x="T2" y="T3"/>
                  </a:cxn>
                  <a:cxn ang="0">
                    <a:pos x="T4" y="T5"/>
                  </a:cxn>
                  <a:cxn ang="0">
                    <a:pos x="T6" y="T7"/>
                  </a:cxn>
                  <a:cxn ang="0">
                    <a:pos x="T8" y="T9"/>
                  </a:cxn>
                  <a:cxn ang="0">
                    <a:pos x="T10" y="T11"/>
                  </a:cxn>
                  <a:cxn ang="0">
                    <a:pos x="T12" y="T13"/>
                  </a:cxn>
                </a:cxnLst>
                <a:rect l="0" t="0" r="r" b="b"/>
                <a:pathLst>
                  <a:path w="110" h="99">
                    <a:moveTo>
                      <a:pt x="2" y="94"/>
                    </a:moveTo>
                    <a:cubicBezTo>
                      <a:pt x="5" y="91"/>
                      <a:pt x="108" y="2"/>
                      <a:pt x="111" y="0"/>
                    </a:cubicBezTo>
                    <a:cubicBezTo>
                      <a:pt x="110" y="1"/>
                      <a:pt x="109" y="5"/>
                      <a:pt x="108" y="6"/>
                    </a:cubicBezTo>
                    <a:cubicBezTo>
                      <a:pt x="2" y="97"/>
                      <a:pt x="2" y="97"/>
                      <a:pt x="2" y="97"/>
                    </a:cubicBezTo>
                    <a:cubicBezTo>
                      <a:pt x="0" y="99"/>
                      <a:pt x="0" y="99"/>
                      <a:pt x="0" y="99"/>
                    </a:cubicBezTo>
                    <a:cubicBezTo>
                      <a:pt x="0" y="98"/>
                      <a:pt x="0" y="98"/>
                      <a:pt x="0" y="98"/>
                    </a:cubicBezTo>
                    <a:lnTo>
                      <a:pt x="2" y="94"/>
                    </a:lnTo>
                    <a:close/>
                  </a:path>
                </a:pathLst>
              </a:custGeom>
              <a:solidFill>
                <a:schemeClr val="accent3">
                  <a:lumMod val="75000"/>
                </a:schemeClr>
              </a:solidFill>
              <a:ln>
                <a:noFill/>
              </a:ln>
            </p:spPr>
            <p:txBody>
              <a:bodyPr anchor="ctr"/>
              <a:lstStyle/>
              <a:p>
                <a:pPr algn="ctr"/>
                <a:endParaRPr sz="1280"/>
              </a:p>
            </p:txBody>
          </p:sp>
          <p:sp>
            <p:nvSpPr>
              <p:cNvPr id="55" name="Freeform: Shape 34"/>
              <p:cNvSpPr/>
              <p:nvPr/>
            </p:nvSpPr>
            <p:spPr bwMode="auto">
              <a:xfrm>
                <a:off x="6919141" y="4495723"/>
                <a:ext cx="231243" cy="220636"/>
              </a:xfrm>
              <a:custGeom>
                <a:gdLst>
                  <a:gd name="T0" fmla="*/ 1 w 46"/>
                  <a:gd name="T1" fmla="*/ 39 h 44"/>
                  <a:gd name="T2" fmla="*/ 46 w 46"/>
                  <a:gd name="T3" fmla="*/ 0 h 44"/>
                  <a:gd name="T4" fmla="*/ 44 w 46"/>
                  <a:gd name="T5" fmla="*/ 5 h 44"/>
                  <a:gd name="T6" fmla="*/ 0 w 46"/>
                  <a:gd name="T7" fmla="*/ 44 h 44"/>
                  <a:gd name="T8" fmla="*/ 1 w 46"/>
                  <a:gd name="T9" fmla="*/ 39 h 44"/>
                </a:gdLst>
                <a:cxnLst>
                  <a:cxn ang="0">
                    <a:pos x="T0" y="T1"/>
                  </a:cxn>
                  <a:cxn ang="0">
                    <a:pos x="T2" y="T3"/>
                  </a:cxn>
                  <a:cxn ang="0">
                    <a:pos x="T4" y="T5"/>
                  </a:cxn>
                  <a:cxn ang="0">
                    <a:pos x="T6" y="T7"/>
                  </a:cxn>
                  <a:cxn ang="0">
                    <a:pos x="T8" y="T9"/>
                  </a:cxn>
                </a:cxnLst>
                <a:rect l="0" t="0" r="r" b="b"/>
                <a:pathLst>
                  <a:path w="46" h="44">
                    <a:moveTo>
                      <a:pt x="1" y="39"/>
                    </a:moveTo>
                    <a:cubicBezTo>
                      <a:pt x="7" y="35"/>
                      <a:pt x="0" y="40"/>
                      <a:pt x="46" y="0"/>
                    </a:cubicBezTo>
                    <a:cubicBezTo>
                      <a:pt x="44" y="5"/>
                      <a:pt x="44" y="5"/>
                      <a:pt x="44" y="5"/>
                    </a:cubicBezTo>
                    <a:cubicBezTo>
                      <a:pt x="44" y="6"/>
                      <a:pt x="0" y="44"/>
                      <a:pt x="0" y="44"/>
                    </a:cubicBezTo>
                    <a:lnTo>
                      <a:pt x="1" y="39"/>
                    </a:lnTo>
                    <a:close/>
                  </a:path>
                </a:pathLst>
              </a:custGeom>
              <a:solidFill>
                <a:schemeClr val="accent3">
                  <a:lumMod val="75000"/>
                </a:schemeClr>
              </a:solidFill>
              <a:ln>
                <a:noFill/>
              </a:ln>
            </p:spPr>
            <p:txBody>
              <a:bodyPr anchor="ctr"/>
              <a:lstStyle/>
              <a:p>
                <a:pPr algn="ctr"/>
                <a:endParaRPr sz="1280"/>
              </a:p>
            </p:txBody>
          </p:sp>
          <p:sp>
            <p:nvSpPr>
              <p:cNvPr id="56" name="Freeform: Shape 35"/>
              <p:cNvSpPr/>
              <p:nvPr/>
            </p:nvSpPr>
            <p:spPr bwMode="auto">
              <a:xfrm>
                <a:off x="6723963" y="4716359"/>
                <a:ext cx="231243" cy="220636"/>
              </a:xfrm>
              <a:custGeom>
                <a:gdLst>
                  <a:gd name="T0" fmla="*/ 14 w 46"/>
                  <a:gd name="T1" fmla="*/ 32 h 44"/>
                  <a:gd name="T2" fmla="*/ 45 w 46"/>
                  <a:gd name="T3" fmla="*/ 5 h 44"/>
                  <a:gd name="T4" fmla="*/ 46 w 46"/>
                  <a:gd name="T5" fmla="*/ 0 h 44"/>
                  <a:gd name="T6" fmla="*/ 1 w 46"/>
                  <a:gd name="T7" fmla="*/ 39 h 44"/>
                  <a:gd name="T8" fmla="*/ 0 w 46"/>
                  <a:gd name="T9" fmla="*/ 43 h 44"/>
                  <a:gd name="T10" fmla="*/ 0 w 46"/>
                  <a:gd name="T11" fmla="*/ 44 h 44"/>
                  <a:gd name="T12" fmla="*/ 14 w 46"/>
                  <a:gd name="T13" fmla="*/ 32 h 44"/>
                </a:gdLst>
                <a:cxnLst>
                  <a:cxn ang="0">
                    <a:pos x="T0" y="T1"/>
                  </a:cxn>
                  <a:cxn ang="0">
                    <a:pos x="T2" y="T3"/>
                  </a:cxn>
                  <a:cxn ang="0">
                    <a:pos x="T4" y="T5"/>
                  </a:cxn>
                  <a:cxn ang="0">
                    <a:pos x="T6" y="T7"/>
                  </a:cxn>
                  <a:cxn ang="0">
                    <a:pos x="T8" y="T9"/>
                  </a:cxn>
                  <a:cxn ang="0">
                    <a:pos x="T10" y="T11"/>
                  </a:cxn>
                  <a:cxn ang="0">
                    <a:pos x="T12" y="T13"/>
                  </a:cxn>
                </a:cxnLst>
                <a:rect l="0" t="0" r="r" b="b"/>
                <a:pathLst>
                  <a:path w="46" h="44">
                    <a:moveTo>
                      <a:pt x="14" y="32"/>
                    </a:moveTo>
                    <a:cubicBezTo>
                      <a:pt x="45" y="5"/>
                      <a:pt x="45" y="5"/>
                      <a:pt x="45" y="5"/>
                    </a:cubicBezTo>
                    <a:cubicBezTo>
                      <a:pt x="46" y="0"/>
                      <a:pt x="46" y="0"/>
                      <a:pt x="46" y="0"/>
                    </a:cubicBezTo>
                    <a:cubicBezTo>
                      <a:pt x="46" y="0"/>
                      <a:pt x="9" y="33"/>
                      <a:pt x="1" y="39"/>
                    </a:cubicBezTo>
                    <a:cubicBezTo>
                      <a:pt x="0" y="43"/>
                      <a:pt x="0" y="43"/>
                      <a:pt x="0" y="43"/>
                    </a:cubicBezTo>
                    <a:cubicBezTo>
                      <a:pt x="0" y="44"/>
                      <a:pt x="0" y="44"/>
                      <a:pt x="0" y="44"/>
                    </a:cubicBezTo>
                    <a:cubicBezTo>
                      <a:pt x="2" y="43"/>
                      <a:pt x="12" y="33"/>
                      <a:pt x="14" y="32"/>
                    </a:cubicBezTo>
                    <a:close/>
                  </a:path>
                </a:pathLst>
              </a:custGeom>
              <a:solidFill>
                <a:schemeClr val="accent3">
                  <a:lumMod val="75000"/>
                </a:schemeClr>
              </a:solidFill>
              <a:ln>
                <a:noFill/>
              </a:ln>
            </p:spPr>
            <p:txBody>
              <a:bodyPr anchor="ctr"/>
              <a:lstStyle/>
              <a:p>
                <a:pPr algn="ctr"/>
                <a:endParaRPr sz="1280"/>
              </a:p>
            </p:txBody>
          </p:sp>
          <p:sp>
            <p:nvSpPr>
              <p:cNvPr id="57" name="Freeform: Shape 36"/>
              <p:cNvSpPr/>
              <p:nvPr/>
            </p:nvSpPr>
            <p:spPr bwMode="auto">
              <a:xfrm>
                <a:off x="6178738" y="4198713"/>
                <a:ext cx="776469" cy="712823"/>
              </a:xfrm>
              <a:custGeom>
                <a:gdLst>
                  <a:gd name="T0" fmla="*/ 0 w 154"/>
                  <a:gd name="T1" fmla="*/ 33 h 142"/>
                  <a:gd name="T2" fmla="*/ 41 w 154"/>
                  <a:gd name="T3" fmla="*/ 0 h 142"/>
                  <a:gd name="T4" fmla="*/ 147 w 154"/>
                  <a:gd name="T5" fmla="*/ 103 h 142"/>
                  <a:gd name="T6" fmla="*/ 151 w 154"/>
                  <a:gd name="T7" fmla="*/ 100 h 142"/>
                  <a:gd name="T8" fmla="*/ 154 w 154"/>
                  <a:gd name="T9" fmla="*/ 103 h 142"/>
                  <a:gd name="T10" fmla="*/ 109 w 154"/>
                  <a:gd name="T11" fmla="*/ 142 h 142"/>
                  <a:gd name="T12" fmla="*/ 0 w 154"/>
                  <a:gd name="T13" fmla="*/ 33 h 142"/>
                </a:gdLst>
                <a:cxnLst>
                  <a:cxn ang="0">
                    <a:pos x="T0" y="T1"/>
                  </a:cxn>
                  <a:cxn ang="0">
                    <a:pos x="T2" y="T3"/>
                  </a:cxn>
                  <a:cxn ang="0">
                    <a:pos x="T4" y="T5"/>
                  </a:cxn>
                  <a:cxn ang="0">
                    <a:pos x="T6" y="T7"/>
                  </a:cxn>
                  <a:cxn ang="0">
                    <a:pos x="T8" y="T9"/>
                  </a:cxn>
                  <a:cxn ang="0">
                    <a:pos x="T10" y="T11"/>
                  </a:cxn>
                  <a:cxn ang="0">
                    <a:pos x="T12" y="T13"/>
                  </a:cxn>
                </a:cxnLst>
                <a:rect l="0" t="0" r="r" b="b"/>
                <a:pathLst>
                  <a:path w="154" h="142">
                    <a:moveTo>
                      <a:pt x="0" y="33"/>
                    </a:moveTo>
                    <a:cubicBezTo>
                      <a:pt x="41" y="0"/>
                      <a:pt x="41" y="0"/>
                      <a:pt x="41" y="0"/>
                    </a:cubicBezTo>
                    <a:cubicBezTo>
                      <a:pt x="147" y="103"/>
                      <a:pt x="147" y="103"/>
                      <a:pt x="147" y="103"/>
                    </a:cubicBezTo>
                    <a:cubicBezTo>
                      <a:pt x="151" y="100"/>
                      <a:pt x="151" y="100"/>
                      <a:pt x="151" y="100"/>
                    </a:cubicBezTo>
                    <a:cubicBezTo>
                      <a:pt x="154" y="103"/>
                      <a:pt x="154" y="103"/>
                      <a:pt x="154" y="103"/>
                    </a:cubicBezTo>
                    <a:cubicBezTo>
                      <a:pt x="109" y="142"/>
                      <a:pt x="117" y="136"/>
                      <a:pt x="109" y="142"/>
                    </a:cubicBezTo>
                    <a:lnTo>
                      <a:pt x="0" y="33"/>
                    </a:lnTo>
                    <a:close/>
                  </a:path>
                </a:pathLst>
              </a:custGeom>
              <a:gradFill flip="none" rotWithShape="1">
                <a:gsLst>
                  <a:gs pos="0">
                    <a:schemeClr val="accent3">
                      <a:lumMod val="75000"/>
                    </a:schemeClr>
                  </a:gs>
                  <a:gs pos="57000">
                    <a:schemeClr val="accent3"/>
                  </a:gs>
                  <a:gs pos="83000">
                    <a:schemeClr val="accent3"/>
                  </a:gs>
                  <a:gs pos="100000">
                    <a:schemeClr val="accent3"/>
                  </a:gs>
                </a:gsLst>
                <a:lin ang="8100000" scaled="1"/>
              </a:gradFill>
              <a:ln>
                <a:noFill/>
              </a:ln>
            </p:spPr>
            <p:txBody>
              <a:bodyPr anchor="ctr"/>
              <a:lstStyle/>
              <a:p>
                <a:pPr algn="ctr"/>
                <a:endParaRPr sz="1280"/>
              </a:p>
            </p:txBody>
          </p:sp>
          <p:sp>
            <p:nvSpPr>
              <p:cNvPr id="58" name="Freeform: Shape 37"/>
              <p:cNvSpPr/>
              <p:nvPr/>
            </p:nvSpPr>
            <p:spPr bwMode="auto">
              <a:xfrm>
                <a:off x="4910082" y="4349340"/>
                <a:ext cx="685244" cy="642814"/>
              </a:xfrm>
              <a:custGeom>
                <a:gdLst>
                  <a:gd name="T0" fmla="*/ 115 w 136"/>
                  <a:gd name="T1" fmla="*/ 0 h 128"/>
                  <a:gd name="T2" fmla="*/ 136 w 136"/>
                  <a:gd name="T3" fmla="*/ 22 h 128"/>
                  <a:gd name="T4" fmla="*/ 24 w 136"/>
                  <a:gd name="T5" fmla="*/ 110 h 128"/>
                  <a:gd name="T6" fmla="*/ 26 w 136"/>
                  <a:gd name="T7" fmla="*/ 114 h 128"/>
                  <a:gd name="T8" fmla="*/ 37 w 136"/>
                  <a:gd name="T9" fmla="*/ 127 h 128"/>
                  <a:gd name="T10" fmla="*/ 35 w 136"/>
                  <a:gd name="T11" fmla="*/ 128 h 128"/>
                  <a:gd name="T12" fmla="*/ 0 w 136"/>
                  <a:gd name="T13" fmla="*/ 88 h 128"/>
                  <a:gd name="T14" fmla="*/ 0 w 136"/>
                  <a:gd name="T15" fmla="*/ 88 h 128"/>
                  <a:gd name="T16" fmla="*/ 0 w 136"/>
                  <a:gd name="T17" fmla="*/ 88 h 128"/>
                  <a:gd name="T18" fmla="*/ 115 w 136"/>
                  <a:gd name="T19" fmla="*/ 0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28">
                    <a:moveTo>
                      <a:pt x="115" y="0"/>
                    </a:moveTo>
                    <a:cubicBezTo>
                      <a:pt x="136" y="22"/>
                      <a:pt x="136" y="22"/>
                      <a:pt x="136" y="22"/>
                    </a:cubicBezTo>
                    <a:cubicBezTo>
                      <a:pt x="72" y="73"/>
                      <a:pt x="113" y="40"/>
                      <a:pt x="24" y="110"/>
                    </a:cubicBezTo>
                    <a:cubicBezTo>
                      <a:pt x="26" y="114"/>
                      <a:pt x="26" y="114"/>
                      <a:pt x="26" y="114"/>
                    </a:cubicBezTo>
                    <a:cubicBezTo>
                      <a:pt x="37" y="127"/>
                      <a:pt x="37" y="127"/>
                      <a:pt x="37" y="127"/>
                    </a:cubicBezTo>
                    <a:cubicBezTo>
                      <a:pt x="35" y="128"/>
                      <a:pt x="35" y="128"/>
                      <a:pt x="35" y="128"/>
                    </a:cubicBezTo>
                    <a:cubicBezTo>
                      <a:pt x="0" y="88"/>
                      <a:pt x="0" y="88"/>
                      <a:pt x="0" y="88"/>
                    </a:cubicBezTo>
                    <a:cubicBezTo>
                      <a:pt x="0" y="88"/>
                      <a:pt x="0" y="88"/>
                      <a:pt x="0" y="88"/>
                    </a:cubicBezTo>
                    <a:cubicBezTo>
                      <a:pt x="0" y="88"/>
                      <a:pt x="0" y="88"/>
                      <a:pt x="0" y="88"/>
                    </a:cubicBezTo>
                    <a:cubicBezTo>
                      <a:pt x="20" y="72"/>
                      <a:pt x="82" y="25"/>
                      <a:pt x="115" y="0"/>
                    </a:cubicBezTo>
                    <a:close/>
                  </a:path>
                </a:pathLst>
              </a:custGeom>
              <a:gradFill flip="none" rotWithShape="1">
                <a:gsLst>
                  <a:gs pos="0">
                    <a:schemeClr val="accent2">
                      <a:lumMod val="75000"/>
                    </a:schemeClr>
                  </a:gs>
                  <a:gs pos="57000">
                    <a:schemeClr val="accent2"/>
                  </a:gs>
                  <a:gs pos="83000">
                    <a:schemeClr val="accent2"/>
                  </a:gs>
                  <a:gs pos="100000">
                    <a:schemeClr val="accent2"/>
                  </a:gs>
                </a:gsLst>
                <a:lin ang="16200000" scaled="1"/>
              </a:gradFill>
              <a:ln>
                <a:noFill/>
              </a:ln>
            </p:spPr>
            <p:txBody>
              <a:bodyPr anchor="ctr"/>
              <a:lstStyle/>
              <a:p>
                <a:pPr algn="ctr"/>
                <a:endParaRPr sz="1280"/>
              </a:p>
            </p:txBody>
          </p:sp>
          <p:sp>
            <p:nvSpPr>
              <p:cNvPr id="59" name="Freeform: Shape 38"/>
              <p:cNvSpPr/>
              <p:nvPr/>
            </p:nvSpPr>
            <p:spPr bwMode="auto">
              <a:xfrm>
                <a:off x="6178738" y="4364190"/>
                <a:ext cx="549468" cy="568562"/>
              </a:xfrm>
              <a:custGeom>
                <a:gdLst>
                  <a:gd name="T0" fmla="*/ 0 w 109"/>
                  <a:gd name="T1" fmla="*/ 5 h 113"/>
                  <a:gd name="T2" fmla="*/ 0 w 109"/>
                  <a:gd name="T3" fmla="*/ 0 h 113"/>
                  <a:gd name="T4" fmla="*/ 109 w 109"/>
                  <a:gd name="T5" fmla="*/ 109 h 113"/>
                  <a:gd name="T6" fmla="*/ 108 w 109"/>
                  <a:gd name="T7" fmla="*/ 113 h 113"/>
                  <a:gd name="T8" fmla="*/ 0 w 109"/>
                  <a:gd name="T9" fmla="*/ 5 h 113"/>
                </a:gdLst>
                <a:cxnLst>
                  <a:cxn ang="0">
                    <a:pos x="T0" y="T1"/>
                  </a:cxn>
                  <a:cxn ang="0">
                    <a:pos x="T2" y="T3"/>
                  </a:cxn>
                  <a:cxn ang="0">
                    <a:pos x="T4" y="T5"/>
                  </a:cxn>
                  <a:cxn ang="0">
                    <a:pos x="T6" y="T7"/>
                  </a:cxn>
                  <a:cxn ang="0">
                    <a:pos x="T8" y="T9"/>
                  </a:cxn>
                </a:cxnLst>
                <a:rect l="0" t="0" r="r" b="b"/>
                <a:pathLst>
                  <a:path w="109" h="113">
                    <a:moveTo>
                      <a:pt x="0" y="5"/>
                    </a:moveTo>
                    <a:cubicBezTo>
                      <a:pt x="0" y="0"/>
                      <a:pt x="0" y="0"/>
                      <a:pt x="0" y="0"/>
                    </a:cubicBezTo>
                    <a:cubicBezTo>
                      <a:pt x="109" y="109"/>
                      <a:pt x="109" y="109"/>
                      <a:pt x="109" y="109"/>
                    </a:cubicBezTo>
                    <a:cubicBezTo>
                      <a:pt x="108" y="113"/>
                      <a:pt x="108" y="113"/>
                      <a:pt x="108" y="113"/>
                    </a:cubicBezTo>
                    <a:cubicBezTo>
                      <a:pt x="107" y="112"/>
                      <a:pt x="6" y="11"/>
                      <a:pt x="0" y="5"/>
                    </a:cubicBezTo>
                    <a:close/>
                  </a:path>
                </a:pathLst>
              </a:custGeom>
              <a:solidFill>
                <a:schemeClr val="accent3">
                  <a:lumMod val="75000"/>
                </a:schemeClr>
              </a:solidFill>
              <a:ln>
                <a:noFill/>
              </a:ln>
            </p:spPr>
            <p:txBody>
              <a:bodyPr anchor="ctr"/>
              <a:lstStyle/>
              <a:p>
                <a:pPr algn="ctr"/>
                <a:endParaRPr sz="1280"/>
              </a:p>
            </p:txBody>
          </p:sp>
          <p:sp>
            <p:nvSpPr>
              <p:cNvPr id="60" name="Freeform: Shape 39"/>
              <p:cNvSpPr/>
              <p:nvPr/>
            </p:nvSpPr>
            <p:spPr bwMode="auto">
              <a:xfrm>
                <a:off x="5031007" y="4440564"/>
                <a:ext cx="831628" cy="672515"/>
              </a:xfrm>
              <a:custGeom>
                <a:gdLst>
                  <a:gd name="T0" fmla="*/ 0 w 165"/>
                  <a:gd name="T1" fmla="*/ 92 h 134"/>
                  <a:gd name="T2" fmla="*/ 37 w 165"/>
                  <a:gd name="T3" fmla="*/ 134 h 134"/>
                  <a:gd name="T4" fmla="*/ 39 w 165"/>
                  <a:gd name="T5" fmla="*/ 132 h 134"/>
                  <a:gd name="T6" fmla="*/ 27 w 165"/>
                  <a:gd name="T7" fmla="*/ 119 h 134"/>
                  <a:gd name="T8" fmla="*/ 26 w 165"/>
                  <a:gd name="T9" fmla="*/ 115 h 134"/>
                  <a:gd name="T10" fmla="*/ 140 w 165"/>
                  <a:gd name="T11" fmla="*/ 24 h 134"/>
                  <a:gd name="T12" fmla="*/ 118 w 165"/>
                  <a:gd name="T13" fmla="*/ 0 h 134"/>
                  <a:gd name="T14" fmla="*/ 0 w 165"/>
                  <a:gd name="T15" fmla="*/ 92 h 13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34">
                    <a:moveTo>
                      <a:pt x="0" y="92"/>
                    </a:moveTo>
                    <a:cubicBezTo>
                      <a:pt x="37" y="134"/>
                      <a:pt x="37" y="134"/>
                      <a:pt x="37" y="134"/>
                    </a:cubicBezTo>
                    <a:cubicBezTo>
                      <a:pt x="39" y="132"/>
                      <a:pt x="39" y="132"/>
                      <a:pt x="39" y="132"/>
                    </a:cubicBezTo>
                    <a:cubicBezTo>
                      <a:pt x="27" y="119"/>
                      <a:pt x="27" y="119"/>
                      <a:pt x="27" y="119"/>
                    </a:cubicBezTo>
                    <a:cubicBezTo>
                      <a:pt x="26" y="115"/>
                      <a:pt x="26" y="115"/>
                      <a:pt x="26" y="115"/>
                    </a:cubicBezTo>
                    <a:cubicBezTo>
                      <a:pt x="165" y="4"/>
                      <a:pt x="27" y="114"/>
                      <a:pt x="140" y="24"/>
                    </a:cubicBezTo>
                    <a:cubicBezTo>
                      <a:pt x="118" y="0"/>
                      <a:pt x="118" y="0"/>
                      <a:pt x="118" y="0"/>
                    </a:cubicBezTo>
                    <a:cubicBezTo>
                      <a:pt x="84" y="26"/>
                      <a:pt x="30" y="68"/>
                      <a:pt x="0" y="92"/>
                    </a:cubicBezTo>
                    <a:close/>
                  </a:path>
                </a:pathLst>
              </a:custGeom>
              <a:gradFill flip="none" rotWithShape="1">
                <a:gsLst>
                  <a:gs pos="0">
                    <a:schemeClr val="accent2">
                      <a:lumMod val="75000"/>
                    </a:schemeClr>
                  </a:gs>
                  <a:gs pos="57000">
                    <a:schemeClr val="accent2"/>
                  </a:gs>
                  <a:gs pos="83000">
                    <a:schemeClr val="accent2"/>
                  </a:gs>
                  <a:gs pos="100000">
                    <a:schemeClr val="accent2"/>
                  </a:gs>
                </a:gsLst>
                <a:lin ang="16200000" scaled="1"/>
              </a:gradFill>
              <a:ln>
                <a:noFill/>
              </a:ln>
            </p:spPr>
            <p:txBody>
              <a:bodyPr anchor="ctr"/>
              <a:lstStyle/>
              <a:p>
                <a:pPr algn="ctr"/>
                <a:endParaRPr sz="1280"/>
              </a:p>
            </p:txBody>
          </p:sp>
          <p:sp>
            <p:nvSpPr>
              <p:cNvPr id="61" name="Freeform: Shape 40"/>
              <p:cNvSpPr/>
              <p:nvPr/>
            </p:nvSpPr>
            <p:spPr bwMode="auto">
              <a:xfrm>
                <a:off x="7116440" y="4272966"/>
                <a:ext cx="231243" cy="222757"/>
              </a:xfrm>
              <a:custGeom>
                <a:gdLst>
                  <a:gd name="T0" fmla="*/ 2 w 46"/>
                  <a:gd name="T1" fmla="*/ 39 h 44"/>
                  <a:gd name="T2" fmla="*/ 46 w 46"/>
                  <a:gd name="T3" fmla="*/ 0 h 44"/>
                  <a:gd name="T4" fmla="*/ 44 w 46"/>
                  <a:gd name="T5" fmla="*/ 6 h 44"/>
                  <a:gd name="T6" fmla="*/ 0 w 46"/>
                  <a:gd name="T7" fmla="*/ 44 h 44"/>
                  <a:gd name="T8" fmla="*/ 2 w 46"/>
                  <a:gd name="T9" fmla="*/ 39 h 44"/>
                </a:gdLst>
                <a:cxnLst>
                  <a:cxn ang="0">
                    <a:pos x="T0" y="T1"/>
                  </a:cxn>
                  <a:cxn ang="0">
                    <a:pos x="T2" y="T3"/>
                  </a:cxn>
                  <a:cxn ang="0">
                    <a:pos x="T4" y="T5"/>
                  </a:cxn>
                  <a:cxn ang="0">
                    <a:pos x="T6" y="T7"/>
                  </a:cxn>
                  <a:cxn ang="0">
                    <a:pos x="T8" y="T9"/>
                  </a:cxn>
                </a:cxnLst>
                <a:rect l="0" t="0" r="r" b="b"/>
                <a:pathLst>
                  <a:path w="46" h="44">
                    <a:moveTo>
                      <a:pt x="2" y="39"/>
                    </a:moveTo>
                    <a:cubicBezTo>
                      <a:pt x="4" y="37"/>
                      <a:pt x="8" y="33"/>
                      <a:pt x="46" y="0"/>
                    </a:cubicBezTo>
                    <a:cubicBezTo>
                      <a:pt x="44" y="6"/>
                      <a:pt x="44" y="6"/>
                      <a:pt x="44" y="6"/>
                    </a:cubicBezTo>
                    <a:cubicBezTo>
                      <a:pt x="44" y="7"/>
                      <a:pt x="1" y="44"/>
                      <a:pt x="0" y="44"/>
                    </a:cubicBezTo>
                    <a:lnTo>
                      <a:pt x="2" y="39"/>
                    </a:lnTo>
                    <a:close/>
                  </a:path>
                </a:pathLst>
              </a:custGeom>
              <a:solidFill>
                <a:schemeClr val="accent3">
                  <a:lumMod val="75000"/>
                </a:schemeClr>
              </a:solidFill>
              <a:ln>
                <a:noFill/>
              </a:ln>
            </p:spPr>
            <p:txBody>
              <a:bodyPr anchor="ctr"/>
              <a:lstStyle/>
              <a:p>
                <a:pPr algn="ctr"/>
                <a:endParaRPr sz="1280"/>
              </a:p>
            </p:txBody>
          </p:sp>
          <p:sp>
            <p:nvSpPr>
              <p:cNvPr id="62" name="Freeform: Shape 41"/>
              <p:cNvSpPr/>
              <p:nvPr/>
            </p:nvSpPr>
            <p:spPr bwMode="auto">
              <a:xfrm>
                <a:off x="5162540" y="4540274"/>
                <a:ext cx="729796" cy="700094"/>
              </a:xfrm>
              <a:custGeom>
                <a:gdLst>
                  <a:gd name="T0" fmla="*/ 120 w 145"/>
                  <a:gd name="T1" fmla="*/ 0 h 139"/>
                  <a:gd name="T2" fmla="*/ 144 w 145"/>
                  <a:gd name="T3" fmla="*/ 25 h 139"/>
                  <a:gd name="T4" fmla="*/ 144 w 145"/>
                  <a:gd name="T5" fmla="*/ 25 h 139"/>
                  <a:gd name="T6" fmla="*/ 27 w 145"/>
                  <a:gd name="T7" fmla="*/ 120 h 139"/>
                  <a:gd name="T8" fmla="*/ 28 w 145"/>
                  <a:gd name="T9" fmla="*/ 124 h 139"/>
                  <a:gd name="T10" fmla="*/ 40 w 145"/>
                  <a:gd name="T11" fmla="*/ 137 h 139"/>
                  <a:gd name="T12" fmla="*/ 38 w 145"/>
                  <a:gd name="T13" fmla="*/ 139 h 139"/>
                  <a:gd name="T14" fmla="*/ 0 w 145"/>
                  <a:gd name="T15" fmla="*/ 95 h 139"/>
                  <a:gd name="T16" fmla="*/ 120 w 145"/>
                  <a:gd name="T17" fmla="*/ 0 h 1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39">
                    <a:moveTo>
                      <a:pt x="120" y="0"/>
                    </a:moveTo>
                    <a:cubicBezTo>
                      <a:pt x="144" y="25"/>
                      <a:pt x="144" y="25"/>
                      <a:pt x="144" y="25"/>
                    </a:cubicBezTo>
                    <a:cubicBezTo>
                      <a:pt x="144" y="25"/>
                      <a:pt x="144" y="25"/>
                      <a:pt x="144" y="25"/>
                    </a:cubicBezTo>
                    <a:cubicBezTo>
                      <a:pt x="55" y="97"/>
                      <a:pt x="145" y="24"/>
                      <a:pt x="27" y="120"/>
                    </a:cubicBezTo>
                    <a:cubicBezTo>
                      <a:pt x="28" y="124"/>
                      <a:pt x="28" y="124"/>
                      <a:pt x="28" y="124"/>
                    </a:cubicBezTo>
                    <a:cubicBezTo>
                      <a:pt x="40" y="137"/>
                      <a:pt x="40" y="137"/>
                      <a:pt x="40" y="137"/>
                    </a:cubicBezTo>
                    <a:cubicBezTo>
                      <a:pt x="38" y="139"/>
                      <a:pt x="38" y="139"/>
                      <a:pt x="38" y="139"/>
                    </a:cubicBezTo>
                    <a:cubicBezTo>
                      <a:pt x="0" y="95"/>
                      <a:pt x="0" y="95"/>
                      <a:pt x="0" y="95"/>
                    </a:cubicBezTo>
                    <a:cubicBezTo>
                      <a:pt x="22" y="77"/>
                      <a:pt x="99" y="16"/>
                      <a:pt x="120" y="0"/>
                    </a:cubicBezTo>
                    <a:close/>
                  </a:path>
                </a:pathLst>
              </a:custGeom>
              <a:gradFill flip="none" rotWithShape="1">
                <a:gsLst>
                  <a:gs pos="0">
                    <a:schemeClr val="accent2">
                      <a:lumMod val="75000"/>
                    </a:schemeClr>
                  </a:gs>
                  <a:gs pos="57000">
                    <a:schemeClr val="accent2"/>
                  </a:gs>
                  <a:gs pos="83000">
                    <a:schemeClr val="accent2"/>
                  </a:gs>
                  <a:gs pos="100000">
                    <a:schemeClr val="accent2"/>
                  </a:gs>
                </a:gsLst>
                <a:lin ang="16200000" scaled="1"/>
              </a:gradFill>
              <a:ln>
                <a:noFill/>
              </a:ln>
            </p:spPr>
            <p:txBody>
              <a:bodyPr anchor="ctr"/>
              <a:lstStyle/>
              <a:p>
                <a:pPr algn="ctr"/>
                <a:endParaRPr sz="1280"/>
              </a:p>
            </p:txBody>
          </p:sp>
          <p:sp>
            <p:nvSpPr>
              <p:cNvPr id="63" name="Freeform: Shape 42"/>
              <p:cNvSpPr/>
              <p:nvPr/>
            </p:nvSpPr>
            <p:spPr bwMode="auto">
              <a:xfrm>
                <a:off x="5298316" y="4408742"/>
                <a:ext cx="1506264" cy="1323815"/>
              </a:xfrm>
              <a:custGeom>
                <a:gdLst>
                  <a:gd name="T0" fmla="*/ 180 w 299"/>
                  <a:gd name="T1" fmla="*/ 1 h 263"/>
                  <a:gd name="T2" fmla="*/ 283 w 299"/>
                  <a:gd name="T3" fmla="*/ 104 h 263"/>
                  <a:gd name="T4" fmla="*/ 283 w 299"/>
                  <a:gd name="T5" fmla="*/ 105 h 263"/>
                  <a:gd name="T6" fmla="*/ 297 w 299"/>
                  <a:gd name="T7" fmla="*/ 93 h 263"/>
                  <a:gd name="T8" fmla="*/ 299 w 299"/>
                  <a:gd name="T9" fmla="*/ 96 h 263"/>
                  <a:gd name="T10" fmla="*/ 299 w 299"/>
                  <a:gd name="T11" fmla="*/ 96 h 263"/>
                  <a:gd name="T12" fmla="*/ 108 w 299"/>
                  <a:gd name="T13" fmla="*/ 263 h 263"/>
                  <a:gd name="T14" fmla="*/ 0 w 299"/>
                  <a:gd name="T15" fmla="*/ 146 h 263"/>
                  <a:gd name="T16" fmla="*/ 180 w 299"/>
                  <a:gd name="T17" fmla="*/ 1 h 2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63">
                    <a:moveTo>
                      <a:pt x="180" y="1"/>
                    </a:moveTo>
                    <a:cubicBezTo>
                      <a:pt x="282" y="103"/>
                      <a:pt x="283" y="104"/>
                      <a:pt x="283" y="104"/>
                    </a:cubicBezTo>
                    <a:cubicBezTo>
                      <a:pt x="283" y="105"/>
                      <a:pt x="283" y="105"/>
                      <a:pt x="283" y="105"/>
                    </a:cubicBezTo>
                    <a:cubicBezTo>
                      <a:pt x="285" y="104"/>
                      <a:pt x="295" y="94"/>
                      <a:pt x="297" y="93"/>
                    </a:cubicBezTo>
                    <a:cubicBezTo>
                      <a:pt x="299" y="96"/>
                      <a:pt x="299" y="96"/>
                      <a:pt x="299" y="96"/>
                    </a:cubicBezTo>
                    <a:cubicBezTo>
                      <a:pt x="299" y="96"/>
                      <a:pt x="299" y="96"/>
                      <a:pt x="299" y="96"/>
                    </a:cubicBezTo>
                    <a:cubicBezTo>
                      <a:pt x="277" y="116"/>
                      <a:pt x="116" y="256"/>
                      <a:pt x="108" y="263"/>
                    </a:cubicBezTo>
                    <a:cubicBezTo>
                      <a:pt x="0" y="146"/>
                      <a:pt x="0" y="146"/>
                      <a:pt x="0" y="146"/>
                    </a:cubicBezTo>
                    <a:cubicBezTo>
                      <a:pt x="93" y="70"/>
                      <a:pt x="180" y="0"/>
                      <a:pt x="180" y="1"/>
                    </a:cubicBezTo>
                    <a:close/>
                  </a:path>
                </a:pathLst>
              </a:custGeom>
              <a:gradFill flip="none" rotWithShape="1">
                <a:gsLst>
                  <a:gs pos="0">
                    <a:schemeClr val="accent2">
                      <a:lumMod val="75000"/>
                    </a:schemeClr>
                  </a:gs>
                  <a:gs pos="57000">
                    <a:schemeClr val="accent2"/>
                  </a:gs>
                  <a:gs pos="83000">
                    <a:schemeClr val="accent2"/>
                  </a:gs>
                  <a:gs pos="100000">
                    <a:schemeClr val="accent2"/>
                  </a:gs>
                </a:gsLst>
                <a:lin ang="16200000" scaled="1"/>
              </a:gradFill>
              <a:ln>
                <a:noFill/>
              </a:ln>
            </p:spPr>
            <p:txBody>
              <a:bodyPr anchor="ctr"/>
              <a:lstStyle/>
              <a:p>
                <a:pPr algn="ctr"/>
                <a:endParaRPr sz="1280"/>
              </a:p>
            </p:txBody>
          </p:sp>
          <p:sp>
            <p:nvSpPr>
              <p:cNvPr id="64" name="Freeform: Shape 43"/>
              <p:cNvSpPr/>
              <p:nvPr/>
            </p:nvSpPr>
            <p:spPr bwMode="auto">
              <a:xfrm>
                <a:off x="4910082" y="4792733"/>
                <a:ext cx="182449" cy="220636"/>
              </a:xfrm>
              <a:custGeom>
                <a:gdLst>
                  <a:gd name="T0" fmla="*/ 2 w 36"/>
                  <a:gd name="T1" fmla="*/ 4 h 44"/>
                  <a:gd name="T2" fmla="*/ 0 w 36"/>
                  <a:gd name="T3" fmla="*/ 0 h 44"/>
                  <a:gd name="T4" fmla="*/ 35 w 36"/>
                  <a:gd name="T5" fmla="*/ 40 h 44"/>
                  <a:gd name="T6" fmla="*/ 36 w 36"/>
                  <a:gd name="T7" fmla="*/ 44 h 44"/>
                  <a:gd name="T8" fmla="*/ 2 w 36"/>
                  <a:gd name="T9" fmla="*/ 4 h 44"/>
                </a:gdLst>
                <a:cxnLst>
                  <a:cxn ang="0">
                    <a:pos x="T0" y="T1"/>
                  </a:cxn>
                  <a:cxn ang="0">
                    <a:pos x="T2" y="T3"/>
                  </a:cxn>
                  <a:cxn ang="0">
                    <a:pos x="T4" y="T5"/>
                  </a:cxn>
                  <a:cxn ang="0">
                    <a:pos x="T6" y="T7"/>
                  </a:cxn>
                  <a:cxn ang="0">
                    <a:pos x="T8" y="T9"/>
                  </a:cxn>
                </a:cxnLst>
                <a:rect l="0" t="0" r="r" b="b"/>
                <a:pathLst>
                  <a:path w="36" h="44">
                    <a:moveTo>
                      <a:pt x="2" y="4"/>
                    </a:moveTo>
                    <a:cubicBezTo>
                      <a:pt x="0" y="0"/>
                      <a:pt x="0" y="0"/>
                      <a:pt x="0" y="0"/>
                    </a:cubicBezTo>
                    <a:cubicBezTo>
                      <a:pt x="35" y="40"/>
                      <a:pt x="35" y="40"/>
                      <a:pt x="35" y="40"/>
                    </a:cubicBezTo>
                    <a:cubicBezTo>
                      <a:pt x="36" y="44"/>
                      <a:pt x="36" y="44"/>
                      <a:pt x="36" y="44"/>
                    </a:cubicBezTo>
                    <a:cubicBezTo>
                      <a:pt x="20" y="25"/>
                      <a:pt x="14" y="18"/>
                      <a:pt x="2" y="4"/>
                    </a:cubicBezTo>
                    <a:close/>
                  </a:path>
                </a:pathLst>
              </a:custGeom>
              <a:solidFill>
                <a:schemeClr val="accent2">
                  <a:lumMod val="75000"/>
                </a:schemeClr>
              </a:solidFill>
              <a:ln>
                <a:noFill/>
              </a:ln>
            </p:spPr>
            <p:txBody>
              <a:bodyPr anchor="ctr"/>
              <a:lstStyle/>
              <a:p>
                <a:pPr algn="ctr"/>
                <a:endParaRPr sz="1280"/>
              </a:p>
            </p:txBody>
          </p:sp>
          <p:sp>
            <p:nvSpPr>
              <p:cNvPr id="65" name="Freeform: Shape 44"/>
              <p:cNvSpPr/>
              <p:nvPr/>
            </p:nvSpPr>
            <p:spPr bwMode="auto">
              <a:xfrm>
                <a:off x="5031007" y="4903051"/>
                <a:ext cx="190935" cy="231243"/>
              </a:xfrm>
              <a:custGeom>
                <a:gdLst>
                  <a:gd name="T0" fmla="*/ 2 w 38"/>
                  <a:gd name="T1" fmla="*/ 4 h 46"/>
                  <a:gd name="T2" fmla="*/ 0 w 38"/>
                  <a:gd name="T3" fmla="*/ 0 h 46"/>
                  <a:gd name="T4" fmla="*/ 37 w 38"/>
                  <a:gd name="T5" fmla="*/ 42 h 46"/>
                  <a:gd name="T6" fmla="*/ 38 w 38"/>
                  <a:gd name="T7" fmla="*/ 46 h 46"/>
                  <a:gd name="T8" fmla="*/ 2 w 38"/>
                  <a:gd name="T9" fmla="*/ 4 h 46"/>
                </a:gdLst>
                <a:cxnLst>
                  <a:cxn ang="0">
                    <a:pos x="T0" y="T1"/>
                  </a:cxn>
                  <a:cxn ang="0">
                    <a:pos x="T2" y="T3"/>
                  </a:cxn>
                  <a:cxn ang="0">
                    <a:pos x="T4" y="T5"/>
                  </a:cxn>
                  <a:cxn ang="0">
                    <a:pos x="T6" y="T7"/>
                  </a:cxn>
                  <a:cxn ang="0">
                    <a:pos x="T8" y="T9"/>
                  </a:cxn>
                </a:cxnLst>
                <a:rect l="0" t="0" r="r" b="b"/>
                <a:pathLst>
                  <a:path w="38" h="46">
                    <a:moveTo>
                      <a:pt x="2" y="4"/>
                    </a:moveTo>
                    <a:cubicBezTo>
                      <a:pt x="0" y="0"/>
                      <a:pt x="0" y="0"/>
                      <a:pt x="0" y="0"/>
                    </a:cubicBezTo>
                    <a:cubicBezTo>
                      <a:pt x="37" y="42"/>
                      <a:pt x="37" y="42"/>
                      <a:pt x="37" y="42"/>
                    </a:cubicBezTo>
                    <a:cubicBezTo>
                      <a:pt x="38" y="46"/>
                      <a:pt x="38" y="46"/>
                      <a:pt x="38" y="46"/>
                    </a:cubicBezTo>
                    <a:cubicBezTo>
                      <a:pt x="9" y="12"/>
                      <a:pt x="21" y="27"/>
                      <a:pt x="2" y="4"/>
                    </a:cubicBezTo>
                    <a:close/>
                  </a:path>
                </a:pathLst>
              </a:custGeom>
              <a:solidFill>
                <a:schemeClr val="accent2">
                  <a:lumMod val="75000"/>
                </a:schemeClr>
              </a:solidFill>
              <a:ln>
                <a:noFill/>
              </a:ln>
            </p:spPr>
            <p:txBody>
              <a:bodyPr anchor="ctr"/>
              <a:lstStyle/>
              <a:p>
                <a:pPr algn="ctr"/>
                <a:endParaRPr sz="1280"/>
              </a:p>
            </p:txBody>
          </p:sp>
          <p:sp>
            <p:nvSpPr>
              <p:cNvPr id="66" name="Freeform: Shape 45"/>
              <p:cNvSpPr/>
              <p:nvPr/>
            </p:nvSpPr>
            <p:spPr bwMode="auto">
              <a:xfrm>
                <a:off x="4316062" y="4132947"/>
                <a:ext cx="670394" cy="784954"/>
              </a:xfrm>
              <a:custGeom>
                <a:gdLst>
                  <a:gd name="T0" fmla="*/ 311 w 316"/>
                  <a:gd name="T1" fmla="*/ 363 h 370"/>
                  <a:gd name="T2" fmla="*/ 0 w 316"/>
                  <a:gd name="T3" fmla="*/ 0 h 370"/>
                  <a:gd name="T4" fmla="*/ 5 w 316"/>
                  <a:gd name="T5" fmla="*/ 12 h 370"/>
                  <a:gd name="T6" fmla="*/ 316 w 316"/>
                  <a:gd name="T7" fmla="*/ 370 h 370"/>
                  <a:gd name="T8" fmla="*/ 311 w 316"/>
                  <a:gd name="T9" fmla="*/ 363 h 370"/>
                </a:gdLst>
                <a:cxnLst>
                  <a:cxn ang="0">
                    <a:pos x="T0" y="T1"/>
                  </a:cxn>
                  <a:cxn ang="0">
                    <a:pos x="T2" y="T3"/>
                  </a:cxn>
                  <a:cxn ang="0">
                    <a:pos x="T4" y="T5"/>
                  </a:cxn>
                  <a:cxn ang="0">
                    <a:pos x="T6" y="T7"/>
                  </a:cxn>
                  <a:cxn ang="0">
                    <a:pos x="T8" y="T9"/>
                  </a:cxn>
                </a:cxnLst>
                <a:rect l="0" t="0" r="r" b="b"/>
                <a:pathLst>
                  <a:path w="316" h="370">
                    <a:moveTo>
                      <a:pt x="311" y="363"/>
                    </a:moveTo>
                    <a:lnTo>
                      <a:pt x="0" y="0"/>
                    </a:lnTo>
                    <a:lnTo>
                      <a:pt x="5" y="12"/>
                    </a:lnTo>
                    <a:lnTo>
                      <a:pt x="316" y="370"/>
                    </a:lnTo>
                    <a:lnTo>
                      <a:pt x="311" y="363"/>
                    </a:lnTo>
                    <a:close/>
                  </a:path>
                </a:pathLst>
              </a:custGeom>
              <a:solidFill>
                <a:schemeClr val="accent1">
                  <a:lumMod val="75000"/>
                </a:schemeClr>
              </a:solidFill>
              <a:ln>
                <a:noFill/>
              </a:ln>
            </p:spPr>
            <p:txBody>
              <a:bodyPr anchor="ctr"/>
              <a:lstStyle/>
              <a:p>
                <a:pPr algn="ctr"/>
                <a:endParaRPr sz="1280"/>
              </a:p>
            </p:txBody>
          </p:sp>
          <p:sp>
            <p:nvSpPr>
              <p:cNvPr id="67" name="Freeform: Shape 46"/>
              <p:cNvSpPr/>
              <p:nvPr/>
            </p:nvSpPr>
            <p:spPr bwMode="auto">
              <a:xfrm>
                <a:off x="4975848" y="4892443"/>
                <a:ext cx="25458" cy="29701"/>
              </a:xfrm>
              <a:custGeom>
                <a:gdLst>
                  <a:gd name="T0" fmla="*/ 7 w 12"/>
                  <a:gd name="T1" fmla="*/ 0 h 14"/>
                  <a:gd name="T2" fmla="*/ 0 w 12"/>
                  <a:gd name="T3" fmla="*/ 5 h 14"/>
                  <a:gd name="T4" fmla="*/ 5 w 12"/>
                  <a:gd name="T5" fmla="*/ 12 h 14"/>
                  <a:gd name="T6" fmla="*/ 5 w 12"/>
                  <a:gd name="T7" fmla="*/ 14 h 14"/>
                  <a:gd name="T8" fmla="*/ 12 w 12"/>
                  <a:gd name="T9" fmla="*/ 7 h 14"/>
                  <a:gd name="T10" fmla="*/ 7 w 12"/>
                  <a:gd name="T11" fmla="*/ 0 h 14"/>
                </a:gdLst>
                <a:cxnLst>
                  <a:cxn ang="0">
                    <a:pos x="T0" y="T1"/>
                  </a:cxn>
                  <a:cxn ang="0">
                    <a:pos x="T2" y="T3"/>
                  </a:cxn>
                  <a:cxn ang="0">
                    <a:pos x="T4" y="T5"/>
                  </a:cxn>
                  <a:cxn ang="0">
                    <a:pos x="T6" y="T7"/>
                  </a:cxn>
                  <a:cxn ang="0">
                    <a:pos x="T8" y="T9"/>
                  </a:cxn>
                  <a:cxn ang="0">
                    <a:pos x="T10" y="T11"/>
                  </a:cxn>
                </a:cxnLst>
                <a:rect l="0" t="0" r="r" b="b"/>
                <a:pathLst>
                  <a:path w="12" h="14">
                    <a:moveTo>
                      <a:pt x="7" y="0"/>
                    </a:moveTo>
                    <a:lnTo>
                      <a:pt x="0" y="5"/>
                    </a:lnTo>
                    <a:lnTo>
                      <a:pt x="5" y="12"/>
                    </a:lnTo>
                    <a:lnTo>
                      <a:pt x="5" y="14"/>
                    </a:lnTo>
                    <a:lnTo>
                      <a:pt x="12" y="7"/>
                    </a:lnTo>
                    <a:lnTo>
                      <a:pt x="7" y="0"/>
                    </a:lnTo>
                    <a:close/>
                  </a:path>
                </a:pathLst>
              </a:custGeom>
              <a:solidFill>
                <a:schemeClr val="accent1">
                  <a:lumMod val="75000"/>
                </a:schemeClr>
              </a:solidFill>
              <a:ln>
                <a:noFill/>
              </a:ln>
            </p:spPr>
            <p:txBody>
              <a:bodyPr anchor="ctr"/>
              <a:lstStyle/>
              <a:p>
                <a:pPr algn="ctr"/>
                <a:endParaRPr sz="1280"/>
              </a:p>
            </p:txBody>
          </p:sp>
          <p:sp>
            <p:nvSpPr>
              <p:cNvPr id="68" name="Freeform: Shape 47"/>
              <p:cNvSpPr/>
              <p:nvPr/>
            </p:nvSpPr>
            <p:spPr bwMode="auto">
              <a:xfrm>
                <a:off x="5086166" y="4987911"/>
                <a:ext cx="25458" cy="25458"/>
              </a:xfrm>
              <a:custGeom>
                <a:gdLst>
                  <a:gd name="T0" fmla="*/ 2 w 5"/>
                  <a:gd name="T1" fmla="*/ 0 h 5"/>
                  <a:gd name="T2" fmla="*/ 5 w 5"/>
                  <a:gd name="T3" fmla="*/ 3 h 5"/>
                  <a:gd name="T4" fmla="*/ 1 w 5"/>
                  <a:gd name="T5" fmla="*/ 5 h 5"/>
                  <a:gd name="T6" fmla="*/ 0 w 5"/>
                  <a:gd name="T7" fmla="*/ 1 h 5"/>
                  <a:gd name="T8" fmla="*/ 2 w 5"/>
                  <a:gd name="T9" fmla="*/ 0 h 5"/>
                </a:gdLst>
                <a:cxnLst>
                  <a:cxn ang="0">
                    <a:pos x="T0" y="T1"/>
                  </a:cxn>
                  <a:cxn ang="0">
                    <a:pos x="T2" y="T3"/>
                  </a:cxn>
                  <a:cxn ang="0">
                    <a:pos x="T4" y="T5"/>
                  </a:cxn>
                  <a:cxn ang="0">
                    <a:pos x="T6" y="T7"/>
                  </a:cxn>
                  <a:cxn ang="0">
                    <a:pos x="T8" y="T9"/>
                  </a:cxn>
                </a:cxnLst>
                <a:rect l="0" t="0" r="r" b="b"/>
                <a:pathLst>
                  <a:path w="5" h="5">
                    <a:moveTo>
                      <a:pt x="2" y="0"/>
                    </a:moveTo>
                    <a:cubicBezTo>
                      <a:pt x="2" y="1"/>
                      <a:pt x="4" y="3"/>
                      <a:pt x="5" y="3"/>
                    </a:cubicBezTo>
                    <a:cubicBezTo>
                      <a:pt x="1" y="5"/>
                      <a:pt x="1" y="5"/>
                      <a:pt x="1" y="5"/>
                    </a:cubicBezTo>
                    <a:cubicBezTo>
                      <a:pt x="0" y="1"/>
                      <a:pt x="0" y="1"/>
                      <a:pt x="0" y="1"/>
                    </a:cubicBezTo>
                    <a:lnTo>
                      <a:pt x="2" y="0"/>
                    </a:lnTo>
                    <a:close/>
                  </a:path>
                </a:pathLst>
              </a:custGeom>
              <a:solidFill>
                <a:schemeClr val="accent2">
                  <a:lumMod val="75000"/>
                </a:schemeClr>
              </a:solidFill>
              <a:ln>
                <a:noFill/>
              </a:ln>
            </p:spPr>
            <p:txBody>
              <a:bodyPr anchor="ctr"/>
              <a:lstStyle/>
              <a:p>
                <a:pPr algn="ctr"/>
                <a:endParaRPr sz="1280"/>
              </a:p>
            </p:txBody>
          </p:sp>
          <p:sp>
            <p:nvSpPr>
              <p:cNvPr id="69" name="Freeform: Shape 48"/>
              <p:cNvSpPr/>
              <p:nvPr/>
            </p:nvSpPr>
            <p:spPr bwMode="auto">
              <a:xfrm>
                <a:off x="5162540" y="5017612"/>
                <a:ext cx="197299" cy="241851"/>
              </a:xfrm>
              <a:custGeom>
                <a:gdLst>
                  <a:gd name="T0" fmla="*/ 1 w 39"/>
                  <a:gd name="T1" fmla="*/ 4 h 48"/>
                  <a:gd name="T2" fmla="*/ 39 w 39"/>
                  <a:gd name="T3" fmla="*/ 48 h 48"/>
                  <a:gd name="T4" fmla="*/ 38 w 39"/>
                  <a:gd name="T5" fmla="*/ 44 h 48"/>
                  <a:gd name="T6" fmla="*/ 0 w 39"/>
                  <a:gd name="T7" fmla="*/ 0 h 48"/>
                  <a:gd name="T8" fmla="*/ 1 w 39"/>
                  <a:gd name="T9" fmla="*/ 4 h 48"/>
                </a:gdLst>
                <a:cxnLst>
                  <a:cxn ang="0">
                    <a:pos x="T0" y="T1"/>
                  </a:cxn>
                  <a:cxn ang="0">
                    <a:pos x="T2" y="T3"/>
                  </a:cxn>
                  <a:cxn ang="0">
                    <a:pos x="T4" y="T5"/>
                  </a:cxn>
                  <a:cxn ang="0">
                    <a:pos x="T6" y="T7"/>
                  </a:cxn>
                  <a:cxn ang="0">
                    <a:pos x="T8" y="T9"/>
                  </a:cxn>
                </a:cxnLst>
                <a:rect l="0" t="0" r="r" b="b"/>
                <a:pathLst>
                  <a:path w="39" h="48">
                    <a:moveTo>
                      <a:pt x="1" y="4"/>
                    </a:moveTo>
                    <a:cubicBezTo>
                      <a:pt x="5" y="9"/>
                      <a:pt x="35" y="43"/>
                      <a:pt x="39" y="48"/>
                    </a:cubicBezTo>
                    <a:cubicBezTo>
                      <a:pt x="38" y="44"/>
                      <a:pt x="38" y="44"/>
                      <a:pt x="38" y="44"/>
                    </a:cubicBezTo>
                    <a:cubicBezTo>
                      <a:pt x="0" y="0"/>
                      <a:pt x="0" y="0"/>
                      <a:pt x="0" y="0"/>
                    </a:cubicBezTo>
                    <a:lnTo>
                      <a:pt x="1" y="4"/>
                    </a:lnTo>
                    <a:close/>
                  </a:path>
                </a:pathLst>
              </a:custGeom>
              <a:solidFill>
                <a:schemeClr val="accent2">
                  <a:lumMod val="75000"/>
                </a:schemeClr>
              </a:solidFill>
              <a:ln>
                <a:noFill/>
              </a:ln>
            </p:spPr>
            <p:txBody>
              <a:bodyPr anchor="ctr"/>
              <a:lstStyle/>
              <a:p>
                <a:pPr algn="ctr"/>
                <a:endParaRPr sz="1280"/>
              </a:p>
            </p:txBody>
          </p:sp>
          <p:sp>
            <p:nvSpPr>
              <p:cNvPr id="70" name="Freeform: Shape 49"/>
              <p:cNvSpPr/>
              <p:nvPr/>
            </p:nvSpPr>
            <p:spPr bwMode="auto">
              <a:xfrm>
                <a:off x="5217699" y="5104593"/>
                <a:ext cx="21215" cy="29701"/>
              </a:xfrm>
              <a:custGeom>
                <a:gdLst>
                  <a:gd name="T0" fmla="*/ 5 w 10"/>
                  <a:gd name="T1" fmla="*/ 0 h 14"/>
                  <a:gd name="T2" fmla="*/ 0 w 10"/>
                  <a:gd name="T3" fmla="*/ 4 h 14"/>
                  <a:gd name="T4" fmla="*/ 2 w 10"/>
                  <a:gd name="T5" fmla="*/ 14 h 14"/>
                  <a:gd name="T6" fmla="*/ 10 w 10"/>
                  <a:gd name="T7" fmla="*/ 7 h 14"/>
                  <a:gd name="T8" fmla="*/ 5 w 10"/>
                  <a:gd name="T9" fmla="*/ 0 h 14"/>
                </a:gdLst>
                <a:cxnLst>
                  <a:cxn ang="0">
                    <a:pos x="T0" y="T1"/>
                  </a:cxn>
                  <a:cxn ang="0">
                    <a:pos x="T2" y="T3"/>
                  </a:cxn>
                  <a:cxn ang="0">
                    <a:pos x="T4" y="T5"/>
                  </a:cxn>
                  <a:cxn ang="0">
                    <a:pos x="T6" y="T7"/>
                  </a:cxn>
                  <a:cxn ang="0">
                    <a:pos x="T8" y="T9"/>
                  </a:cxn>
                </a:cxnLst>
                <a:rect l="0" t="0" r="r" b="b"/>
                <a:pathLst>
                  <a:path w="10" h="14">
                    <a:moveTo>
                      <a:pt x="5" y="0"/>
                    </a:moveTo>
                    <a:lnTo>
                      <a:pt x="0" y="4"/>
                    </a:lnTo>
                    <a:lnTo>
                      <a:pt x="2" y="14"/>
                    </a:lnTo>
                    <a:lnTo>
                      <a:pt x="10" y="7"/>
                    </a:lnTo>
                    <a:lnTo>
                      <a:pt x="5" y="0"/>
                    </a:lnTo>
                    <a:close/>
                  </a:path>
                </a:pathLst>
              </a:custGeom>
              <a:solidFill>
                <a:schemeClr val="accent2">
                  <a:lumMod val="75000"/>
                </a:schemeClr>
              </a:solidFill>
              <a:ln>
                <a:noFill/>
              </a:ln>
            </p:spPr>
            <p:txBody>
              <a:bodyPr anchor="ctr"/>
              <a:lstStyle/>
              <a:p>
                <a:pPr algn="ctr"/>
                <a:endParaRPr sz="1280"/>
              </a:p>
            </p:txBody>
          </p:sp>
          <p:sp>
            <p:nvSpPr>
              <p:cNvPr id="71" name="Freeform: Shape 50"/>
              <p:cNvSpPr/>
              <p:nvPr/>
            </p:nvSpPr>
            <p:spPr bwMode="auto">
              <a:xfrm>
                <a:off x="5298316" y="5144901"/>
                <a:ext cx="543104" cy="602506"/>
              </a:xfrm>
              <a:custGeom>
                <a:gdLst>
                  <a:gd name="T0" fmla="*/ 2 w 256"/>
                  <a:gd name="T1" fmla="*/ 9 h 284"/>
                  <a:gd name="T2" fmla="*/ 0 w 256"/>
                  <a:gd name="T3" fmla="*/ 0 h 284"/>
                  <a:gd name="T4" fmla="*/ 256 w 256"/>
                  <a:gd name="T5" fmla="*/ 277 h 284"/>
                  <a:gd name="T6" fmla="*/ 256 w 256"/>
                  <a:gd name="T7" fmla="*/ 284 h 284"/>
                  <a:gd name="T8" fmla="*/ 2 w 256"/>
                  <a:gd name="T9" fmla="*/ 9 h 284"/>
                </a:gdLst>
                <a:cxnLst>
                  <a:cxn ang="0">
                    <a:pos x="T0" y="T1"/>
                  </a:cxn>
                  <a:cxn ang="0">
                    <a:pos x="T2" y="T3"/>
                  </a:cxn>
                  <a:cxn ang="0">
                    <a:pos x="T4" y="T5"/>
                  </a:cxn>
                  <a:cxn ang="0">
                    <a:pos x="T6" y="T7"/>
                  </a:cxn>
                  <a:cxn ang="0">
                    <a:pos x="T8" y="T9"/>
                  </a:cxn>
                </a:cxnLst>
                <a:rect l="0" t="0" r="r" b="b"/>
                <a:pathLst>
                  <a:path w="256" h="284">
                    <a:moveTo>
                      <a:pt x="2" y="9"/>
                    </a:moveTo>
                    <a:lnTo>
                      <a:pt x="0" y="0"/>
                    </a:lnTo>
                    <a:lnTo>
                      <a:pt x="256" y="277"/>
                    </a:lnTo>
                    <a:lnTo>
                      <a:pt x="256" y="284"/>
                    </a:lnTo>
                    <a:lnTo>
                      <a:pt x="2" y="9"/>
                    </a:lnTo>
                    <a:close/>
                  </a:path>
                </a:pathLst>
              </a:custGeom>
              <a:solidFill>
                <a:schemeClr val="accent2">
                  <a:lumMod val="75000"/>
                </a:schemeClr>
              </a:solidFill>
              <a:ln>
                <a:noFill/>
              </a:ln>
            </p:spPr>
            <p:txBody>
              <a:bodyPr anchor="ctr"/>
              <a:lstStyle/>
              <a:p>
                <a:pPr algn="ctr"/>
                <a:endParaRPr sz="1280"/>
              </a:p>
            </p:txBody>
          </p:sp>
          <p:sp>
            <p:nvSpPr>
              <p:cNvPr id="72" name="Freeform: Shape 51"/>
              <p:cNvSpPr/>
              <p:nvPr/>
            </p:nvSpPr>
            <p:spPr bwMode="auto">
              <a:xfrm>
                <a:off x="5353475" y="5229761"/>
                <a:ext cx="25458" cy="29701"/>
              </a:xfrm>
              <a:custGeom>
                <a:gdLst>
                  <a:gd name="T0" fmla="*/ 5 w 12"/>
                  <a:gd name="T1" fmla="*/ 0 h 14"/>
                  <a:gd name="T2" fmla="*/ 0 w 12"/>
                  <a:gd name="T3" fmla="*/ 5 h 14"/>
                  <a:gd name="T4" fmla="*/ 3 w 12"/>
                  <a:gd name="T5" fmla="*/ 14 h 14"/>
                  <a:gd name="T6" fmla="*/ 12 w 12"/>
                  <a:gd name="T7" fmla="*/ 7 h 14"/>
                  <a:gd name="T8" fmla="*/ 5 w 12"/>
                  <a:gd name="T9" fmla="*/ 0 h 14"/>
                </a:gdLst>
                <a:cxnLst>
                  <a:cxn ang="0">
                    <a:pos x="T0" y="T1"/>
                  </a:cxn>
                  <a:cxn ang="0">
                    <a:pos x="T2" y="T3"/>
                  </a:cxn>
                  <a:cxn ang="0">
                    <a:pos x="T4" y="T5"/>
                  </a:cxn>
                  <a:cxn ang="0">
                    <a:pos x="T6" y="T7"/>
                  </a:cxn>
                  <a:cxn ang="0">
                    <a:pos x="T8" y="T9"/>
                  </a:cxn>
                </a:cxnLst>
                <a:rect l="0" t="0" r="r" b="b"/>
                <a:pathLst>
                  <a:path w="12" h="14">
                    <a:moveTo>
                      <a:pt x="5" y="0"/>
                    </a:moveTo>
                    <a:lnTo>
                      <a:pt x="0" y="5"/>
                    </a:lnTo>
                    <a:lnTo>
                      <a:pt x="3" y="14"/>
                    </a:lnTo>
                    <a:lnTo>
                      <a:pt x="12" y="7"/>
                    </a:lnTo>
                    <a:lnTo>
                      <a:pt x="5" y="0"/>
                    </a:lnTo>
                    <a:close/>
                  </a:path>
                </a:pathLst>
              </a:custGeom>
              <a:solidFill>
                <a:schemeClr val="accent2">
                  <a:lumMod val="75000"/>
                </a:schemeClr>
              </a:solidFill>
              <a:ln>
                <a:noFill/>
              </a:ln>
            </p:spPr>
            <p:txBody>
              <a:bodyPr anchor="ctr"/>
              <a:lstStyle/>
              <a:p>
                <a:pPr algn="ctr"/>
                <a:endParaRPr sz="1280"/>
              </a:p>
            </p:txBody>
          </p:sp>
          <p:sp>
            <p:nvSpPr>
              <p:cNvPr id="73" name="Freeform: Shape 52"/>
              <p:cNvSpPr/>
              <p:nvPr/>
            </p:nvSpPr>
            <p:spPr bwMode="auto">
              <a:xfrm>
                <a:off x="5841420" y="4892443"/>
                <a:ext cx="963160" cy="854964"/>
              </a:xfrm>
              <a:custGeom>
                <a:gdLst>
                  <a:gd name="T0" fmla="*/ 0 w 191"/>
                  <a:gd name="T1" fmla="*/ 167 h 170"/>
                  <a:gd name="T2" fmla="*/ 191 w 191"/>
                  <a:gd name="T3" fmla="*/ 0 h 170"/>
                  <a:gd name="T4" fmla="*/ 190 w 191"/>
                  <a:gd name="T5" fmla="*/ 4 h 170"/>
                  <a:gd name="T6" fmla="*/ 0 w 191"/>
                  <a:gd name="T7" fmla="*/ 170 h 170"/>
                  <a:gd name="T8" fmla="*/ 0 w 191"/>
                  <a:gd name="T9" fmla="*/ 167 h 170"/>
                </a:gdLst>
                <a:cxnLst>
                  <a:cxn ang="0">
                    <a:pos x="T0" y="T1"/>
                  </a:cxn>
                  <a:cxn ang="0">
                    <a:pos x="T2" y="T3"/>
                  </a:cxn>
                  <a:cxn ang="0">
                    <a:pos x="T4" y="T5"/>
                  </a:cxn>
                  <a:cxn ang="0">
                    <a:pos x="T6" y="T7"/>
                  </a:cxn>
                  <a:cxn ang="0">
                    <a:pos x="T8" y="T9"/>
                  </a:cxn>
                </a:cxnLst>
                <a:rect l="0" t="0" r="r" b="b"/>
                <a:pathLst>
                  <a:path w="191" h="170">
                    <a:moveTo>
                      <a:pt x="0" y="167"/>
                    </a:moveTo>
                    <a:cubicBezTo>
                      <a:pt x="8" y="160"/>
                      <a:pt x="171" y="18"/>
                      <a:pt x="191" y="0"/>
                    </a:cubicBezTo>
                    <a:cubicBezTo>
                      <a:pt x="190" y="4"/>
                      <a:pt x="190" y="4"/>
                      <a:pt x="190" y="4"/>
                    </a:cubicBezTo>
                    <a:cubicBezTo>
                      <a:pt x="190" y="5"/>
                      <a:pt x="1" y="170"/>
                      <a:pt x="0" y="170"/>
                    </a:cubicBezTo>
                    <a:lnTo>
                      <a:pt x="0" y="167"/>
                    </a:lnTo>
                    <a:close/>
                  </a:path>
                </a:pathLst>
              </a:custGeom>
              <a:solidFill>
                <a:schemeClr val="accent2">
                  <a:lumMod val="75000"/>
                </a:schemeClr>
              </a:solidFill>
              <a:ln>
                <a:noFill/>
              </a:ln>
            </p:spPr>
            <p:txBody>
              <a:bodyPr anchor="ctr"/>
              <a:lstStyle/>
              <a:p>
                <a:pPr algn="ctr"/>
                <a:endParaRPr sz="1280"/>
              </a:p>
            </p:txBody>
          </p:sp>
        </p:grpSp>
        <p:sp>
          <p:nvSpPr>
            <p:cNvPr id="5" name="TextBox 53"/>
            <p:cNvSpPr txBox="1"/>
            <p:nvPr/>
          </p:nvSpPr>
          <p:spPr>
            <a:xfrm rot="2914667">
              <a:off x="1129466" y="2951943"/>
              <a:ext cx="451058" cy="392402"/>
            </a:xfrm>
            <a:prstGeom prst="rect">
              <a:avLst/>
            </a:prstGeom>
            <a:noFill/>
          </p:spPr>
          <p:txBody>
            <a:bodyPr wrap="none" lIns="91417" tIns="45709" rIns="91417" bIns="45709">
              <a:normAutofit fontScale="85000" lnSpcReduction="20000"/>
            </a:bodyPr>
            <a:lstStyle/>
            <a:p>
              <a:pPr algn="ctr"/>
              <a:r>
                <a:rPr lang="en-US" sz="2800" b="1">
                  <a:solidFill>
                    <a:schemeClr val="bg1"/>
                  </a:solidFill>
                </a:rPr>
                <a:t>01</a:t>
              </a:r>
              <a:endParaRPr lang="en-US" sz="2800" b="1">
                <a:solidFill>
                  <a:schemeClr val="bg1"/>
                </a:solidFill>
              </a:endParaRPr>
            </a:p>
          </p:txBody>
        </p:sp>
        <p:sp>
          <p:nvSpPr>
            <p:cNvPr id="6" name="TextBox 54"/>
            <p:cNvSpPr txBox="1"/>
            <p:nvPr/>
          </p:nvSpPr>
          <p:spPr>
            <a:xfrm rot="19197880">
              <a:off x="1982317" y="3552438"/>
              <a:ext cx="496744" cy="438568"/>
            </a:xfrm>
            <a:prstGeom prst="rect">
              <a:avLst/>
            </a:prstGeom>
            <a:noFill/>
          </p:spPr>
          <p:txBody>
            <a:bodyPr wrap="none" lIns="91417" tIns="45709" rIns="91417" bIns="45709">
              <a:normAutofit fontScale="85000" lnSpcReduction="20000"/>
            </a:bodyPr>
            <a:lstStyle/>
            <a:p>
              <a:pPr algn="ctr"/>
              <a:r>
                <a:rPr lang="en-US" sz="3200" b="1">
                  <a:solidFill>
                    <a:schemeClr val="bg1"/>
                  </a:solidFill>
                </a:rPr>
                <a:t>02</a:t>
              </a:r>
              <a:endParaRPr lang="en-US" sz="3200" b="1">
                <a:solidFill>
                  <a:schemeClr val="bg1"/>
                </a:solidFill>
              </a:endParaRPr>
            </a:p>
          </p:txBody>
        </p:sp>
        <p:sp>
          <p:nvSpPr>
            <p:cNvPr id="7" name="TextBox 55"/>
            <p:cNvSpPr txBox="1"/>
            <p:nvPr/>
          </p:nvSpPr>
          <p:spPr>
            <a:xfrm rot="2492360">
              <a:off x="2816809" y="2488125"/>
              <a:ext cx="496744" cy="438568"/>
            </a:xfrm>
            <a:prstGeom prst="rect">
              <a:avLst/>
            </a:prstGeom>
            <a:noFill/>
          </p:spPr>
          <p:txBody>
            <a:bodyPr wrap="none" lIns="91417" tIns="45709" rIns="91417" bIns="45709">
              <a:normAutofit fontScale="85000" lnSpcReduction="20000"/>
            </a:bodyPr>
            <a:lstStyle/>
            <a:p>
              <a:pPr algn="ctr"/>
              <a:r>
                <a:rPr lang="en-US" sz="3200" b="1">
                  <a:solidFill>
                    <a:schemeClr val="bg1"/>
                  </a:solidFill>
                </a:rPr>
                <a:t>03</a:t>
              </a:r>
              <a:endParaRPr lang="en-US" sz="3200" b="1">
                <a:solidFill>
                  <a:schemeClr val="bg1"/>
                </a:solidFill>
              </a:endParaRPr>
            </a:p>
          </p:txBody>
        </p:sp>
        <p:sp>
          <p:nvSpPr>
            <p:cNvPr id="8" name="TextBox 56"/>
            <p:cNvSpPr txBox="1"/>
            <p:nvPr/>
          </p:nvSpPr>
          <p:spPr>
            <a:xfrm rot="19507174">
              <a:off x="1826062" y="1585155"/>
              <a:ext cx="496744" cy="438568"/>
            </a:xfrm>
            <a:prstGeom prst="rect">
              <a:avLst/>
            </a:prstGeom>
            <a:noFill/>
          </p:spPr>
          <p:txBody>
            <a:bodyPr wrap="none" lIns="91417" tIns="45709" rIns="91417" bIns="45709">
              <a:normAutofit fontScale="85000" lnSpcReduction="20000"/>
            </a:bodyPr>
            <a:lstStyle/>
            <a:p>
              <a:pPr algn="ctr"/>
              <a:r>
                <a:rPr lang="en-US" sz="3200" b="1">
                  <a:solidFill>
                    <a:schemeClr val="bg1"/>
                  </a:solidFill>
                </a:rPr>
                <a:t>04</a:t>
              </a:r>
              <a:endParaRPr lang="en-US" sz="3200" b="1">
                <a:solidFill>
                  <a:schemeClr val="bg1"/>
                </a:solidFill>
              </a:endParaRPr>
            </a:p>
          </p:txBody>
        </p:sp>
      </p:grpSp>
      <p:sp>
        <p:nvSpPr>
          <p:cNvPr id="9" name="Freeform: Shape 65"/>
          <p:cNvSpPr>
            <a:spLocks noChangeAspect="1"/>
          </p:cNvSpPr>
          <p:nvPr/>
        </p:nvSpPr>
        <p:spPr bwMode="auto">
          <a:xfrm>
            <a:off x="4523722" y="3672671"/>
            <a:ext cx="383527" cy="497190"/>
          </a:xfrm>
          <a:custGeom>
            <a:gdLst>
              <a:gd name="T0" fmla="*/ 719 w 1222"/>
              <a:gd name="T1" fmla="*/ 1338 h 1581"/>
              <a:gd name="T2" fmla="*/ 686 w 1222"/>
              <a:gd name="T3" fmla="*/ 1221 h 1581"/>
              <a:gd name="T4" fmla="*/ 686 w 1222"/>
              <a:gd name="T5" fmla="*/ 359 h 1581"/>
              <a:gd name="T6" fmla="*/ 719 w 1222"/>
              <a:gd name="T7" fmla="*/ 243 h 1581"/>
              <a:gd name="T8" fmla="*/ 17 w 1222"/>
              <a:gd name="T9" fmla="*/ 460 h 1581"/>
              <a:gd name="T10" fmla="*/ 0 w 1222"/>
              <a:gd name="T11" fmla="*/ 794 h 1581"/>
              <a:gd name="T12" fmla="*/ 17 w 1222"/>
              <a:gd name="T13" fmla="*/ 1120 h 1581"/>
              <a:gd name="T14" fmla="*/ 502 w 1222"/>
              <a:gd name="T15" fmla="*/ 1530 h 1581"/>
              <a:gd name="T16" fmla="*/ 493 w 1222"/>
              <a:gd name="T17" fmla="*/ 1112 h 1581"/>
              <a:gd name="T18" fmla="*/ 284 w 1222"/>
              <a:gd name="T19" fmla="*/ 1120 h 1581"/>
              <a:gd name="T20" fmla="*/ 284 w 1222"/>
              <a:gd name="T21" fmla="*/ 794 h 1581"/>
              <a:gd name="T22" fmla="*/ 284 w 1222"/>
              <a:gd name="T23" fmla="*/ 460 h 1581"/>
              <a:gd name="T24" fmla="*/ 493 w 1222"/>
              <a:gd name="T25" fmla="*/ 468 h 1581"/>
              <a:gd name="T26" fmla="*/ 502 w 1222"/>
              <a:gd name="T27" fmla="*/ 58 h 1581"/>
              <a:gd name="T28" fmla="*/ 17 w 1222"/>
              <a:gd name="T29" fmla="*/ 460 h 1581"/>
              <a:gd name="T30" fmla="*/ 602 w 1222"/>
              <a:gd name="T31" fmla="*/ 911 h 1581"/>
              <a:gd name="T32" fmla="*/ 493 w 1222"/>
              <a:gd name="T33" fmla="*/ 861 h 1581"/>
              <a:gd name="T34" fmla="*/ 543 w 1222"/>
              <a:gd name="T35" fmla="*/ 828 h 1581"/>
              <a:gd name="T36" fmla="*/ 610 w 1222"/>
              <a:gd name="T37" fmla="*/ 778 h 1581"/>
              <a:gd name="T38" fmla="*/ 627 w 1222"/>
              <a:gd name="T39" fmla="*/ 660 h 1581"/>
              <a:gd name="T40" fmla="*/ 476 w 1222"/>
              <a:gd name="T41" fmla="*/ 677 h 1581"/>
              <a:gd name="T42" fmla="*/ 510 w 1222"/>
              <a:gd name="T43" fmla="*/ 736 h 1581"/>
              <a:gd name="T44" fmla="*/ 560 w 1222"/>
              <a:gd name="T45" fmla="*/ 677 h 1581"/>
              <a:gd name="T46" fmla="*/ 585 w 1222"/>
              <a:gd name="T47" fmla="*/ 719 h 1581"/>
              <a:gd name="T48" fmla="*/ 502 w 1222"/>
              <a:gd name="T49" fmla="*/ 803 h 1581"/>
              <a:gd name="T50" fmla="*/ 410 w 1222"/>
              <a:gd name="T51" fmla="*/ 911 h 1581"/>
              <a:gd name="T52" fmla="*/ 819 w 1222"/>
              <a:gd name="T53" fmla="*/ 811 h 1581"/>
              <a:gd name="T54" fmla="*/ 794 w 1222"/>
              <a:gd name="T55" fmla="*/ 635 h 1581"/>
              <a:gd name="T56" fmla="*/ 644 w 1222"/>
              <a:gd name="T57" fmla="*/ 853 h 1581"/>
              <a:gd name="T58" fmla="*/ 744 w 1222"/>
              <a:gd name="T59" fmla="*/ 911 h 1581"/>
              <a:gd name="T60" fmla="*/ 803 w 1222"/>
              <a:gd name="T61" fmla="*/ 853 h 1581"/>
              <a:gd name="T62" fmla="*/ 844 w 1222"/>
              <a:gd name="T63" fmla="*/ 811 h 1581"/>
              <a:gd name="T64" fmla="*/ 786 w 1222"/>
              <a:gd name="T65" fmla="*/ 686 h 1581"/>
              <a:gd name="T66" fmla="*/ 694 w 1222"/>
              <a:gd name="T67" fmla="*/ 811 h 1581"/>
              <a:gd name="T68" fmla="*/ 694 w 1222"/>
              <a:gd name="T69" fmla="*/ 811 h 15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1581">
                <a:moveTo>
                  <a:pt x="1221" y="794"/>
                </a:moveTo>
                <a:cubicBezTo>
                  <a:pt x="1221" y="1079"/>
                  <a:pt x="995" y="1313"/>
                  <a:pt x="719" y="1338"/>
                </a:cubicBezTo>
                <a:cubicBezTo>
                  <a:pt x="719" y="1329"/>
                  <a:pt x="711" y="1313"/>
                  <a:pt x="711" y="1296"/>
                </a:cubicBezTo>
                <a:cubicBezTo>
                  <a:pt x="711" y="1296"/>
                  <a:pt x="702" y="1262"/>
                  <a:pt x="686" y="1221"/>
                </a:cubicBezTo>
                <a:cubicBezTo>
                  <a:pt x="911" y="1212"/>
                  <a:pt x="1095" y="1028"/>
                  <a:pt x="1095" y="794"/>
                </a:cubicBezTo>
                <a:cubicBezTo>
                  <a:pt x="1095" y="560"/>
                  <a:pt x="911" y="368"/>
                  <a:pt x="686" y="359"/>
                </a:cubicBezTo>
                <a:cubicBezTo>
                  <a:pt x="702" y="326"/>
                  <a:pt x="711" y="293"/>
                  <a:pt x="711" y="284"/>
                </a:cubicBezTo>
                <a:cubicBezTo>
                  <a:pt x="711" y="276"/>
                  <a:pt x="719" y="259"/>
                  <a:pt x="719" y="243"/>
                </a:cubicBezTo>
                <a:cubicBezTo>
                  <a:pt x="995" y="267"/>
                  <a:pt x="1221" y="510"/>
                  <a:pt x="1221" y="794"/>
                </a:cubicBezTo>
                <a:close/>
                <a:moveTo>
                  <a:pt x="17" y="460"/>
                </a:moveTo>
                <a:cubicBezTo>
                  <a:pt x="8" y="568"/>
                  <a:pt x="0" y="677"/>
                  <a:pt x="0" y="786"/>
                </a:cubicBezTo>
                <a:lnTo>
                  <a:pt x="0" y="794"/>
                </a:lnTo>
                <a:lnTo>
                  <a:pt x="0" y="803"/>
                </a:lnTo>
                <a:cubicBezTo>
                  <a:pt x="0" y="911"/>
                  <a:pt x="8" y="1012"/>
                  <a:pt x="17" y="1120"/>
                </a:cubicBezTo>
                <a:cubicBezTo>
                  <a:pt x="42" y="1396"/>
                  <a:pt x="259" y="1580"/>
                  <a:pt x="468" y="1538"/>
                </a:cubicBezTo>
                <a:cubicBezTo>
                  <a:pt x="485" y="1530"/>
                  <a:pt x="493" y="1530"/>
                  <a:pt x="502" y="1530"/>
                </a:cubicBezTo>
                <a:cubicBezTo>
                  <a:pt x="552" y="1505"/>
                  <a:pt x="594" y="1471"/>
                  <a:pt x="644" y="1438"/>
                </a:cubicBezTo>
                <a:cubicBezTo>
                  <a:pt x="702" y="1396"/>
                  <a:pt x="569" y="1070"/>
                  <a:pt x="493" y="1112"/>
                </a:cubicBezTo>
                <a:cubicBezTo>
                  <a:pt x="460" y="1129"/>
                  <a:pt x="376" y="1196"/>
                  <a:pt x="343" y="1196"/>
                </a:cubicBezTo>
                <a:cubicBezTo>
                  <a:pt x="309" y="1204"/>
                  <a:pt x="293" y="1162"/>
                  <a:pt x="284" y="1120"/>
                </a:cubicBezTo>
                <a:cubicBezTo>
                  <a:pt x="276" y="1028"/>
                  <a:pt x="284" y="903"/>
                  <a:pt x="284" y="803"/>
                </a:cubicBezTo>
                <a:cubicBezTo>
                  <a:pt x="284" y="794"/>
                  <a:pt x="284" y="794"/>
                  <a:pt x="284" y="794"/>
                </a:cubicBezTo>
                <a:cubicBezTo>
                  <a:pt x="284" y="786"/>
                  <a:pt x="284" y="786"/>
                  <a:pt x="284" y="786"/>
                </a:cubicBezTo>
                <a:cubicBezTo>
                  <a:pt x="284" y="677"/>
                  <a:pt x="276" y="560"/>
                  <a:pt x="284" y="460"/>
                </a:cubicBezTo>
                <a:cubicBezTo>
                  <a:pt x="293" y="426"/>
                  <a:pt x="309" y="385"/>
                  <a:pt x="343" y="385"/>
                </a:cubicBezTo>
                <a:cubicBezTo>
                  <a:pt x="376" y="393"/>
                  <a:pt x="460" y="452"/>
                  <a:pt x="493" y="468"/>
                </a:cubicBezTo>
                <a:cubicBezTo>
                  <a:pt x="569" y="510"/>
                  <a:pt x="702" y="184"/>
                  <a:pt x="644" y="142"/>
                </a:cubicBezTo>
                <a:cubicBezTo>
                  <a:pt x="594" y="117"/>
                  <a:pt x="552" y="75"/>
                  <a:pt x="502" y="58"/>
                </a:cubicBezTo>
                <a:cubicBezTo>
                  <a:pt x="493" y="50"/>
                  <a:pt x="485" y="50"/>
                  <a:pt x="468" y="50"/>
                </a:cubicBezTo>
                <a:cubicBezTo>
                  <a:pt x="259" y="0"/>
                  <a:pt x="42" y="184"/>
                  <a:pt x="17" y="460"/>
                </a:cubicBezTo>
                <a:close/>
                <a:moveTo>
                  <a:pt x="410" y="911"/>
                </a:moveTo>
                <a:cubicBezTo>
                  <a:pt x="602" y="911"/>
                  <a:pt x="602" y="911"/>
                  <a:pt x="602" y="911"/>
                </a:cubicBezTo>
                <a:cubicBezTo>
                  <a:pt x="610" y="861"/>
                  <a:pt x="610" y="861"/>
                  <a:pt x="610" y="861"/>
                </a:cubicBezTo>
                <a:cubicBezTo>
                  <a:pt x="493" y="861"/>
                  <a:pt x="493" y="861"/>
                  <a:pt x="493" y="861"/>
                </a:cubicBezTo>
                <a:cubicBezTo>
                  <a:pt x="493" y="861"/>
                  <a:pt x="502" y="853"/>
                  <a:pt x="510" y="853"/>
                </a:cubicBezTo>
                <a:cubicBezTo>
                  <a:pt x="510" y="845"/>
                  <a:pt x="527" y="836"/>
                  <a:pt x="543" y="828"/>
                </a:cubicBezTo>
                <a:cubicBezTo>
                  <a:pt x="569" y="811"/>
                  <a:pt x="569" y="811"/>
                  <a:pt x="569" y="811"/>
                </a:cubicBezTo>
                <a:cubicBezTo>
                  <a:pt x="585" y="803"/>
                  <a:pt x="602" y="786"/>
                  <a:pt x="610" y="778"/>
                </a:cubicBezTo>
                <a:cubicBezTo>
                  <a:pt x="627" y="761"/>
                  <a:pt x="635" y="744"/>
                  <a:pt x="644" y="719"/>
                </a:cubicBezTo>
                <a:cubicBezTo>
                  <a:pt x="652" y="694"/>
                  <a:pt x="644" y="677"/>
                  <a:pt x="627" y="660"/>
                </a:cubicBezTo>
                <a:cubicBezTo>
                  <a:pt x="619" y="644"/>
                  <a:pt x="594" y="635"/>
                  <a:pt x="569" y="635"/>
                </a:cubicBezTo>
                <a:cubicBezTo>
                  <a:pt x="527" y="635"/>
                  <a:pt x="502" y="644"/>
                  <a:pt x="476" y="677"/>
                </a:cubicBezTo>
                <a:cubicBezTo>
                  <a:pt x="468" y="686"/>
                  <a:pt x="460" y="711"/>
                  <a:pt x="452" y="736"/>
                </a:cubicBezTo>
                <a:cubicBezTo>
                  <a:pt x="510" y="736"/>
                  <a:pt x="510" y="736"/>
                  <a:pt x="510" y="736"/>
                </a:cubicBezTo>
                <a:cubicBezTo>
                  <a:pt x="510" y="719"/>
                  <a:pt x="518" y="702"/>
                  <a:pt x="518" y="694"/>
                </a:cubicBezTo>
                <a:cubicBezTo>
                  <a:pt x="527" y="686"/>
                  <a:pt x="543" y="677"/>
                  <a:pt x="560" y="677"/>
                </a:cubicBezTo>
                <a:cubicBezTo>
                  <a:pt x="569" y="677"/>
                  <a:pt x="577" y="686"/>
                  <a:pt x="585" y="694"/>
                </a:cubicBezTo>
                <a:cubicBezTo>
                  <a:pt x="585" y="702"/>
                  <a:pt x="594" y="711"/>
                  <a:pt x="585" y="719"/>
                </a:cubicBezTo>
                <a:cubicBezTo>
                  <a:pt x="585" y="736"/>
                  <a:pt x="577" y="744"/>
                  <a:pt x="560" y="761"/>
                </a:cubicBezTo>
                <a:cubicBezTo>
                  <a:pt x="552" y="769"/>
                  <a:pt x="535" y="778"/>
                  <a:pt x="502" y="803"/>
                </a:cubicBezTo>
                <a:cubicBezTo>
                  <a:pt x="468" y="819"/>
                  <a:pt x="452" y="836"/>
                  <a:pt x="435" y="861"/>
                </a:cubicBezTo>
                <a:cubicBezTo>
                  <a:pt x="426" y="878"/>
                  <a:pt x="418" y="895"/>
                  <a:pt x="410" y="911"/>
                </a:cubicBezTo>
                <a:close/>
                <a:moveTo>
                  <a:pt x="844" y="811"/>
                </a:moveTo>
                <a:cubicBezTo>
                  <a:pt x="819" y="811"/>
                  <a:pt x="819" y="811"/>
                  <a:pt x="819" y="811"/>
                </a:cubicBezTo>
                <a:cubicBezTo>
                  <a:pt x="853" y="635"/>
                  <a:pt x="853" y="635"/>
                  <a:pt x="853" y="635"/>
                </a:cubicBezTo>
                <a:cubicBezTo>
                  <a:pt x="794" y="635"/>
                  <a:pt x="794" y="635"/>
                  <a:pt x="794" y="635"/>
                </a:cubicBezTo>
                <a:cubicBezTo>
                  <a:pt x="652" y="803"/>
                  <a:pt x="652" y="803"/>
                  <a:pt x="652" y="803"/>
                </a:cubicBezTo>
                <a:cubicBezTo>
                  <a:pt x="644" y="853"/>
                  <a:pt x="644" y="853"/>
                  <a:pt x="644" y="853"/>
                </a:cubicBezTo>
                <a:cubicBezTo>
                  <a:pt x="753" y="853"/>
                  <a:pt x="753" y="853"/>
                  <a:pt x="753" y="853"/>
                </a:cubicBezTo>
                <a:cubicBezTo>
                  <a:pt x="744" y="911"/>
                  <a:pt x="744" y="911"/>
                  <a:pt x="744" y="911"/>
                </a:cubicBezTo>
                <a:cubicBezTo>
                  <a:pt x="794" y="911"/>
                  <a:pt x="794" y="911"/>
                  <a:pt x="794" y="911"/>
                </a:cubicBezTo>
                <a:cubicBezTo>
                  <a:pt x="803" y="853"/>
                  <a:pt x="803" y="853"/>
                  <a:pt x="803" y="853"/>
                </a:cubicBezTo>
                <a:cubicBezTo>
                  <a:pt x="836" y="853"/>
                  <a:pt x="836" y="853"/>
                  <a:pt x="836" y="853"/>
                </a:cubicBezTo>
                <a:lnTo>
                  <a:pt x="844" y="811"/>
                </a:lnTo>
                <a:close/>
                <a:moveTo>
                  <a:pt x="694" y="811"/>
                </a:moveTo>
                <a:cubicBezTo>
                  <a:pt x="786" y="686"/>
                  <a:pt x="786" y="686"/>
                  <a:pt x="786" y="686"/>
                </a:cubicBezTo>
                <a:cubicBezTo>
                  <a:pt x="761" y="811"/>
                  <a:pt x="761" y="811"/>
                  <a:pt x="761" y="811"/>
                </a:cubicBezTo>
                <a:lnTo>
                  <a:pt x="694" y="811"/>
                </a:lnTo>
                <a:close/>
                <a:moveTo>
                  <a:pt x="694" y="811"/>
                </a:moveTo>
                <a:lnTo>
                  <a:pt x="694" y="811"/>
                </a:lnTo>
                <a:close/>
              </a:path>
            </a:pathLst>
          </a:custGeom>
          <a:solidFill>
            <a:schemeClr val="accent4"/>
          </a:solidFill>
          <a:ln>
            <a:noFill/>
          </a:ln>
          <a:effectLst/>
        </p:spPr>
        <p:txBody>
          <a:bodyPr anchor="ctr"/>
          <a:lstStyle/>
          <a:p>
            <a:pPr algn="ctr"/>
            <a:endParaRPr sz="1280"/>
          </a:p>
        </p:txBody>
      </p:sp>
      <p:sp>
        <p:nvSpPr>
          <p:cNvPr id="10" name="Freeform: Shape 66"/>
          <p:cNvSpPr>
            <a:spLocks noChangeAspect="1"/>
          </p:cNvSpPr>
          <p:nvPr/>
        </p:nvSpPr>
        <p:spPr bwMode="auto">
          <a:xfrm>
            <a:off x="4523722" y="1432274"/>
            <a:ext cx="416356" cy="360330"/>
          </a:xfrm>
          <a:custGeom>
            <a:gdLst>
              <a:gd name="T0" fmla="*/ 502 w 1013"/>
              <a:gd name="T1" fmla="*/ 0 h 879"/>
              <a:gd name="T2" fmla="*/ 0 w 1013"/>
              <a:gd name="T3" fmla="*/ 351 h 879"/>
              <a:gd name="T4" fmla="*/ 193 w 1013"/>
              <a:gd name="T5" fmla="*/ 636 h 879"/>
              <a:gd name="T6" fmla="*/ 92 w 1013"/>
              <a:gd name="T7" fmla="*/ 862 h 879"/>
              <a:gd name="T8" fmla="*/ 92 w 1013"/>
              <a:gd name="T9" fmla="*/ 878 h 879"/>
              <a:gd name="T10" fmla="*/ 101 w 1013"/>
              <a:gd name="T11" fmla="*/ 878 h 879"/>
              <a:gd name="T12" fmla="*/ 109 w 1013"/>
              <a:gd name="T13" fmla="*/ 878 h 879"/>
              <a:gd name="T14" fmla="*/ 485 w 1013"/>
              <a:gd name="T15" fmla="*/ 711 h 879"/>
              <a:gd name="T16" fmla="*/ 502 w 1013"/>
              <a:gd name="T17" fmla="*/ 711 h 879"/>
              <a:gd name="T18" fmla="*/ 1012 w 1013"/>
              <a:gd name="T19" fmla="*/ 351 h 879"/>
              <a:gd name="T20" fmla="*/ 502 w 1013"/>
              <a:gd name="T21" fmla="*/ 0 h 879"/>
              <a:gd name="T22" fmla="*/ 502 w 1013"/>
              <a:gd name="T23" fmla="*/ 0 h 879"/>
              <a:gd name="T24" fmla="*/ 502 w 1013"/>
              <a:gd name="T25" fmla="*/ 0 h 8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3" h="879">
                <a:moveTo>
                  <a:pt x="502" y="0"/>
                </a:moveTo>
                <a:cubicBezTo>
                  <a:pt x="226" y="0"/>
                  <a:pt x="0" y="159"/>
                  <a:pt x="0" y="351"/>
                </a:cubicBezTo>
                <a:cubicBezTo>
                  <a:pt x="0" y="469"/>
                  <a:pt x="67" y="569"/>
                  <a:pt x="193" y="636"/>
                </a:cubicBezTo>
                <a:cubicBezTo>
                  <a:pt x="176" y="711"/>
                  <a:pt x="142" y="811"/>
                  <a:pt x="92" y="862"/>
                </a:cubicBezTo>
                <a:cubicBezTo>
                  <a:pt x="92" y="870"/>
                  <a:pt x="92" y="870"/>
                  <a:pt x="92" y="878"/>
                </a:cubicBezTo>
                <a:lnTo>
                  <a:pt x="101" y="878"/>
                </a:lnTo>
                <a:lnTo>
                  <a:pt x="109" y="878"/>
                </a:lnTo>
                <a:cubicBezTo>
                  <a:pt x="118" y="878"/>
                  <a:pt x="335" y="862"/>
                  <a:pt x="485" y="711"/>
                </a:cubicBezTo>
                <a:cubicBezTo>
                  <a:pt x="485" y="711"/>
                  <a:pt x="494" y="711"/>
                  <a:pt x="502" y="711"/>
                </a:cubicBezTo>
                <a:cubicBezTo>
                  <a:pt x="786" y="711"/>
                  <a:pt x="1012" y="552"/>
                  <a:pt x="1012" y="351"/>
                </a:cubicBezTo>
                <a:cubicBezTo>
                  <a:pt x="1012" y="159"/>
                  <a:pt x="786" y="0"/>
                  <a:pt x="502" y="0"/>
                </a:cubicBezTo>
                <a:close/>
                <a:moveTo>
                  <a:pt x="502" y="0"/>
                </a:moveTo>
                <a:lnTo>
                  <a:pt x="502" y="0"/>
                </a:lnTo>
                <a:close/>
              </a:path>
            </a:pathLst>
          </a:custGeom>
          <a:solidFill>
            <a:schemeClr val="accent1"/>
          </a:solidFill>
          <a:ln>
            <a:noFill/>
          </a:ln>
          <a:effectLst/>
        </p:spPr>
        <p:txBody>
          <a:bodyPr anchor="ctr"/>
          <a:lstStyle/>
          <a:p>
            <a:pPr algn="ctr"/>
            <a:endParaRPr sz="1280"/>
          </a:p>
        </p:txBody>
      </p:sp>
      <p:sp>
        <p:nvSpPr>
          <p:cNvPr id="11" name="Freeform: Shape 67"/>
          <p:cNvSpPr>
            <a:spLocks noChangeAspect="1"/>
          </p:cNvSpPr>
          <p:nvPr/>
        </p:nvSpPr>
        <p:spPr bwMode="auto">
          <a:xfrm>
            <a:off x="4523722" y="2205775"/>
            <a:ext cx="384871" cy="282734"/>
          </a:xfrm>
          <a:custGeom>
            <a:gdLst>
              <a:gd name="T0" fmla="*/ 586 w 1347"/>
              <a:gd name="T1" fmla="*/ 602 h 987"/>
              <a:gd name="T2" fmla="*/ 502 w 1347"/>
              <a:gd name="T3" fmla="*/ 535 h 987"/>
              <a:gd name="T4" fmla="*/ 42 w 1347"/>
              <a:gd name="T5" fmla="*/ 117 h 987"/>
              <a:gd name="T6" fmla="*/ 17 w 1347"/>
              <a:gd name="T7" fmla="*/ 33 h 987"/>
              <a:gd name="T8" fmla="*/ 92 w 1347"/>
              <a:gd name="T9" fmla="*/ 0 h 987"/>
              <a:gd name="T10" fmla="*/ 1255 w 1347"/>
              <a:gd name="T11" fmla="*/ 0 h 987"/>
              <a:gd name="T12" fmla="*/ 1330 w 1347"/>
              <a:gd name="T13" fmla="*/ 41 h 987"/>
              <a:gd name="T14" fmla="*/ 1305 w 1347"/>
              <a:gd name="T15" fmla="*/ 125 h 987"/>
              <a:gd name="T16" fmla="*/ 803 w 1347"/>
              <a:gd name="T17" fmla="*/ 576 h 987"/>
              <a:gd name="T18" fmla="*/ 586 w 1347"/>
              <a:gd name="T19" fmla="*/ 602 h 987"/>
              <a:gd name="T20" fmla="*/ 92 w 1347"/>
              <a:gd name="T21" fmla="*/ 986 h 987"/>
              <a:gd name="T22" fmla="*/ 0 w 1347"/>
              <a:gd name="T23" fmla="*/ 894 h 987"/>
              <a:gd name="T24" fmla="*/ 0 w 1347"/>
              <a:gd name="T25" fmla="*/ 225 h 987"/>
              <a:gd name="T26" fmla="*/ 42 w 1347"/>
              <a:gd name="T27" fmla="*/ 217 h 987"/>
              <a:gd name="T28" fmla="*/ 234 w 1347"/>
              <a:gd name="T29" fmla="*/ 409 h 987"/>
              <a:gd name="T30" fmla="*/ 251 w 1347"/>
              <a:gd name="T31" fmla="*/ 493 h 987"/>
              <a:gd name="T32" fmla="*/ 109 w 1347"/>
              <a:gd name="T33" fmla="*/ 827 h 987"/>
              <a:gd name="T34" fmla="*/ 126 w 1347"/>
              <a:gd name="T35" fmla="*/ 827 h 987"/>
              <a:gd name="T36" fmla="*/ 318 w 1347"/>
              <a:gd name="T37" fmla="*/ 576 h 987"/>
              <a:gd name="T38" fmla="*/ 393 w 1347"/>
              <a:gd name="T39" fmla="*/ 568 h 987"/>
              <a:gd name="T40" fmla="*/ 477 w 1347"/>
              <a:gd name="T41" fmla="*/ 643 h 987"/>
              <a:gd name="T42" fmla="*/ 569 w 1347"/>
              <a:gd name="T43" fmla="*/ 694 h 987"/>
              <a:gd name="T44" fmla="*/ 820 w 1347"/>
              <a:gd name="T45" fmla="*/ 677 h 987"/>
              <a:gd name="T46" fmla="*/ 945 w 1347"/>
              <a:gd name="T47" fmla="*/ 568 h 987"/>
              <a:gd name="T48" fmla="*/ 1020 w 1347"/>
              <a:gd name="T49" fmla="*/ 576 h 987"/>
              <a:gd name="T50" fmla="*/ 1229 w 1347"/>
              <a:gd name="T51" fmla="*/ 853 h 987"/>
              <a:gd name="T52" fmla="*/ 1238 w 1347"/>
              <a:gd name="T53" fmla="*/ 844 h 987"/>
              <a:gd name="T54" fmla="*/ 1096 w 1347"/>
              <a:gd name="T55" fmla="*/ 493 h 987"/>
              <a:gd name="T56" fmla="*/ 1112 w 1347"/>
              <a:gd name="T57" fmla="*/ 409 h 987"/>
              <a:gd name="T58" fmla="*/ 1313 w 1347"/>
              <a:gd name="T59" fmla="*/ 217 h 987"/>
              <a:gd name="T60" fmla="*/ 1346 w 1347"/>
              <a:gd name="T61" fmla="*/ 225 h 987"/>
              <a:gd name="T62" fmla="*/ 1346 w 1347"/>
              <a:gd name="T63" fmla="*/ 903 h 987"/>
              <a:gd name="T64" fmla="*/ 1246 w 1347"/>
              <a:gd name="T65" fmla="*/ 986 h 987"/>
              <a:gd name="T66" fmla="*/ 92 w 1347"/>
              <a:gd name="T67" fmla="*/ 986 h 987"/>
              <a:gd name="T68" fmla="*/ 92 w 1347"/>
              <a:gd name="T69" fmla="*/ 986 h 987"/>
              <a:gd name="T70" fmla="*/ 92 w 1347"/>
              <a:gd name="T71" fmla="*/ 986 h 98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7" h="986">
                <a:moveTo>
                  <a:pt x="586" y="602"/>
                </a:moveTo>
                <a:cubicBezTo>
                  <a:pt x="561" y="585"/>
                  <a:pt x="519" y="560"/>
                  <a:pt x="502" y="535"/>
                </a:cubicBezTo>
                <a:cubicBezTo>
                  <a:pt x="42" y="117"/>
                  <a:pt x="42" y="117"/>
                  <a:pt x="42" y="117"/>
                </a:cubicBezTo>
                <a:cubicBezTo>
                  <a:pt x="26" y="100"/>
                  <a:pt x="9" y="58"/>
                  <a:pt x="17" y="33"/>
                </a:cubicBezTo>
                <a:cubicBezTo>
                  <a:pt x="34" y="17"/>
                  <a:pt x="51" y="0"/>
                  <a:pt x="92" y="0"/>
                </a:cubicBezTo>
                <a:cubicBezTo>
                  <a:pt x="1255" y="0"/>
                  <a:pt x="1255" y="0"/>
                  <a:pt x="1255" y="0"/>
                </a:cubicBezTo>
                <a:cubicBezTo>
                  <a:pt x="1255" y="0"/>
                  <a:pt x="1305" y="0"/>
                  <a:pt x="1330" y="41"/>
                </a:cubicBezTo>
                <a:cubicBezTo>
                  <a:pt x="1346" y="67"/>
                  <a:pt x="1330" y="108"/>
                  <a:pt x="1305" y="125"/>
                </a:cubicBezTo>
                <a:cubicBezTo>
                  <a:pt x="803" y="576"/>
                  <a:pt x="803" y="576"/>
                  <a:pt x="803" y="576"/>
                </a:cubicBezTo>
                <a:cubicBezTo>
                  <a:pt x="803" y="576"/>
                  <a:pt x="711" y="652"/>
                  <a:pt x="586" y="602"/>
                </a:cubicBezTo>
                <a:close/>
                <a:moveTo>
                  <a:pt x="92" y="986"/>
                </a:moveTo>
                <a:cubicBezTo>
                  <a:pt x="92" y="986"/>
                  <a:pt x="0" y="978"/>
                  <a:pt x="0" y="894"/>
                </a:cubicBezTo>
                <a:cubicBezTo>
                  <a:pt x="0" y="225"/>
                  <a:pt x="0" y="225"/>
                  <a:pt x="0" y="225"/>
                </a:cubicBezTo>
                <a:cubicBezTo>
                  <a:pt x="0" y="200"/>
                  <a:pt x="17" y="192"/>
                  <a:pt x="42" y="217"/>
                </a:cubicBezTo>
                <a:cubicBezTo>
                  <a:pt x="234" y="409"/>
                  <a:pt x="234" y="409"/>
                  <a:pt x="234" y="409"/>
                </a:cubicBezTo>
                <a:cubicBezTo>
                  <a:pt x="260" y="426"/>
                  <a:pt x="268" y="468"/>
                  <a:pt x="251" y="493"/>
                </a:cubicBezTo>
                <a:cubicBezTo>
                  <a:pt x="109" y="827"/>
                  <a:pt x="109" y="827"/>
                  <a:pt x="109" y="827"/>
                </a:cubicBezTo>
                <a:cubicBezTo>
                  <a:pt x="101" y="853"/>
                  <a:pt x="109" y="853"/>
                  <a:pt x="126" y="827"/>
                </a:cubicBezTo>
                <a:cubicBezTo>
                  <a:pt x="318" y="576"/>
                  <a:pt x="318" y="576"/>
                  <a:pt x="318" y="576"/>
                </a:cubicBezTo>
                <a:cubicBezTo>
                  <a:pt x="343" y="552"/>
                  <a:pt x="368" y="552"/>
                  <a:pt x="393" y="568"/>
                </a:cubicBezTo>
                <a:cubicBezTo>
                  <a:pt x="477" y="643"/>
                  <a:pt x="477" y="643"/>
                  <a:pt x="477" y="643"/>
                </a:cubicBezTo>
                <a:cubicBezTo>
                  <a:pt x="502" y="660"/>
                  <a:pt x="544" y="685"/>
                  <a:pt x="569" y="694"/>
                </a:cubicBezTo>
                <a:cubicBezTo>
                  <a:pt x="636" y="710"/>
                  <a:pt x="744" y="735"/>
                  <a:pt x="820" y="677"/>
                </a:cubicBezTo>
                <a:cubicBezTo>
                  <a:pt x="945" y="568"/>
                  <a:pt x="945" y="568"/>
                  <a:pt x="945" y="568"/>
                </a:cubicBezTo>
                <a:cubicBezTo>
                  <a:pt x="970" y="552"/>
                  <a:pt x="1004" y="552"/>
                  <a:pt x="1020" y="576"/>
                </a:cubicBezTo>
                <a:cubicBezTo>
                  <a:pt x="1229" y="853"/>
                  <a:pt x="1229" y="853"/>
                  <a:pt x="1229" y="853"/>
                </a:cubicBezTo>
                <a:cubicBezTo>
                  <a:pt x="1246" y="877"/>
                  <a:pt x="1246" y="869"/>
                  <a:pt x="1238" y="844"/>
                </a:cubicBezTo>
                <a:cubicBezTo>
                  <a:pt x="1096" y="493"/>
                  <a:pt x="1096" y="493"/>
                  <a:pt x="1096" y="493"/>
                </a:cubicBezTo>
                <a:cubicBezTo>
                  <a:pt x="1079" y="468"/>
                  <a:pt x="1087" y="434"/>
                  <a:pt x="1112" y="409"/>
                </a:cubicBezTo>
                <a:cubicBezTo>
                  <a:pt x="1313" y="217"/>
                  <a:pt x="1313" y="217"/>
                  <a:pt x="1313" y="217"/>
                </a:cubicBezTo>
                <a:cubicBezTo>
                  <a:pt x="1330" y="192"/>
                  <a:pt x="1346" y="200"/>
                  <a:pt x="1346" y="225"/>
                </a:cubicBezTo>
                <a:cubicBezTo>
                  <a:pt x="1346" y="903"/>
                  <a:pt x="1346" y="903"/>
                  <a:pt x="1346" y="903"/>
                </a:cubicBezTo>
                <a:cubicBezTo>
                  <a:pt x="1346" y="903"/>
                  <a:pt x="1338" y="986"/>
                  <a:pt x="1246" y="986"/>
                </a:cubicBezTo>
                <a:cubicBezTo>
                  <a:pt x="92" y="986"/>
                  <a:pt x="92" y="986"/>
                  <a:pt x="92" y="986"/>
                </a:cubicBezTo>
                <a:close/>
                <a:moveTo>
                  <a:pt x="92" y="986"/>
                </a:moveTo>
                <a:lnTo>
                  <a:pt x="92" y="986"/>
                </a:lnTo>
                <a:close/>
              </a:path>
            </a:pathLst>
          </a:custGeom>
          <a:solidFill>
            <a:schemeClr val="accent2"/>
          </a:solidFill>
          <a:ln>
            <a:noFill/>
          </a:ln>
          <a:effectLst/>
        </p:spPr>
        <p:txBody>
          <a:bodyPr anchor="ctr"/>
          <a:lstStyle/>
          <a:p>
            <a:pPr algn="ctr"/>
            <a:endParaRPr sz="1280"/>
          </a:p>
        </p:txBody>
      </p:sp>
      <p:sp>
        <p:nvSpPr>
          <p:cNvPr id="12" name="Freeform: Shape 68"/>
          <p:cNvSpPr>
            <a:spLocks noChangeAspect="1"/>
          </p:cNvSpPr>
          <p:nvPr/>
        </p:nvSpPr>
        <p:spPr bwMode="auto">
          <a:xfrm>
            <a:off x="4523722" y="2961056"/>
            <a:ext cx="469929" cy="363977"/>
          </a:xfrm>
          <a:custGeom>
            <a:gdLst>
              <a:gd name="T0" fmla="*/ 995 w 996"/>
              <a:gd name="T1" fmla="*/ 409 h 770"/>
              <a:gd name="T2" fmla="*/ 836 w 996"/>
              <a:gd name="T3" fmla="*/ 409 h 770"/>
              <a:gd name="T4" fmla="*/ 543 w 996"/>
              <a:gd name="T5" fmla="*/ 192 h 770"/>
              <a:gd name="T6" fmla="*/ 384 w 996"/>
              <a:gd name="T7" fmla="*/ 275 h 770"/>
              <a:gd name="T8" fmla="*/ 360 w 996"/>
              <a:gd name="T9" fmla="*/ 158 h 770"/>
              <a:gd name="T10" fmla="*/ 702 w 996"/>
              <a:gd name="T11" fmla="*/ 33 h 770"/>
              <a:gd name="T12" fmla="*/ 836 w 996"/>
              <a:gd name="T13" fmla="*/ 133 h 770"/>
              <a:gd name="T14" fmla="*/ 334 w 996"/>
              <a:gd name="T15" fmla="*/ 626 h 770"/>
              <a:gd name="T16" fmla="*/ 276 w 996"/>
              <a:gd name="T17" fmla="*/ 551 h 770"/>
              <a:gd name="T18" fmla="*/ 209 w 996"/>
              <a:gd name="T19" fmla="*/ 484 h 770"/>
              <a:gd name="T20" fmla="*/ 109 w 996"/>
              <a:gd name="T21" fmla="*/ 434 h 770"/>
              <a:gd name="T22" fmla="*/ 159 w 996"/>
              <a:gd name="T23" fmla="*/ 535 h 770"/>
              <a:gd name="T24" fmla="*/ 226 w 996"/>
              <a:gd name="T25" fmla="*/ 602 h 770"/>
              <a:gd name="T26" fmla="*/ 293 w 996"/>
              <a:gd name="T27" fmla="*/ 668 h 770"/>
              <a:gd name="T28" fmla="*/ 393 w 996"/>
              <a:gd name="T29" fmla="*/ 727 h 770"/>
              <a:gd name="T30" fmla="*/ 334 w 996"/>
              <a:gd name="T31" fmla="*/ 626 h 770"/>
              <a:gd name="T32" fmla="*/ 594 w 996"/>
              <a:gd name="T33" fmla="*/ 267 h 770"/>
              <a:gd name="T34" fmla="*/ 443 w 996"/>
              <a:gd name="T35" fmla="*/ 301 h 770"/>
              <a:gd name="T36" fmla="*/ 284 w 996"/>
              <a:gd name="T37" fmla="*/ 217 h 770"/>
              <a:gd name="T38" fmla="*/ 460 w 996"/>
              <a:gd name="T39" fmla="*/ 50 h 770"/>
              <a:gd name="T40" fmla="*/ 184 w 996"/>
              <a:gd name="T41" fmla="*/ 100 h 770"/>
              <a:gd name="T42" fmla="*/ 0 w 996"/>
              <a:gd name="T43" fmla="*/ 66 h 770"/>
              <a:gd name="T44" fmla="*/ 50 w 996"/>
              <a:gd name="T45" fmla="*/ 443 h 770"/>
              <a:gd name="T46" fmla="*/ 234 w 996"/>
              <a:gd name="T47" fmla="*/ 392 h 770"/>
              <a:gd name="T48" fmla="*/ 293 w 996"/>
              <a:gd name="T49" fmla="*/ 468 h 770"/>
              <a:gd name="T50" fmla="*/ 360 w 996"/>
              <a:gd name="T51" fmla="*/ 535 h 770"/>
              <a:gd name="T52" fmla="*/ 426 w 996"/>
              <a:gd name="T53" fmla="*/ 610 h 770"/>
              <a:gd name="T54" fmla="*/ 477 w 996"/>
              <a:gd name="T55" fmla="*/ 727 h 770"/>
              <a:gd name="T56" fmla="*/ 543 w 996"/>
              <a:gd name="T57" fmla="*/ 660 h 770"/>
              <a:gd name="T58" fmla="*/ 485 w 996"/>
              <a:gd name="T59" fmla="*/ 585 h 770"/>
              <a:gd name="T60" fmla="*/ 569 w 996"/>
              <a:gd name="T61" fmla="*/ 668 h 770"/>
              <a:gd name="T62" fmla="*/ 627 w 996"/>
              <a:gd name="T63" fmla="*/ 602 h 770"/>
              <a:gd name="T64" fmla="*/ 652 w 996"/>
              <a:gd name="T65" fmla="*/ 610 h 770"/>
              <a:gd name="T66" fmla="*/ 719 w 996"/>
              <a:gd name="T67" fmla="*/ 543 h 770"/>
              <a:gd name="T68" fmla="*/ 727 w 996"/>
              <a:gd name="T69" fmla="*/ 526 h 770"/>
              <a:gd name="T70" fmla="*/ 786 w 996"/>
              <a:gd name="T71" fmla="*/ 535 h 770"/>
              <a:gd name="T72" fmla="*/ 786 w 996"/>
              <a:gd name="T73" fmla="*/ 468 h 7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770">
                <a:moveTo>
                  <a:pt x="995" y="100"/>
                </a:moveTo>
                <a:cubicBezTo>
                  <a:pt x="995" y="409"/>
                  <a:pt x="995" y="409"/>
                  <a:pt x="995" y="409"/>
                </a:cubicBezTo>
                <a:cubicBezTo>
                  <a:pt x="995" y="409"/>
                  <a:pt x="928" y="426"/>
                  <a:pt x="920" y="426"/>
                </a:cubicBezTo>
                <a:cubicBezTo>
                  <a:pt x="903" y="426"/>
                  <a:pt x="861" y="443"/>
                  <a:pt x="836" y="409"/>
                </a:cubicBezTo>
                <a:cubicBezTo>
                  <a:pt x="786" y="367"/>
                  <a:pt x="619" y="192"/>
                  <a:pt x="619" y="192"/>
                </a:cubicBezTo>
                <a:cubicBezTo>
                  <a:pt x="619" y="192"/>
                  <a:pt x="594" y="167"/>
                  <a:pt x="543" y="192"/>
                </a:cubicBezTo>
                <a:cubicBezTo>
                  <a:pt x="502" y="217"/>
                  <a:pt x="443" y="250"/>
                  <a:pt x="418" y="259"/>
                </a:cubicBezTo>
                <a:cubicBezTo>
                  <a:pt x="410" y="267"/>
                  <a:pt x="393" y="275"/>
                  <a:pt x="384" y="275"/>
                </a:cubicBezTo>
                <a:cubicBezTo>
                  <a:pt x="351" y="275"/>
                  <a:pt x="326" y="242"/>
                  <a:pt x="326" y="209"/>
                </a:cubicBezTo>
                <a:cubicBezTo>
                  <a:pt x="326" y="183"/>
                  <a:pt x="343" y="167"/>
                  <a:pt x="360" y="158"/>
                </a:cubicBezTo>
                <a:cubicBezTo>
                  <a:pt x="426" y="116"/>
                  <a:pt x="552" y="50"/>
                  <a:pt x="602" y="16"/>
                </a:cubicBezTo>
                <a:cubicBezTo>
                  <a:pt x="635" y="0"/>
                  <a:pt x="652" y="0"/>
                  <a:pt x="702" y="33"/>
                </a:cubicBezTo>
                <a:cubicBezTo>
                  <a:pt x="752" y="83"/>
                  <a:pt x="803" y="125"/>
                  <a:pt x="803" y="125"/>
                </a:cubicBezTo>
                <a:cubicBezTo>
                  <a:pt x="803" y="125"/>
                  <a:pt x="819" y="133"/>
                  <a:pt x="836" y="133"/>
                </a:cubicBezTo>
                <a:cubicBezTo>
                  <a:pt x="878" y="125"/>
                  <a:pt x="995" y="100"/>
                  <a:pt x="995" y="100"/>
                </a:cubicBezTo>
                <a:close/>
                <a:moveTo>
                  <a:pt x="334" y="626"/>
                </a:moveTo>
                <a:cubicBezTo>
                  <a:pt x="343" y="610"/>
                  <a:pt x="343" y="585"/>
                  <a:pt x="326" y="568"/>
                </a:cubicBezTo>
                <a:cubicBezTo>
                  <a:pt x="309" y="551"/>
                  <a:pt x="293" y="551"/>
                  <a:pt x="276" y="551"/>
                </a:cubicBezTo>
                <a:cubicBezTo>
                  <a:pt x="276" y="535"/>
                  <a:pt x="276" y="510"/>
                  <a:pt x="259" y="501"/>
                </a:cubicBezTo>
                <a:cubicBezTo>
                  <a:pt x="251" y="484"/>
                  <a:pt x="226" y="476"/>
                  <a:pt x="209" y="484"/>
                </a:cubicBezTo>
                <a:cubicBezTo>
                  <a:pt x="217" y="468"/>
                  <a:pt x="209" y="443"/>
                  <a:pt x="201" y="426"/>
                </a:cubicBezTo>
                <a:cubicBezTo>
                  <a:pt x="176" y="401"/>
                  <a:pt x="134" y="409"/>
                  <a:pt x="109" y="434"/>
                </a:cubicBezTo>
                <a:cubicBezTo>
                  <a:pt x="92" y="451"/>
                  <a:pt x="75" y="501"/>
                  <a:pt x="92" y="526"/>
                </a:cubicBezTo>
                <a:cubicBezTo>
                  <a:pt x="117" y="551"/>
                  <a:pt x="142" y="535"/>
                  <a:pt x="159" y="535"/>
                </a:cubicBezTo>
                <a:cubicBezTo>
                  <a:pt x="159" y="551"/>
                  <a:pt x="142" y="568"/>
                  <a:pt x="159" y="593"/>
                </a:cubicBezTo>
                <a:cubicBezTo>
                  <a:pt x="176" y="618"/>
                  <a:pt x="209" y="602"/>
                  <a:pt x="226" y="602"/>
                </a:cubicBezTo>
                <a:cubicBezTo>
                  <a:pt x="217" y="618"/>
                  <a:pt x="201" y="643"/>
                  <a:pt x="226" y="668"/>
                </a:cubicBezTo>
                <a:cubicBezTo>
                  <a:pt x="242" y="685"/>
                  <a:pt x="276" y="677"/>
                  <a:pt x="293" y="668"/>
                </a:cubicBezTo>
                <a:cubicBezTo>
                  <a:pt x="284" y="693"/>
                  <a:pt x="268" y="710"/>
                  <a:pt x="293" y="744"/>
                </a:cubicBezTo>
                <a:cubicBezTo>
                  <a:pt x="318" y="769"/>
                  <a:pt x="368" y="752"/>
                  <a:pt x="393" y="727"/>
                </a:cubicBezTo>
                <a:cubicBezTo>
                  <a:pt x="418" y="702"/>
                  <a:pt x="418" y="668"/>
                  <a:pt x="393" y="643"/>
                </a:cubicBezTo>
                <a:cubicBezTo>
                  <a:pt x="376" y="626"/>
                  <a:pt x="360" y="626"/>
                  <a:pt x="334" y="626"/>
                </a:cubicBezTo>
                <a:close/>
                <a:moveTo>
                  <a:pt x="786" y="468"/>
                </a:moveTo>
                <a:cubicBezTo>
                  <a:pt x="610" y="284"/>
                  <a:pt x="694" y="367"/>
                  <a:pt x="594" y="267"/>
                </a:cubicBezTo>
                <a:cubicBezTo>
                  <a:pt x="594" y="267"/>
                  <a:pt x="569" y="234"/>
                  <a:pt x="527" y="259"/>
                </a:cubicBezTo>
                <a:cubicBezTo>
                  <a:pt x="502" y="267"/>
                  <a:pt x="468" y="284"/>
                  <a:pt x="443" y="301"/>
                </a:cubicBezTo>
                <a:cubicBezTo>
                  <a:pt x="418" y="309"/>
                  <a:pt x="393" y="317"/>
                  <a:pt x="384" y="317"/>
                </a:cubicBezTo>
                <a:cubicBezTo>
                  <a:pt x="326" y="317"/>
                  <a:pt x="284" y="267"/>
                  <a:pt x="284" y="217"/>
                </a:cubicBezTo>
                <a:cubicBezTo>
                  <a:pt x="284" y="175"/>
                  <a:pt x="301" y="142"/>
                  <a:pt x="334" y="125"/>
                </a:cubicBezTo>
                <a:cubicBezTo>
                  <a:pt x="368" y="100"/>
                  <a:pt x="460" y="50"/>
                  <a:pt x="460" y="50"/>
                </a:cubicBezTo>
                <a:cubicBezTo>
                  <a:pt x="460" y="50"/>
                  <a:pt x="435" y="8"/>
                  <a:pt x="376" y="8"/>
                </a:cubicBezTo>
                <a:cubicBezTo>
                  <a:pt x="309" y="8"/>
                  <a:pt x="184" y="100"/>
                  <a:pt x="184" y="100"/>
                </a:cubicBezTo>
                <a:cubicBezTo>
                  <a:pt x="184" y="100"/>
                  <a:pt x="150" y="116"/>
                  <a:pt x="100" y="100"/>
                </a:cubicBezTo>
                <a:cubicBezTo>
                  <a:pt x="0" y="66"/>
                  <a:pt x="0" y="66"/>
                  <a:pt x="0" y="66"/>
                </a:cubicBezTo>
                <a:cubicBezTo>
                  <a:pt x="0" y="426"/>
                  <a:pt x="0" y="426"/>
                  <a:pt x="0" y="426"/>
                </a:cubicBezTo>
                <a:cubicBezTo>
                  <a:pt x="0" y="426"/>
                  <a:pt x="25" y="434"/>
                  <a:pt x="50" y="443"/>
                </a:cubicBezTo>
                <a:cubicBezTo>
                  <a:pt x="59" y="426"/>
                  <a:pt x="67" y="409"/>
                  <a:pt x="83" y="392"/>
                </a:cubicBezTo>
                <a:cubicBezTo>
                  <a:pt x="125" y="351"/>
                  <a:pt x="192" y="351"/>
                  <a:pt x="234" y="392"/>
                </a:cubicBezTo>
                <a:cubicBezTo>
                  <a:pt x="242" y="409"/>
                  <a:pt x="251" y="417"/>
                  <a:pt x="251" y="434"/>
                </a:cubicBezTo>
                <a:cubicBezTo>
                  <a:pt x="268" y="443"/>
                  <a:pt x="284" y="451"/>
                  <a:pt x="293" y="468"/>
                </a:cubicBezTo>
                <a:cubicBezTo>
                  <a:pt x="309" y="476"/>
                  <a:pt x="318" y="493"/>
                  <a:pt x="318" y="510"/>
                </a:cubicBezTo>
                <a:cubicBezTo>
                  <a:pt x="334" y="510"/>
                  <a:pt x="351" y="518"/>
                  <a:pt x="360" y="535"/>
                </a:cubicBezTo>
                <a:cubicBezTo>
                  <a:pt x="376" y="551"/>
                  <a:pt x="384" y="568"/>
                  <a:pt x="384" y="585"/>
                </a:cubicBezTo>
                <a:cubicBezTo>
                  <a:pt x="401" y="585"/>
                  <a:pt x="418" y="593"/>
                  <a:pt x="426" y="610"/>
                </a:cubicBezTo>
                <a:cubicBezTo>
                  <a:pt x="451" y="635"/>
                  <a:pt x="460" y="668"/>
                  <a:pt x="451" y="702"/>
                </a:cubicBezTo>
                <a:cubicBezTo>
                  <a:pt x="460" y="702"/>
                  <a:pt x="468" y="718"/>
                  <a:pt x="477" y="727"/>
                </a:cubicBezTo>
                <a:cubicBezTo>
                  <a:pt x="493" y="744"/>
                  <a:pt x="527" y="744"/>
                  <a:pt x="543" y="727"/>
                </a:cubicBezTo>
                <a:cubicBezTo>
                  <a:pt x="560" y="710"/>
                  <a:pt x="560" y="677"/>
                  <a:pt x="543" y="660"/>
                </a:cubicBezTo>
                <a:lnTo>
                  <a:pt x="535" y="660"/>
                </a:lnTo>
                <a:cubicBezTo>
                  <a:pt x="485" y="602"/>
                  <a:pt x="477" y="593"/>
                  <a:pt x="485" y="585"/>
                </a:cubicBezTo>
                <a:cubicBezTo>
                  <a:pt x="493" y="585"/>
                  <a:pt x="502" y="593"/>
                  <a:pt x="560" y="660"/>
                </a:cubicBezTo>
                <a:cubicBezTo>
                  <a:pt x="569" y="668"/>
                  <a:pt x="569" y="668"/>
                  <a:pt x="569" y="668"/>
                </a:cubicBezTo>
                <a:cubicBezTo>
                  <a:pt x="585" y="685"/>
                  <a:pt x="610" y="685"/>
                  <a:pt x="627" y="668"/>
                </a:cubicBezTo>
                <a:cubicBezTo>
                  <a:pt x="644" y="652"/>
                  <a:pt x="644" y="618"/>
                  <a:pt x="627" y="602"/>
                </a:cubicBezTo>
                <a:cubicBezTo>
                  <a:pt x="569" y="535"/>
                  <a:pt x="560" y="526"/>
                  <a:pt x="560" y="518"/>
                </a:cubicBezTo>
                <a:cubicBezTo>
                  <a:pt x="569" y="518"/>
                  <a:pt x="594" y="551"/>
                  <a:pt x="652" y="610"/>
                </a:cubicBezTo>
                <a:cubicBezTo>
                  <a:pt x="669" y="626"/>
                  <a:pt x="702" y="626"/>
                  <a:pt x="719" y="610"/>
                </a:cubicBezTo>
                <a:cubicBezTo>
                  <a:pt x="727" y="593"/>
                  <a:pt x="736" y="568"/>
                  <a:pt x="719" y="543"/>
                </a:cubicBezTo>
                <a:cubicBezTo>
                  <a:pt x="644" y="468"/>
                  <a:pt x="644" y="468"/>
                  <a:pt x="652" y="459"/>
                </a:cubicBezTo>
                <a:lnTo>
                  <a:pt x="727" y="526"/>
                </a:lnTo>
                <a:cubicBezTo>
                  <a:pt x="727" y="535"/>
                  <a:pt x="727" y="535"/>
                  <a:pt x="727" y="535"/>
                </a:cubicBezTo>
                <a:cubicBezTo>
                  <a:pt x="744" y="551"/>
                  <a:pt x="769" y="551"/>
                  <a:pt x="786" y="535"/>
                </a:cubicBezTo>
                <a:cubicBezTo>
                  <a:pt x="803" y="510"/>
                  <a:pt x="803" y="484"/>
                  <a:pt x="786" y="468"/>
                </a:cubicBezTo>
                <a:close/>
                <a:moveTo>
                  <a:pt x="786" y="468"/>
                </a:moveTo>
                <a:lnTo>
                  <a:pt x="786" y="468"/>
                </a:lnTo>
                <a:close/>
              </a:path>
            </a:pathLst>
          </a:custGeom>
          <a:solidFill>
            <a:schemeClr val="accent3"/>
          </a:solidFill>
          <a:ln>
            <a:noFill/>
          </a:ln>
          <a:effectLst/>
        </p:spPr>
        <p:txBody>
          <a:bodyPr anchor="ctr"/>
          <a:lstStyle/>
          <a:p>
            <a:pPr algn="ctr"/>
            <a:endParaRPr sz="1280"/>
          </a:p>
        </p:txBody>
      </p:sp>
      <p:grpSp>
        <p:nvGrpSpPr>
          <p:cNvPr id="13" name="Group 71"/>
          <p:cNvGrpSpPr/>
          <p:nvPr/>
        </p:nvGrpSpPr>
        <p:grpSpPr>
          <a:xfrm>
            <a:off x="4993651" y="1361707"/>
            <a:ext cx="3331561" cy="511454"/>
            <a:chOff x="6658230" y="1603016"/>
            <a:chExt cx="4442325" cy="681976"/>
          </a:xfrm>
        </p:grpSpPr>
        <p:sp>
          <p:nvSpPr>
            <p:cNvPr id="23" name="TextBox 69"/>
            <p:cNvSpPr txBox="1"/>
            <p:nvPr/>
          </p:nvSpPr>
          <p:spPr>
            <a:xfrm>
              <a:off x="6658231" y="1603016"/>
              <a:ext cx="4442324" cy="333229"/>
            </a:xfrm>
            <a:prstGeom prst="rect">
              <a:avLst/>
            </a:prstGeom>
            <a:noFill/>
          </p:spPr>
          <p:txBody>
            <a:bodyPr wrap="none" lIns="143992" tIns="0" rIns="0" bIns="0" anchor="ctr" anchorCtr="0">
              <a:normAutofit/>
            </a:bodyPr>
            <a:lstStyle/>
            <a:p>
              <a:r>
                <a:rPr lang="zh-CN" altLang="en-US" sz="1600" b="1">
                  <a:solidFill>
                    <a:schemeClr val="accent1">
                      <a:lumMod val="100000"/>
                    </a:schemeClr>
                  </a:solidFill>
                </a:rPr>
                <a:t>标题文本预设</a:t>
              </a:r>
              <a:endParaRPr lang="zh-CN" altLang="en-US" sz="1600" b="1">
                <a:solidFill>
                  <a:schemeClr val="accent1">
                    <a:lumMod val="100000"/>
                  </a:schemeClr>
                </a:solidFill>
              </a:endParaRPr>
            </a:p>
          </p:txBody>
        </p:sp>
        <p:sp>
          <p:nvSpPr>
            <p:cNvPr id="24" name="TextBox 70"/>
            <p:cNvSpPr txBox="1"/>
            <p:nvPr/>
          </p:nvSpPr>
          <p:spPr>
            <a:xfrm>
              <a:off x="6658230" y="1936245"/>
              <a:ext cx="4442325" cy="348747"/>
            </a:xfrm>
            <a:prstGeom prst="rect">
              <a:avLst/>
            </a:prstGeom>
          </p:spPr>
          <p:txBody>
            <a:bodyPr vert="horz" wrap="square" lIns="143992" tIns="0" rIns="0" bIns="0" anchor="ctr" anchorCtr="0">
              <a:normAutofit fontScale="92500"/>
            </a:bodyPr>
            <a:lstStyle/>
            <a:p>
              <a:pPr algn="l">
                <a:lnSpc>
                  <a:spcPct val="120000"/>
                </a:lnSpc>
              </a:pPr>
              <a:r>
                <a:rPr lang="zh-CN" altLang="en-US" sz="1050">
                  <a:solidFill>
                    <a:schemeClr val="dk1">
                      <a:lumMod val="100000"/>
                    </a:schemeClr>
                  </a:solidFill>
                </a:rPr>
                <a:t>此部分内容作为文字排版占位显示 （建议使用主题字体）</a:t>
              </a:r>
              <a:endParaRPr lang="zh-CN" altLang="en-US" sz="1050">
                <a:solidFill>
                  <a:schemeClr val="dk1">
                    <a:lumMod val="100000"/>
                  </a:schemeClr>
                </a:solidFill>
              </a:endParaRPr>
            </a:p>
          </p:txBody>
        </p:sp>
      </p:grpSp>
      <p:grpSp>
        <p:nvGrpSpPr>
          <p:cNvPr id="14" name="Group 72"/>
          <p:cNvGrpSpPr/>
          <p:nvPr/>
        </p:nvGrpSpPr>
        <p:grpSpPr>
          <a:xfrm>
            <a:off x="4993651" y="2117118"/>
            <a:ext cx="3331561" cy="511454"/>
            <a:chOff x="6658230" y="1603016"/>
            <a:chExt cx="4442325" cy="681976"/>
          </a:xfrm>
        </p:grpSpPr>
        <p:sp>
          <p:nvSpPr>
            <p:cNvPr id="21" name="TextBox 73"/>
            <p:cNvSpPr txBox="1"/>
            <p:nvPr/>
          </p:nvSpPr>
          <p:spPr>
            <a:xfrm>
              <a:off x="6658231" y="1603016"/>
              <a:ext cx="4442324" cy="333229"/>
            </a:xfrm>
            <a:prstGeom prst="rect">
              <a:avLst/>
            </a:prstGeom>
            <a:noFill/>
          </p:spPr>
          <p:txBody>
            <a:bodyPr wrap="none" lIns="143992" tIns="0" rIns="0" bIns="0" anchor="ctr" anchorCtr="0">
              <a:normAutofit/>
            </a:bodyPr>
            <a:lstStyle/>
            <a:p>
              <a:r>
                <a:rPr lang="zh-CN" altLang="en-US" sz="1600" b="1">
                  <a:solidFill>
                    <a:schemeClr val="accent2">
                      <a:lumMod val="100000"/>
                    </a:schemeClr>
                  </a:solidFill>
                </a:rPr>
                <a:t>标题文本预设</a:t>
              </a:r>
              <a:endParaRPr lang="zh-CN" altLang="en-US" sz="1600" b="1">
                <a:solidFill>
                  <a:schemeClr val="accent2">
                    <a:lumMod val="100000"/>
                  </a:schemeClr>
                </a:solidFill>
              </a:endParaRPr>
            </a:p>
          </p:txBody>
        </p:sp>
        <p:sp>
          <p:nvSpPr>
            <p:cNvPr id="22" name="TextBox 74"/>
            <p:cNvSpPr txBox="1"/>
            <p:nvPr/>
          </p:nvSpPr>
          <p:spPr>
            <a:xfrm>
              <a:off x="6658230" y="1936245"/>
              <a:ext cx="4442325" cy="348747"/>
            </a:xfrm>
            <a:prstGeom prst="rect">
              <a:avLst/>
            </a:prstGeom>
          </p:spPr>
          <p:txBody>
            <a:bodyPr vert="horz" wrap="square" lIns="143992" tIns="0" rIns="0" bIns="0" anchor="ctr" anchorCtr="0">
              <a:normAutofit fontScale="92500"/>
            </a:bodyPr>
            <a:lstStyle/>
            <a:p>
              <a:pPr algn="l">
                <a:lnSpc>
                  <a:spcPct val="120000"/>
                </a:lnSpc>
              </a:pPr>
              <a:r>
                <a:rPr lang="zh-CN" altLang="en-US" sz="1050">
                  <a:solidFill>
                    <a:schemeClr val="dk1">
                      <a:lumMod val="100000"/>
                    </a:schemeClr>
                  </a:solidFill>
                </a:rPr>
                <a:t>此部分内容作为文字排版占位显示 （建议使用主题字体）</a:t>
              </a:r>
              <a:endParaRPr lang="zh-CN" altLang="en-US" sz="1050">
                <a:solidFill>
                  <a:schemeClr val="dk1">
                    <a:lumMod val="100000"/>
                  </a:schemeClr>
                </a:solidFill>
              </a:endParaRPr>
            </a:p>
          </p:txBody>
        </p:sp>
      </p:grpSp>
      <p:grpSp>
        <p:nvGrpSpPr>
          <p:cNvPr id="15" name="Group 75"/>
          <p:cNvGrpSpPr/>
          <p:nvPr/>
        </p:nvGrpSpPr>
        <p:grpSpPr>
          <a:xfrm>
            <a:off x="4993651" y="2885173"/>
            <a:ext cx="3331561" cy="511454"/>
            <a:chOff x="6658230" y="1603016"/>
            <a:chExt cx="4442325" cy="681976"/>
          </a:xfrm>
        </p:grpSpPr>
        <p:sp>
          <p:nvSpPr>
            <p:cNvPr id="19" name="TextBox 76"/>
            <p:cNvSpPr txBox="1"/>
            <p:nvPr/>
          </p:nvSpPr>
          <p:spPr>
            <a:xfrm>
              <a:off x="6658231" y="1603016"/>
              <a:ext cx="4442324" cy="333229"/>
            </a:xfrm>
            <a:prstGeom prst="rect">
              <a:avLst/>
            </a:prstGeom>
            <a:noFill/>
          </p:spPr>
          <p:txBody>
            <a:bodyPr wrap="none" lIns="143992" tIns="0" rIns="0" bIns="0" anchor="ctr" anchorCtr="0">
              <a:normAutofit/>
            </a:bodyPr>
            <a:lstStyle/>
            <a:p>
              <a:r>
                <a:rPr lang="zh-CN" altLang="en-US" sz="1600" b="1">
                  <a:solidFill>
                    <a:schemeClr val="accent3">
                      <a:lumMod val="100000"/>
                    </a:schemeClr>
                  </a:solidFill>
                </a:rPr>
                <a:t>标题文本预设</a:t>
              </a:r>
              <a:endParaRPr lang="zh-CN" altLang="en-US" sz="1600" b="1">
                <a:solidFill>
                  <a:schemeClr val="accent3">
                    <a:lumMod val="100000"/>
                  </a:schemeClr>
                </a:solidFill>
              </a:endParaRPr>
            </a:p>
          </p:txBody>
        </p:sp>
        <p:sp>
          <p:nvSpPr>
            <p:cNvPr id="20" name="TextBox 77"/>
            <p:cNvSpPr txBox="1"/>
            <p:nvPr/>
          </p:nvSpPr>
          <p:spPr>
            <a:xfrm>
              <a:off x="6658230" y="1936245"/>
              <a:ext cx="4442325" cy="348747"/>
            </a:xfrm>
            <a:prstGeom prst="rect">
              <a:avLst/>
            </a:prstGeom>
          </p:spPr>
          <p:txBody>
            <a:bodyPr vert="horz" wrap="square" lIns="143992" tIns="0" rIns="0" bIns="0" anchor="ctr" anchorCtr="0">
              <a:normAutofit fontScale="92500"/>
            </a:bodyPr>
            <a:lstStyle/>
            <a:p>
              <a:pPr algn="l">
                <a:lnSpc>
                  <a:spcPct val="120000"/>
                </a:lnSpc>
              </a:pPr>
              <a:r>
                <a:rPr lang="zh-CN" altLang="en-US" sz="1050">
                  <a:solidFill>
                    <a:schemeClr val="dk1">
                      <a:lumMod val="100000"/>
                    </a:schemeClr>
                  </a:solidFill>
                </a:rPr>
                <a:t>此部分内容作为文字排版占位显示 （建议使用主题字体）</a:t>
              </a:r>
              <a:endParaRPr lang="zh-CN" altLang="en-US" sz="1050">
                <a:solidFill>
                  <a:schemeClr val="dk1">
                    <a:lumMod val="100000"/>
                  </a:schemeClr>
                </a:solidFill>
              </a:endParaRPr>
            </a:p>
          </p:txBody>
        </p:sp>
      </p:grpSp>
      <p:grpSp>
        <p:nvGrpSpPr>
          <p:cNvPr id="16" name="Group 78"/>
          <p:cNvGrpSpPr/>
          <p:nvPr/>
        </p:nvGrpSpPr>
        <p:grpSpPr>
          <a:xfrm>
            <a:off x="4993651" y="3679516"/>
            <a:ext cx="3331561" cy="511454"/>
            <a:chOff x="6658230" y="1603016"/>
            <a:chExt cx="4442325" cy="681976"/>
          </a:xfrm>
        </p:grpSpPr>
        <p:sp>
          <p:nvSpPr>
            <p:cNvPr id="17" name="TextBox 79"/>
            <p:cNvSpPr txBox="1"/>
            <p:nvPr/>
          </p:nvSpPr>
          <p:spPr>
            <a:xfrm>
              <a:off x="6658231" y="1603016"/>
              <a:ext cx="4442324" cy="333229"/>
            </a:xfrm>
            <a:prstGeom prst="rect">
              <a:avLst/>
            </a:prstGeom>
            <a:noFill/>
          </p:spPr>
          <p:txBody>
            <a:bodyPr wrap="none" lIns="143992" tIns="0" rIns="0" bIns="0" anchor="ctr" anchorCtr="0">
              <a:normAutofit/>
            </a:bodyPr>
            <a:lstStyle/>
            <a:p>
              <a:r>
                <a:rPr lang="zh-CN" altLang="en-US" sz="1600" b="1">
                  <a:solidFill>
                    <a:schemeClr val="accent4">
                      <a:lumMod val="100000"/>
                    </a:schemeClr>
                  </a:solidFill>
                </a:rPr>
                <a:t>标题文本预设</a:t>
              </a:r>
              <a:endParaRPr lang="zh-CN" altLang="en-US" sz="1600" b="1">
                <a:solidFill>
                  <a:schemeClr val="accent4">
                    <a:lumMod val="100000"/>
                  </a:schemeClr>
                </a:solidFill>
              </a:endParaRPr>
            </a:p>
          </p:txBody>
        </p:sp>
        <p:sp>
          <p:nvSpPr>
            <p:cNvPr id="18" name="TextBox 80"/>
            <p:cNvSpPr txBox="1"/>
            <p:nvPr/>
          </p:nvSpPr>
          <p:spPr>
            <a:xfrm>
              <a:off x="6658230" y="1936245"/>
              <a:ext cx="4442325" cy="348747"/>
            </a:xfrm>
            <a:prstGeom prst="rect">
              <a:avLst/>
            </a:prstGeom>
          </p:spPr>
          <p:txBody>
            <a:bodyPr vert="horz" wrap="square" lIns="143992" tIns="0" rIns="0" bIns="0" anchor="ctr" anchorCtr="0">
              <a:normAutofit fontScale="92500"/>
            </a:bodyPr>
            <a:lstStyle/>
            <a:p>
              <a:pPr algn="l">
                <a:lnSpc>
                  <a:spcPct val="120000"/>
                </a:lnSpc>
              </a:pPr>
              <a:r>
                <a:rPr lang="zh-CN" altLang="en-US" sz="1050">
                  <a:solidFill>
                    <a:schemeClr val="dk1">
                      <a:lumMod val="100000"/>
                    </a:schemeClr>
                  </a:solidFill>
                </a:rPr>
                <a:t>此部分内容作为文字排版占位显示 （建议使用主题字体）</a:t>
              </a:r>
              <a:endParaRPr lang="zh-CN" altLang="en-US" sz="1050">
                <a:solidFill>
                  <a:schemeClr val="dk1">
                    <a:lumMod val="100000"/>
                  </a:schemeClr>
                </a:solidFill>
              </a:endParaRPr>
            </a:p>
          </p:txBody>
        </p:sp>
      </p:grpSp>
      <p:sp>
        <p:nvSpPr>
          <p:cNvPr id="75" name="Title 1"/>
          <p:cNvSpPr txBox="1"/>
          <p:nvPr/>
        </p:nvSpPr>
        <p:spPr>
          <a:xfrm>
            <a:off x="611778" y="176569"/>
            <a:ext cx="2129827" cy="379456"/>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a:solidFill>
                  <a:schemeClr val="tx1">
                    <a:lumMod val="65000"/>
                    <a:lumOff val="35000"/>
                  </a:schemeClr>
                </a:solidFill>
                <a:latin typeface="微软雅黑" panose="020b0503020204020204" pitchFamily="34" charset="-122"/>
                <a:ea typeface="微软雅黑" panose="020b0503020204020204" pitchFamily="34" charset="-122"/>
              </a:rPr>
              <a:t>自我评价</a:t>
            </a:r>
            <a:endParaRPr lang="en-GB" altLang="zh-CN" sz="180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advTm="0" p14:dur="1600">
        <p14:conveyor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0" name="Shape 514"/>
          <p:cNvSpPr/>
          <p:nvPr/>
        </p:nvSpPr>
        <p:spPr>
          <a:xfrm>
            <a:off x="6988850" y="1705204"/>
            <a:ext cx="1268368" cy="2087106"/>
          </a:xfrm>
          <a:custGeom>
            <a:cxnLst>
              <a:cxn ang="0">
                <a:pos x="wd2" y="hd2"/>
              </a:cxn>
              <a:cxn ang="5400000">
                <a:pos x="wd2" y="hd2"/>
              </a:cxn>
              <a:cxn ang="10800000">
                <a:pos x="wd2" y="hd2"/>
              </a:cxn>
              <a:cxn ang="16200000">
                <a:pos x="wd2" y="hd2"/>
              </a:cxn>
            </a:cxnLst>
            <a:rect l="0" t="0" r="r" b="b"/>
            <a:pathLst>
              <a:path w="21599" h="21600" extrusionOk="0">
                <a:moveTo>
                  <a:pt x="0" y="0"/>
                </a:moveTo>
                <a:lnTo>
                  <a:pt x="0" y="1790"/>
                </a:lnTo>
                <a:lnTo>
                  <a:pt x="3643" y="1790"/>
                </a:lnTo>
                <a:cubicBezTo>
                  <a:pt x="7802" y="1790"/>
                  <a:pt x="11571" y="2809"/>
                  <a:pt x="14305" y="4448"/>
                </a:cubicBezTo>
                <a:cubicBezTo>
                  <a:pt x="17038" y="6089"/>
                  <a:pt x="18717" y="8332"/>
                  <a:pt x="18717" y="10800"/>
                </a:cubicBezTo>
                <a:cubicBezTo>
                  <a:pt x="18717" y="13268"/>
                  <a:pt x="17038" y="15511"/>
                  <a:pt x="14305" y="17152"/>
                </a:cubicBezTo>
                <a:cubicBezTo>
                  <a:pt x="11571" y="18791"/>
                  <a:pt x="7802" y="19812"/>
                  <a:pt x="3643" y="19812"/>
                </a:cubicBezTo>
                <a:lnTo>
                  <a:pt x="0" y="19812"/>
                </a:lnTo>
                <a:lnTo>
                  <a:pt x="0" y="21600"/>
                </a:lnTo>
                <a:lnTo>
                  <a:pt x="3643" y="21600"/>
                </a:lnTo>
                <a:cubicBezTo>
                  <a:pt x="8569" y="21600"/>
                  <a:pt x="13055" y="20390"/>
                  <a:pt x="16308" y="18439"/>
                </a:cubicBezTo>
                <a:cubicBezTo>
                  <a:pt x="19563" y="16489"/>
                  <a:pt x="21600" y="13780"/>
                  <a:pt x="21599" y="10800"/>
                </a:cubicBezTo>
                <a:cubicBezTo>
                  <a:pt x="21600" y="7820"/>
                  <a:pt x="19563" y="5111"/>
                  <a:pt x="16308" y="3161"/>
                </a:cubicBezTo>
                <a:cubicBezTo>
                  <a:pt x="13055" y="1210"/>
                  <a:pt x="8569" y="0"/>
                  <a:pt x="3643" y="0"/>
                </a:cubicBezTo>
                <a:lnTo>
                  <a:pt x="0" y="0"/>
                </a:lnTo>
                <a:close/>
              </a:path>
            </a:pathLst>
          </a:custGeom>
          <a:solidFill>
            <a:schemeClr val="accent3"/>
          </a:solidFill>
          <a:ln w="12700">
            <a:noFill/>
            <a:miter lim="400000"/>
          </a:ln>
        </p:spPr>
        <p:txBody>
          <a:bodyPr lIns="13428" tIns="13428" rIns="13428" bIns="13428" anchor="ct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21" name="Shape 515"/>
          <p:cNvSpPr/>
          <p:nvPr/>
        </p:nvSpPr>
        <p:spPr>
          <a:xfrm>
            <a:off x="3812617" y="3619355"/>
            <a:ext cx="1210476" cy="172956"/>
          </a:xfrm>
          <a:prstGeom prst="rect">
            <a:avLst/>
          </a:prstGeom>
          <a:solidFill>
            <a:schemeClr val="accent3"/>
          </a:solidFill>
          <a:ln w="12700">
            <a:noFill/>
            <a:miter lim="400000"/>
          </a:ln>
        </p:spPr>
        <p:txBody>
          <a:bodyPr lIns="13428" tIns="13428" rIns="13428" bIns="13428" anchor="ct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22" name="Shape 516"/>
          <p:cNvSpPr/>
          <p:nvPr/>
        </p:nvSpPr>
        <p:spPr>
          <a:xfrm>
            <a:off x="5023096" y="3619355"/>
            <a:ext cx="1970433" cy="172956"/>
          </a:xfrm>
          <a:prstGeom prst="rect">
            <a:avLst/>
          </a:prstGeom>
          <a:solidFill>
            <a:schemeClr val="accent3"/>
          </a:solidFill>
          <a:ln w="12700">
            <a:noFill/>
            <a:miter lim="400000"/>
          </a:ln>
        </p:spPr>
        <p:txBody>
          <a:bodyPr lIns="13428" tIns="13428" rIns="13428" bIns="13428" anchor="ct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23" name="Shape 517"/>
          <p:cNvSpPr/>
          <p:nvPr/>
        </p:nvSpPr>
        <p:spPr>
          <a:xfrm>
            <a:off x="1781368" y="1705206"/>
            <a:ext cx="1563430" cy="1043554"/>
          </a:xfrm>
          <a:custGeom>
            <a:cxnLst>
              <a:cxn ang="0">
                <a:pos x="wd2" y="hd2"/>
              </a:cxn>
              <a:cxn ang="5400000">
                <a:pos x="wd2" y="hd2"/>
              </a:cxn>
              <a:cxn ang="10800000">
                <a:pos x="wd2" y="hd2"/>
              </a:cxn>
              <a:cxn ang="16200000">
                <a:pos x="wd2" y="hd2"/>
              </a:cxn>
            </a:cxnLst>
            <a:rect l="0" t="0" r="r" b="b"/>
            <a:pathLst>
              <a:path w="21599" h="21600" extrusionOk="0">
                <a:moveTo>
                  <a:pt x="14569" y="0"/>
                </a:moveTo>
                <a:cubicBezTo>
                  <a:pt x="10573" y="0"/>
                  <a:pt x="6931" y="2419"/>
                  <a:pt x="4292" y="6323"/>
                </a:cubicBezTo>
                <a:cubicBezTo>
                  <a:pt x="1652" y="10223"/>
                  <a:pt x="-1" y="15640"/>
                  <a:pt x="0" y="21600"/>
                </a:cubicBezTo>
                <a:lnTo>
                  <a:pt x="2340" y="21600"/>
                </a:lnTo>
                <a:cubicBezTo>
                  <a:pt x="2340" y="16664"/>
                  <a:pt x="3700" y="12177"/>
                  <a:pt x="5917" y="8896"/>
                </a:cubicBezTo>
                <a:cubicBezTo>
                  <a:pt x="8135" y="5618"/>
                  <a:pt x="11195" y="3580"/>
                  <a:pt x="14569" y="3580"/>
                </a:cubicBezTo>
                <a:lnTo>
                  <a:pt x="21599" y="3580"/>
                </a:lnTo>
                <a:lnTo>
                  <a:pt x="21599" y="0"/>
                </a:lnTo>
                <a:lnTo>
                  <a:pt x="14569" y="0"/>
                </a:lnTo>
                <a:close/>
              </a:path>
            </a:pathLst>
          </a:custGeom>
          <a:solidFill>
            <a:schemeClr val="accent3"/>
          </a:solidFill>
          <a:ln w="12700">
            <a:noFill/>
            <a:miter lim="400000"/>
          </a:ln>
        </p:spPr>
        <p:txBody>
          <a:bodyPr lIns="13428" tIns="13428" rIns="13428" bIns="13428" anchor="ct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24" name="Shape 518"/>
          <p:cNvSpPr/>
          <p:nvPr/>
        </p:nvSpPr>
        <p:spPr>
          <a:xfrm>
            <a:off x="3340120" y="1705206"/>
            <a:ext cx="1821224" cy="172956"/>
          </a:xfrm>
          <a:prstGeom prst="rect">
            <a:avLst/>
          </a:prstGeom>
          <a:solidFill>
            <a:schemeClr val="accent3"/>
          </a:solidFill>
          <a:ln w="12700">
            <a:noFill/>
            <a:miter lim="400000"/>
          </a:ln>
        </p:spPr>
        <p:txBody>
          <a:bodyPr lIns="13428" tIns="13428" rIns="13428" bIns="13428" anchor="ct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25" name="Shape 519"/>
          <p:cNvSpPr/>
          <p:nvPr/>
        </p:nvSpPr>
        <p:spPr>
          <a:xfrm>
            <a:off x="5156667" y="1705206"/>
            <a:ext cx="1836860" cy="172956"/>
          </a:xfrm>
          <a:prstGeom prst="rect">
            <a:avLst/>
          </a:prstGeom>
          <a:solidFill>
            <a:schemeClr val="accent3"/>
          </a:solidFill>
          <a:ln w="12700">
            <a:noFill/>
            <a:miter lim="400000"/>
          </a:ln>
        </p:spPr>
        <p:txBody>
          <a:bodyPr lIns="13428" tIns="13428" rIns="13428" bIns="13428" anchor="ct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48" name="Shape 546"/>
          <p:cNvSpPr/>
          <p:nvPr/>
        </p:nvSpPr>
        <p:spPr>
          <a:xfrm>
            <a:off x="1781882" y="2748760"/>
            <a:ext cx="165489" cy="2409017"/>
          </a:xfrm>
          <a:prstGeom prst="rect">
            <a:avLst/>
          </a:prstGeom>
          <a:solidFill>
            <a:schemeClr val="accent3"/>
          </a:solidFill>
          <a:ln w="12700">
            <a:noFill/>
            <a:miter lim="400000"/>
          </a:ln>
        </p:spPr>
        <p:txBody>
          <a:bodyPr lIns="0" tIns="0" rIns="0" bIns="0" anchor="ctr"/>
          <a:lstStyle/>
          <a:p>
            <a:pPr lvl="0">
              <a:defRPr sz="3200"/>
            </a:pPr>
            <a:endParaRPr sz="2100">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59"/>
          <p:cNvGrpSpPr/>
          <p:nvPr/>
        </p:nvGrpSpPr>
        <p:grpSpPr>
          <a:xfrm>
            <a:off x="6212356" y="3476866"/>
            <a:ext cx="1515723" cy="1153184"/>
            <a:chOff x="16516497" y="9245600"/>
            <a:chExt cx="4116217" cy="3066913"/>
          </a:xfrm>
        </p:grpSpPr>
        <p:sp>
          <p:nvSpPr>
            <p:cNvPr id="31" name="Shape 529"/>
            <p:cNvSpPr/>
            <p:nvPr/>
          </p:nvSpPr>
          <p:spPr>
            <a:xfrm>
              <a:off x="16516497" y="10871692"/>
              <a:ext cx="4116217" cy="1440821"/>
            </a:xfrm>
            <a:prstGeom prst="rect">
              <a:avLst/>
            </a:prstGeom>
            <a:ln w="12700">
              <a:miter lim="400000"/>
            </a:ln>
          </p:spPr>
          <p:txBody>
            <a:bodyPr lIns="0" tIns="0" rIns="0" bIns="0">
              <a:spAutoFit/>
            </a:bodyPr>
            <a:lstStyle/>
            <a:p>
              <a:pPr lvl="0" algn="ctr">
                <a:lnSpc>
                  <a:spcPct val="110000"/>
                </a:lnSpc>
                <a:defRPr sz="1800"/>
              </a:pPr>
              <a:r>
                <a:rPr lang="zh-CN" altLang="en-US"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rPr>
                <a:t>公测</a:t>
              </a:r>
              <a:endParaRPr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900" kern="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a:t>
              </a:r>
              <a:endParaRPr lang="zh-CN" altLang="en-US" sz="70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 name="Group 533"/>
            <p:cNvGrpSpPr/>
            <p:nvPr/>
          </p:nvGrpSpPr>
          <p:grpSpPr>
            <a:xfrm>
              <a:off x="18034264" y="9245600"/>
              <a:ext cx="1252278" cy="1252278"/>
              <a:chExt cx="1252277" cy="1252277"/>
            </a:xfrm>
          </p:grpSpPr>
          <p:sp>
            <p:nvSpPr>
              <p:cNvPr id="34" name="Shape 531"/>
              <p:cNvSpPr/>
              <p:nvPr/>
            </p:nvSpPr>
            <p:spPr>
              <a:xfrm>
                <a:off x="0" y="0"/>
                <a:ext cx="1252278" cy="1252278"/>
              </a:xfrm>
              <a:custGeom>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chemeClr val="accent1"/>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35" name="Shape 532"/>
              <p:cNvSpPr/>
              <p:nvPr/>
            </p:nvSpPr>
            <p:spPr>
              <a:xfrm>
                <a:off x="202401" y="271813"/>
                <a:ext cx="847476" cy="674248"/>
              </a:xfrm>
              <a:custGeom>
                <a:cxnLst>
                  <a:cxn ang="0">
                    <a:pos x="wd2" y="hd2"/>
                  </a:cxn>
                  <a:cxn ang="5400000">
                    <a:pos x="wd2" y="hd2"/>
                  </a:cxn>
                  <a:cxn ang="10800000">
                    <a:pos x="wd2" y="hd2"/>
                  </a:cxn>
                  <a:cxn ang="16200000">
                    <a:pos x="wd2" y="hd2"/>
                  </a:cxn>
                </a:cxnLst>
                <a:rect l="0" t="0" r="r" b="b"/>
                <a:pathLst>
                  <a:path w="21247" h="21600" extrusionOk="0">
                    <a:moveTo>
                      <a:pt x="11836" y="15693"/>
                    </a:moveTo>
                    <a:cubicBezTo>
                      <a:pt x="11625" y="15170"/>
                      <a:pt x="9094" y="9550"/>
                      <a:pt x="8316" y="7930"/>
                    </a:cubicBezTo>
                    <a:lnTo>
                      <a:pt x="8197" y="7677"/>
                    </a:lnTo>
                    <a:lnTo>
                      <a:pt x="6094" y="7677"/>
                    </a:lnTo>
                    <a:lnTo>
                      <a:pt x="5978" y="7930"/>
                    </a:lnTo>
                    <a:cubicBezTo>
                      <a:pt x="5186" y="9585"/>
                      <a:pt x="2786" y="14947"/>
                      <a:pt x="2518" y="15524"/>
                    </a:cubicBezTo>
                    <a:cubicBezTo>
                      <a:pt x="2500" y="15573"/>
                      <a:pt x="2477" y="15631"/>
                      <a:pt x="2452" y="15693"/>
                    </a:cubicBezTo>
                    <a:cubicBezTo>
                      <a:pt x="2452" y="15693"/>
                      <a:pt x="11836" y="15693"/>
                      <a:pt x="11836" y="15693"/>
                    </a:cubicBezTo>
                    <a:close/>
                    <a:moveTo>
                      <a:pt x="14122" y="18116"/>
                    </a:moveTo>
                    <a:cubicBezTo>
                      <a:pt x="14598" y="19922"/>
                      <a:pt x="14073" y="21600"/>
                      <a:pt x="12552" y="21600"/>
                    </a:cubicBezTo>
                    <a:lnTo>
                      <a:pt x="1740" y="21600"/>
                    </a:lnTo>
                    <a:cubicBezTo>
                      <a:pt x="219" y="21600"/>
                      <a:pt x="-306" y="19940"/>
                      <a:pt x="169" y="18134"/>
                    </a:cubicBezTo>
                    <a:cubicBezTo>
                      <a:pt x="169" y="18134"/>
                      <a:pt x="2046" y="13669"/>
                      <a:pt x="5098" y="7259"/>
                    </a:cubicBezTo>
                    <a:lnTo>
                      <a:pt x="5098" y="3551"/>
                    </a:lnTo>
                    <a:lnTo>
                      <a:pt x="4910" y="3551"/>
                    </a:lnTo>
                    <a:cubicBezTo>
                      <a:pt x="4637" y="3551"/>
                      <a:pt x="4415" y="3267"/>
                      <a:pt x="4415" y="2916"/>
                    </a:cubicBezTo>
                    <a:cubicBezTo>
                      <a:pt x="4415" y="2569"/>
                      <a:pt x="4640" y="2285"/>
                      <a:pt x="4910" y="2285"/>
                    </a:cubicBezTo>
                    <a:lnTo>
                      <a:pt x="5696" y="2285"/>
                    </a:lnTo>
                    <a:lnTo>
                      <a:pt x="5231" y="0"/>
                    </a:lnTo>
                    <a:lnTo>
                      <a:pt x="9029" y="0"/>
                    </a:lnTo>
                    <a:lnTo>
                      <a:pt x="8562" y="2285"/>
                    </a:lnTo>
                    <a:lnTo>
                      <a:pt x="9386" y="2285"/>
                    </a:lnTo>
                    <a:cubicBezTo>
                      <a:pt x="9655" y="2285"/>
                      <a:pt x="9877" y="2569"/>
                      <a:pt x="9877" y="2916"/>
                    </a:cubicBezTo>
                    <a:cubicBezTo>
                      <a:pt x="9874" y="3267"/>
                      <a:pt x="9655" y="3551"/>
                      <a:pt x="9382" y="3551"/>
                    </a:cubicBezTo>
                    <a:lnTo>
                      <a:pt x="9194" y="3551"/>
                    </a:lnTo>
                    <a:lnTo>
                      <a:pt x="9194" y="7259"/>
                    </a:lnTo>
                    <a:cubicBezTo>
                      <a:pt x="12247" y="13669"/>
                      <a:pt x="14122" y="18116"/>
                      <a:pt x="14122" y="18116"/>
                    </a:cubicBezTo>
                    <a:cubicBezTo>
                      <a:pt x="14122" y="18116"/>
                      <a:pt x="14122" y="18116"/>
                      <a:pt x="14122" y="18116"/>
                    </a:cubicBezTo>
                    <a:close/>
                    <a:moveTo>
                      <a:pt x="8152" y="11538"/>
                    </a:moveTo>
                    <a:cubicBezTo>
                      <a:pt x="8152" y="11143"/>
                      <a:pt x="7903" y="10819"/>
                      <a:pt x="7592" y="10819"/>
                    </a:cubicBezTo>
                    <a:cubicBezTo>
                      <a:pt x="7283" y="10819"/>
                      <a:pt x="7029" y="11143"/>
                      <a:pt x="7029" y="11538"/>
                    </a:cubicBezTo>
                    <a:cubicBezTo>
                      <a:pt x="7029" y="11933"/>
                      <a:pt x="7283" y="12258"/>
                      <a:pt x="7592" y="12258"/>
                    </a:cubicBezTo>
                    <a:cubicBezTo>
                      <a:pt x="7903" y="12258"/>
                      <a:pt x="8152" y="11933"/>
                      <a:pt x="8152" y="11538"/>
                    </a:cubicBezTo>
                    <a:cubicBezTo>
                      <a:pt x="8152" y="11538"/>
                      <a:pt x="8152" y="11538"/>
                      <a:pt x="8152" y="11538"/>
                    </a:cubicBezTo>
                    <a:close/>
                    <a:moveTo>
                      <a:pt x="5995" y="12284"/>
                    </a:moveTo>
                    <a:cubicBezTo>
                      <a:pt x="5572" y="12284"/>
                      <a:pt x="5231" y="12724"/>
                      <a:pt x="5231" y="13260"/>
                    </a:cubicBezTo>
                    <a:cubicBezTo>
                      <a:pt x="5231" y="13802"/>
                      <a:pt x="5576" y="14241"/>
                      <a:pt x="5995" y="14241"/>
                    </a:cubicBezTo>
                    <a:cubicBezTo>
                      <a:pt x="6419" y="14241"/>
                      <a:pt x="6762" y="13802"/>
                      <a:pt x="6762" y="13260"/>
                    </a:cubicBezTo>
                    <a:cubicBezTo>
                      <a:pt x="6762" y="12724"/>
                      <a:pt x="6419" y="12284"/>
                      <a:pt x="5995" y="12284"/>
                    </a:cubicBezTo>
                    <a:cubicBezTo>
                      <a:pt x="5995" y="12284"/>
                      <a:pt x="5995" y="12284"/>
                      <a:pt x="5995" y="12284"/>
                    </a:cubicBezTo>
                    <a:close/>
                    <a:moveTo>
                      <a:pt x="7458" y="13807"/>
                    </a:moveTo>
                    <a:cubicBezTo>
                      <a:pt x="7458" y="14362"/>
                      <a:pt x="7811" y="14810"/>
                      <a:pt x="8243" y="14810"/>
                    </a:cubicBezTo>
                    <a:cubicBezTo>
                      <a:pt x="8676" y="14810"/>
                      <a:pt x="9029" y="14362"/>
                      <a:pt x="9029" y="13807"/>
                    </a:cubicBezTo>
                    <a:cubicBezTo>
                      <a:pt x="9029" y="13252"/>
                      <a:pt x="8676" y="12803"/>
                      <a:pt x="8243" y="12803"/>
                    </a:cubicBezTo>
                    <a:cubicBezTo>
                      <a:pt x="7811" y="12803"/>
                      <a:pt x="7458" y="13252"/>
                      <a:pt x="7458" y="13807"/>
                    </a:cubicBezTo>
                    <a:cubicBezTo>
                      <a:pt x="7458" y="13807"/>
                      <a:pt x="7458" y="13807"/>
                      <a:pt x="7458" y="13807"/>
                    </a:cubicBezTo>
                    <a:close/>
                    <a:moveTo>
                      <a:pt x="19492" y="7380"/>
                    </a:moveTo>
                    <a:lnTo>
                      <a:pt x="16664" y="3763"/>
                    </a:lnTo>
                    <a:lnTo>
                      <a:pt x="12730" y="8818"/>
                    </a:lnTo>
                    <a:lnTo>
                      <a:pt x="11941" y="9830"/>
                    </a:lnTo>
                    <a:lnTo>
                      <a:pt x="17592" y="9830"/>
                    </a:lnTo>
                    <a:cubicBezTo>
                      <a:pt x="17592" y="9830"/>
                      <a:pt x="19492" y="7380"/>
                      <a:pt x="19492" y="7380"/>
                    </a:cubicBezTo>
                    <a:close/>
                    <a:moveTo>
                      <a:pt x="21107" y="8583"/>
                    </a:moveTo>
                    <a:cubicBezTo>
                      <a:pt x="20923" y="8818"/>
                      <a:pt x="20620" y="8818"/>
                      <a:pt x="20433" y="8583"/>
                    </a:cubicBezTo>
                    <a:lnTo>
                      <a:pt x="20200" y="8286"/>
                    </a:lnTo>
                    <a:lnTo>
                      <a:pt x="14039" y="16163"/>
                    </a:lnTo>
                    <a:lnTo>
                      <a:pt x="10871" y="9355"/>
                    </a:lnTo>
                    <a:lnTo>
                      <a:pt x="15956" y="2857"/>
                    </a:lnTo>
                    <a:lnTo>
                      <a:pt x="15723" y="2562"/>
                    </a:lnTo>
                    <a:cubicBezTo>
                      <a:pt x="15535" y="2325"/>
                      <a:pt x="15539" y="1939"/>
                      <a:pt x="15723" y="1704"/>
                    </a:cubicBezTo>
                    <a:cubicBezTo>
                      <a:pt x="15907" y="1469"/>
                      <a:pt x="16209" y="1465"/>
                      <a:pt x="16397" y="1704"/>
                    </a:cubicBezTo>
                    <a:lnTo>
                      <a:pt x="21107" y="7721"/>
                    </a:lnTo>
                    <a:cubicBezTo>
                      <a:pt x="21294" y="7958"/>
                      <a:pt x="21294" y="8342"/>
                      <a:pt x="21107" y="8583"/>
                    </a:cubicBezTo>
                    <a:cubicBezTo>
                      <a:pt x="21107" y="8583"/>
                      <a:pt x="21107" y="8583"/>
                      <a:pt x="21107" y="8583"/>
                    </a:cubicBezTo>
                    <a:close/>
                    <a:moveTo>
                      <a:pt x="16178" y="6435"/>
                    </a:moveTo>
                    <a:cubicBezTo>
                      <a:pt x="16178" y="6790"/>
                      <a:pt x="16400" y="7073"/>
                      <a:pt x="16678" y="7073"/>
                    </a:cubicBezTo>
                    <a:cubicBezTo>
                      <a:pt x="16952" y="7073"/>
                      <a:pt x="17178" y="6790"/>
                      <a:pt x="17178" y="6435"/>
                    </a:cubicBezTo>
                    <a:cubicBezTo>
                      <a:pt x="17178" y="6084"/>
                      <a:pt x="16952" y="5795"/>
                      <a:pt x="16678" y="5795"/>
                    </a:cubicBezTo>
                    <a:cubicBezTo>
                      <a:pt x="16400" y="5795"/>
                      <a:pt x="16178" y="6084"/>
                      <a:pt x="16178" y="6435"/>
                    </a:cubicBezTo>
                    <a:cubicBezTo>
                      <a:pt x="16178" y="6435"/>
                      <a:pt x="16178" y="6435"/>
                      <a:pt x="16178" y="6435"/>
                    </a:cubicBezTo>
                    <a:close/>
                    <a:moveTo>
                      <a:pt x="15424" y="7718"/>
                    </a:moveTo>
                    <a:cubicBezTo>
                      <a:pt x="15011" y="7718"/>
                      <a:pt x="14674" y="8144"/>
                      <a:pt x="14674" y="8676"/>
                    </a:cubicBezTo>
                    <a:cubicBezTo>
                      <a:pt x="14674" y="9203"/>
                      <a:pt x="15011" y="9634"/>
                      <a:pt x="15424" y="9634"/>
                    </a:cubicBezTo>
                    <a:cubicBezTo>
                      <a:pt x="15841" y="9634"/>
                      <a:pt x="16175" y="9203"/>
                      <a:pt x="16175" y="8676"/>
                    </a:cubicBezTo>
                    <a:cubicBezTo>
                      <a:pt x="16175" y="8144"/>
                      <a:pt x="15841" y="7718"/>
                      <a:pt x="15424" y="7718"/>
                    </a:cubicBezTo>
                    <a:cubicBezTo>
                      <a:pt x="15424" y="7718"/>
                      <a:pt x="15424" y="7718"/>
                      <a:pt x="15424" y="7718"/>
                    </a:cubicBezTo>
                    <a:close/>
                    <a:moveTo>
                      <a:pt x="17095" y="7713"/>
                    </a:moveTo>
                    <a:cubicBezTo>
                      <a:pt x="17297" y="7713"/>
                      <a:pt x="17463" y="7926"/>
                      <a:pt x="17463" y="8184"/>
                    </a:cubicBezTo>
                    <a:cubicBezTo>
                      <a:pt x="17463" y="8445"/>
                      <a:pt x="17297" y="8658"/>
                      <a:pt x="17095" y="8658"/>
                    </a:cubicBezTo>
                    <a:cubicBezTo>
                      <a:pt x="16890" y="8658"/>
                      <a:pt x="16726" y="8445"/>
                      <a:pt x="16726" y="8184"/>
                    </a:cubicBezTo>
                    <a:cubicBezTo>
                      <a:pt x="16726" y="7926"/>
                      <a:pt x="16890" y="7713"/>
                      <a:pt x="17095" y="7713"/>
                    </a:cubicBezTo>
                    <a:cubicBezTo>
                      <a:pt x="17095" y="7713"/>
                      <a:pt x="17095" y="7713"/>
                      <a:pt x="17095" y="7713"/>
                    </a:cubicBezTo>
                    <a:close/>
                  </a:path>
                </a:pathLst>
              </a:custGeom>
              <a:solidFill>
                <a:srgbClr val="FFFFFF"/>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 name="组合 58"/>
          <p:cNvGrpSpPr/>
          <p:nvPr/>
        </p:nvGrpSpPr>
        <p:grpSpPr>
          <a:xfrm>
            <a:off x="6212356" y="1547647"/>
            <a:ext cx="1515723" cy="1109715"/>
            <a:chOff x="16516497" y="4114800"/>
            <a:chExt cx="4116217" cy="2951307"/>
          </a:xfrm>
        </p:grpSpPr>
        <p:sp>
          <p:nvSpPr>
            <p:cNvPr id="28" name="Shape 526"/>
            <p:cNvSpPr/>
            <p:nvPr/>
          </p:nvSpPr>
          <p:spPr>
            <a:xfrm>
              <a:off x="16516497" y="5625286"/>
              <a:ext cx="4116217" cy="1440821"/>
            </a:xfrm>
            <a:prstGeom prst="rect">
              <a:avLst/>
            </a:prstGeom>
            <a:ln w="12700">
              <a:miter lim="400000"/>
            </a:ln>
          </p:spPr>
          <p:txBody>
            <a:bodyPr lIns="0" tIns="0" rIns="0" bIns="0">
              <a:spAutoFit/>
            </a:bodyPr>
            <a:lstStyle/>
            <a:p>
              <a:pPr lvl="0" algn="ctr">
                <a:lnSpc>
                  <a:spcPct val="110000"/>
                </a:lnSpc>
                <a:defRPr sz="1800"/>
              </a:pPr>
              <a:r>
                <a:rPr lang="zh-CN" altLang="en-US"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rPr>
                <a:t>内测</a:t>
              </a:r>
              <a:endParaRPr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900" kern="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单击添加内测期工作描述文字内容</a:t>
              </a:r>
              <a:endParaRPr lang="zh-CN" altLang="en-US" sz="70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5" name="Group 536"/>
            <p:cNvGrpSpPr/>
            <p:nvPr/>
          </p:nvGrpSpPr>
          <p:grpSpPr>
            <a:xfrm>
              <a:off x="18034264" y="4114800"/>
              <a:ext cx="1252278" cy="1252285"/>
              <a:chExt cx="1252277" cy="1252283"/>
            </a:xfrm>
          </p:grpSpPr>
          <p:sp>
            <p:nvSpPr>
              <p:cNvPr id="37" name="Shape 534"/>
              <p:cNvSpPr/>
              <p:nvPr/>
            </p:nvSpPr>
            <p:spPr>
              <a:xfrm>
                <a:off x="0" y="0"/>
                <a:ext cx="1252278" cy="1252284"/>
              </a:xfrm>
              <a:custGeom>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chemeClr val="accent2"/>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38" name="Shape 535"/>
              <p:cNvSpPr/>
              <p:nvPr/>
            </p:nvSpPr>
            <p:spPr>
              <a:xfrm>
                <a:off x="216765" y="336688"/>
                <a:ext cx="818747" cy="614342"/>
              </a:xfrm>
              <a:custGeom>
                <a:cxnLst>
                  <a:cxn ang="0">
                    <a:pos x="wd2" y="hd2"/>
                  </a:cxn>
                  <a:cxn ang="5400000">
                    <a:pos x="wd2" y="hd2"/>
                  </a:cxn>
                  <a:cxn ang="10800000">
                    <a:pos x="wd2" y="hd2"/>
                  </a:cxn>
                  <a:cxn ang="16200000">
                    <a:pos x="wd2" y="hd2"/>
                  </a:cxn>
                </a:cxnLst>
                <a:rect l="0" t="0" r="r" b="b"/>
                <a:pathLst>
                  <a:path w="21600" h="21578" extrusionOk="0">
                    <a:moveTo>
                      <a:pt x="12681" y="3"/>
                    </a:moveTo>
                    <a:cubicBezTo>
                      <a:pt x="12634" y="9"/>
                      <a:pt x="12588" y="30"/>
                      <a:pt x="12543" y="63"/>
                    </a:cubicBezTo>
                    <a:cubicBezTo>
                      <a:pt x="12453" y="132"/>
                      <a:pt x="12392" y="231"/>
                      <a:pt x="12361" y="368"/>
                    </a:cubicBezTo>
                    <a:lnTo>
                      <a:pt x="7960" y="20658"/>
                    </a:lnTo>
                    <a:cubicBezTo>
                      <a:pt x="7928" y="20795"/>
                      <a:pt x="7938" y="20925"/>
                      <a:pt x="7989" y="21045"/>
                    </a:cubicBezTo>
                    <a:cubicBezTo>
                      <a:pt x="8040" y="21166"/>
                      <a:pt x="8115" y="21247"/>
                      <a:pt x="8218" y="21289"/>
                    </a:cubicBezTo>
                    <a:lnTo>
                      <a:pt x="8949" y="21554"/>
                    </a:lnTo>
                    <a:cubicBezTo>
                      <a:pt x="9043" y="21596"/>
                      <a:pt x="9136" y="21583"/>
                      <a:pt x="9226" y="21515"/>
                    </a:cubicBezTo>
                    <a:cubicBezTo>
                      <a:pt x="9317" y="21447"/>
                      <a:pt x="9377" y="21347"/>
                      <a:pt x="9409" y="21210"/>
                    </a:cubicBezTo>
                    <a:lnTo>
                      <a:pt x="13813" y="920"/>
                    </a:lnTo>
                    <a:cubicBezTo>
                      <a:pt x="13845" y="783"/>
                      <a:pt x="13835" y="653"/>
                      <a:pt x="13784" y="533"/>
                    </a:cubicBezTo>
                    <a:cubicBezTo>
                      <a:pt x="13732" y="412"/>
                      <a:pt x="13655" y="331"/>
                      <a:pt x="13552" y="289"/>
                    </a:cubicBezTo>
                    <a:lnTo>
                      <a:pt x="12821" y="20"/>
                    </a:lnTo>
                    <a:cubicBezTo>
                      <a:pt x="12774" y="0"/>
                      <a:pt x="12727" y="-4"/>
                      <a:pt x="12681" y="3"/>
                    </a:cubicBezTo>
                    <a:close/>
                    <a:moveTo>
                      <a:pt x="5890" y="2919"/>
                    </a:moveTo>
                    <a:cubicBezTo>
                      <a:pt x="5788" y="2919"/>
                      <a:pt x="5698" y="2971"/>
                      <a:pt x="5619" y="3076"/>
                    </a:cubicBezTo>
                    <a:lnTo>
                      <a:pt x="118" y="10400"/>
                    </a:lnTo>
                    <a:cubicBezTo>
                      <a:pt x="39" y="10505"/>
                      <a:pt x="0" y="10624"/>
                      <a:pt x="0" y="10761"/>
                    </a:cubicBezTo>
                    <a:cubicBezTo>
                      <a:pt x="0" y="10897"/>
                      <a:pt x="39" y="11017"/>
                      <a:pt x="118" y="11122"/>
                    </a:cubicBezTo>
                    <a:lnTo>
                      <a:pt x="5619" y="18450"/>
                    </a:lnTo>
                    <a:cubicBezTo>
                      <a:pt x="5698" y="18556"/>
                      <a:pt x="5787" y="18607"/>
                      <a:pt x="5890" y="18607"/>
                    </a:cubicBezTo>
                    <a:cubicBezTo>
                      <a:pt x="5992" y="18607"/>
                      <a:pt x="6086" y="18556"/>
                      <a:pt x="6164" y="18450"/>
                    </a:cubicBezTo>
                    <a:lnTo>
                      <a:pt x="6752" y="17663"/>
                    </a:lnTo>
                    <a:cubicBezTo>
                      <a:pt x="6831" y="17558"/>
                      <a:pt x="6872" y="17438"/>
                      <a:pt x="6872" y="17303"/>
                    </a:cubicBezTo>
                    <a:cubicBezTo>
                      <a:pt x="6872" y="17166"/>
                      <a:pt x="6831" y="17046"/>
                      <a:pt x="6752" y="16942"/>
                    </a:cubicBezTo>
                    <a:lnTo>
                      <a:pt x="2112" y="10761"/>
                    </a:lnTo>
                    <a:lnTo>
                      <a:pt x="6752" y="4584"/>
                    </a:lnTo>
                    <a:cubicBezTo>
                      <a:pt x="6831" y="4480"/>
                      <a:pt x="6872" y="4360"/>
                      <a:pt x="6872" y="4223"/>
                    </a:cubicBezTo>
                    <a:cubicBezTo>
                      <a:pt x="6872" y="4088"/>
                      <a:pt x="6831" y="3969"/>
                      <a:pt x="6752" y="3863"/>
                    </a:cubicBezTo>
                    <a:lnTo>
                      <a:pt x="6164" y="3076"/>
                    </a:lnTo>
                    <a:cubicBezTo>
                      <a:pt x="6086" y="2971"/>
                      <a:pt x="5992" y="2919"/>
                      <a:pt x="5890" y="2919"/>
                    </a:cubicBezTo>
                    <a:close/>
                    <a:moveTo>
                      <a:pt x="15710" y="2919"/>
                    </a:moveTo>
                    <a:cubicBezTo>
                      <a:pt x="15608" y="2919"/>
                      <a:pt x="15518" y="2971"/>
                      <a:pt x="15439" y="3076"/>
                    </a:cubicBezTo>
                    <a:lnTo>
                      <a:pt x="14848" y="3863"/>
                    </a:lnTo>
                    <a:cubicBezTo>
                      <a:pt x="14769" y="3968"/>
                      <a:pt x="14731" y="4087"/>
                      <a:pt x="14731" y="4223"/>
                    </a:cubicBezTo>
                    <a:cubicBezTo>
                      <a:pt x="14731" y="4360"/>
                      <a:pt x="14769" y="4480"/>
                      <a:pt x="14848" y="4584"/>
                    </a:cubicBezTo>
                    <a:lnTo>
                      <a:pt x="19488" y="10761"/>
                    </a:lnTo>
                    <a:lnTo>
                      <a:pt x="14848" y="16942"/>
                    </a:lnTo>
                    <a:cubicBezTo>
                      <a:pt x="14769" y="17046"/>
                      <a:pt x="14731" y="17166"/>
                      <a:pt x="14731" y="17303"/>
                    </a:cubicBezTo>
                    <a:cubicBezTo>
                      <a:pt x="14731" y="17438"/>
                      <a:pt x="14769" y="17558"/>
                      <a:pt x="14848" y="17663"/>
                    </a:cubicBezTo>
                    <a:lnTo>
                      <a:pt x="15439" y="18450"/>
                    </a:lnTo>
                    <a:cubicBezTo>
                      <a:pt x="15518" y="18556"/>
                      <a:pt x="15608" y="18607"/>
                      <a:pt x="15710" y="18607"/>
                    </a:cubicBezTo>
                    <a:cubicBezTo>
                      <a:pt x="15812" y="18607"/>
                      <a:pt x="15903" y="18556"/>
                      <a:pt x="15981" y="18450"/>
                    </a:cubicBezTo>
                    <a:lnTo>
                      <a:pt x="21482" y="11122"/>
                    </a:lnTo>
                    <a:cubicBezTo>
                      <a:pt x="21561" y="11017"/>
                      <a:pt x="21600" y="10897"/>
                      <a:pt x="21600" y="10761"/>
                    </a:cubicBezTo>
                    <a:cubicBezTo>
                      <a:pt x="21600" y="10624"/>
                      <a:pt x="21561" y="10504"/>
                      <a:pt x="21482" y="10400"/>
                    </a:cubicBezTo>
                    <a:lnTo>
                      <a:pt x="15981" y="3076"/>
                    </a:lnTo>
                    <a:cubicBezTo>
                      <a:pt x="15903" y="2971"/>
                      <a:pt x="15812" y="2919"/>
                      <a:pt x="15710" y="2919"/>
                    </a:cubicBezTo>
                    <a:close/>
                  </a:path>
                </a:pathLst>
              </a:custGeom>
              <a:solidFill>
                <a:srgbClr val="FFFFFF"/>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 name="组合 56"/>
          <p:cNvGrpSpPr/>
          <p:nvPr/>
        </p:nvGrpSpPr>
        <p:grpSpPr>
          <a:xfrm>
            <a:off x="2583328" y="1547648"/>
            <a:ext cx="1515723" cy="1079299"/>
            <a:chOff x="6661225" y="4114800"/>
            <a:chExt cx="4116217" cy="2870415"/>
          </a:xfrm>
        </p:grpSpPr>
        <p:sp>
          <p:nvSpPr>
            <p:cNvPr id="27" name="Shape 525"/>
            <p:cNvSpPr/>
            <p:nvPr/>
          </p:nvSpPr>
          <p:spPr>
            <a:xfrm>
              <a:off x="6661225" y="5544394"/>
              <a:ext cx="4116217" cy="1440821"/>
            </a:xfrm>
            <a:prstGeom prst="rect">
              <a:avLst/>
            </a:prstGeom>
            <a:ln w="12700">
              <a:miter lim="400000"/>
            </a:ln>
          </p:spPr>
          <p:txBody>
            <a:bodyPr lIns="0" tIns="0" rIns="0" bIns="0">
              <a:spAutoFit/>
            </a:bodyPr>
            <a:lstStyle/>
            <a:p>
              <a:pPr lvl="0" algn="ctr">
                <a:lnSpc>
                  <a:spcPct val="110000"/>
                </a:lnSpc>
                <a:defRPr sz="1800"/>
              </a:pPr>
              <a:r>
                <a:rPr lang="zh-CN" altLang="en-US"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rPr>
                <a:t>方案期</a:t>
              </a:r>
              <a:r>
                <a:rPr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rPr>
                <a:t> </a:t>
              </a:r>
              <a:endParaRPr lang="en-US"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900" kern="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单击添加方案期工作描述文字内容</a:t>
              </a:r>
              <a:endParaRPr lang="zh-CN" altLang="en-US" sz="70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7" name="Group 539"/>
            <p:cNvGrpSpPr/>
            <p:nvPr/>
          </p:nvGrpSpPr>
          <p:grpSpPr>
            <a:xfrm>
              <a:off x="8115563" y="4114800"/>
              <a:ext cx="1252290" cy="1252285"/>
              <a:chExt cx="1252289" cy="1252283"/>
            </a:xfrm>
          </p:grpSpPr>
          <p:sp>
            <p:nvSpPr>
              <p:cNvPr id="40" name="Shape 537"/>
              <p:cNvSpPr/>
              <p:nvPr/>
            </p:nvSpPr>
            <p:spPr>
              <a:xfrm>
                <a:off x="0" y="0"/>
                <a:ext cx="1252290" cy="1252284"/>
              </a:xfrm>
              <a:custGeom>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chemeClr val="accent2"/>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41" name="Shape 538"/>
              <p:cNvSpPr/>
              <p:nvPr/>
            </p:nvSpPr>
            <p:spPr>
              <a:xfrm>
                <a:off x="282288" y="292477"/>
                <a:ext cx="687714" cy="687689"/>
              </a:xfrm>
              <a:custGeom>
                <a:cxnLst>
                  <a:cxn ang="0">
                    <a:pos x="wd2" y="hd2"/>
                  </a:cxn>
                  <a:cxn ang="5400000">
                    <a:pos x="wd2" y="hd2"/>
                  </a:cxn>
                  <a:cxn ang="10800000">
                    <a:pos x="wd2" y="hd2"/>
                  </a:cxn>
                  <a:cxn ang="16200000">
                    <a:pos x="wd2" y="hd2"/>
                  </a:cxn>
                </a:cxnLst>
                <a:rect l="0" t="0" r="r" b="b"/>
                <a:pathLst>
                  <a:path w="21554" h="21600" extrusionOk="0">
                    <a:moveTo>
                      <a:pt x="15017" y="5596"/>
                    </a:moveTo>
                    <a:lnTo>
                      <a:pt x="8281" y="12346"/>
                    </a:lnTo>
                    <a:cubicBezTo>
                      <a:pt x="8018" y="12609"/>
                      <a:pt x="8018" y="13038"/>
                      <a:pt x="8281" y="13302"/>
                    </a:cubicBezTo>
                    <a:cubicBezTo>
                      <a:pt x="8413" y="13434"/>
                      <a:pt x="8583" y="13499"/>
                      <a:pt x="8755" y="13499"/>
                    </a:cubicBezTo>
                    <a:cubicBezTo>
                      <a:pt x="8929" y="13499"/>
                      <a:pt x="9101" y="13434"/>
                      <a:pt x="9232" y="13302"/>
                    </a:cubicBezTo>
                    <a:lnTo>
                      <a:pt x="15967" y="6552"/>
                    </a:lnTo>
                    <a:cubicBezTo>
                      <a:pt x="16230" y="6288"/>
                      <a:pt x="16230" y="5860"/>
                      <a:pt x="15967" y="5596"/>
                    </a:cubicBezTo>
                    <a:cubicBezTo>
                      <a:pt x="15703" y="5332"/>
                      <a:pt x="15279" y="5332"/>
                      <a:pt x="15017" y="5596"/>
                    </a:cubicBezTo>
                    <a:cubicBezTo>
                      <a:pt x="15017" y="5596"/>
                      <a:pt x="15017" y="5596"/>
                      <a:pt x="15017" y="5596"/>
                    </a:cubicBezTo>
                    <a:close/>
                    <a:moveTo>
                      <a:pt x="19439" y="5820"/>
                    </a:moveTo>
                    <a:lnTo>
                      <a:pt x="18811" y="6450"/>
                    </a:lnTo>
                    <a:cubicBezTo>
                      <a:pt x="18753" y="5484"/>
                      <a:pt x="18351" y="4585"/>
                      <a:pt x="17664" y="3895"/>
                    </a:cubicBezTo>
                    <a:cubicBezTo>
                      <a:pt x="16977" y="3207"/>
                      <a:pt x="16078" y="2808"/>
                      <a:pt x="15115" y="2745"/>
                    </a:cubicBezTo>
                    <a:lnTo>
                      <a:pt x="15746" y="2119"/>
                    </a:lnTo>
                    <a:lnTo>
                      <a:pt x="15746" y="2116"/>
                    </a:lnTo>
                    <a:cubicBezTo>
                      <a:pt x="16240" y="1621"/>
                      <a:pt x="16894" y="1351"/>
                      <a:pt x="17595" y="1351"/>
                    </a:cubicBezTo>
                    <a:cubicBezTo>
                      <a:pt x="18292" y="1351"/>
                      <a:pt x="18946" y="1621"/>
                      <a:pt x="19439" y="2116"/>
                    </a:cubicBezTo>
                    <a:cubicBezTo>
                      <a:pt x="19933" y="2610"/>
                      <a:pt x="20206" y="3268"/>
                      <a:pt x="20206" y="3968"/>
                    </a:cubicBezTo>
                    <a:cubicBezTo>
                      <a:pt x="20206" y="4667"/>
                      <a:pt x="19936" y="5325"/>
                      <a:pt x="19439" y="5820"/>
                    </a:cubicBezTo>
                    <a:cubicBezTo>
                      <a:pt x="19439" y="5820"/>
                      <a:pt x="19439" y="5820"/>
                      <a:pt x="19439" y="5820"/>
                    </a:cubicBezTo>
                    <a:close/>
                    <a:moveTo>
                      <a:pt x="16710" y="8553"/>
                    </a:moveTo>
                    <a:lnTo>
                      <a:pt x="8506" y="16775"/>
                    </a:lnTo>
                    <a:lnTo>
                      <a:pt x="8742" y="15665"/>
                    </a:lnTo>
                    <a:cubicBezTo>
                      <a:pt x="8785" y="15463"/>
                      <a:pt x="8735" y="15259"/>
                      <a:pt x="8608" y="15100"/>
                    </a:cubicBezTo>
                    <a:cubicBezTo>
                      <a:pt x="8478" y="14938"/>
                      <a:pt x="8285" y="14850"/>
                      <a:pt x="8084" y="14850"/>
                    </a:cubicBezTo>
                    <a:lnTo>
                      <a:pt x="6735" y="14850"/>
                    </a:lnTo>
                    <a:lnTo>
                      <a:pt x="6735" y="13499"/>
                    </a:lnTo>
                    <a:cubicBezTo>
                      <a:pt x="6735" y="13126"/>
                      <a:pt x="6433" y="12823"/>
                      <a:pt x="6061" y="12823"/>
                    </a:cubicBezTo>
                    <a:lnTo>
                      <a:pt x="5000" y="12823"/>
                    </a:lnTo>
                    <a:lnTo>
                      <a:pt x="13011" y="4841"/>
                    </a:lnTo>
                    <a:lnTo>
                      <a:pt x="13017" y="4851"/>
                    </a:lnTo>
                    <a:cubicBezTo>
                      <a:pt x="13510" y="4356"/>
                      <a:pt x="14168" y="4084"/>
                      <a:pt x="14865" y="4084"/>
                    </a:cubicBezTo>
                    <a:cubicBezTo>
                      <a:pt x="15562" y="4084"/>
                      <a:pt x="16220" y="4356"/>
                      <a:pt x="16710" y="4851"/>
                    </a:cubicBezTo>
                    <a:cubicBezTo>
                      <a:pt x="17203" y="5346"/>
                      <a:pt x="17476" y="6001"/>
                      <a:pt x="17476" y="6700"/>
                    </a:cubicBezTo>
                    <a:cubicBezTo>
                      <a:pt x="17476" y="7402"/>
                      <a:pt x="17207" y="8058"/>
                      <a:pt x="16710" y="8553"/>
                    </a:cubicBezTo>
                    <a:cubicBezTo>
                      <a:pt x="16710" y="8553"/>
                      <a:pt x="16710" y="8553"/>
                      <a:pt x="16710" y="8553"/>
                    </a:cubicBezTo>
                    <a:close/>
                    <a:moveTo>
                      <a:pt x="6798" y="18334"/>
                    </a:moveTo>
                    <a:lnTo>
                      <a:pt x="4289" y="19109"/>
                    </a:lnTo>
                    <a:cubicBezTo>
                      <a:pt x="4144" y="18677"/>
                      <a:pt x="3917" y="18297"/>
                      <a:pt x="3605" y="17985"/>
                    </a:cubicBezTo>
                    <a:cubicBezTo>
                      <a:pt x="3335" y="17714"/>
                      <a:pt x="3023" y="17506"/>
                      <a:pt x="2694" y="17336"/>
                    </a:cubicBezTo>
                    <a:lnTo>
                      <a:pt x="3839" y="14175"/>
                    </a:lnTo>
                    <a:lnTo>
                      <a:pt x="5387" y="14175"/>
                    </a:lnTo>
                    <a:lnTo>
                      <a:pt x="5387" y="15522"/>
                    </a:lnTo>
                    <a:cubicBezTo>
                      <a:pt x="5387" y="15898"/>
                      <a:pt x="5690" y="16198"/>
                      <a:pt x="6061" y="16198"/>
                    </a:cubicBezTo>
                    <a:lnTo>
                      <a:pt x="7251" y="16198"/>
                    </a:lnTo>
                    <a:cubicBezTo>
                      <a:pt x="7251" y="16198"/>
                      <a:pt x="6798" y="18334"/>
                      <a:pt x="6798" y="18334"/>
                    </a:cubicBezTo>
                    <a:close/>
                    <a:moveTo>
                      <a:pt x="20394" y="1163"/>
                    </a:moveTo>
                    <a:cubicBezTo>
                      <a:pt x="19646" y="412"/>
                      <a:pt x="18651" y="0"/>
                      <a:pt x="17595" y="0"/>
                    </a:cubicBezTo>
                    <a:cubicBezTo>
                      <a:pt x="16536" y="0"/>
                      <a:pt x="15543" y="412"/>
                      <a:pt x="14796" y="1160"/>
                    </a:cubicBezTo>
                    <a:lnTo>
                      <a:pt x="2895" y="13022"/>
                    </a:lnTo>
                    <a:cubicBezTo>
                      <a:pt x="2823" y="13090"/>
                      <a:pt x="2770" y="13176"/>
                      <a:pt x="2733" y="13268"/>
                    </a:cubicBezTo>
                    <a:lnTo>
                      <a:pt x="40" y="20694"/>
                    </a:lnTo>
                    <a:cubicBezTo>
                      <a:pt x="-46" y="20931"/>
                      <a:pt x="11" y="21205"/>
                      <a:pt x="185" y="21389"/>
                    </a:cubicBezTo>
                    <a:cubicBezTo>
                      <a:pt x="316" y="21524"/>
                      <a:pt x="491" y="21600"/>
                      <a:pt x="675" y="21600"/>
                    </a:cubicBezTo>
                    <a:cubicBezTo>
                      <a:pt x="741" y="21600"/>
                      <a:pt x="806" y="21590"/>
                      <a:pt x="872" y="21571"/>
                    </a:cubicBezTo>
                    <a:lnTo>
                      <a:pt x="7571" y="19511"/>
                    </a:lnTo>
                    <a:cubicBezTo>
                      <a:pt x="7676" y="19478"/>
                      <a:pt x="7771" y="19419"/>
                      <a:pt x="7850" y="19343"/>
                    </a:cubicBezTo>
                    <a:lnTo>
                      <a:pt x="20394" y="6771"/>
                    </a:lnTo>
                    <a:cubicBezTo>
                      <a:pt x="21140" y="6025"/>
                      <a:pt x="21554" y="5026"/>
                      <a:pt x="21554" y="3968"/>
                    </a:cubicBezTo>
                    <a:cubicBezTo>
                      <a:pt x="21551" y="2906"/>
                      <a:pt x="21140" y="1912"/>
                      <a:pt x="20394" y="1163"/>
                    </a:cubicBezTo>
                    <a:cubicBezTo>
                      <a:pt x="20394" y="1163"/>
                      <a:pt x="20394" y="1163"/>
                      <a:pt x="20394" y="1163"/>
                    </a:cubicBezTo>
                    <a:close/>
                  </a:path>
                </a:pathLst>
              </a:custGeom>
              <a:solidFill>
                <a:srgbClr val="FFFFFF"/>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8" name="组合 60"/>
          <p:cNvGrpSpPr/>
          <p:nvPr/>
        </p:nvGrpSpPr>
        <p:grpSpPr>
          <a:xfrm>
            <a:off x="4401961" y="3476869"/>
            <a:ext cx="1515723" cy="1153181"/>
            <a:chOff x="11600048" y="9245600"/>
            <a:chExt cx="4116217" cy="3066905"/>
          </a:xfrm>
        </p:grpSpPr>
        <p:sp>
          <p:nvSpPr>
            <p:cNvPr id="29" name="Shape 527"/>
            <p:cNvSpPr/>
            <p:nvPr/>
          </p:nvSpPr>
          <p:spPr>
            <a:xfrm>
              <a:off x="11600048" y="10871684"/>
              <a:ext cx="4116217" cy="1440821"/>
            </a:xfrm>
            <a:prstGeom prst="rect">
              <a:avLst/>
            </a:prstGeom>
            <a:ln w="12700">
              <a:miter lim="400000"/>
            </a:ln>
          </p:spPr>
          <p:txBody>
            <a:bodyPr lIns="0" tIns="0" rIns="0" bIns="0">
              <a:spAutoFit/>
            </a:bodyPr>
            <a:lstStyle/>
            <a:p>
              <a:pPr lvl="0" algn="ctr">
                <a:lnSpc>
                  <a:spcPct val="110000"/>
                </a:lnSpc>
                <a:defRPr sz="1800"/>
              </a:pPr>
              <a:r>
                <a:rPr lang="zh-CN" altLang="en-US"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rPr>
                <a:t>上线试运营</a:t>
              </a:r>
              <a:endParaRPr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900" kern="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a:t>
              </a:r>
              <a:endParaRPr lang="zh-CN" altLang="en-US" sz="900">
                <a:solidFill>
                  <a:schemeClr val="bg1">
                    <a:lumMod val="6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9" name="Group 542"/>
            <p:cNvGrpSpPr/>
            <p:nvPr/>
          </p:nvGrpSpPr>
          <p:grpSpPr>
            <a:xfrm>
              <a:off x="13068564" y="9245600"/>
              <a:ext cx="1252278" cy="1252278"/>
              <a:chExt cx="1252277" cy="1252277"/>
            </a:xfrm>
          </p:grpSpPr>
          <p:sp>
            <p:nvSpPr>
              <p:cNvPr id="43" name="Shape 540"/>
              <p:cNvSpPr/>
              <p:nvPr/>
            </p:nvSpPr>
            <p:spPr>
              <a:xfrm>
                <a:off x="0" y="0"/>
                <a:ext cx="1252278" cy="1252278"/>
              </a:xfrm>
              <a:custGeom>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chemeClr val="accent2"/>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44" name="Shape 541"/>
              <p:cNvSpPr/>
              <p:nvPr/>
            </p:nvSpPr>
            <p:spPr>
              <a:xfrm>
                <a:off x="292937" y="261367"/>
                <a:ext cx="666403" cy="729543"/>
              </a:xfrm>
              <a:custGeom>
                <a:cxnLst>
                  <a:cxn ang="0">
                    <a:pos x="wd2" y="hd2"/>
                  </a:cxn>
                  <a:cxn ang="5400000">
                    <a:pos x="wd2" y="hd2"/>
                  </a:cxn>
                  <a:cxn ang="10800000">
                    <a:pos x="wd2" y="hd2"/>
                  </a:cxn>
                  <a:cxn ang="16200000">
                    <a:pos x="wd2" y="hd2"/>
                  </a:cxn>
                </a:cxnLst>
                <a:rect l="0" t="0" r="r" b="b"/>
                <a:pathLst>
                  <a:path w="21600" h="21600" extrusionOk="0">
                    <a:moveTo>
                      <a:pt x="2887" y="0"/>
                    </a:moveTo>
                    <a:cubicBezTo>
                      <a:pt x="2408" y="0"/>
                      <a:pt x="2018" y="357"/>
                      <a:pt x="2018" y="795"/>
                    </a:cubicBezTo>
                    <a:lnTo>
                      <a:pt x="2018" y="9673"/>
                    </a:lnTo>
                    <a:cubicBezTo>
                      <a:pt x="2018" y="10110"/>
                      <a:pt x="2408" y="10468"/>
                      <a:pt x="2887" y="10468"/>
                    </a:cubicBezTo>
                    <a:cubicBezTo>
                      <a:pt x="3366" y="10468"/>
                      <a:pt x="3757" y="10110"/>
                      <a:pt x="3757" y="9673"/>
                    </a:cubicBezTo>
                    <a:lnTo>
                      <a:pt x="3757" y="1589"/>
                    </a:lnTo>
                    <a:lnTo>
                      <a:pt x="12607" y="1589"/>
                    </a:lnTo>
                    <a:lnTo>
                      <a:pt x="12607" y="7685"/>
                    </a:lnTo>
                    <a:cubicBezTo>
                      <a:pt x="12607" y="8122"/>
                      <a:pt x="12998" y="8480"/>
                      <a:pt x="13477" y="8480"/>
                    </a:cubicBezTo>
                    <a:lnTo>
                      <a:pt x="19713" y="8480"/>
                    </a:lnTo>
                    <a:cubicBezTo>
                      <a:pt x="19757" y="8480"/>
                      <a:pt x="19817" y="8481"/>
                      <a:pt x="19860" y="8468"/>
                    </a:cubicBezTo>
                    <a:lnTo>
                      <a:pt x="19860" y="20011"/>
                    </a:lnTo>
                    <a:lnTo>
                      <a:pt x="3757" y="20011"/>
                    </a:lnTo>
                    <a:lnTo>
                      <a:pt x="3757" y="16829"/>
                    </a:lnTo>
                    <a:cubicBezTo>
                      <a:pt x="3757" y="16391"/>
                      <a:pt x="3366" y="16034"/>
                      <a:pt x="2887" y="16034"/>
                    </a:cubicBezTo>
                    <a:cubicBezTo>
                      <a:pt x="2408" y="16034"/>
                      <a:pt x="2018" y="16391"/>
                      <a:pt x="2018" y="16829"/>
                    </a:cubicBezTo>
                    <a:lnTo>
                      <a:pt x="2018" y="20805"/>
                    </a:lnTo>
                    <a:cubicBezTo>
                      <a:pt x="2018" y="21243"/>
                      <a:pt x="2408" y="21600"/>
                      <a:pt x="2887" y="21600"/>
                    </a:cubicBezTo>
                    <a:lnTo>
                      <a:pt x="20730" y="21600"/>
                    </a:lnTo>
                    <a:cubicBezTo>
                      <a:pt x="21209" y="21600"/>
                      <a:pt x="21600" y="21243"/>
                      <a:pt x="21600" y="20805"/>
                    </a:cubicBezTo>
                    <a:lnTo>
                      <a:pt x="21600" y="6744"/>
                    </a:lnTo>
                    <a:cubicBezTo>
                      <a:pt x="21600" y="6519"/>
                      <a:pt x="21501" y="6307"/>
                      <a:pt x="21327" y="6161"/>
                    </a:cubicBezTo>
                    <a:lnTo>
                      <a:pt x="14317" y="211"/>
                    </a:lnTo>
                    <a:cubicBezTo>
                      <a:pt x="14158" y="79"/>
                      <a:pt x="13943" y="0"/>
                      <a:pt x="13725" y="0"/>
                    </a:cubicBezTo>
                    <a:lnTo>
                      <a:pt x="2887" y="0"/>
                    </a:lnTo>
                    <a:close/>
                    <a:moveTo>
                      <a:pt x="14347" y="2411"/>
                    </a:moveTo>
                    <a:lnTo>
                      <a:pt x="19612" y="6890"/>
                    </a:lnTo>
                    <a:lnTo>
                      <a:pt x="14347" y="6890"/>
                    </a:lnTo>
                    <a:cubicBezTo>
                      <a:pt x="14347" y="6890"/>
                      <a:pt x="14347" y="2411"/>
                      <a:pt x="14347" y="2411"/>
                    </a:cubicBezTo>
                    <a:close/>
                    <a:moveTo>
                      <a:pt x="7665" y="8599"/>
                    </a:moveTo>
                    <a:cubicBezTo>
                      <a:pt x="7442" y="8610"/>
                      <a:pt x="7224" y="8702"/>
                      <a:pt x="7064" y="8867"/>
                    </a:cubicBezTo>
                    <a:cubicBezTo>
                      <a:pt x="6745" y="9198"/>
                      <a:pt x="6773" y="9701"/>
                      <a:pt x="7136" y="9992"/>
                    </a:cubicBezTo>
                    <a:lnTo>
                      <a:pt x="9981" y="12299"/>
                    </a:lnTo>
                    <a:lnTo>
                      <a:pt x="870" y="12299"/>
                    </a:lnTo>
                    <a:cubicBezTo>
                      <a:pt x="392" y="12299"/>
                      <a:pt x="0" y="12656"/>
                      <a:pt x="0" y="13094"/>
                    </a:cubicBezTo>
                    <a:cubicBezTo>
                      <a:pt x="0" y="13531"/>
                      <a:pt x="392" y="13888"/>
                      <a:pt x="870" y="13888"/>
                    </a:cubicBezTo>
                    <a:lnTo>
                      <a:pt x="9939" y="13888"/>
                    </a:lnTo>
                    <a:lnTo>
                      <a:pt x="7136" y="16168"/>
                    </a:lnTo>
                    <a:cubicBezTo>
                      <a:pt x="6773" y="16460"/>
                      <a:pt x="6744" y="16962"/>
                      <a:pt x="7064" y="17293"/>
                    </a:cubicBezTo>
                    <a:cubicBezTo>
                      <a:pt x="7238" y="17465"/>
                      <a:pt x="7473" y="17558"/>
                      <a:pt x="7720" y="17558"/>
                    </a:cubicBezTo>
                    <a:cubicBezTo>
                      <a:pt x="7923" y="17558"/>
                      <a:pt x="8125" y="17494"/>
                      <a:pt x="8300" y="17362"/>
                    </a:cubicBezTo>
                    <a:lnTo>
                      <a:pt x="12826" y="13677"/>
                    </a:lnTo>
                    <a:cubicBezTo>
                      <a:pt x="13014" y="13532"/>
                      <a:pt x="13115" y="13307"/>
                      <a:pt x="13115" y="13082"/>
                    </a:cubicBezTo>
                    <a:cubicBezTo>
                      <a:pt x="13115" y="12857"/>
                      <a:pt x="13014" y="12641"/>
                      <a:pt x="12826" y="12483"/>
                    </a:cubicBezTo>
                    <a:lnTo>
                      <a:pt x="8300" y="8802"/>
                    </a:lnTo>
                    <a:cubicBezTo>
                      <a:pt x="8118" y="8656"/>
                      <a:pt x="7888" y="8587"/>
                      <a:pt x="7665" y="8599"/>
                    </a:cubicBezTo>
                    <a:close/>
                  </a:path>
                </a:pathLst>
              </a:custGeom>
              <a:solidFill>
                <a:srgbClr val="FFFFFF"/>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0" name="组合 57"/>
          <p:cNvGrpSpPr/>
          <p:nvPr/>
        </p:nvGrpSpPr>
        <p:grpSpPr>
          <a:xfrm>
            <a:off x="4401962" y="1547647"/>
            <a:ext cx="1515723" cy="1109714"/>
            <a:chOff x="11600049" y="4114800"/>
            <a:chExt cx="4116217" cy="2951304"/>
          </a:xfrm>
        </p:grpSpPr>
        <p:sp>
          <p:nvSpPr>
            <p:cNvPr id="26" name="Shape 524"/>
            <p:cNvSpPr/>
            <p:nvPr/>
          </p:nvSpPr>
          <p:spPr>
            <a:xfrm>
              <a:off x="11600049" y="5625283"/>
              <a:ext cx="4116217" cy="1440821"/>
            </a:xfrm>
            <a:prstGeom prst="rect">
              <a:avLst/>
            </a:prstGeom>
            <a:ln w="12700">
              <a:miter lim="400000"/>
            </a:ln>
          </p:spPr>
          <p:txBody>
            <a:bodyPr lIns="0" tIns="0" rIns="0" bIns="0">
              <a:spAutoFit/>
            </a:bodyPr>
            <a:lstStyle/>
            <a:p>
              <a:pPr lvl="0" algn="ctr">
                <a:lnSpc>
                  <a:spcPct val="110000"/>
                </a:lnSpc>
                <a:defRPr sz="1800"/>
              </a:pPr>
              <a:r>
                <a:rPr lang="zh-CN" altLang="en-US"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rPr>
                <a:t>封测</a:t>
              </a:r>
              <a:endParaRPr lang="en-US" altLang="zh-CN"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900" kern="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单击添加封测期工作描述文字内容</a:t>
              </a:r>
              <a:endParaRPr lang="zh-CN" altLang="en-US" sz="70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11" name="Group 545"/>
            <p:cNvGrpSpPr/>
            <p:nvPr/>
          </p:nvGrpSpPr>
          <p:grpSpPr>
            <a:xfrm>
              <a:off x="13068564" y="4114800"/>
              <a:ext cx="1252278" cy="1252285"/>
              <a:chExt cx="1252277" cy="1252283"/>
            </a:xfrm>
          </p:grpSpPr>
          <p:sp>
            <p:nvSpPr>
              <p:cNvPr id="46" name="Shape 543"/>
              <p:cNvSpPr/>
              <p:nvPr/>
            </p:nvSpPr>
            <p:spPr>
              <a:xfrm>
                <a:off x="0" y="0"/>
                <a:ext cx="1252278" cy="1252284"/>
              </a:xfrm>
              <a:custGeom>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chemeClr val="accent1"/>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47" name="Shape 544"/>
              <p:cNvSpPr/>
              <p:nvPr/>
            </p:nvSpPr>
            <p:spPr>
              <a:xfrm>
                <a:off x="274925" y="178870"/>
                <a:ext cx="715140" cy="889502"/>
              </a:xfrm>
              <a:custGeom>
                <a:cxnLst>
                  <a:cxn ang="0">
                    <a:pos x="wd2" y="hd2"/>
                  </a:cxn>
                  <a:cxn ang="5400000">
                    <a:pos x="wd2" y="hd2"/>
                  </a:cxn>
                  <a:cxn ang="10800000">
                    <a:pos x="wd2" y="hd2"/>
                  </a:cxn>
                  <a:cxn ang="16200000">
                    <a:pos x="wd2" y="hd2"/>
                  </a:cxn>
                </a:cxnLst>
                <a:rect l="0" t="0" r="r" b="b"/>
                <a:pathLst>
                  <a:path w="21534" h="21600" extrusionOk="0">
                    <a:moveTo>
                      <a:pt x="10986" y="13727"/>
                    </a:moveTo>
                    <a:cubicBezTo>
                      <a:pt x="10886" y="13807"/>
                      <a:pt x="10821" y="13909"/>
                      <a:pt x="10796" y="14020"/>
                    </a:cubicBezTo>
                    <a:cubicBezTo>
                      <a:pt x="10633" y="14769"/>
                      <a:pt x="10770" y="15397"/>
                      <a:pt x="10871" y="15855"/>
                    </a:cubicBezTo>
                    <a:cubicBezTo>
                      <a:pt x="11001" y="16451"/>
                      <a:pt x="10988" y="16602"/>
                      <a:pt x="10801" y="16704"/>
                    </a:cubicBezTo>
                    <a:cubicBezTo>
                      <a:pt x="10735" y="16740"/>
                      <a:pt x="10638" y="16782"/>
                      <a:pt x="10550" y="16782"/>
                    </a:cubicBezTo>
                    <a:cubicBezTo>
                      <a:pt x="10314" y="16782"/>
                      <a:pt x="10122" y="16462"/>
                      <a:pt x="10068" y="16363"/>
                    </a:cubicBezTo>
                    <a:cubicBezTo>
                      <a:pt x="9922" y="16094"/>
                      <a:pt x="9539" y="15965"/>
                      <a:pt x="9200" y="16072"/>
                    </a:cubicBezTo>
                    <a:cubicBezTo>
                      <a:pt x="7672" y="16550"/>
                      <a:pt x="8012" y="17811"/>
                      <a:pt x="8260" y="18731"/>
                    </a:cubicBezTo>
                    <a:cubicBezTo>
                      <a:pt x="8389" y="19208"/>
                      <a:pt x="8535" y="19749"/>
                      <a:pt x="8343" y="19941"/>
                    </a:cubicBezTo>
                    <a:cubicBezTo>
                      <a:pt x="8243" y="20040"/>
                      <a:pt x="8009" y="20062"/>
                      <a:pt x="7830" y="20062"/>
                    </a:cubicBezTo>
                    <a:cubicBezTo>
                      <a:pt x="7302" y="20062"/>
                      <a:pt x="6955" y="19979"/>
                      <a:pt x="6796" y="19815"/>
                    </a:cubicBezTo>
                    <a:cubicBezTo>
                      <a:pt x="6502" y="19511"/>
                      <a:pt x="6717" y="18819"/>
                      <a:pt x="6944" y="18086"/>
                    </a:cubicBezTo>
                    <a:cubicBezTo>
                      <a:pt x="7166" y="17371"/>
                      <a:pt x="7417" y="16560"/>
                      <a:pt x="7319" y="15789"/>
                    </a:cubicBezTo>
                    <a:cubicBezTo>
                      <a:pt x="7246" y="15220"/>
                      <a:pt x="6922" y="14932"/>
                      <a:pt x="6356" y="14932"/>
                    </a:cubicBezTo>
                    <a:lnTo>
                      <a:pt x="6356" y="14932"/>
                    </a:lnTo>
                    <a:cubicBezTo>
                      <a:pt x="6230" y="14932"/>
                      <a:pt x="6108" y="14945"/>
                      <a:pt x="5989" y="14958"/>
                    </a:cubicBezTo>
                    <a:cubicBezTo>
                      <a:pt x="5884" y="14969"/>
                      <a:pt x="5786" y="14980"/>
                      <a:pt x="5699" y="14980"/>
                    </a:cubicBezTo>
                    <a:cubicBezTo>
                      <a:pt x="5524" y="14980"/>
                      <a:pt x="5483" y="14931"/>
                      <a:pt x="5454" y="14896"/>
                    </a:cubicBezTo>
                    <a:cubicBezTo>
                      <a:pt x="5379" y="14807"/>
                      <a:pt x="5290" y="14599"/>
                      <a:pt x="5290" y="14121"/>
                    </a:cubicBezTo>
                    <a:lnTo>
                      <a:pt x="5292" y="12768"/>
                    </a:lnTo>
                    <a:cubicBezTo>
                      <a:pt x="5292" y="12623"/>
                      <a:pt x="5221" y="12484"/>
                      <a:pt x="5094" y="12380"/>
                    </a:cubicBezTo>
                    <a:lnTo>
                      <a:pt x="2415" y="10213"/>
                    </a:lnTo>
                    <a:lnTo>
                      <a:pt x="6779" y="6693"/>
                    </a:lnTo>
                    <a:lnTo>
                      <a:pt x="8570" y="8137"/>
                    </a:lnTo>
                    <a:lnTo>
                      <a:pt x="6405" y="10150"/>
                    </a:lnTo>
                    <a:cubicBezTo>
                      <a:pt x="6358" y="10194"/>
                      <a:pt x="6361" y="10259"/>
                      <a:pt x="6411" y="10300"/>
                    </a:cubicBezTo>
                    <a:cubicBezTo>
                      <a:pt x="6438" y="10321"/>
                      <a:pt x="6473" y="10332"/>
                      <a:pt x="6507" y="10332"/>
                    </a:cubicBezTo>
                    <a:cubicBezTo>
                      <a:pt x="6539" y="10332"/>
                      <a:pt x="6571" y="10323"/>
                      <a:pt x="6596" y="10305"/>
                    </a:cubicBezTo>
                    <a:lnTo>
                      <a:pt x="9093" y="8560"/>
                    </a:lnTo>
                    <a:lnTo>
                      <a:pt x="11369" y="10394"/>
                    </a:lnTo>
                    <a:lnTo>
                      <a:pt x="9906" y="11755"/>
                    </a:lnTo>
                    <a:cubicBezTo>
                      <a:pt x="9860" y="11798"/>
                      <a:pt x="9862" y="11864"/>
                      <a:pt x="9913" y="11905"/>
                    </a:cubicBezTo>
                    <a:cubicBezTo>
                      <a:pt x="9939" y="11926"/>
                      <a:pt x="9974" y="11937"/>
                      <a:pt x="10009" y="11937"/>
                    </a:cubicBezTo>
                    <a:cubicBezTo>
                      <a:pt x="10040" y="11937"/>
                      <a:pt x="10072" y="11928"/>
                      <a:pt x="10098" y="11910"/>
                    </a:cubicBezTo>
                    <a:lnTo>
                      <a:pt x="11785" y="10730"/>
                    </a:lnTo>
                    <a:lnTo>
                      <a:pt x="13244" y="11906"/>
                    </a:lnTo>
                    <a:cubicBezTo>
                      <a:pt x="13244" y="11906"/>
                      <a:pt x="10986" y="13727"/>
                      <a:pt x="10986" y="13727"/>
                    </a:cubicBezTo>
                    <a:close/>
                    <a:moveTo>
                      <a:pt x="21534" y="2084"/>
                    </a:moveTo>
                    <a:cubicBezTo>
                      <a:pt x="21534" y="1527"/>
                      <a:pt x="21265" y="1004"/>
                      <a:pt x="20777" y="610"/>
                    </a:cubicBezTo>
                    <a:cubicBezTo>
                      <a:pt x="20289" y="216"/>
                      <a:pt x="19641" y="0"/>
                      <a:pt x="18950" y="0"/>
                    </a:cubicBezTo>
                    <a:cubicBezTo>
                      <a:pt x="18261" y="0"/>
                      <a:pt x="17612" y="216"/>
                      <a:pt x="17124" y="610"/>
                    </a:cubicBezTo>
                    <a:lnTo>
                      <a:pt x="13867" y="3237"/>
                    </a:lnTo>
                    <a:lnTo>
                      <a:pt x="12140" y="1845"/>
                    </a:lnTo>
                    <a:cubicBezTo>
                      <a:pt x="11741" y="1523"/>
                      <a:pt x="11210" y="1346"/>
                      <a:pt x="10646" y="1346"/>
                    </a:cubicBezTo>
                    <a:cubicBezTo>
                      <a:pt x="10082" y="1346"/>
                      <a:pt x="9551" y="1523"/>
                      <a:pt x="9152" y="1845"/>
                    </a:cubicBezTo>
                    <a:lnTo>
                      <a:pt x="5804" y="4545"/>
                    </a:lnTo>
                    <a:cubicBezTo>
                      <a:pt x="5676" y="4648"/>
                      <a:pt x="5604" y="4788"/>
                      <a:pt x="5604" y="4933"/>
                    </a:cubicBezTo>
                    <a:cubicBezTo>
                      <a:pt x="5604" y="5075"/>
                      <a:pt x="5672" y="5211"/>
                      <a:pt x="5794" y="5313"/>
                    </a:cubicBezTo>
                    <a:lnTo>
                      <a:pt x="199" y="9824"/>
                    </a:lnTo>
                    <a:cubicBezTo>
                      <a:pt x="-65" y="10038"/>
                      <a:pt x="-66" y="10385"/>
                      <a:pt x="199" y="10598"/>
                    </a:cubicBezTo>
                    <a:lnTo>
                      <a:pt x="3384" y="13176"/>
                    </a:lnTo>
                    <a:lnTo>
                      <a:pt x="3382" y="14119"/>
                    </a:lnTo>
                    <a:cubicBezTo>
                      <a:pt x="3382" y="14838"/>
                      <a:pt x="3539" y="15359"/>
                      <a:pt x="3874" y="15758"/>
                    </a:cubicBezTo>
                    <a:cubicBezTo>
                      <a:pt x="4226" y="16178"/>
                      <a:pt x="4774" y="16441"/>
                      <a:pt x="5405" y="16504"/>
                    </a:cubicBezTo>
                    <a:cubicBezTo>
                      <a:pt x="5350" y="16886"/>
                      <a:pt x="5220" y="17304"/>
                      <a:pt x="5094" y="17713"/>
                    </a:cubicBezTo>
                    <a:cubicBezTo>
                      <a:pt x="4766" y="18772"/>
                      <a:pt x="4426" y="19866"/>
                      <a:pt x="5293" y="20761"/>
                    </a:cubicBezTo>
                    <a:cubicBezTo>
                      <a:pt x="5831" y="21318"/>
                      <a:pt x="6685" y="21600"/>
                      <a:pt x="7830" y="21600"/>
                    </a:cubicBezTo>
                    <a:cubicBezTo>
                      <a:pt x="8909" y="21600"/>
                      <a:pt x="9512" y="21222"/>
                      <a:pt x="9829" y="20906"/>
                    </a:cubicBezTo>
                    <a:cubicBezTo>
                      <a:pt x="10593" y="20141"/>
                      <a:pt x="10333" y="19179"/>
                      <a:pt x="10124" y="18404"/>
                    </a:cubicBezTo>
                    <a:cubicBezTo>
                      <a:pt x="10114" y="18363"/>
                      <a:pt x="10103" y="18323"/>
                      <a:pt x="10092" y="18282"/>
                    </a:cubicBezTo>
                    <a:cubicBezTo>
                      <a:pt x="10240" y="18308"/>
                      <a:pt x="10393" y="18321"/>
                      <a:pt x="10550" y="18321"/>
                    </a:cubicBezTo>
                    <a:cubicBezTo>
                      <a:pt x="11010" y="18321"/>
                      <a:pt x="11453" y="18206"/>
                      <a:pt x="11870" y="17979"/>
                    </a:cubicBezTo>
                    <a:cubicBezTo>
                      <a:pt x="12464" y="17654"/>
                      <a:pt x="12807" y="17168"/>
                      <a:pt x="12859" y="16573"/>
                    </a:cubicBezTo>
                    <a:cubicBezTo>
                      <a:pt x="12890" y="16231"/>
                      <a:pt x="12818" y="15904"/>
                      <a:pt x="12749" y="15588"/>
                    </a:cubicBezTo>
                    <a:cubicBezTo>
                      <a:pt x="12676" y="15252"/>
                      <a:pt x="12606" y="14934"/>
                      <a:pt x="12633" y="14574"/>
                    </a:cubicBezTo>
                    <a:lnTo>
                      <a:pt x="14956" y="12701"/>
                    </a:lnTo>
                    <a:cubicBezTo>
                      <a:pt x="15082" y="12794"/>
                      <a:pt x="15246" y="12847"/>
                      <a:pt x="15417" y="12847"/>
                    </a:cubicBezTo>
                    <a:cubicBezTo>
                      <a:pt x="15597" y="12847"/>
                      <a:pt x="15771" y="12789"/>
                      <a:pt x="15898" y="12686"/>
                    </a:cubicBezTo>
                    <a:lnTo>
                      <a:pt x="19246" y="9986"/>
                    </a:lnTo>
                    <a:cubicBezTo>
                      <a:pt x="19645" y="9663"/>
                      <a:pt x="19865" y="9236"/>
                      <a:pt x="19865" y="8781"/>
                    </a:cubicBezTo>
                    <a:cubicBezTo>
                      <a:pt x="19865" y="8326"/>
                      <a:pt x="19645" y="7898"/>
                      <a:pt x="19246" y="7576"/>
                    </a:cubicBezTo>
                    <a:lnTo>
                      <a:pt x="17520" y="6184"/>
                    </a:lnTo>
                    <a:lnTo>
                      <a:pt x="20777" y="3557"/>
                    </a:lnTo>
                    <a:cubicBezTo>
                      <a:pt x="21265" y="3163"/>
                      <a:pt x="21534" y="2640"/>
                      <a:pt x="21534" y="2084"/>
                    </a:cubicBezTo>
                    <a:cubicBezTo>
                      <a:pt x="21534" y="2084"/>
                      <a:pt x="21534" y="2084"/>
                      <a:pt x="21534" y="2084"/>
                    </a:cubicBezTo>
                    <a:close/>
                  </a:path>
                </a:pathLst>
              </a:custGeom>
              <a:solidFill>
                <a:srgbClr val="FFFFFF"/>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 name="组合 55"/>
          <p:cNvGrpSpPr/>
          <p:nvPr/>
        </p:nvGrpSpPr>
        <p:grpSpPr>
          <a:xfrm>
            <a:off x="706005" y="2681596"/>
            <a:ext cx="1389272" cy="694129"/>
            <a:chOff x="1581848" y="7286171"/>
            <a:chExt cx="3772817" cy="1846048"/>
          </a:xfrm>
        </p:grpSpPr>
        <p:sp>
          <p:nvSpPr>
            <p:cNvPr id="32" name="Shape 530"/>
            <p:cNvSpPr/>
            <p:nvPr/>
          </p:nvSpPr>
          <p:spPr>
            <a:xfrm>
              <a:off x="1581848" y="7286171"/>
              <a:ext cx="2251980" cy="1846048"/>
            </a:xfrm>
            <a:prstGeom prst="rect">
              <a:avLst/>
            </a:prstGeom>
            <a:ln w="12700">
              <a:miter lim="400000"/>
            </a:ln>
          </p:spPr>
          <p:txBody>
            <a:bodyPr lIns="0" tIns="0" rIns="0" bIns="0">
              <a:spAutoFit/>
            </a:bodyPr>
            <a:lstStyle/>
            <a:p>
              <a:pPr lvl="0" algn="r">
                <a:lnSpc>
                  <a:spcPct val="110000"/>
                </a:lnSpc>
                <a:defRPr sz="1800"/>
              </a:pPr>
              <a:r>
                <a:rPr lang="zh-CN" altLang="en-US"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rPr>
                <a:t>筹备期</a:t>
              </a:r>
              <a:endParaRPr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r">
                <a:lnSpc>
                  <a:spcPct val="110000"/>
                </a:lnSpc>
                <a:defRPr sz="1800"/>
              </a:pPr>
              <a:r>
                <a:rPr lang="zh-CN" altLang="en-US" sz="900" kern="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单击添加筹备期工作描述文字内容</a:t>
              </a:r>
              <a:endParaRPr sz="900">
                <a:solidFill>
                  <a:schemeClr val="bg1">
                    <a:lumMod val="6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13" name="Group 549"/>
            <p:cNvGrpSpPr/>
            <p:nvPr/>
          </p:nvGrpSpPr>
          <p:grpSpPr>
            <a:xfrm>
              <a:off x="4102363" y="7289800"/>
              <a:ext cx="1252302" cy="1252284"/>
              <a:chExt cx="1252301" cy="1252283"/>
            </a:xfrm>
          </p:grpSpPr>
          <p:sp>
            <p:nvSpPr>
              <p:cNvPr id="50" name="Shape 547"/>
              <p:cNvSpPr/>
              <p:nvPr/>
            </p:nvSpPr>
            <p:spPr>
              <a:xfrm>
                <a:off x="0" y="0"/>
                <a:ext cx="1252302" cy="1252284"/>
              </a:xfrm>
              <a:custGeom>
                <a:cxnLst>
                  <a:cxn ang="0">
                    <a:pos x="wd2" y="hd2"/>
                  </a:cxn>
                  <a:cxn ang="5400000">
                    <a:pos x="wd2" y="hd2"/>
                  </a:cxn>
                  <a:cxn ang="10800000">
                    <a:pos x="wd2" y="hd2"/>
                  </a:cxn>
                  <a:cxn ang="16200000">
                    <a:pos x="wd2" y="hd2"/>
                  </a:cxn>
                </a:cxnLst>
                <a:rect l="0" t="0" r="r" b="b"/>
                <a:pathLst>
                  <a:path w="21600" h="21600" extrusionOk="0">
                    <a:moveTo>
                      <a:pt x="21600" y="18535"/>
                    </a:moveTo>
                    <a:cubicBezTo>
                      <a:pt x="21600" y="20227"/>
                      <a:pt x="20228" y="21600"/>
                      <a:pt x="18535" y="21600"/>
                    </a:cubicBezTo>
                    <a:lnTo>
                      <a:pt x="3065" y="21600"/>
                    </a:lnTo>
                    <a:cubicBezTo>
                      <a:pt x="1372" y="21600"/>
                      <a:pt x="0" y="20227"/>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chemeClr val="accent1"/>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sp>
            <p:nvSpPr>
              <p:cNvPr id="51" name="Shape 548"/>
              <p:cNvSpPr/>
              <p:nvPr/>
            </p:nvSpPr>
            <p:spPr>
              <a:xfrm>
                <a:off x="219660" y="248677"/>
                <a:ext cx="812981" cy="751845"/>
              </a:xfrm>
              <a:custGeom>
                <a:cxnLst>
                  <a:cxn ang="0">
                    <a:pos x="wd2" y="hd2"/>
                  </a:cxn>
                  <a:cxn ang="5400000">
                    <a:pos x="wd2" y="hd2"/>
                  </a:cxn>
                  <a:cxn ang="10800000">
                    <a:pos x="wd2" y="hd2"/>
                  </a:cxn>
                  <a:cxn ang="16200000">
                    <a:pos x="wd2" y="hd2"/>
                  </a:cxn>
                </a:cxnLst>
                <a:rect l="0" t="0" r="r" b="b"/>
                <a:pathLst>
                  <a:path w="21600" h="21600" extrusionOk="0">
                    <a:moveTo>
                      <a:pt x="10731" y="0"/>
                    </a:moveTo>
                    <a:cubicBezTo>
                      <a:pt x="10354" y="0"/>
                      <a:pt x="10049" y="329"/>
                      <a:pt x="10049" y="738"/>
                    </a:cubicBezTo>
                    <a:lnTo>
                      <a:pt x="10049" y="3384"/>
                    </a:lnTo>
                    <a:cubicBezTo>
                      <a:pt x="10049" y="3790"/>
                      <a:pt x="10354" y="4122"/>
                      <a:pt x="10731" y="4122"/>
                    </a:cubicBezTo>
                    <a:cubicBezTo>
                      <a:pt x="11107" y="4122"/>
                      <a:pt x="11414" y="3790"/>
                      <a:pt x="11414" y="3384"/>
                    </a:cubicBezTo>
                    <a:lnTo>
                      <a:pt x="11414" y="738"/>
                    </a:lnTo>
                    <a:cubicBezTo>
                      <a:pt x="11414" y="329"/>
                      <a:pt x="11107" y="0"/>
                      <a:pt x="10731" y="0"/>
                    </a:cubicBezTo>
                    <a:close/>
                    <a:moveTo>
                      <a:pt x="3570" y="3247"/>
                    </a:moveTo>
                    <a:cubicBezTo>
                      <a:pt x="3388" y="3247"/>
                      <a:pt x="3215" y="3325"/>
                      <a:pt x="3086" y="3466"/>
                    </a:cubicBezTo>
                    <a:cubicBezTo>
                      <a:pt x="2957" y="3603"/>
                      <a:pt x="2888" y="3788"/>
                      <a:pt x="2888" y="3985"/>
                    </a:cubicBezTo>
                    <a:cubicBezTo>
                      <a:pt x="2888" y="4182"/>
                      <a:pt x="2957" y="4368"/>
                      <a:pt x="3086" y="4508"/>
                    </a:cubicBezTo>
                    <a:cubicBezTo>
                      <a:pt x="3086" y="4508"/>
                      <a:pt x="4819" y="6378"/>
                      <a:pt x="4819" y="6378"/>
                    </a:cubicBezTo>
                    <a:cubicBezTo>
                      <a:pt x="4946" y="6516"/>
                      <a:pt x="5117" y="6592"/>
                      <a:pt x="5299" y="6592"/>
                    </a:cubicBezTo>
                    <a:cubicBezTo>
                      <a:pt x="5484" y="6592"/>
                      <a:pt x="5655" y="6518"/>
                      <a:pt x="5783" y="6378"/>
                    </a:cubicBezTo>
                    <a:cubicBezTo>
                      <a:pt x="6050" y="6091"/>
                      <a:pt x="6050" y="5623"/>
                      <a:pt x="5783" y="5336"/>
                    </a:cubicBezTo>
                    <a:lnTo>
                      <a:pt x="4054" y="3466"/>
                    </a:lnTo>
                    <a:cubicBezTo>
                      <a:pt x="3924" y="3328"/>
                      <a:pt x="3753" y="3247"/>
                      <a:pt x="3570" y="3247"/>
                    </a:cubicBezTo>
                    <a:close/>
                    <a:moveTo>
                      <a:pt x="17889" y="3247"/>
                    </a:moveTo>
                    <a:cubicBezTo>
                      <a:pt x="17707" y="3247"/>
                      <a:pt x="17535" y="3325"/>
                      <a:pt x="17406" y="3466"/>
                    </a:cubicBezTo>
                    <a:lnTo>
                      <a:pt x="15677" y="5332"/>
                    </a:lnTo>
                    <a:cubicBezTo>
                      <a:pt x="15547" y="5472"/>
                      <a:pt x="15478" y="5660"/>
                      <a:pt x="15478" y="5855"/>
                    </a:cubicBezTo>
                    <a:cubicBezTo>
                      <a:pt x="15478" y="6054"/>
                      <a:pt x="15547" y="6238"/>
                      <a:pt x="15677" y="6378"/>
                    </a:cubicBezTo>
                    <a:cubicBezTo>
                      <a:pt x="15806" y="6518"/>
                      <a:pt x="15976" y="6592"/>
                      <a:pt x="16160" y="6592"/>
                    </a:cubicBezTo>
                    <a:cubicBezTo>
                      <a:pt x="16342" y="6592"/>
                      <a:pt x="16515" y="6516"/>
                      <a:pt x="16644" y="6378"/>
                    </a:cubicBezTo>
                    <a:lnTo>
                      <a:pt x="18373" y="4504"/>
                    </a:lnTo>
                    <a:cubicBezTo>
                      <a:pt x="18502" y="4364"/>
                      <a:pt x="18572" y="4182"/>
                      <a:pt x="18572" y="3985"/>
                    </a:cubicBezTo>
                    <a:cubicBezTo>
                      <a:pt x="18572" y="3791"/>
                      <a:pt x="18502" y="3602"/>
                      <a:pt x="18373" y="3462"/>
                    </a:cubicBezTo>
                    <a:cubicBezTo>
                      <a:pt x="18244" y="3324"/>
                      <a:pt x="18071" y="3247"/>
                      <a:pt x="17889" y="3247"/>
                    </a:cubicBezTo>
                    <a:close/>
                    <a:moveTo>
                      <a:pt x="10742" y="6245"/>
                    </a:moveTo>
                    <a:cubicBezTo>
                      <a:pt x="8004" y="6245"/>
                      <a:pt x="5775" y="8654"/>
                      <a:pt x="5775" y="11612"/>
                    </a:cubicBezTo>
                    <a:cubicBezTo>
                      <a:pt x="5775" y="13742"/>
                      <a:pt x="6904" y="16089"/>
                      <a:pt x="8457" y="17291"/>
                    </a:cubicBezTo>
                    <a:lnTo>
                      <a:pt x="8457" y="20425"/>
                    </a:lnTo>
                    <a:cubicBezTo>
                      <a:pt x="8457" y="20755"/>
                      <a:pt x="8662" y="21041"/>
                      <a:pt x="8955" y="21124"/>
                    </a:cubicBezTo>
                    <a:lnTo>
                      <a:pt x="10573" y="21577"/>
                    </a:lnTo>
                    <a:cubicBezTo>
                      <a:pt x="10628" y="21591"/>
                      <a:pt x="10685" y="21600"/>
                      <a:pt x="10742" y="21600"/>
                    </a:cubicBezTo>
                    <a:cubicBezTo>
                      <a:pt x="10799" y="21600"/>
                      <a:pt x="10853" y="21591"/>
                      <a:pt x="10908" y="21577"/>
                    </a:cubicBezTo>
                    <a:lnTo>
                      <a:pt x="12525" y="21124"/>
                    </a:lnTo>
                    <a:cubicBezTo>
                      <a:pt x="12819" y="21041"/>
                      <a:pt x="13024" y="20752"/>
                      <a:pt x="13024" y="20425"/>
                    </a:cubicBezTo>
                    <a:lnTo>
                      <a:pt x="13024" y="17291"/>
                    </a:lnTo>
                    <a:cubicBezTo>
                      <a:pt x="14577" y="16089"/>
                      <a:pt x="15705" y="13742"/>
                      <a:pt x="15705" y="11612"/>
                    </a:cubicBezTo>
                    <a:cubicBezTo>
                      <a:pt x="15705" y="8654"/>
                      <a:pt x="13478" y="6245"/>
                      <a:pt x="10742" y="6245"/>
                    </a:cubicBezTo>
                    <a:close/>
                    <a:moveTo>
                      <a:pt x="10742" y="7693"/>
                    </a:moveTo>
                    <a:cubicBezTo>
                      <a:pt x="12741" y="7693"/>
                      <a:pt x="14366" y="9453"/>
                      <a:pt x="14366" y="11616"/>
                    </a:cubicBezTo>
                    <a:cubicBezTo>
                      <a:pt x="14368" y="13412"/>
                      <a:pt x="13315" y="15469"/>
                      <a:pt x="11970" y="16303"/>
                    </a:cubicBezTo>
                    <a:cubicBezTo>
                      <a:pt x="11706" y="16468"/>
                      <a:pt x="11576" y="16801"/>
                      <a:pt x="11655" y="17119"/>
                    </a:cubicBezTo>
                    <a:cubicBezTo>
                      <a:pt x="11664" y="17153"/>
                      <a:pt x="11675" y="17186"/>
                      <a:pt x="11688" y="17217"/>
                    </a:cubicBezTo>
                    <a:lnTo>
                      <a:pt x="11688" y="17896"/>
                    </a:lnTo>
                    <a:lnTo>
                      <a:pt x="9793" y="17896"/>
                    </a:lnTo>
                    <a:lnTo>
                      <a:pt x="9793" y="17217"/>
                    </a:lnTo>
                    <a:cubicBezTo>
                      <a:pt x="9806" y="17186"/>
                      <a:pt x="9816" y="17153"/>
                      <a:pt x="9825" y="17119"/>
                    </a:cubicBezTo>
                    <a:cubicBezTo>
                      <a:pt x="9902" y="16804"/>
                      <a:pt x="9773" y="16468"/>
                      <a:pt x="9511" y="16303"/>
                    </a:cubicBezTo>
                    <a:cubicBezTo>
                      <a:pt x="8167" y="15469"/>
                      <a:pt x="7115" y="13412"/>
                      <a:pt x="7115" y="11616"/>
                    </a:cubicBezTo>
                    <a:cubicBezTo>
                      <a:pt x="7115" y="9453"/>
                      <a:pt x="8741" y="7693"/>
                      <a:pt x="10742" y="7693"/>
                    </a:cubicBezTo>
                    <a:close/>
                    <a:moveTo>
                      <a:pt x="682" y="10866"/>
                    </a:moveTo>
                    <a:cubicBezTo>
                      <a:pt x="305" y="10866"/>
                      <a:pt x="0" y="11196"/>
                      <a:pt x="0" y="11604"/>
                    </a:cubicBezTo>
                    <a:cubicBezTo>
                      <a:pt x="0" y="12009"/>
                      <a:pt x="305" y="12342"/>
                      <a:pt x="682" y="12342"/>
                    </a:cubicBezTo>
                    <a:lnTo>
                      <a:pt x="3130" y="12342"/>
                    </a:lnTo>
                    <a:cubicBezTo>
                      <a:pt x="3505" y="12342"/>
                      <a:pt x="3808" y="12009"/>
                      <a:pt x="3808" y="11604"/>
                    </a:cubicBezTo>
                    <a:cubicBezTo>
                      <a:pt x="3808" y="11196"/>
                      <a:pt x="3505" y="10866"/>
                      <a:pt x="3130" y="10866"/>
                    </a:cubicBezTo>
                    <a:lnTo>
                      <a:pt x="682" y="10866"/>
                    </a:lnTo>
                    <a:close/>
                    <a:moveTo>
                      <a:pt x="18470" y="10866"/>
                    </a:moveTo>
                    <a:cubicBezTo>
                      <a:pt x="18095" y="10866"/>
                      <a:pt x="17788" y="11196"/>
                      <a:pt x="17788" y="11604"/>
                    </a:cubicBezTo>
                    <a:cubicBezTo>
                      <a:pt x="17788" y="12009"/>
                      <a:pt x="18095" y="12342"/>
                      <a:pt x="18470" y="12342"/>
                    </a:cubicBezTo>
                    <a:lnTo>
                      <a:pt x="20918" y="12342"/>
                    </a:lnTo>
                    <a:cubicBezTo>
                      <a:pt x="21295" y="12342"/>
                      <a:pt x="21600" y="12009"/>
                      <a:pt x="21600" y="11604"/>
                    </a:cubicBezTo>
                    <a:cubicBezTo>
                      <a:pt x="21600" y="11196"/>
                      <a:pt x="21295" y="10866"/>
                      <a:pt x="20918" y="10866"/>
                    </a:cubicBezTo>
                    <a:lnTo>
                      <a:pt x="18470" y="10866"/>
                    </a:lnTo>
                    <a:close/>
                    <a:moveTo>
                      <a:pt x="5299" y="16737"/>
                    </a:moveTo>
                    <a:cubicBezTo>
                      <a:pt x="5117" y="16737"/>
                      <a:pt x="4945" y="16811"/>
                      <a:pt x="4815" y="16951"/>
                    </a:cubicBezTo>
                    <a:lnTo>
                      <a:pt x="3086" y="18821"/>
                    </a:lnTo>
                    <a:cubicBezTo>
                      <a:pt x="2820" y="19111"/>
                      <a:pt x="2820" y="19580"/>
                      <a:pt x="3086" y="19867"/>
                    </a:cubicBezTo>
                    <a:cubicBezTo>
                      <a:pt x="3215" y="20007"/>
                      <a:pt x="3388" y="20082"/>
                      <a:pt x="3570" y="20082"/>
                    </a:cubicBezTo>
                    <a:cubicBezTo>
                      <a:pt x="3753" y="20082"/>
                      <a:pt x="3924" y="20007"/>
                      <a:pt x="4054" y="19867"/>
                    </a:cubicBezTo>
                    <a:lnTo>
                      <a:pt x="5783" y="17993"/>
                    </a:lnTo>
                    <a:cubicBezTo>
                      <a:pt x="5912" y="17856"/>
                      <a:pt x="5981" y="17669"/>
                      <a:pt x="5981" y="17474"/>
                    </a:cubicBezTo>
                    <a:cubicBezTo>
                      <a:pt x="5981" y="17277"/>
                      <a:pt x="5912" y="17092"/>
                      <a:pt x="5783" y="16951"/>
                    </a:cubicBezTo>
                    <a:cubicBezTo>
                      <a:pt x="5655" y="16811"/>
                      <a:pt x="5484" y="16737"/>
                      <a:pt x="5299" y="16737"/>
                    </a:cubicBezTo>
                    <a:close/>
                    <a:moveTo>
                      <a:pt x="16160" y="16737"/>
                    </a:moveTo>
                    <a:cubicBezTo>
                      <a:pt x="15978" y="16737"/>
                      <a:pt x="15806" y="16811"/>
                      <a:pt x="15677" y="16951"/>
                    </a:cubicBezTo>
                    <a:cubicBezTo>
                      <a:pt x="15547" y="17092"/>
                      <a:pt x="15478" y="17277"/>
                      <a:pt x="15478" y="17474"/>
                    </a:cubicBezTo>
                    <a:cubicBezTo>
                      <a:pt x="15478" y="17669"/>
                      <a:pt x="15547" y="17856"/>
                      <a:pt x="15677" y="17993"/>
                    </a:cubicBezTo>
                    <a:lnTo>
                      <a:pt x="17409" y="19867"/>
                    </a:lnTo>
                    <a:cubicBezTo>
                      <a:pt x="17536" y="20007"/>
                      <a:pt x="17707" y="20082"/>
                      <a:pt x="17889" y="20082"/>
                    </a:cubicBezTo>
                    <a:cubicBezTo>
                      <a:pt x="18071" y="20082"/>
                      <a:pt x="18244" y="20007"/>
                      <a:pt x="18373" y="19867"/>
                    </a:cubicBezTo>
                    <a:cubicBezTo>
                      <a:pt x="18638" y="19578"/>
                      <a:pt x="18638" y="19108"/>
                      <a:pt x="18373" y="18821"/>
                    </a:cubicBezTo>
                    <a:cubicBezTo>
                      <a:pt x="18373" y="18821"/>
                      <a:pt x="16640" y="16951"/>
                      <a:pt x="16640" y="16951"/>
                    </a:cubicBezTo>
                    <a:cubicBezTo>
                      <a:pt x="16513" y="16811"/>
                      <a:pt x="16342" y="16737"/>
                      <a:pt x="16160" y="16737"/>
                    </a:cubicBezTo>
                    <a:close/>
                    <a:moveTo>
                      <a:pt x="9797" y="18985"/>
                    </a:moveTo>
                    <a:lnTo>
                      <a:pt x="11688" y="18985"/>
                    </a:lnTo>
                    <a:cubicBezTo>
                      <a:pt x="11688" y="18985"/>
                      <a:pt x="11688" y="19863"/>
                      <a:pt x="11688" y="19863"/>
                    </a:cubicBezTo>
                    <a:lnTo>
                      <a:pt x="10742" y="20129"/>
                    </a:lnTo>
                    <a:lnTo>
                      <a:pt x="9797" y="19863"/>
                    </a:lnTo>
                    <a:lnTo>
                      <a:pt x="9797" y="18985"/>
                    </a:lnTo>
                    <a:close/>
                  </a:path>
                </a:pathLst>
              </a:custGeom>
              <a:solidFill>
                <a:srgbClr val="FFFFFF"/>
              </a:solidFill>
              <a:ln w="12700" cap="flat">
                <a:noFill/>
                <a:miter lim="400000"/>
              </a:ln>
              <a:effectLst/>
            </p:spPr>
            <p:txBody>
              <a:bodyPr wrap="square" lIns="32978" tIns="32978" rIns="32978" bIns="32978" numCol="1" anchor="ctr">
                <a:noAutofit/>
              </a:bodyPr>
              <a:lstStyle/>
              <a:p>
                <a:pPr defTabSz="16129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组合 61"/>
          <p:cNvGrpSpPr/>
          <p:nvPr/>
        </p:nvGrpSpPr>
        <p:grpSpPr>
          <a:xfrm>
            <a:off x="2735010" y="3206820"/>
            <a:ext cx="1515723" cy="1620932"/>
            <a:chOff x="6645500" y="8544464"/>
            <a:chExt cx="4116217" cy="4310895"/>
          </a:xfrm>
        </p:grpSpPr>
        <p:sp>
          <p:nvSpPr>
            <p:cNvPr id="30" name="Shape 528"/>
            <p:cNvSpPr/>
            <p:nvPr/>
          </p:nvSpPr>
          <p:spPr>
            <a:xfrm>
              <a:off x="6645500" y="11414539"/>
              <a:ext cx="4116217" cy="1440820"/>
            </a:xfrm>
            <a:prstGeom prst="rect">
              <a:avLst/>
            </a:prstGeom>
            <a:ln w="12700">
              <a:miter lim="400000"/>
            </a:ln>
          </p:spPr>
          <p:txBody>
            <a:bodyPr lIns="0" tIns="0" rIns="0" bIns="0">
              <a:spAutoFit/>
            </a:bodyPr>
            <a:lstStyle/>
            <a:p>
              <a:pPr lvl="0" algn="ctr">
                <a:lnSpc>
                  <a:spcPct val="110000"/>
                </a:lnSpc>
                <a:defRPr sz="1800"/>
              </a:pPr>
              <a:r>
                <a:rPr lang="zh-CN" altLang="en-US"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rPr>
                <a:t>正式上线运营</a:t>
              </a:r>
              <a:endParaRPr sz="1400" b="1">
                <a:solidFill>
                  <a:schemeClr val="bg1">
                    <a:lumMod val="6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900" kern="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a:t>
              </a:r>
              <a:endParaRPr lang="zh-CN" altLang="en-US" sz="100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pic>
          <p:nvPicPr>
            <p:cNvPr id="52" name="05_How We Work_Done.jpg"/>
            <p:cNvPicPr/>
            <p:nvPr/>
          </p:nvPicPr>
          <p:blipFill>
            <a:blip r:embed="rId3">
              <a:extLst>
                <a:ext uri="{28A0092B-C50C-407E-A947-70E740481C1C}">
                  <a14:useLocalDpi xmlns:a14="http://schemas.microsoft.com/office/drawing/2010/main" val="0"/>
                </a:ext>
              </a:extLst>
            </a:blip>
            <a:stretch>
              <a:fillRect/>
            </a:stretch>
          </p:blipFill>
          <p:spPr>
            <a:xfrm>
              <a:off x="7414419" y="8544464"/>
              <a:ext cx="2654697" cy="2654697"/>
            </a:xfrm>
            <a:prstGeom prst="roundRect">
              <a:avLst>
                <a:gd name="adj" fmla="val 13617"/>
              </a:avLst>
            </a:prstGeom>
            <a:solidFill>
              <a:srgbClr val="FFFFFF">
                <a:shade val="85000"/>
              </a:srgbClr>
            </a:solidFill>
            <a:ln>
              <a:noFill/>
            </a:ln>
            <a:effectLst/>
          </p:spPr>
        </p:pic>
      </p:grpSp>
    </p:spTree>
  </p:cSld>
  <p:clrMapOvr>
    <a:masterClrMapping/>
  </p:clrMapOvr>
  <mc:AlternateContent>
    <mc:Choice xmlns:p14="http://schemas.microsoft.com/office/powerpoint/2010/main" Requires="p14">
      <p:transition spd="slow" advClick="0" advTm="0" p14:dur="1600">
        <p14:conveyor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1000"/>
                                        <p:tgtEl>
                                          <p:spTgt spid="48"/>
                                        </p:tgtEl>
                                      </p:cBhvr>
                                    </p:animEffect>
                                  </p:childTnLst>
                                </p:cTn>
                              </p:par>
                              <p:par>
                                <p:cTn id="8" presetID="53" presetClass="entr" presetSubtype="16"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nodeType="afterGroup">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1000"/>
                                        <p:tgtEl>
                                          <p:spTgt spid="23"/>
                                        </p:tgtEl>
                                      </p:cBhvr>
                                    </p:animEffect>
                                  </p:childTnLst>
                                </p:cTn>
                              </p:par>
                              <p:par>
                                <p:cTn id="17" presetID="53" presetClass="entr" presetSubtype="16"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1000"/>
                                        <p:tgtEl>
                                          <p:spTgt spid="24"/>
                                        </p:tgtEl>
                                      </p:cBhvr>
                                    </p:animEffect>
                                  </p:childTnLst>
                                </p:cTn>
                              </p:par>
                              <p:par>
                                <p:cTn id="26" presetID="53" presetClass="entr" presetSubtype="16"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nodeType="afterGroup">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1000"/>
                                        <p:tgtEl>
                                          <p:spTgt spid="25"/>
                                        </p:tgtEl>
                                      </p:cBhvr>
                                    </p:animEffect>
                                  </p:childTnLst>
                                </p:cTn>
                              </p:par>
                              <p:par>
                                <p:cTn id="35" presetID="53" presetClass="entr" presetSubtype="16"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nodeType="afterGroup">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1000"/>
                                        <p:tgtEl>
                                          <p:spTgt spid="20"/>
                                        </p:tgtEl>
                                      </p:cBhvr>
                                    </p:animEffect>
                                  </p:childTnLst>
                                </p:cTn>
                              </p:par>
                              <p:par>
                                <p:cTn id="44" presetID="53" presetClass="entr" presetSubtype="16" fill="hold" nodeType="withEffect">
                                  <p:stCondLst>
                                    <p:cond delay="50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par>
                          <p:cTn id="49" fill="hold" nodeType="afterGroup">
                            <p:stCondLst>
                              <p:cond delay="5000"/>
                            </p:stCondLst>
                            <p:childTnLst>
                              <p:par>
                                <p:cTn id="50" presetID="22" presetClass="entr" presetSubtype="2"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1000"/>
                                        <p:tgtEl>
                                          <p:spTgt spid="22"/>
                                        </p:tgtEl>
                                      </p:cBhvr>
                                    </p:animEffect>
                                  </p:childTnLst>
                                </p:cTn>
                              </p:par>
                              <p:par>
                                <p:cTn id="53" presetID="53" presetClass="entr" presetSubtype="16"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par>
                          <p:cTn id="58" fill="hold" nodeType="afterGroup">
                            <p:stCondLst>
                              <p:cond delay="6000"/>
                            </p:stCondLst>
                            <p:childTnLst>
                              <p:par>
                                <p:cTn id="59" presetID="22" presetClass="entr" presetSubtype="2"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right)">
                                      <p:cBhvr>
                                        <p:cTn id="61" dur="1000"/>
                                        <p:tgtEl>
                                          <p:spTgt spid="21"/>
                                        </p:tgtEl>
                                      </p:cBhvr>
                                    </p:animEffect>
                                  </p:childTnLst>
                                </p:cTn>
                              </p:par>
                              <p:par>
                                <p:cTn id="62" presetID="53" presetClass="entr" presetSubtype="16" fill="hold" nodeType="withEffect">
                                  <p:stCondLst>
                                    <p:cond delay="5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48"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5" name="Freeform 8"/>
          <p:cNvSpPr/>
          <p:nvPr/>
        </p:nvSpPr>
        <p:spPr bwMode="auto">
          <a:xfrm>
            <a:off x="1434017" y="1278996"/>
            <a:ext cx="2536572" cy="2534761"/>
          </a:xfrm>
          <a:custGeom>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1"/>
          </a:solidFill>
          <a:ln w="0">
            <a:noFill/>
            <a:prstDash val="solid"/>
            <a:round/>
          </a:ln>
        </p:spPr>
        <p:txBody>
          <a:bodyPr vert="horz" wrap="square" lIns="91446" tIns="45723" rIns="91446" bIns="45723" numCol="1" anchor="t" anchorCtr="0" compatLnSpc="1"/>
          <a:lstStyle/>
          <a:p>
            <a:endParaRPr lang="zh-CN" altLang="en-US"/>
          </a:p>
        </p:txBody>
      </p:sp>
      <p:sp>
        <p:nvSpPr>
          <p:cNvPr id="2050" name="文本框 2"/>
          <p:cNvSpPr txBox="1">
            <a:spLocks noChangeArrowheads="1"/>
          </p:cNvSpPr>
          <p:nvPr>
            <p:custDataLst>
              <p:tags r:id="rId3"/>
            </p:custDataLst>
          </p:nvPr>
        </p:nvSpPr>
        <p:spPr bwMode="auto">
          <a:xfrm>
            <a:off x="2099220" y="1742064"/>
            <a:ext cx="1206167" cy="111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73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02</a:t>
            </a:r>
            <a:endParaRPr lang="zh-CN" altLang="en-US" sz="73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7" name="直接连接符 6"/>
          <p:cNvCxnSpPr/>
          <p:nvPr>
            <p:custDataLst>
              <p:tags r:id="rId4"/>
            </p:custDataLst>
          </p:nvPr>
        </p:nvCxnSpPr>
        <p:spPr>
          <a:xfrm>
            <a:off x="4412667" y="2572544"/>
            <a:ext cx="2946528"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5"/>
            </p:custDataLst>
          </p:nvPr>
        </p:nvSpPr>
        <p:spPr bwMode="auto">
          <a:xfrm>
            <a:off x="1469694" y="2752040"/>
            <a:ext cx="2465220" cy="30777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00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4412668" y="1955231"/>
            <a:ext cx="3177687" cy="615553"/>
          </a:xfrm>
          <a:prstGeom prst="rect">
            <a:avLst/>
          </a:prstGeom>
        </p:spPr>
        <p:txBody>
          <a:bodyPr wrap="square" lIns="0" tIns="0" rIns="0" bIns="0">
            <a:spAutoFit/>
          </a:bodyPr>
          <a:lstStyle/>
          <a:p>
            <a:pPr lvl="0"/>
            <a:r>
              <a:rPr lang="zh-CN" altLang="en-US" sz="4000">
                <a:solidFill>
                  <a:schemeClr val="accent1"/>
                </a:solidFill>
                <a:latin typeface="Arial" panose="020b0604020202020204" pitchFamily="34" charset="0"/>
                <a:ea typeface="微软雅黑" panose="020b0503020204020204" pitchFamily="34" charset="-122"/>
                <a:sym typeface="Arial" panose="020b0604020202020204" pitchFamily="34" charset="0"/>
              </a:rPr>
              <a:t>工作完成情况</a:t>
            </a:r>
            <a:endParaRPr lang="en-US" altLang="zh-CN" sz="40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1"/>
          <p:cNvSpPr txBox="1"/>
          <p:nvPr/>
        </p:nvSpPr>
        <p:spPr>
          <a:xfrm>
            <a:off x="4412667" y="2629323"/>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5937496" y="2629323"/>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1"/>
          <p:cNvSpPr txBox="1"/>
          <p:nvPr/>
        </p:nvSpPr>
        <p:spPr>
          <a:xfrm>
            <a:off x="4412667" y="2895668"/>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1"/>
          <p:cNvSpPr txBox="1"/>
          <p:nvPr/>
        </p:nvSpPr>
        <p:spPr>
          <a:xfrm>
            <a:off x="5937496" y="2895668"/>
            <a:ext cx="1421700" cy="240837"/>
          </a:xfrm>
          <a:prstGeom prst="rect">
            <a:avLst/>
          </a:prstGeom>
          <a:noFill/>
        </p:spPr>
        <p:txBody>
          <a:bodyPr wrap="none" lIns="65032" tIns="32516" rIns="65032" bIns="32516" rtlCol="0">
            <a:spAutoFit/>
          </a:bodyPr>
          <a:lstStyle/>
          <a:p>
            <a:pPr marL="121920" lvl="1" indent="-121920">
              <a:buFont typeface="Arial" panose="020b0604020202020204" pitchFamily="34" charset="0"/>
              <a:buChar char="•"/>
            </a:pPr>
            <a:r>
              <a:rPr lang="zh-CN" altLang="en-US" sz="110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1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6"/>
    </p:custDataLst>
  </p:cSld>
  <p:clrMapOvr>
    <a:masterClrMapping/>
  </p:clrMapOvr>
  <mc:AlternateContent>
    <mc:Choice xmlns:p15="http://schemas.microsoft.com/office/powerpoint/2012/main" Requires="p15">
      <p:transition spd="slow" advClick="0" advTm="0" p14:dur="2000">
        <p15:prstTrans prst="cru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0-#ppt_w/2"/>
                                          </p:val>
                                        </p:tav>
                                        <p:tav tm="100000">
                                          <p:val>
                                            <p:strVal val="#ppt_x"/>
                                          </p:val>
                                        </p:tav>
                                      </p:tavLst>
                                    </p:anim>
                                    <p:anim calcmode="lin" valueType="num">
                                      <p:cBhvr additive="base">
                                        <p:cTn id="19"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nodeType="afterGroup">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p:tgtEl>
                                          <p:spTgt spid="11"/>
                                        </p:tgtEl>
                                        <p:attrNameLst>
                                          <p:attrName>ppt_x</p:attrName>
                                        </p:attrNameLst>
                                      </p:cBhvr>
                                      <p:tavLst>
                                        <p:tav tm="0">
                                          <p:val>
                                            <p:strVal val="#ppt_x-#ppt_w*1.125000"/>
                                          </p:val>
                                        </p:tav>
                                        <p:tav tm="100000">
                                          <p:val>
                                            <p:strVal val="#ppt_x"/>
                                          </p:val>
                                        </p:tav>
                                      </p:tavLst>
                                    </p:anim>
                                    <p:animEffect transition="in" filter="wipe(right)">
                                      <p:cBhvr>
                                        <p:cTn id="35" dur="500"/>
                                        <p:tgtEl>
                                          <p:spTgt spid="11"/>
                                        </p:tgtEl>
                                      </p:cBhvr>
                                    </p:animEffect>
                                  </p:childTnLst>
                                </p:cTn>
                              </p:par>
                            </p:childTnLst>
                          </p:cTn>
                        </p:par>
                        <p:par>
                          <p:cTn id="36" fill="hold" nodeType="afterGroup">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ppt_x</p:attrName>
                                        </p:attrNameLst>
                                      </p:cBhvr>
                                      <p:tavLst>
                                        <p:tav tm="0">
                                          <p:val>
                                            <p:strVal val="#ppt_x-#ppt_w*1.125000"/>
                                          </p:val>
                                        </p:tav>
                                        <p:tav tm="100000">
                                          <p:val>
                                            <p:strVal val="#ppt_x"/>
                                          </p:val>
                                        </p:tav>
                                      </p:tavLst>
                                    </p:anim>
                                    <p:animEffect transition="in" filter="wipe(right)">
                                      <p:cBhvr>
                                        <p:cTn id="40" dur="500"/>
                                        <p:tgtEl>
                                          <p:spTgt spid="12"/>
                                        </p:tgtEl>
                                      </p:cBhvr>
                                    </p:animEffect>
                                  </p:childTnLst>
                                </p:cTn>
                              </p:par>
                            </p:childTnLst>
                          </p:cTn>
                        </p:par>
                        <p:par>
                          <p:cTn id="41" fill="hold" nodeType="afterGroup">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par>
                          <p:cTn id="46" fill="hold" nodeType="afterGroup">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50" grpId="0"/>
      <p:bldP spid="2052" grpId="0"/>
      <p:bldP spid="8"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矩形 6"/>
          <p:cNvSpPr/>
          <p:nvPr/>
        </p:nvSpPr>
        <p:spPr>
          <a:xfrm>
            <a:off x="2500759" y="1212381"/>
            <a:ext cx="5413194" cy="72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8" name="TextBox 7"/>
          <p:cNvSpPr txBox="1"/>
          <p:nvPr/>
        </p:nvSpPr>
        <p:spPr>
          <a:xfrm>
            <a:off x="2411760" y="1249401"/>
            <a:ext cx="5760640" cy="507825"/>
          </a:xfrm>
          <a:prstGeom prst="rect">
            <a:avLst/>
          </a:prstGeom>
          <a:noFill/>
        </p:spPr>
        <p:txBody>
          <a:bodyPr wrap="square" lIns="91434" tIns="45717" rIns="91434" bIns="45717" rtlCol="0">
            <a:spAutoFit/>
          </a:bodyPr>
          <a:lstStyle/>
          <a:p>
            <a:pPr>
              <a:lnSpc>
                <a:spcPct val="15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根据自己的需要添加适当的文字，据研究，在幻灯片中，一页的文字最好不要超过</a:t>
            </a: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字，模板中的所有颜色板式均可编辑替换，可以根据自己的需要更换自己喜欢的颜色与修改图表的布局，适当的增加或删除部分内容</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泪滴形 8"/>
          <p:cNvSpPr/>
          <p:nvPr/>
        </p:nvSpPr>
        <p:spPr>
          <a:xfrm>
            <a:off x="1186965" y="1203970"/>
            <a:ext cx="1008000" cy="1008311"/>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17" rIns="0" bIns="45717" rtlCol="0" anchor="ctr"/>
          <a:lstStyle/>
          <a:p>
            <a:pPr algn="ctr"/>
            <a:r>
              <a:rPr lang="zh-CN" altLang="en-US" sz="1200">
                <a:solidFill>
                  <a:schemeClr val="bg1"/>
                </a:solidFill>
                <a:latin typeface="微软雅黑" panose="020b0503020204020204" pitchFamily="34" charset="-122"/>
                <a:ea typeface="微软雅黑" panose="020b0503020204020204" pitchFamily="34" charset="-122"/>
              </a:rPr>
              <a:t>添加标题</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0" name="泪滴形 9"/>
          <p:cNvSpPr/>
          <p:nvPr/>
        </p:nvSpPr>
        <p:spPr>
          <a:xfrm>
            <a:off x="1186965" y="2464555"/>
            <a:ext cx="1008000" cy="100831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17" rIns="0" bIns="45717" rtlCol="0" anchor="ctr"/>
          <a:lstStyle/>
          <a:p>
            <a:pPr algn="ctr"/>
            <a:r>
              <a:rPr lang="zh-CN" altLang="en-US" sz="1200">
                <a:solidFill>
                  <a:schemeClr val="bg1"/>
                </a:solidFill>
                <a:latin typeface="微软雅黑" panose="020b0503020204020204" pitchFamily="34" charset="-122"/>
                <a:ea typeface="微软雅黑" panose="020b0503020204020204" pitchFamily="34" charset="-122"/>
              </a:rPr>
              <a:t>添加标题</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1" name="泪滴形 10"/>
          <p:cNvSpPr/>
          <p:nvPr/>
        </p:nvSpPr>
        <p:spPr>
          <a:xfrm>
            <a:off x="1186965" y="3725140"/>
            <a:ext cx="1008000" cy="1008311"/>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17" rIns="0" bIns="45717" rtlCol="0" anchor="ctr"/>
          <a:lstStyle/>
          <a:p>
            <a:pPr algn="ctr"/>
            <a:r>
              <a:rPr lang="zh-CN" altLang="en-US" sz="1200">
                <a:solidFill>
                  <a:schemeClr val="bg1"/>
                </a:solidFill>
                <a:latin typeface="微软雅黑" panose="020b0503020204020204" pitchFamily="34" charset="-122"/>
                <a:ea typeface="微软雅黑" panose="020b0503020204020204" pitchFamily="34" charset="-122"/>
              </a:rPr>
              <a:t>添加标题</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2500759" y="2428484"/>
            <a:ext cx="5413194" cy="720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TextBox 12"/>
          <p:cNvSpPr txBox="1"/>
          <p:nvPr/>
        </p:nvSpPr>
        <p:spPr>
          <a:xfrm>
            <a:off x="2411760" y="2482680"/>
            <a:ext cx="5760640" cy="507825"/>
          </a:xfrm>
          <a:prstGeom prst="rect">
            <a:avLst/>
          </a:prstGeom>
          <a:noFill/>
        </p:spPr>
        <p:txBody>
          <a:bodyPr wrap="square" lIns="91434" tIns="45717" rIns="91434" bIns="45717" rtlCol="0">
            <a:spAutoFit/>
          </a:bodyPr>
          <a:lstStyle/>
          <a:p>
            <a:pPr>
              <a:lnSpc>
                <a:spcPct val="15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根据自己的需要添加适当的文字，据研究，在幻灯片中，一页的文字最好不要超过</a:t>
            </a: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字，模板中的所有颜色板式均可编辑替换，可以根据自己的需要更换自己喜欢的颜色与修改图表的布局，适当的增加或删除部分内容</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2500759" y="3706840"/>
            <a:ext cx="5413194" cy="720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TextBox 14"/>
          <p:cNvSpPr txBox="1"/>
          <p:nvPr/>
        </p:nvSpPr>
        <p:spPr>
          <a:xfrm>
            <a:off x="2411760" y="3770459"/>
            <a:ext cx="5760640" cy="507825"/>
          </a:xfrm>
          <a:prstGeom prst="rect">
            <a:avLst/>
          </a:prstGeom>
          <a:noFill/>
        </p:spPr>
        <p:txBody>
          <a:bodyPr wrap="square" lIns="91434" tIns="45717" rIns="91434" bIns="45717" rtlCol="0">
            <a:spAutoFit/>
          </a:bodyPr>
          <a:lstStyle/>
          <a:p>
            <a:pPr>
              <a:lnSpc>
                <a:spcPct val="150000"/>
              </a:lnSpc>
            </a:pP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根据自己的需要添加适当的文字，据研究，在幻灯片中，一页的文字最好不要超过</a:t>
            </a: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字，模板中的所有颜色板式均可编辑替换，可以根据自己的需要更换自己喜欢的颜色与修改图表的布局，适当的增加或删除部分内容</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advTm="0" p14:dur="80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nodeType="afterGroup">
                            <p:stCondLst>
                              <p:cond delay="1000"/>
                            </p:stCondLst>
                            <p:childTnLst>
                              <p:par>
                                <p:cTn id="19" presetID="3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90"/>
                                          </p:val>
                                        </p:tav>
                                        <p:tav tm="100000">
                                          <p:val>
                                            <p:fltVal val="0"/>
                                          </p:val>
                                        </p:tav>
                                      </p:tavLst>
                                    </p:anim>
                                    <p:animEffect transition="in" filter="fade">
                                      <p:cBhvr>
                                        <p:cTn id="24" dur="500"/>
                                        <p:tgtEl>
                                          <p:spTgt spid="10"/>
                                        </p:tgtEl>
                                      </p:cBhvr>
                                    </p:animEffect>
                                  </p:childTnLst>
                                </p:cTn>
                              </p:par>
                            </p:childTnLst>
                          </p:cTn>
                        </p:par>
                        <p:par>
                          <p:cTn id="25" fill="hold" nodeType="afterGroup">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nodeType="afterGroup">
                            <p:stCondLst>
                              <p:cond delay="2000"/>
                            </p:stCondLst>
                            <p:childTnLst>
                              <p:par>
                                <p:cTn id="33" presetID="31"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 calcmode="lin" valueType="num">
                                      <p:cBhvr>
                                        <p:cTn id="37" dur="500" fill="hold"/>
                                        <p:tgtEl>
                                          <p:spTgt spid="11"/>
                                        </p:tgtEl>
                                        <p:attrNameLst>
                                          <p:attrName>style.rotation</p:attrName>
                                        </p:attrNameLst>
                                      </p:cBhvr>
                                      <p:tavLst>
                                        <p:tav tm="0">
                                          <p:val>
                                            <p:fltVal val="90"/>
                                          </p:val>
                                        </p:tav>
                                        <p:tav tm="100000">
                                          <p:val>
                                            <p:fltVal val="0"/>
                                          </p:val>
                                        </p:tav>
                                      </p:tavLst>
                                    </p:anim>
                                    <p:animEffect transition="in" filter="fade">
                                      <p:cBhvr>
                                        <p:cTn id="38" dur="500"/>
                                        <p:tgtEl>
                                          <p:spTgt spid="11"/>
                                        </p:tgtEl>
                                      </p:cBhvr>
                                    </p:animEffect>
                                  </p:childTnLst>
                                </p:cTn>
                              </p:par>
                            </p:childTnLst>
                          </p:cTn>
                        </p:par>
                        <p:par>
                          <p:cTn id="39" fill="hold" nodeType="afterGroup">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3" grpId="0"/>
      <p:bldP spid="14" grpId="0" animBg="1"/>
      <p:bldP spid="15"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MH" val="20170525165343"/>
  <p:tag name="MH_LIBRARY" val="GRAPHIC"/>
  <p:tag name="MH_ORDER" val="4"/>
  <p:tag name="MH_TYPE" val="SubTitle"/>
</p:tagLst>
</file>

<file path=ppt/tags/tag101.xml><?xml version="1.0" encoding="utf-8"?>
<p:tagLst xmlns:p="http://schemas.openxmlformats.org/presentationml/2006/main">
  <p:tag name="MH" val="20170525165343"/>
  <p:tag name="MH_LIBRARY" val="GRAPHIC"/>
  <p:tag name="MH_ORDER" val="3"/>
  <p:tag name="MH_TYPE" val="SubTitle"/>
</p:tagLst>
</file>

<file path=ppt/tags/tag102.xml><?xml version="1.0" encoding="utf-8"?>
<p:tagLst xmlns:p="http://schemas.openxmlformats.org/presentationml/2006/main">
  <p:tag name="MH" val="20170525165343"/>
  <p:tag name="MH_LIBRARY" val="GRAPHIC"/>
  <p:tag name="MH_ORDER" val="1"/>
  <p:tag name="MH_TYPE" val="Text"/>
</p:tagLst>
</file>

<file path=ppt/tags/tag103.xml><?xml version="1.0" encoding="utf-8"?>
<p:tagLst xmlns:p="http://schemas.openxmlformats.org/presentationml/2006/main">
  <p:tag name="MH" val="20170525165343"/>
  <p:tag name="MH_LIBRARY" val="GRAPHIC"/>
  <p:tag name="MH_ORDER" val="2"/>
  <p:tag name="MH_TYPE" val="SubTitle"/>
</p:tagLst>
</file>

<file path=ppt/tags/tag104.xml><?xml version="1.0" encoding="utf-8"?>
<p:tagLst xmlns:p="http://schemas.openxmlformats.org/presentationml/2006/main">
  <p:tag name="MH" val="20170525165343"/>
  <p:tag name="MH_LIBRARY" val="GRAPHIC"/>
  <p:tag name="MH_ORDER" val="1"/>
  <p:tag name="MH_TYPE" val="SubTitle"/>
</p:tagLst>
</file>

<file path=ppt/tags/tag105.xml><?xml version="1.0" encoding="utf-8"?>
<p:tagLst xmlns:p="http://schemas.openxmlformats.org/presentationml/2006/main">
  <p:tag name="MH" val="20170525165343"/>
  <p:tag name="MH_LIBRARY" val="GRAPHIC"/>
  <p:tag name="MH_ORDER" val="3"/>
  <p:tag name="MH_TYPE" val="Text"/>
</p:tagLst>
</file>

<file path=ppt/tags/tag106.xml><?xml version="1.0" encoding="utf-8"?>
<p:tagLst xmlns:p="http://schemas.openxmlformats.org/presentationml/2006/main">
  <p:tag name="MH" val="20170525165343"/>
  <p:tag name="MH_LIBRARY" val="GRAPHIC"/>
  <p:tag name="MH_ORDER" val="4"/>
  <p:tag name="MH_TYPE" val="Text"/>
</p:tagLst>
</file>

<file path=ppt/tags/tag107.xml><?xml version="1.0" encoding="utf-8"?>
<p:tagLst xmlns:p="http://schemas.openxmlformats.org/presentationml/2006/main">
  <p:tag name="MH" val="20170525165343"/>
  <p:tag name="MH_LIBRARY" val="GRAPHIC"/>
  <p:tag name="MH_ORDER" val="2"/>
  <p:tag name="MH_TYPE" val="Text"/>
</p:tagLst>
</file>

<file path=ppt/tags/tag108.xml><?xml version="1.0" encoding="utf-8"?>
<p:tagLst xmlns:p="http://schemas.openxmlformats.org/presentationml/2006/main">
  <p:tag name="MH" val="20170525165343"/>
  <p:tag name="MH_CATEGORY" val="#BingLLB#"/>
  <p:tag name="MH_LAYOUT" val="SubTitleText"/>
  <p:tag name="MH_LIBRARY" val="GRAPHIC"/>
  <p:tag name="MH_NUMBER" val="4"/>
  <p:tag name="MH_TYPE" val="#NeiR#"/>
</p:tagLst>
</file>

<file path=ppt/tags/tag109.xml><?xml version="1.0" encoding="utf-8"?>
<p:tagLst xmlns:p="http://schemas.openxmlformats.org/presentationml/2006/main">
  <p:tag name="MH" val="20161022204031"/>
  <p:tag name="MH_LIBRARY" val="GRAPHIC"/>
  <p:tag name="MH_ORDER" val="文本框 2"/>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MH" val="20161022204031"/>
  <p:tag name="MH_LIBRARY" val="GRAPHIC"/>
  <p:tag name="MH_ORDER" val="Straight Connector 6"/>
</p:tagLst>
</file>

<file path=ppt/tags/tag111.xml><?xml version="1.0" encoding="utf-8"?>
<p:tagLst xmlns:p="http://schemas.openxmlformats.org/presentationml/2006/main">
  <p:tag name="MH" val="20161022204031"/>
  <p:tag name="MH_LIBRARY" val="GRAPHIC"/>
  <p:tag name="MH_ORDER" val="文本框 11"/>
</p:tagLst>
</file>

<file path=ppt/tags/tag112.xml><?xml version="1.0" encoding="utf-8"?>
<p:tagLst xmlns:p="http://schemas.openxmlformats.org/presentationml/2006/main">
  <p:tag name="MH" val="20161022204031"/>
  <p:tag name="MH_LIBRARY" val="GRAPHIC"/>
</p:tagLst>
</file>

<file path=ppt/tags/tag113.xml><?xml version="1.0" encoding="utf-8"?>
<p:tagLst xmlns:p="http://schemas.openxmlformats.org/presentationml/2006/main">
  <p:tag name="KSO_WM_UNIT_PLACING_PICTURE_USER_VIEWPORT" val="{&quot;height&quot;:2248.9905511811025,&quot;width&quot;:4497.979527559055}"/>
</p:tagLst>
</file>

<file path=ppt/tags/tag114.xml><?xml version="1.0" encoding="utf-8"?>
<p:tagLst xmlns:p="http://schemas.openxmlformats.org/presentationml/2006/main">
  <p:tag name="KSO_WM_UNIT_PLACING_PICTURE_USER_VIEWPORT" val="{&quot;height&quot;:3870,&quot;width&quot;:3870}"/>
</p:tagLst>
</file>

<file path=ppt/tags/tag115.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ID" val="553512"/>
  <p:tag name="MH" val="20160830110146"/>
  <p:tag name="MH_LIBRARY" val="CONTENTS"/>
  <p:tag name="MH_TYPE" val="OTHERS"/>
</p:tagLst>
</file>

<file path=ppt/tags/tag62.xml><?xml version="1.0" encoding="utf-8"?>
<p:tagLst xmlns:p="http://schemas.openxmlformats.org/presentationml/2006/main">
  <p:tag name="ID" val="553512"/>
  <p:tag name="MH" val="20160830110146"/>
  <p:tag name="MH_LIBRARY" val="CONTENTS"/>
  <p:tag name="MH_TYPE" val="OTHERS"/>
</p:tagLst>
</file>

<file path=ppt/tags/tag63.xml><?xml version="1.0" encoding="utf-8"?>
<p:tagLst xmlns:p="http://schemas.openxmlformats.org/presentationml/2006/main">
  <p:tag name="MH" val="20161022203036"/>
  <p:tag name="MH_LIBRARY" val="GRAPHIC"/>
  <p:tag name="MH_ORDER" val="1"/>
  <p:tag name="MH_TYPE" val="SubTitle"/>
</p:tagLst>
</file>

<file path=ppt/tags/tag64.xml><?xml version="1.0" encoding="utf-8"?>
<p:tagLst xmlns:p="http://schemas.openxmlformats.org/presentationml/2006/main">
  <p:tag name="MH" val="20161022203036"/>
  <p:tag name="MH_LIBRARY" val="GRAPHIC"/>
  <p:tag name="MH_ORDER" val="2"/>
  <p:tag name="MH_TYPE" val="SubTitle"/>
</p:tagLst>
</file>

<file path=ppt/tags/tag65.xml><?xml version="1.0" encoding="utf-8"?>
<p:tagLst xmlns:p="http://schemas.openxmlformats.org/presentationml/2006/main">
  <p:tag name="MH" val="20161022203036"/>
  <p:tag name="MH_LIBRARY" val="GRAPHIC"/>
  <p:tag name="MH_ORDER" val="3"/>
  <p:tag name="MH_TYPE" val="SubTitle"/>
</p:tagLst>
</file>

<file path=ppt/tags/tag66.xml><?xml version="1.0" encoding="utf-8"?>
<p:tagLst xmlns:p="http://schemas.openxmlformats.org/presentationml/2006/main">
  <p:tag name="MH" val="20161022203036"/>
  <p:tag name="MH_LIBRARY" val="GRAPHIC"/>
  <p:tag name="MH_ORDER" val="4"/>
  <p:tag name="MH_TYPE" val="SubTitle"/>
</p:tagLst>
</file>

<file path=ppt/tags/tag67.xml><?xml version="1.0" encoding="utf-8"?>
<p:tagLst xmlns:p="http://schemas.openxmlformats.org/presentationml/2006/main">
  <p:tag name="MH" val="20161022204031"/>
  <p:tag name="MH_LIBRARY" val="GRAPHIC"/>
  <p:tag name="MH_ORDER" val="文本框 2"/>
</p:tagLst>
</file>

<file path=ppt/tags/tag68.xml><?xml version="1.0" encoding="utf-8"?>
<p:tagLst xmlns:p="http://schemas.openxmlformats.org/presentationml/2006/main">
  <p:tag name="MH" val="20161022204031"/>
  <p:tag name="MH_LIBRARY" val="GRAPHIC"/>
  <p:tag name="MH_ORDER" val="Straight Connector 6"/>
</p:tagLst>
</file>

<file path=ppt/tags/tag69.xml><?xml version="1.0" encoding="utf-8"?>
<p:tagLst xmlns:p="http://schemas.openxmlformats.org/presentationml/2006/main">
  <p:tag name="MH" val="20161022204031"/>
  <p:tag name="MH_LIBRARY" val="GRAPHIC"/>
  <p:tag name="MH_ORDER" val="文本框 1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MH" val="20161022204031"/>
  <p:tag name="MH_LIBRARY" val="GRAPHIC"/>
</p:tagLst>
</file>

<file path=ppt/tags/tag71.xml><?xml version="1.0" encoding="utf-8"?>
<p:tagLst xmlns:p="http://schemas.openxmlformats.org/presentationml/2006/main">
  <p:tag name="MH" val="20170404181302"/>
  <p:tag name="MH_LIBRARY" val="GRAPHIC"/>
  <p:tag name="MH_ORDER" val="1"/>
  <p:tag name="MH_TYPE" val="Other"/>
</p:tagLst>
</file>

<file path=ppt/tags/tag72.xml><?xml version="1.0" encoding="utf-8"?>
<p:tagLst xmlns:p="http://schemas.openxmlformats.org/presentationml/2006/main">
  <p:tag name="MH" val="20170404181302"/>
  <p:tag name="MH_LIBRARY" val="GRAPHIC"/>
  <p:tag name="MH_ORDER" val="2"/>
  <p:tag name="MH_TYPE" val="Other"/>
</p:tagLst>
</file>

<file path=ppt/tags/tag73.xml><?xml version="1.0" encoding="utf-8"?>
<p:tagLst xmlns:p="http://schemas.openxmlformats.org/presentationml/2006/main">
  <p:tag name="MH" val="20170404181302"/>
  <p:tag name="MH_LIBRARY" val="GRAPHIC"/>
  <p:tag name="MH_ORDER" val="3"/>
  <p:tag name="MH_TYPE" val="Other"/>
</p:tagLst>
</file>

<file path=ppt/tags/tag74.xml><?xml version="1.0" encoding="utf-8"?>
<p:tagLst xmlns:p="http://schemas.openxmlformats.org/presentationml/2006/main">
  <p:tag name="MH" val="20170404181302"/>
  <p:tag name="MH_LIBRARY" val="GRAPHIC"/>
  <p:tag name="MH_ORDER" val="4"/>
  <p:tag name="MH_TYPE" val="Other"/>
</p:tagLst>
</file>

<file path=ppt/tags/tag75.xml><?xml version="1.0" encoding="utf-8"?>
<p:tagLst xmlns:p="http://schemas.openxmlformats.org/presentationml/2006/main">
  <p:tag name="MH" val="20170404181302"/>
  <p:tag name="MH_LIBRARY" val="GRAPHIC"/>
  <p:tag name="MH_ORDER" val="5"/>
  <p:tag name="MH_TYPE" val="Other"/>
</p:tagLst>
</file>

<file path=ppt/tags/tag76.xml><?xml version="1.0" encoding="utf-8"?>
<p:tagLst xmlns:p="http://schemas.openxmlformats.org/presentationml/2006/main">
  <p:tag name="MH" val="20170404181302"/>
  <p:tag name="MH_LIBRARY" val="GRAPHIC"/>
  <p:tag name="MH_ORDER" val="1"/>
  <p:tag name="MH_TYPE" val="Picture"/>
</p:tagLst>
</file>

<file path=ppt/tags/tag77.xml><?xml version="1.0" encoding="utf-8"?>
<p:tagLst xmlns:p="http://schemas.openxmlformats.org/presentationml/2006/main">
  <p:tag name="MH" val="20170404181302"/>
  <p:tag name="MH_LIBRARY" val="GRAPHIC"/>
  <p:tag name="MH_ORDER" val="2"/>
  <p:tag name="MH_TYPE" val="Picture"/>
</p:tagLst>
</file>

<file path=ppt/tags/tag78.xml><?xml version="1.0" encoding="utf-8"?>
<p:tagLst xmlns:p="http://schemas.openxmlformats.org/presentationml/2006/main">
  <p:tag name="MH" val="20170404181302"/>
  <p:tag name="MH_LIBRARY" val="GRAPHIC"/>
  <p:tag name="MH_ORDER" val="1"/>
  <p:tag name="MH_TYPE" val="Text"/>
</p:tagLst>
</file>

<file path=ppt/tags/tag79.xml><?xml version="1.0" encoding="utf-8"?>
<p:tagLst xmlns:p="http://schemas.openxmlformats.org/presentationml/2006/main">
  <p:tag name="MH" val="20170404181302"/>
  <p:tag name="MH_LIBRARY" val="GRAPHIC"/>
  <p:tag name="MH_ORDER" val="2"/>
  <p:tag name="MH_TYPE" val="Text"/>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MH" val="20161022204031"/>
  <p:tag name="MH_LIBRARY" val="GRAPHIC"/>
  <p:tag name="MH_ORDER" val="文本框 2"/>
</p:tagLst>
</file>

<file path=ppt/tags/tag81.xml><?xml version="1.0" encoding="utf-8"?>
<p:tagLst xmlns:p="http://schemas.openxmlformats.org/presentationml/2006/main">
  <p:tag name="MH" val="20161022204031"/>
  <p:tag name="MH_LIBRARY" val="GRAPHIC"/>
  <p:tag name="MH_ORDER" val="Straight Connector 6"/>
</p:tagLst>
</file>

<file path=ppt/tags/tag82.xml><?xml version="1.0" encoding="utf-8"?>
<p:tagLst xmlns:p="http://schemas.openxmlformats.org/presentationml/2006/main">
  <p:tag name="MH" val="20161022204031"/>
  <p:tag name="MH_LIBRARY" val="GRAPHIC"/>
  <p:tag name="MH_ORDER" val="文本框 11"/>
</p:tagLst>
</file>

<file path=ppt/tags/tag83.xml><?xml version="1.0" encoding="utf-8"?>
<p:tagLst xmlns:p="http://schemas.openxmlformats.org/presentationml/2006/main">
  <p:tag name="MH" val="20161022204031"/>
  <p:tag name="MH_LIBRARY" val="GRAPHIC"/>
</p:tagLst>
</file>

<file path=ppt/tags/tag84.xml><?xml version="1.0" encoding="utf-8"?>
<p:tagLst xmlns:p="http://schemas.openxmlformats.org/presentationml/2006/main">
  <p:tag name="MH" val="20161022204031"/>
  <p:tag name="MH_LIBRARY" val="GRAPHIC"/>
  <p:tag name="MH_ORDER" val="文本框 2"/>
</p:tagLst>
</file>

<file path=ppt/tags/tag85.xml><?xml version="1.0" encoding="utf-8"?>
<p:tagLst xmlns:p="http://schemas.openxmlformats.org/presentationml/2006/main">
  <p:tag name="MH" val="20161022204031"/>
  <p:tag name="MH_LIBRARY" val="GRAPHIC"/>
  <p:tag name="MH_ORDER" val="Straight Connector 6"/>
</p:tagLst>
</file>

<file path=ppt/tags/tag86.xml><?xml version="1.0" encoding="utf-8"?>
<p:tagLst xmlns:p="http://schemas.openxmlformats.org/presentationml/2006/main">
  <p:tag name="MH" val="20161022204031"/>
  <p:tag name="MH_LIBRARY" val="GRAPHIC"/>
  <p:tag name="MH_ORDER" val="文本框 11"/>
</p:tagLst>
</file>

<file path=ppt/tags/tag87.xml><?xml version="1.0" encoding="utf-8"?>
<p:tagLst xmlns:p="http://schemas.openxmlformats.org/presentationml/2006/main">
  <p:tag name="MH" val="20161022204031"/>
  <p:tag name="MH_LIBRARY" val="GRAPHIC"/>
</p:tagLst>
</file>

<file path=ppt/tags/tag88.xml><?xml version="1.0" encoding="utf-8"?>
<p:tagLst xmlns:p="http://schemas.openxmlformats.org/presentationml/2006/main">
  <p:tag name="MH" val="20170525165343"/>
  <p:tag name="MH_LIBRARY" val="GRAPHIC"/>
  <p:tag name="MH_ORDER" val="1"/>
  <p:tag name="MH_TYPE" val="Other"/>
</p:tagLst>
</file>

<file path=ppt/tags/tag89.xml><?xml version="1.0" encoding="utf-8"?>
<p:tagLst xmlns:p="http://schemas.openxmlformats.org/presentationml/2006/main">
  <p:tag name="MH" val="20170525165343"/>
  <p:tag name="MH_LIBRARY" val="GRAPHIC"/>
  <p:tag name="MH_ORDER" val="3"/>
  <p:tag name="MH_TYPE" val="Other"/>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MH" val="20170525165343"/>
  <p:tag name="MH_LIBRARY" val="GRAPHIC"/>
  <p:tag name="MH_ORDER" val="5"/>
  <p:tag name="MH_TYPE" val="Other"/>
</p:tagLst>
</file>

<file path=ppt/tags/tag91.xml><?xml version="1.0" encoding="utf-8"?>
<p:tagLst xmlns:p="http://schemas.openxmlformats.org/presentationml/2006/main">
  <p:tag name="MH" val="20170525165343"/>
  <p:tag name="MH_LIBRARY" val="GRAPHIC"/>
  <p:tag name="MH_ORDER" val="6"/>
  <p:tag name="MH_TYPE" val="Other"/>
</p:tagLst>
</file>

<file path=ppt/tags/tag92.xml><?xml version="1.0" encoding="utf-8"?>
<p:tagLst xmlns:p="http://schemas.openxmlformats.org/presentationml/2006/main">
  <p:tag name="MH" val="20170525165343"/>
  <p:tag name="MH_LIBRARY" val="GRAPHIC"/>
  <p:tag name="MH_ORDER" val="7"/>
  <p:tag name="MH_TYPE" val="Other"/>
</p:tagLst>
</file>

<file path=ppt/tags/tag93.xml><?xml version="1.0" encoding="utf-8"?>
<p:tagLst xmlns:p="http://schemas.openxmlformats.org/presentationml/2006/main">
  <p:tag name="MH" val="20170525165343"/>
  <p:tag name="MH_LIBRARY" val="GRAPHIC"/>
  <p:tag name="MH_ORDER" val="10"/>
  <p:tag name="MH_TYPE" val="Other"/>
</p:tagLst>
</file>

<file path=ppt/tags/tag94.xml><?xml version="1.0" encoding="utf-8"?>
<p:tagLst xmlns:p="http://schemas.openxmlformats.org/presentationml/2006/main">
  <p:tag name="MH" val="20170525165343"/>
  <p:tag name="MH_LIBRARY" val="GRAPHIC"/>
  <p:tag name="MH_ORDER" val="11"/>
  <p:tag name="MH_TYPE" val="Other"/>
</p:tagLst>
</file>

<file path=ppt/tags/tag95.xml><?xml version="1.0" encoding="utf-8"?>
<p:tagLst xmlns:p="http://schemas.openxmlformats.org/presentationml/2006/main">
  <p:tag name="MH" val="20170525165343"/>
  <p:tag name="MH_LIBRARY" val="GRAPHIC"/>
  <p:tag name="MH_ORDER" val="16"/>
  <p:tag name="MH_TYPE" val="Other"/>
</p:tagLst>
</file>

<file path=ppt/tags/tag96.xml><?xml version="1.0" encoding="utf-8"?>
<p:tagLst xmlns:p="http://schemas.openxmlformats.org/presentationml/2006/main">
  <p:tag name="MH" val="20170525165343"/>
  <p:tag name="MH_LIBRARY" val="GRAPHIC"/>
  <p:tag name="MH_ORDER" val="9"/>
  <p:tag name="MH_TYPE" val="Other"/>
</p:tagLst>
</file>

<file path=ppt/tags/tag97.xml><?xml version="1.0" encoding="utf-8"?>
<p:tagLst xmlns:p="http://schemas.openxmlformats.org/presentationml/2006/main">
  <p:tag name="MH" val="20170525165343"/>
  <p:tag name="MH_LIBRARY" val="GRAPHIC"/>
  <p:tag name="MH_ORDER" val="10"/>
  <p:tag name="MH_TYPE" val="Other"/>
</p:tagLst>
</file>

<file path=ppt/tags/tag98.xml><?xml version="1.0" encoding="utf-8"?>
<p:tagLst xmlns:p="http://schemas.openxmlformats.org/presentationml/2006/main">
  <p:tag name="MH" val="20170525165343"/>
  <p:tag name="MH_LIBRARY" val="GRAPHIC"/>
  <p:tag name="MH_ORDER" val="11"/>
  <p:tag name="MH_TYPE" val="Other"/>
</p:tagLst>
</file>

<file path=ppt/tags/tag99.xml><?xml version="1.0" encoding="utf-8"?>
<p:tagLst xmlns:p="http://schemas.openxmlformats.org/presentationml/2006/main">
  <p:tag name="MH" val="20170525165343"/>
  <p:tag name="MH_LIBRARY" val="GRAPHIC"/>
  <p:tag name="MH_ORDER" val="12"/>
  <p:tag name="MH_TYPE" val="Other"/>
</p:tagLst>
</file>

<file path=ppt/theme/theme1.xml><?xml version="1.0" encoding="utf-8"?>
<a:theme xmlns:r="http://schemas.openxmlformats.org/officeDocument/2006/relationships" xmlns:a="http://schemas.openxmlformats.org/drawingml/2006/main" name="Office 主题">
  <a:themeElements>
    <a:clrScheme name="自定义 1059">
      <a:dk1>
        <a:sysClr val="windowText" lastClr="000000"/>
      </a:dk1>
      <a:lt1>
        <a:sysClr val="window" lastClr="FFFFFF"/>
      </a:lt1>
      <a:dk2>
        <a:srgbClr val="44546A"/>
      </a:dk2>
      <a:lt2>
        <a:srgbClr val="E7E6E6"/>
      </a:lt2>
      <a:accent1>
        <a:srgbClr val="52C2EB"/>
      </a:accent1>
      <a:accent2>
        <a:srgbClr val="4BA4DD"/>
      </a:accent2>
      <a:accent3>
        <a:srgbClr val="52C2EB"/>
      </a:accent3>
      <a:accent4>
        <a:srgbClr val="4BA4DD"/>
      </a:accent4>
      <a:accent5>
        <a:srgbClr val="52C2EB"/>
      </a:accent5>
      <a:accent6>
        <a:srgbClr val="4BA4DD"/>
      </a:accent6>
      <a:hlink>
        <a:srgbClr val="0563C1"/>
      </a:hlink>
      <a:folHlink>
        <a:srgbClr val="954F72"/>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r:embed="rId1" cstate="print">
            <a:extLst>
              <a:ext uri="{28A0092B-C50C-407E-A947-70E740481C1C}">
                <a14:useLocalDpi xmlns:a14="http://schemas.microsoft.com/office/drawing/2010/main" val="0"/>
              </a:ext>
            </a:extLst>
          </a:blip>
          <a:srcRect/>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自定义</PresentationFormat>
  <Paragraphs>225</Paragraphs>
  <Slides>26</Slides>
  <Notes>26</Notes>
  <TotalTime>0</TotalTime>
  <HiddenSlides>0</HiddenSlides>
  <MMClips>1</MMClips>
  <ScaleCrop>0</ScaleCrop>
  <HeadingPairs>
    <vt:vector baseType="variant" size="6">
      <vt:variant>
        <vt:lpstr>Fonts used</vt:lpstr>
      </vt:variant>
      <vt:variant>
        <vt:i4>23</vt:i4>
      </vt:variant>
      <vt:variant>
        <vt:lpstr>Theme</vt:lpstr>
      </vt:variant>
      <vt:variant>
        <vt:i4>1</vt:i4>
      </vt:variant>
      <vt:variant>
        <vt:lpstr>Slide Titles</vt:lpstr>
      </vt:variant>
      <vt:variant>
        <vt:i4>26</vt:i4>
      </vt:variant>
    </vt:vector>
  </HeadingPairs>
  <TitlesOfParts>
    <vt:vector baseType="lpstr" size="50">
      <vt:lpstr>Arial</vt:lpstr>
      <vt:lpstr>Calibri</vt:lpstr>
      <vt:lpstr>微软雅黑</vt:lpstr>
      <vt:lpstr>宋体</vt:lpstr>
      <vt:lpstr>Impact</vt:lpstr>
      <vt:lpstr>Times New Roman</vt:lpstr>
      <vt:lpstr>U.S. 101</vt:lpstr>
      <vt:lpstr>Roboto</vt:lpstr>
      <vt:lpstr>Open Sans Light</vt:lpstr>
      <vt:lpstr>Gill Sans</vt:lpstr>
      <vt:lpstr>Roboto Bold</vt:lpstr>
      <vt:lpstr>Roboto Light</vt:lpstr>
      <vt:lpstr>Kontrapunkt Bob Bold</vt:lpstr>
      <vt:lpstr>Helvetica Light</vt:lpstr>
      <vt:lpstr>Mongolian Baiti</vt:lpstr>
      <vt:lpstr>Arial Narrow</vt:lpstr>
      <vt:lpstr>Impact MT Std</vt:lpstr>
      <vt:lpstr>方正超粗黑简体</vt:lpstr>
      <vt:lpstr>Segoe UI Black</vt:lpstr>
      <vt:lpstr>Helvetica</vt:lpstr>
      <vt:lpstr>Open Sans</vt:lpstr>
      <vt:lpstr>Meiryo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lastModifiedBy>xiaoke</cp:lastModifiedBy>
  <cp:revision>1</cp:revision>
  <dcterms:created xsi:type="dcterms:W3CDTF">2021-04-15T04:54:47Z</dcterms:created>
  <dcterms:modified xsi:type="dcterms:W3CDTF">2023-05-08T06:08:29Z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77BF0ECF3D1B41B590A18FCB4D575929</vt:lpwstr>
  </property>
  <property fmtid="{D5CDD505-2E9C-101B-9397-08002B2CF9AE}" pid="3" name="KSOProductBuildVer">
    <vt:lpwstr>2052-11.1.0.10356</vt:lpwstr>
  </property>
</Properties>
</file>