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7" r:id="rId4"/>
    <p:sldId id="256" r:id="rId5"/>
    <p:sldId id="259" r:id="rId6"/>
    <p:sldId id="277" r:id="rId7"/>
    <p:sldId id="260" r:id="rId8"/>
    <p:sldId id="261" r:id="rId9"/>
    <p:sldId id="262" r:id="rId10"/>
    <p:sldId id="263" r:id="rId11"/>
    <p:sldId id="278" r:id="rId12"/>
    <p:sldId id="264" r:id="rId13"/>
    <p:sldId id="265" r:id="rId14"/>
    <p:sldId id="266" r:id="rId15"/>
    <p:sldId id="267" r:id="rId16"/>
    <p:sldId id="279" r:id="rId17"/>
    <p:sldId id="268" r:id="rId18"/>
    <p:sldId id="269" r:id="rId19"/>
    <p:sldId id="270" r:id="rId20"/>
    <p:sldId id="271" r:id="rId21"/>
    <p:sldId id="280" r:id="rId22"/>
    <p:sldId id="272" r:id="rId23"/>
    <p:sldId id="273" r:id="rId24"/>
    <p:sldId id="274" r:id="rId25"/>
    <p:sldId id="275" r:id="rId26"/>
    <p:sldId id="276" r:id="rId27"/>
    <p:sldId id="281" r:id="rId28"/>
    <p:sldId id="299" r:id="rId29"/>
    <p:sldId id="324"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5" autoAdjust="0"/>
    <p:restoredTop sz="94660"/>
  </p:normalViewPr>
  <p:slideViewPr>
    <p:cSldViewPr snapToGrid="0">
      <p:cViewPr varScale="1">
        <p:scale>
          <a:sx n="113" d="100"/>
          <a:sy n="113" d="100"/>
        </p:scale>
        <p:origin x="108" y="12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7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59FF4-8F7D-4E36-97D0-48E07E82E73F}"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02500-2E4D-4B42-AC03-C48DD02C4B7F}"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02500-2E4D-4B42-AC03-C48DD02C4B7F}"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4BA4280-25E6-4EE1-B006-7CBEE5A94EA4}"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82ACAA-3D3A-496C-B929-C3F5C97D83CD}"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A4280-25E6-4EE1-B006-7CBEE5A94EA4}"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2ACAA-3D3A-496C-B929-C3F5C97D83CD}"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8.png" /><Relationship Id="rId11" Type="http://schemas.openxmlformats.org/officeDocument/2006/relationships/tags" Target="../tags/tag61.xml" /><Relationship Id="rId12" Type="http://schemas.openxmlformats.org/officeDocument/2006/relationships/image" Target="../media/image9.png" /><Relationship Id="rId13" Type="http://schemas.openxmlformats.org/officeDocument/2006/relationships/image" Target="../media/image10.png" /><Relationship Id="rId14" Type="http://schemas.openxmlformats.org/officeDocument/2006/relationships/image" Target="../media/image11.png" /><Relationship Id="rId15" Type="http://schemas.microsoft.com/office/2007/relationships/media" Target="../media/media1.mp3" /><Relationship Id="rId16" Type="http://schemas.microsoft.com/office/2007/relationships/media" Target="../media/media1.mp3" TargetMode="Interna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 Id="rId8" Type="http://schemas.openxmlformats.org/officeDocument/2006/relationships/image" Target="../media/image21.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1.jpeg" /><Relationship Id="rId4" Type="http://schemas.openxmlformats.org/officeDocument/2006/relationships/image" Target="../media/image2.png" /><Relationship Id="rId5" Type="http://schemas.openxmlformats.org/officeDocument/2006/relationships/image" Target="../media/image12.png" /><Relationship Id="rId6" Type="http://schemas.openxmlformats.org/officeDocument/2006/relationships/image" Target="../media/image3.png" /><Relationship Id="rId7"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 Id="rId8" Type="http://schemas.openxmlformats.org/officeDocument/2006/relationships/image" Target="../media/image22.jpeg" /><Relationship Id="rId9" Type="http://schemas.openxmlformats.org/officeDocument/2006/relationships/image" Target="../media/image23.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image" Target="../media/image1.jpeg" /><Relationship Id="rId4" Type="http://schemas.openxmlformats.org/officeDocument/2006/relationships/image" Target="../media/image2.png" /><Relationship Id="rId5" Type="http://schemas.openxmlformats.org/officeDocument/2006/relationships/image" Target="../media/image12.png" /><Relationship Id="rId6" Type="http://schemas.openxmlformats.org/officeDocument/2006/relationships/image" Target="../media/image3.png" /><Relationship Id="rId7"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1.jpe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 Id="rId7"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4.xml" /><Relationship Id="rId11" Type="http://schemas.openxmlformats.org/officeDocument/2006/relationships/tags" Target="../tags/tag65.xml" /><Relationship Id="rId12" Type="http://schemas.openxmlformats.org/officeDocument/2006/relationships/tags" Target="../tags/tag66.xml" /><Relationship Id="rId13" Type="http://schemas.openxmlformats.org/officeDocument/2006/relationships/tags" Target="../tags/tag67.xml" /><Relationship Id="rId14" Type="http://schemas.openxmlformats.org/officeDocument/2006/relationships/tags" Target="../tags/tag68.xml" /><Relationship Id="rId15" Type="http://schemas.openxmlformats.org/officeDocument/2006/relationships/tags" Target="../tags/tag69.xml" /><Relationship Id="rId2" Type="http://schemas.openxmlformats.org/officeDocument/2006/relationships/notesSlide" Target="../notesSlides/notesSlide20.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 Id="rId8" Type="http://schemas.openxmlformats.org/officeDocument/2006/relationships/tags" Target="../tags/tag62.xml" /><Relationship Id="rId9" Type="http://schemas.openxmlformats.org/officeDocument/2006/relationships/tags" Target="../tags/tag6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0.xml" /><Relationship Id="rId11" Type="http://schemas.openxmlformats.org/officeDocument/2006/relationships/image" Target="../media/image9.png" /><Relationship Id="rId12" Type="http://schemas.openxmlformats.org/officeDocument/2006/relationships/image" Target="../media/image10.png" /><Relationship Id="rId2" Type="http://schemas.openxmlformats.org/officeDocument/2006/relationships/notesSlide" Target="../notesSlides/notesSlide25.xml" /><Relationship Id="rId3" Type="http://schemas.openxmlformats.org/officeDocument/2006/relationships/image" Target="../media/image1.jpe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4.png" /><Relationship Id="rId7" Type="http://schemas.openxmlformats.org/officeDocument/2006/relationships/image" Target="../media/image5.png" /><Relationship Id="rId8" Type="http://schemas.openxmlformats.org/officeDocument/2006/relationships/image" Target="../media/image6.png" /><Relationship Id="rId9" Type="http://schemas.openxmlformats.org/officeDocument/2006/relationships/image" Target="../media/image7.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4.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2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1.jpeg" /><Relationship Id="rId4" Type="http://schemas.openxmlformats.org/officeDocument/2006/relationships/image" Target="../media/image2.png" /><Relationship Id="rId5" Type="http://schemas.openxmlformats.org/officeDocument/2006/relationships/image" Target="../media/image12.png" /><Relationship Id="rId6" Type="http://schemas.openxmlformats.org/officeDocument/2006/relationships/image" Target="../media/image3.png" /><Relationship Id="rId7" Type="http://schemas.openxmlformats.org/officeDocument/2006/relationships/image" Target="../media/image1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 Id="rId8" Type="http://schemas.openxmlformats.org/officeDocument/2006/relationships/image" Target="../media/image20.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jpeg" /><Relationship Id="rId4" Type="http://schemas.openxmlformats.org/officeDocument/2006/relationships/image" Target="../media/image16.png" /><Relationship Id="rId5" Type="http://schemas.openxmlformats.org/officeDocument/2006/relationships/image" Target="../media/image17.png" /><Relationship Id="rId6" Type="http://schemas.openxmlformats.org/officeDocument/2006/relationships/image" Target="../media/image18.png" /><Relationship Id="rId7" Type="http://schemas.openxmlformats.org/officeDocument/2006/relationships/image" Target="../media/image1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jpeg" /><Relationship Id="rId4" Type="http://schemas.openxmlformats.org/officeDocument/2006/relationships/image" Target="../media/image2.png" /><Relationship Id="rId5" Type="http://schemas.openxmlformats.org/officeDocument/2006/relationships/image" Target="../media/image12.png" /><Relationship Id="rId6" Type="http://schemas.openxmlformats.org/officeDocument/2006/relationships/image" Target="../media/image3.png" /><Relationship Id="rId7" Type="http://schemas.openxmlformats.org/officeDocument/2006/relationships/image" Target="../media/image1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9458" cy="687164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44704"/>
            <a:ext cx="4599773" cy="2326944"/>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771" y="3739237"/>
            <a:ext cx="3614604" cy="2900188"/>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91368"/>
            <a:ext cx="10249836" cy="88028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6039" y="260092"/>
            <a:ext cx="1535137" cy="1621409"/>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3431" y="5991368"/>
            <a:ext cx="10538569" cy="880280"/>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5646" y="4244454"/>
            <a:ext cx="3606354" cy="2613546"/>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74958" y="1772492"/>
            <a:ext cx="7069541" cy="2220668"/>
          </a:xfrm>
          <a:prstGeom prst="rect">
            <a:avLst/>
          </a:prstGeom>
        </p:spPr>
      </p:pic>
      <p:sp>
        <p:nvSpPr>
          <p:cNvPr id="12" name="PA_矩形 3"/>
          <p:cNvSpPr txBox="1">
            <a:spLocks noChangeArrowheads="1"/>
          </p:cNvSpPr>
          <p:nvPr>
            <p:custDataLst>
              <p:tags r:id="rId11"/>
            </p:custDataLst>
          </p:nvPr>
        </p:nvSpPr>
        <p:spPr bwMode="auto">
          <a:xfrm>
            <a:off x="2683077" y="3934868"/>
            <a:ext cx="6853301" cy="863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2000" b="1">
                <a:solidFill>
                  <a:schemeClr val="tx1">
                    <a:lumMod val="85000"/>
                    <a:lumOff val="15000"/>
                  </a:schemeClr>
                </a:solidFill>
                <a:latin typeface="方正清刻本悦宋简体" panose="02000000000000000000" pitchFamily="2" charset="-122"/>
                <a:ea typeface="方正清刻本悦宋简体" panose="02000000000000000000" pitchFamily="2" charset="-122"/>
              </a:rPr>
              <a:t>立警为公    执法为民     依法治国     指正为民</a:t>
            </a:r>
            <a:endParaRPr lang="zh-CN" altLang="en-US" sz="2000" b="1">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pic>
        <p:nvPicPr>
          <p:cNvPr id="14" name="图片 13"/>
          <p:cNvPicPr>
            <a:picLocks noChangeAspect="1"/>
          </p:cNvPicPr>
          <p:nvPr/>
        </p:nvPicPr>
        <p:blipFill>
          <a:blip r:embed="rId12">
            <a:extLst>
              <a:ext uri="{28A0092B-C50C-407E-A947-70E740481C1C}">
                <a14:useLocalDpi xmlns:a14="http://schemas.microsoft.com/office/drawing/2010/main" val="0"/>
              </a:ext>
            </a:extLst>
          </a:blip>
          <a:srcRect l="8872" t="9553" r="9138"/>
          <a:stretch>
            <a:fillRect/>
          </a:stretch>
        </p:blipFill>
        <p:spPr>
          <a:xfrm>
            <a:off x="9713105" y="445885"/>
            <a:ext cx="1660478" cy="1831765"/>
          </a:xfrm>
          <a:prstGeom prst="rect">
            <a:avLst/>
          </a:prstGeom>
        </p:spPr>
      </p:pic>
      <p:pic>
        <p:nvPicPr>
          <p:cNvPr id="16" name="图片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720" y="0"/>
            <a:ext cx="5294390" cy="4913194"/>
          </a:xfrm>
          <a:prstGeom prst="rect">
            <a:avLst/>
          </a:prstGeom>
        </p:spPr>
      </p:pic>
      <p:pic>
        <p:nvPicPr>
          <p:cNvPr id="13" name="PA_背景音乐 - 盟军敢死队之使命的召唤(短).mp3">
            <a:hlinkClick action="ppaction://media"/>
          </p:cNvPr>
          <p:cNvPicPr>
            <a:picLocks noChangeAspect="1"/>
          </p:cNvPicPr>
          <p:nvPr>
            <a:audioFile r:link="rId15"/>
            <p:extLst>
              <p:ext uri="{DAA4B4D4-6D71-4841-9C94-3DE7FCFB9230}">
                <p14:media xmlns:p14="http://schemas.microsoft.com/office/powerpoint/2010/main" r:embed="rId16"/>
              </p:ext>
            </p:extLst>
          </p:nvPr>
        </p:nvPicPr>
        <p:blipFill>
          <a:blip r:embed="rId14"/>
          <a:stretch>
            <a:fillRect/>
          </a:stretch>
        </p:blipFill>
        <p:spPr>
          <a:xfrm>
            <a:off x="6139382" y="-1071908"/>
            <a:ext cx="609362" cy="609362"/>
          </a:xfrm>
          <a:prstGeom prst="rect">
            <a:avLst/>
          </a:prstGeom>
        </p:spPr>
      </p:pic>
      <p:sp>
        <p:nvSpPr>
          <p:cNvPr id="2" name="文本框 1"/>
          <p:cNvSpPr txBox="1"/>
          <p:nvPr/>
        </p:nvSpPr>
        <p:spPr>
          <a:xfrm>
            <a:off x="4237148" y="4798627"/>
            <a:ext cx="3616960" cy="368300"/>
          </a:xfrm>
          <a:prstGeom prst="rect">
            <a:avLst/>
          </a:prstGeom>
          <a:noFill/>
        </p:spPr>
        <p:txBody>
          <a:bodyPr wrap="none" rtlCol="0">
            <a:spAutoFit/>
          </a:bodyPr>
          <a:lstStyle/>
          <a:p>
            <a:r>
              <a:rPr lang="zh-CN" altLang="en-US" b="1"/>
              <a:t>汇报人：</a:t>
            </a:r>
            <a:r>
              <a:rPr lang="en-US" altLang="zh-CN" b="1"/>
              <a:t>PPT</a:t>
            </a:r>
            <a:r>
              <a:rPr lang="zh-CN" altLang="en-US" b="1"/>
              <a:t>汇   时间：</a:t>
            </a:r>
            <a:r>
              <a:rPr lang="en-US" altLang="zh-CN" b="1"/>
              <a:t>XX</a:t>
            </a:r>
            <a:r>
              <a:rPr lang="zh-CN" altLang="en-US" b="1"/>
              <a:t>年</a:t>
            </a:r>
            <a:r>
              <a:rPr lang="en-US" altLang="zh-CN" b="1"/>
              <a:t>XX</a:t>
            </a:r>
            <a:r>
              <a:rPr lang="zh-CN" altLang="en-US" b="1"/>
              <a:t>月</a:t>
            </a:r>
            <a:endParaRPr lang="zh-CN" altLang="en-US" b="1"/>
          </a:p>
        </p:txBody>
      </p:sp>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500"/>
                                        <p:tgtEl>
                                          <p:spTgt spid="3"/>
                                        </p:tgtEl>
                                      </p:cBhvr>
                                    </p:animEffect>
                                    <p:anim calcmode="lin" valueType="num">
                                      <p:cBhvr>
                                        <p:cTn id="11" dur="1500" fill="hold"/>
                                        <p:tgtEl>
                                          <p:spTgt spid="3"/>
                                        </p:tgtEl>
                                        <p:attrNameLst>
                                          <p:attrName>ppt_x</p:attrName>
                                        </p:attrNameLst>
                                      </p:cBhvr>
                                      <p:tavLst>
                                        <p:tav tm="0">
                                          <p:val>
                                            <p:strVal val="#ppt_x"/>
                                          </p:val>
                                        </p:tav>
                                        <p:tav tm="100000">
                                          <p:val>
                                            <p:strVal val="#ppt_x"/>
                                          </p:val>
                                        </p:tav>
                                      </p:tavLst>
                                    </p:anim>
                                    <p:anim calcmode="lin" valueType="num">
                                      <p:cBhvr>
                                        <p:cTn id="12" dur="1500" fill="hold"/>
                                        <p:tgtEl>
                                          <p:spTgt spid="3"/>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15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nodeType="afterGroup">
                            <p:stCondLst>
                              <p:cond delay="25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by="(-#ppt_w*2)" calcmode="lin" valueType="num">
                                      <p:cBhvr rctx="PPT">
                                        <p:cTn id="30" dur="500" autoRev="1" fill="hold">
                                          <p:stCondLst>
                                            <p:cond delay="0"/>
                                          </p:stCondLst>
                                        </p:cTn>
                                        <p:tgtEl>
                                          <p:spTgt spid="12"/>
                                        </p:tgtEl>
                                        <p:attrNameLst>
                                          <p:attrName>ppt_w</p:attrName>
                                        </p:attrNameLst>
                                      </p:cBhvr>
                                    </p:anim>
                                    <p:anim by="(#ppt_w*0.50)" calcmode="lin" valueType="num">
                                      <p:cBhvr>
                                        <p:cTn id="31" dur="500" decel="50000" autoRev="1" fill="hold">
                                          <p:stCondLst>
                                            <p:cond delay="0"/>
                                          </p:stCondLst>
                                        </p:cTn>
                                        <p:tgtEl>
                                          <p:spTgt spid="12"/>
                                        </p:tgtEl>
                                        <p:attrNameLst>
                                          <p:attrName>ppt_x</p:attrName>
                                        </p:attrNameLst>
                                      </p:cBhvr>
                                    </p:anim>
                                    <p:anim from="(-#ppt_h/2)" to="(#ppt_y)" calcmode="lin" valueType="num">
                                      <p:cBhvr>
                                        <p:cTn id="32" dur="1000" fill="hold">
                                          <p:stCondLst>
                                            <p:cond delay="0"/>
                                          </p:stCondLst>
                                        </p:cTn>
                                        <p:tgtEl>
                                          <p:spTgt spid="12"/>
                                        </p:tgtEl>
                                        <p:attrNameLst>
                                          <p:attrName>ppt_y</p:attrName>
                                        </p:attrNameLst>
                                      </p:cBhvr>
                                    </p:anim>
                                    <p:animRot by="21600000">
                                      <p:cBhvr>
                                        <p:cTn id="33" dur="1000" fill="hold">
                                          <p:stCondLst>
                                            <p:cond delay="0"/>
                                          </p:stCondLst>
                                        </p:cTn>
                                        <p:tgtEl>
                                          <p:spTgt spid="12"/>
                                        </p:tgtEl>
                                        <p:attrNameLst>
                                          <p:attrName>r</p:attrName>
                                        </p:attrNameLst>
                                      </p:cBhvr>
                                    </p:animRot>
                                  </p:childTnLst>
                                </p:cTn>
                              </p:par>
                            </p:childTnLst>
                          </p:cTn>
                        </p:par>
                        <p:par>
                          <p:cTn id="34" fill="hold" nodeType="afterGroup">
                            <p:stCondLst>
                              <p:cond delay="4500"/>
                            </p:stCondLst>
                            <p:childTnLst>
                              <p:par>
                                <p:cTn id="35" presetID="22" presetClass="entr" presetSubtype="2"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par>
                          <p:cTn id="38" fill="hold" nodeType="afterGroup">
                            <p:stCondLst>
                              <p:cond delay="5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nodeType="afterGroup">
                            <p:stCondLst>
                              <p:cond delay="5500"/>
                            </p:stCondLst>
                            <p:childTnLst>
                              <p:par>
                                <p:cTn id="43" presetID="9"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500"/>
                                        <p:tgtEl>
                                          <p:spTgt spid="8"/>
                                        </p:tgtEl>
                                      </p:cBhvr>
                                    </p:animEffect>
                                  </p:childTnLst>
                                </p:cTn>
                              </p:par>
                            </p:childTnLst>
                          </p:cTn>
                        </p:par>
                        <p:par>
                          <p:cTn id="46" fill="hold" nodeType="afterGroup">
                            <p:stCondLst>
                              <p:cond delay="6000"/>
                            </p:stCondLst>
                            <p:childTnLst>
                              <p:par>
                                <p:cTn id="47" presetID="10"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par>
                          <p:cTn id="50" fill="hold" nodeType="afterGroup">
                            <p:stCondLst>
                              <p:cond delay="6500"/>
                            </p:stCondLst>
                            <p:childTnLst>
                              <p:par>
                                <p:cTn id="51" presetID="42"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13"/>
                </p:tgtEl>
              </p:cMediaNode>
            </p:audio>
          </p:childTnLst>
        </p:cTn>
      </p:par>
    </p:tnLst>
    <p:bldLst>
      <p:bldP spid="1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组合 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25512" y="2219237"/>
            <a:ext cx="4979288" cy="1625947"/>
            <a:chOff x="725512" y="2219237"/>
            <a:chExt cx="4979288" cy="1625947"/>
          </a:xfrm>
        </p:grpSpPr>
        <p:sp>
          <p:nvSpPr>
            <p:cNvPr id="11" name="任意多边形 10"/>
            <p:cNvSpPr/>
            <p:nvPr/>
          </p:nvSpPr>
          <p:spPr bwMode="auto">
            <a:xfrm flipH="1">
              <a:off x="2408099" y="2219237"/>
              <a:ext cx="3296701" cy="1537461"/>
            </a:xfrm>
            <a:custGeom>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w="25400">
              <a:solidFill>
                <a:srgbClr val="DE0000"/>
              </a:solidFill>
            </a:ln>
          </p:spPr>
          <p:txBody>
            <a:bodyPr vert="horz" wrap="square" lIns="91440" tIns="45720" rIns="91440" bIns="45720" numCol="1" anchor="t" anchorCtr="0" compatLnSpc="1">
              <a:noAutofit/>
            </a:bodyPr>
            <a:lstStyle/>
            <a:p>
              <a:endParaRPr lang="zh-CN" altLang="en-US"/>
            </a:p>
          </p:txBody>
        </p:sp>
        <p:sp>
          <p:nvSpPr>
            <p:cNvPr id="12" name="Freeform 28"/>
            <p:cNvSpPr/>
            <p:nvPr/>
          </p:nvSpPr>
          <p:spPr bwMode="auto">
            <a:xfrm flipH="1">
              <a:off x="725512" y="2230137"/>
              <a:ext cx="2081108" cy="1531142"/>
            </a:xfrm>
            <a:custGeom>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DE0000"/>
            </a:solidFill>
            <a:ln>
              <a:noFill/>
            </a:ln>
          </p:spPr>
          <p:txBody>
            <a:bodyPr vert="horz" wrap="square" lIns="91440" tIns="45720" rIns="91440" bIns="45720" numCol="1" anchor="t" anchorCtr="0" compatLnSpc="1"/>
            <a:lstStyle/>
            <a:p>
              <a:endParaRPr lang="zh-CN" altLang="en-US"/>
            </a:p>
          </p:txBody>
        </p:sp>
        <p:sp>
          <p:nvSpPr>
            <p:cNvPr id="14" name="Freeform 48"/>
            <p:cNvSpPr>
              <a:spLocks noEditPoints="1"/>
            </p:cNvSpPr>
            <p:nvPr/>
          </p:nvSpPr>
          <p:spPr bwMode="auto">
            <a:xfrm>
              <a:off x="1255676" y="2677758"/>
              <a:ext cx="622259" cy="595627"/>
            </a:xfrm>
            <a:custGeom>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9ED"/>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15" name="文本框 1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886897" y="2583300"/>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6" name="组合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504989" y="2213265"/>
            <a:ext cx="4979288" cy="1680064"/>
            <a:chOff x="6504989" y="2213265"/>
            <a:chExt cx="4979288" cy="1680064"/>
          </a:xfrm>
        </p:grpSpPr>
        <p:sp>
          <p:nvSpPr>
            <p:cNvPr id="17" name="任意多边形 16"/>
            <p:cNvSpPr/>
            <p:nvPr/>
          </p:nvSpPr>
          <p:spPr bwMode="auto">
            <a:xfrm flipH="1">
              <a:off x="8187576" y="2213265"/>
              <a:ext cx="3296701" cy="1537461"/>
            </a:xfrm>
            <a:custGeom>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w="25400">
              <a:solidFill>
                <a:srgbClr val="FCD000"/>
              </a:solidFill>
            </a:ln>
          </p:spPr>
          <p:txBody>
            <a:bodyPr vert="horz" wrap="square" lIns="91440" tIns="45720" rIns="91440" bIns="45720" numCol="1" anchor="t" anchorCtr="0" compatLnSpc="1">
              <a:noAutofit/>
            </a:bodyPr>
            <a:lstStyle/>
            <a:p>
              <a:endParaRPr lang="zh-CN" altLang="en-US"/>
            </a:p>
          </p:txBody>
        </p:sp>
        <p:sp>
          <p:nvSpPr>
            <p:cNvPr id="19" name="Freeform 28"/>
            <p:cNvSpPr/>
            <p:nvPr/>
          </p:nvSpPr>
          <p:spPr bwMode="auto">
            <a:xfrm flipH="1">
              <a:off x="6504989" y="2224165"/>
              <a:ext cx="2081108" cy="1531142"/>
            </a:xfrm>
            <a:custGeom>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FCD000"/>
            </a:solidFill>
            <a:ln>
              <a:noFill/>
            </a:ln>
          </p:spPr>
          <p:txBody>
            <a:bodyPr vert="horz" wrap="square" lIns="91440" tIns="45720" rIns="91440" bIns="45720" numCol="1" anchor="t" anchorCtr="0" compatLnSpc="1"/>
            <a:lstStyle/>
            <a:p>
              <a:endParaRPr lang="zh-CN" altLang="en-US"/>
            </a:p>
          </p:txBody>
        </p:sp>
        <p:sp>
          <p:nvSpPr>
            <p:cNvPr id="20" name="文本框 1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681603" y="2631445"/>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Freeform 26"/>
            <p:cNvSpPr>
              <a:spLocks noEditPoints="1"/>
            </p:cNvSpPr>
            <p:nvPr/>
          </p:nvSpPr>
          <p:spPr bwMode="auto">
            <a:xfrm>
              <a:off x="7089380" y="2725169"/>
              <a:ext cx="521795" cy="548216"/>
            </a:xfrm>
            <a:custGeom>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8EC"/>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2" name="组合 2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25512" y="4495477"/>
            <a:ext cx="4979288" cy="1680064"/>
            <a:chOff x="725512" y="4495477"/>
            <a:chExt cx="4979288" cy="1680064"/>
          </a:xfrm>
        </p:grpSpPr>
        <p:sp>
          <p:nvSpPr>
            <p:cNvPr id="23" name="任意多边形 22"/>
            <p:cNvSpPr/>
            <p:nvPr/>
          </p:nvSpPr>
          <p:spPr bwMode="auto">
            <a:xfrm flipH="1">
              <a:off x="2408099" y="4495477"/>
              <a:ext cx="3296701" cy="1537461"/>
            </a:xfrm>
            <a:custGeom>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w="25400">
              <a:solidFill>
                <a:srgbClr val="FCD000"/>
              </a:solidFill>
            </a:ln>
          </p:spPr>
          <p:txBody>
            <a:bodyPr vert="horz" wrap="square" lIns="91440" tIns="45720" rIns="91440" bIns="45720" numCol="1" anchor="t" anchorCtr="0" compatLnSpc="1">
              <a:noAutofit/>
            </a:bodyPr>
            <a:lstStyle/>
            <a:p>
              <a:endParaRPr lang="zh-CN" altLang="en-US"/>
            </a:p>
          </p:txBody>
        </p:sp>
        <p:sp>
          <p:nvSpPr>
            <p:cNvPr id="25" name="Freeform 28"/>
            <p:cNvSpPr/>
            <p:nvPr/>
          </p:nvSpPr>
          <p:spPr bwMode="auto">
            <a:xfrm flipH="1">
              <a:off x="725512" y="4506377"/>
              <a:ext cx="2081108" cy="1531142"/>
            </a:xfrm>
            <a:custGeom>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FCD000"/>
            </a:solidFill>
            <a:ln>
              <a:noFill/>
            </a:ln>
          </p:spPr>
          <p:txBody>
            <a:bodyPr vert="horz" wrap="square" lIns="91440" tIns="45720" rIns="91440" bIns="45720" numCol="1" anchor="t" anchorCtr="0" compatLnSpc="1"/>
            <a:lstStyle/>
            <a:p>
              <a:endParaRPr lang="zh-CN" altLang="en-US"/>
            </a:p>
          </p:txBody>
        </p:sp>
        <p:sp>
          <p:nvSpPr>
            <p:cNvPr id="26" name="文本框 2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02126" y="4913657"/>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Freeform 16"/>
            <p:cNvSpPr>
              <a:spLocks noEditPoints="1"/>
            </p:cNvSpPr>
            <p:nvPr/>
          </p:nvSpPr>
          <p:spPr bwMode="auto">
            <a:xfrm>
              <a:off x="1172616" y="4995060"/>
              <a:ext cx="705319" cy="562469"/>
            </a:xfrm>
            <a:custGeom>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5">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BF5E9"/>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9" name="组合 2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504989" y="4489505"/>
            <a:ext cx="4979288" cy="1645178"/>
            <a:chOff x="6504989" y="4489505"/>
            <a:chExt cx="4979288" cy="1645178"/>
          </a:xfrm>
        </p:grpSpPr>
        <p:sp>
          <p:nvSpPr>
            <p:cNvPr id="30" name="任意多边形 29"/>
            <p:cNvSpPr/>
            <p:nvPr/>
          </p:nvSpPr>
          <p:spPr bwMode="auto">
            <a:xfrm flipH="1">
              <a:off x="8187576" y="4489505"/>
              <a:ext cx="3296701" cy="1537461"/>
            </a:xfrm>
            <a:custGeom>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w="25400">
              <a:solidFill>
                <a:srgbClr val="DE0000"/>
              </a:solidFill>
            </a:ln>
          </p:spPr>
          <p:txBody>
            <a:bodyPr vert="horz" wrap="square" lIns="91440" tIns="45720" rIns="91440" bIns="45720" numCol="1" anchor="t" anchorCtr="0" compatLnSpc="1">
              <a:noAutofit/>
            </a:bodyPr>
            <a:lstStyle/>
            <a:p>
              <a:endParaRPr lang="zh-CN" altLang="en-US"/>
            </a:p>
          </p:txBody>
        </p:sp>
        <p:sp>
          <p:nvSpPr>
            <p:cNvPr id="31" name="Freeform 28"/>
            <p:cNvSpPr/>
            <p:nvPr/>
          </p:nvSpPr>
          <p:spPr bwMode="auto">
            <a:xfrm flipH="1">
              <a:off x="6504989" y="4500405"/>
              <a:ext cx="2081108" cy="1531142"/>
            </a:xfrm>
            <a:custGeom>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DE0000"/>
            </a:solidFill>
            <a:ln>
              <a:noFill/>
            </a:ln>
          </p:spPr>
          <p:txBody>
            <a:bodyPr vert="horz" wrap="square" lIns="91440" tIns="45720" rIns="91440" bIns="45720" numCol="1" anchor="t" anchorCtr="0" compatLnSpc="1"/>
            <a:lstStyle/>
            <a:p>
              <a:endParaRPr lang="zh-CN" altLang="en-US"/>
            </a:p>
          </p:txBody>
        </p:sp>
        <p:sp>
          <p:nvSpPr>
            <p:cNvPr id="32" name="文本框 3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681603" y="4872799"/>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Freeform 223"/>
            <p:cNvSpPr/>
            <p:nvPr/>
          </p:nvSpPr>
          <p:spPr bwMode="auto">
            <a:xfrm>
              <a:off x="7094269" y="5082079"/>
              <a:ext cx="586236" cy="475450"/>
            </a:xfrm>
            <a:custGeom>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EF8E4"/>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900" decel="100000" fill="hold"/>
                                        <p:tgtEl>
                                          <p:spTgt spid="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25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900" decel="100000" fill="hold"/>
                                        <p:tgtEl>
                                          <p:spTgt spid="1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5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900" decel="100000" fill="hold"/>
                                        <p:tgtEl>
                                          <p:spTgt spid="2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75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900" decel="100000" fill="hold"/>
                                        <p:tgtEl>
                                          <p:spTgt spid="2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sp>
        <p:nvSpPr>
          <p:cNvPr id="10" name="Oval 7"/>
          <p:cNvSpPr>
            <a:spLocks noChangeArrowheads="1"/>
          </p:cNvSpPr>
          <p:nvPr/>
        </p:nvSpPr>
        <p:spPr bwMode="auto">
          <a:xfrm>
            <a:off x="3969558" y="1978233"/>
            <a:ext cx="4319586" cy="4332000"/>
          </a:xfrm>
          <a:prstGeom prst="ellipse">
            <a:avLst/>
          </a:prstGeom>
          <a:noFill/>
          <a:ln w="12700" cap="flat">
            <a:solidFill>
              <a:schemeClr val="bg1">
                <a:lumMod val="50000"/>
                <a:alpha val="76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31" tIns="45715" rIns="91431" bIns="45715" numCol="1" anchor="t" anchorCtr="0" compatLnSpc="1"/>
          <a:lstStyle/>
          <a:p>
            <a:endParaRPr lang="zh-CN" altLang="en-US"/>
          </a:p>
        </p:txBody>
      </p:sp>
      <p:grpSp>
        <p:nvGrpSpPr>
          <p:cNvPr id="11" name="组合 10"/>
          <p:cNvGrpSpPr/>
          <p:nvPr/>
        </p:nvGrpSpPr>
        <p:grpSpPr>
          <a:xfrm>
            <a:off x="7973738" y="2715014"/>
            <a:ext cx="1047432" cy="3044218"/>
            <a:chOff x="7973738" y="2715014"/>
            <a:chExt cx="1047432" cy="3044218"/>
          </a:xfrm>
        </p:grpSpPr>
        <p:grpSp>
          <p:nvGrpSpPr>
            <p:cNvPr id="12" name="组合 11"/>
            <p:cNvGrpSpPr/>
            <p:nvPr/>
          </p:nvGrpSpPr>
          <p:grpSpPr>
            <a:xfrm flipH="1">
              <a:off x="8032866" y="2715014"/>
              <a:ext cx="988304" cy="512990"/>
              <a:chOff x="10968080" y="2834540"/>
              <a:chExt cx="1020324" cy="465639"/>
            </a:xfrm>
          </p:grpSpPr>
          <p:grpSp>
            <p:nvGrpSpPr>
              <p:cNvPr id="22" name="组合 21"/>
              <p:cNvGrpSpPr/>
              <p:nvPr/>
            </p:nvGrpSpPr>
            <p:grpSpPr>
              <a:xfrm flipH="1" flipV="1">
                <a:off x="10968082" y="3062876"/>
                <a:ext cx="1020322" cy="129707"/>
                <a:chOff x="3407502" y="4686698"/>
                <a:chExt cx="1055154" cy="60148"/>
              </a:xfrm>
            </p:grpSpPr>
            <p:cxnSp>
              <p:nvCxnSpPr>
                <p:cNvPr id="27" name="直接连接符 26"/>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0968080" y="2834540"/>
                <a:ext cx="45720" cy="465639"/>
                <a:chOff x="3034140" y="2463978"/>
                <a:chExt cx="45720" cy="465639"/>
              </a:xfrm>
            </p:grpSpPr>
            <p:cxnSp>
              <p:nvCxnSpPr>
                <p:cNvPr id="25" name="直接连接符 24"/>
                <p:cNvCxnSpPr/>
                <p:nvPr/>
              </p:nvCxnSpPr>
              <p:spPr>
                <a:xfrm flipH="1">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3034140" y="2666319"/>
                  <a:ext cx="45720" cy="45720"/>
                </a:xfrm>
                <a:prstGeom prst="ellipse">
                  <a:avLst/>
                </a:prstGeom>
                <a:solidFill>
                  <a:schemeClr val="accent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4" name="组合 13"/>
            <p:cNvGrpSpPr/>
            <p:nvPr/>
          </p:nvGrpSpPr>
          <p:grpSpPr>
            <a:xfrm flipH="1" flipV="1">
              <a:off x="7973738" y="5246240"/>
              <a:ext cx="988304" cy="512992"/>
              <a:chOff x="10968080" y="2834540"/>
              <a:chExt cx="1020324" cy="465639"/>
            </a:xfrm>
          </p:grpSpPr>
          <p:grpSp>
            <p:nvGrpSpPr>
              <p:cNvPr id="15" name="组合 14"/>
              <p:cNvGrpSpPr/>
              <p:nvPr/>
            </p:nvGrpSpPr>
            <p:grpSpPr>
              <a:xfrm flipH="1" flipV="1">
                <a:off x="10968082" y="3062876"/>
                <a:ext cx="1020322" cy="129707"/>
                <a:chOff x="3407502" y="4686698"/>
                <a:chExt cx="1055154" cy="60148"/>
              </a:xfrm>
            </p:grpSpPr>
            <p:cxnSp>
              <p:nvCxnSpPr>
                <p:cNvPr id="20" name="直接连接符 19"/>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0968080" y="2834540"/>
                <a:ext cx="45720" cy="465639"/>
                <a:chOff x="3034140" y="2463978"/>
                <a:chExt cx="45720" cy="465639"/>
              </a:xfrm>
            </p:grpSpPr>
            <p:cxnSp>
              <p:nvCxnSpPr>
                <p:cNvPr id="17" name="直接连接符 16"/>
                <p:cNvCxnSpPr/>
                <p:nvPr/>
              </p:nvCxnSpPr>
              <p:spPr>
                <a:xfrm flipH="1">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034140" y="2666319"/>
                  <a:ext cx="45720" cy="45720"/>
                </a:xfrm>
                <a:prstGeom prst="ellipse">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0" name="组合 29"/>
          <p:cNvGrpSpPr/>
          <p:nvPr/>
        </p:nvGrpSpPr>
        <p:grpSpPr>
          <a:xfrm>
            <a:off x="3181627" y="2639124"/>
            <a:ext cx="1124083" cy="3120114"/>
            <a:chOff x="3549319" y="3017729"/>
            <a:chExt cx="1020324" cy="2832113"/>
          </a:xfrm>
        </p:grpSpPr>
        <p:grpSp>
          <p:nvGrpSpPr>
            <p:cNvPr id="31" name="组合 30"/>
            <p:cNvGrpSpPr/>
            <p:nvPr/>
          </p:nvGrpSpPr>
          <p:grpSpPr>
            <a:xfrm flipH="1" flipV="1">
              <a:off x="3549321" y="3246065"/>
              <a:ext cx="1020322" cy="129707"/>
              <a:chOff x="3407502" y="4686698"/>
              <a:chExt cx="1055154" cy="60148"/>
            </a:xfrm>
          </p:grpSpPr>
          <p:cxnSp>
            <p:nvCxnSpPr>
              <p:cNvPr id="42" name="直接连接符 41"/>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549319" y="3017729"/>
              <a:ext cx="45720" cy="465639"/>
              <a:chOff x="3034140" y="2463978"/>
              <a:chExt cx="45720" cy="465639"/>
            </a:xfrm>
          </p:grpSpPr>
          <p:cxnSp>
            <p:nvCxnSpPr>
              <p:cNvPr id="40" name="直接连接符 39"/>
              <p:cNvCxnSpPr/>
              <p:nvPr/>
            </p:nvCxnSpPr>
            <p:spPr>
              <a:xfrm flipH="1">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3034140" y="2666319"/>
                <a:ext cx="45720" cy="45720"/>
              </a:xfrm>
              <a:prstGeom prst="ellipse">
                <a:avLst/>
              </a:prstGeom>
              <a:solidFill>
                <a:srgbClr val="00A4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flipV="1">
              <a:off x="3572178" y="5384202"/>
              <a:ext cx="994721" cy="465640"/>
              <a:chOff x="10968080" y="2834540"/>
              <a:chExt cx="1020324" cy="465639"/>
            </a:xfrm>
          </p:grpSpPr>
          <p:grpSp>
            <p:nvGrpSpPr>
              <p:cNvPr id="34" name="组合 33"/>
              <p:cNvGrpSpPr/>
              <p:nvPr/>
            </p:nvGrpSpPr>
            <p:grpSpPr>
              <a:xfrm flipH="1" flipV="1">
                <a:off x="10968082" y="3062876"/>
                <a:ext cx="1020322" cy="129707"/>
                <a:chOff x="3407502" y="4686698"/>
                <a:chExt cx="1055154" cy="60148"/>
              </a:xfrm>
            </p:grpSpPr>
            <p:cxnSp>
              <p:nvCxnSpPr>
                <p:cNvPr id="38" name="直接连接符 37"/>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10968080" y="2834540"/>
                <a:ext cx="45720" cy="465639"/>
                <a:chOff x="3034140" y="2463978"/>
                <a:chExt cx="45720" cy="465639"/>
              </a:xfrm>
            </p:grpSpPr>
            <p:cxnSp>
              <p:nvCxnSpPr>
                <p:cNvPr id="36" name="直接连接符 35"/>
                <p:cNvCxnSpPr/>
                <p:nvPr/>
              </p:nvCxnSpPr>
              <p:spPr>
                <a:xfrm flipH="1">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3034140" y="2666319"/>
                  <a:ext cx="45720" cy="45720"/>
                </a:xfrm>
                <a:prstGeom prst="ellipse">
                  <a:avLst/>
                </a:prstGeom>
                <a:solidFill>
                  <a:srgbClr val="00CC6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44" name="组合 43"/>
          <p:cNvGrpSpPr/>
          <p:nvPr/>
        </p:nvGrpSpPr>
        <p:grpSpPr>
          <a:xfrm>
            <a:off x="4492064" y="2541504"/>
            <a:ext cx="1500850" cy="1512224"/>
            <a:chOff x="4492064" y="2541504"/>
            <a:chExt cx="1500850" cy="1512224"/>
          </a:xfrm>
        </p:grpSpPr>
        <p:sp>
          <p:nvSpPr>
            <p:cNvPr id="45" name="Freeform 34"/>
            <p:cNvSpPr/>
            <p:nvPr/>
          </p:nvSpPr>
          <p:spPr bwMode="auto">
            <a:xfrm>
              <a:off x="4492064" y="2541504"/>
              <a:ext cx="1500850" cy="1512224"/>
            </a:xfrm>
            <a:custGeom>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rgbClr val="DE0000"/>
            </a:solidFill>
            <a:ln w="4" cap="flat">
              <a:noFill/>
              <a:prstDash val="solid"/>
              <a:miter lim="800000"/>
            </a:ln>
          </p:spPr>
          <p:txBody>
            <a:bodyPr vert="horz" wrap="square" lIns="91431" tIns="45715" rIns="91431" bIns="45715" numCol="1" anchor="t" anchorCtr="0" compatLnSpc="1"/>
            <a:lstStyle/>
            <a:p>
              <a:endParaRPr lang="zh-CN" altLang="en-US" b="1"/>
            </a:p>
          </p:txBody>
        </p:sp>
        <p:sp>
          <p:nvSpPr>
            <p:cNvPr id="46" name="Oval 32"/>
            <p:cNvSpPr>
              <a:spLocks noChangeArrowheads="1"/>
            </p:cNvSpPr>
            <p:nvPr/>
          </p:nvSpPr>
          <p:spPr bwMode="auto">
            <a:xfrm>
              <a:off x="5310706" y="3417005"/>
              <a:ext cx="591244" cy="591245"/>
            </a:xfrm>
            <a:prstGeom prst="ellipse">
              <a:avLst/>
            </a:prstGeom>
            <a:solidFill>
              <a:srgbClr val="FCD000"/>
            </a:solidFill>
            <a:ln w="9525">
              <a:noFill/>
              <a:round/>
            </a:ln>
          </p:spPr>
          <p:txBody>
            <a:bodyPr vert="horz" wrap="square" lIns="91440" tIns="45720" rIns="91440" bIns="45720" numCol="1" anchor="t" anchorCtr="0" compatLnSpc="1"/>
            <a:lstStyle/>
            <a:p>
              <a:endParaRPr lang="zh-CN" altLang="en-US" b="1"/>
            </a:p>
          </p:txBody>
        </p:sp>
        <p:sp>
          <p:nvSpPr>
            <p:cNvPr id="47" name="Oval 33"/>
            <p:cNvSpPr>
              <a:spLocks noChangeArrowheads="1"/>
            </p:cNvSpPr>
            <p:nvPr/>
          </p:nvSpPr>
          <p:spPr bwMode="auto">
            <a:xfrm>
              <a:off x="5310706" y="3417005"/>
              <a:ext cx="591244" cy="591245"/>
            </a:xfrm>
            <a:prstGeom prst="ellipse">
              <a:avLst/>
            </a:prstGeom>
            <a:noFill/>
            <a:ln w="4"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b="1"/>
            </a:p>
          </p:txBody>
        </p:sp>
        <p:sp>
          <p:nvSpPr>
            <p:cNvPr id="48" name="文本框 11"/>
            <p:cNvSpPr txBox="1"/>
            <p:nvPr/>
          </p:nvSpPr>
          <p:spPr>
            <a:xfrm>
              <a:off x="5371243" y="3394264"/>
              <a:ext cx="473747" cy="584775"/>
            </a:xfrm>
            <a:prstGeom prst="rect">
              <a:avLst/>
            </a:prstGeom>
            <a:noFill/>
          </p:spPr>
          <p:txBody>
            <a:bodyPr wrap="square" lIns="91440" tIns="45720" rIns="91440" bIns="45720" rtlCol="0">
              <a:spAutoFit/>
            </a:bodyPr>
            <a:lstStyle/>
            <a:p>
              <a:pPr algn="ctr"/>
              <a:r>
                <a:rPr lang="en-US" altLang="zh-HK" sz="3200" b="1">
                  <a:solidFill>
                    <a:schemeClr val="bg1"/>
                  </a:solidFill>
                  <a:latin typeface="Agency FB" panose="020b0503020202020204" pitchFamily="34" charset="0"/>
                  <a:ea typeface="张海山锐谐体2.0-授权联系：Samtype@QQ.com" panose="02000000000000000000" pitchFamily="2" charset="-122"/>
                </a:rPr>
                <a:t>1</a:t>
              </a:r>
              <a:endParaRPr lang="zh-HK" altLang="en-US" sz="3200" b="1">
                <a:solidFill>
                  <a:schemeClr val="bg1"/>
                </a:solidFill>
                <a:latin typeface="Agency FB" panose="020b0503020202020204" pitchFamily="34" charset="0"/>
                <a:ea typeface="张海山锐谐体2.0-授权联系：Samtype@QQ.com" panose="02000000000000000000" pitchFamily="2" charset="-122"/>
              </a:endParaRPr>
            </a:p>
          </p:txBody>
        </p:sp>
      </p:grpSp>
      <p:grpSp>
        <p:nvGrpSpPr>
          <p:cNvPr id="49" name="组合 48"/>
          <p:cNvGrpSpPr/>
          <p:nvPr/>
        </p:nvGrpSpPr>
        <p:grpSpPr>
          <a:xfrm>
            <a:off x="6243051" y="2541504"/>
            <a:ext cx="1523590" cy="1512224"/>
            <a:chOff x="6243051" y="2541504"/>
            <a:chExt cx="1523590" cy="1512224"/>
          </a:xfrm>
        </p:grpSpPr>
        <p:sp>
          <p:nvSpPr>
            <p:cNvPr id="50" name="Freeform 37"/>
            <p:cNvSpPr/>
            <p:nvPr/>
          </p:nvSpPr>
          <p:spPr bwMode="auto">
            <a:xfrm>
              <a:off x="6243051" y="2541504"/>
              <a:ext cx="1523590" cy="1512224"/>
            </a:xfrm>
            <a:custGeom>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rgbClr val="DE0000"/>
            </a:solidFill>
            <a:ln w="4" cap="flat">
              <a:noFill/>
              <a:prstDash val="solid"/>
              <a:miter lim="800000"/>
            </a:ln>
          </p:spPr>
          <p:txBody>
            <a:bodyPr vert="horz" wrap="square" lIns="91431" tIns="45715" rIns="91431" bIns="45715" numCol="1" anchor="t" anchorCtr="0" compatLnSpc="1"/>
            <a:lstStyle/>
            <a:p>
              <a:endParaRPr lang="zh-CN" altLang="en-US" b="1"/>
            </a:p>
          </p:txBody>
        </p:sp>
        <p:sp>
          <p:nvSpPr>
            <p:cNvPr id="51" name="Oval 38"/>
            <p:cNvSpPr>
              <a:spLocks noChangeArrowheads="1"/>
            </p:cNvSpPr>
            <p:nvPr/>
          </p:nvSpPr>
          <p:spPr bwMode="auto">
            <a:xfrm>
              <a:off x="6334013" y="3417005"/>
              <a:ext cx="591244" cy="591245"/>
            </a:xfrm>
            <a:prstGeom prst="ellipse">
              <a:avLst/>
            </a:prstGeom>
            <a:solidFill>
              <a:srgbClr val="FCD000"/>
            </a:solidFill>
            <a:ln w="4" cap="flat">
              <a:noFill/>
              <a:prstDash val="solid"/>
              <a:miter lim="800000"/>
            </a:ln>
          </p:spPr>
          <p:txBody>
            <a:bodyPr vert="horz" wrap="square" lIns="91440" tIns="45720" rIns="91440" bIns="45720" numCol="1" anchor="t" anchorCtr="0" compatLnSpc="1"/>
            <a:lstStyle/>
            <a:p>
              <a:endParaRPr lang="zh-CN" altLang="en-US" b="1"/>
            </a:p>
          </p:txBody>
        </p:sp>
        <p:sp>
          <p:nvSpPr>
            <p:cNvPr id="52" name="文本框 11"/>
            <p:cNvSpPr txBox="1"/>
            <p:nvPr/>
          </p:nvSpPr>
          <p:spPr>
            <a:xfrm>
              <a:off x="6441029" y="3417005"/>
              <a:ext cx="370527" cy="584775"/>
            </a:xfrm>
            <a:prstGeom prst="rect">
              <a:avLst/>
            </a:prstGeom>
            <a:noFill/>
          </p:spPr>
          <p:txBody>
            <a:bodyPr wrap="square" lIns="91440" tIns="45720" rIns="91440" bIns="45720" rtlCol="0">
              <a:spAutoFit/>
            </a:bodyPr>
            <a:lstStyle/>
            <a:p>
              <a:pPr algn="ctr"/>
              <a:r>
                <a:rPr lang="en-US" altLang="zh-HK" sz="3200" b="1">
                  <a:solidFill>
                    <a:schemeClr val="bg1"/>
                  </a:solidFill>
                  <a:latin typeface="Agency FB" panose="020b0503020202020204" pitchFamily="34" charset="0"/>
                  <a:ea typeface="张海山锐谐体2.0-授权联系：Samtype@QQ.com" panose="02000000000000000000" pitchFamily="2" charset="-122"/>
                </a:rPr>
                <a:t>2</a:t>
              </a:r>
              <a:endParaRPr lang="zh-HK" altLang="en-US" sz="3200" b="1">
                <a:solidFill>
                  <a:schemeClr val="bg1"/>
                </a:solidFill>
                <a:latin typeface="Agency FB" panose="020b0503020202020204" pitchFamily="34" charset="0"/>
                <a:ea typeface="张海山锐谐体2.0-授权联系：Samtype@QQ.com" panose="02000000000000000000" pitchFamily="2" charset="-122"/>
              </a:endParaRPr>
            </a:p>
          </p:txBody>
        </p:sp>
      </p:grpSp>
      <p:grpSp>
        <p:nvGrpSpPr>
          <p:cNvPr id="53" name="组合 52"/>
          <p:cNvGrpSpPr/>
          <p:nvPr/>
        </p:nvGrpSpPr>
        <p:grpSpPr>
          <a:xfrm>
            <a:off x="4492064" y="4235643"/>
            <a:ext cx="1500850" cy="1523591"/>
            <a:chOff x="4492064" y="4235643"/>
            <a:chExt cx="1500850" cy="1523591"/>
          </a:xfrm>
        </p:grpSpPr>
        <p:sp>
          <p:nvSpPr>
            <p:cNvPr id="54" name="Freeform 35"/>
            <p:cNvSpPr/>
            <p:nvPr/>
          </p:nvSpPr>
          <p:spPr bwMode="auto">
            <a:xfrm>
              <a:off x="4492064" y="4235643"/>
              <a:ext cx="1500850" cy="1523591"/>
            </a:xfrm>
            <a:custGeom>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rgbClr val="DE0000"/>
            </a:solidFill>
            <a:ln w="4" cap="flat">
              <a:noFill/>
              <a:prstDash val="solid"/>
              <a:miter lim="800000"/>
            </a:ln>
          </p:spPr>
          <p:txBody>
            <a:bodyPr vert="horz" wrap="square" lIns="91431" tIns="45715" rIns="91431" bIns="45715" numCol="1" anchor="t" anchorCtr="0" compatLnSpc="1"/>
            <a:lstStyle/>
            <a:p>
              <a:endParaRPr lang="zh-CN" altLang="en-US" b="1"/>
            </a:p>
          </p:txBody>
        </p:sp>
        <p:sp>
          <p:nvSpPr>
            <p:cNvPr id="55" name="Oval 36"/>
            <p:cNvSpPr>
              <a:spLocks noChangeArrowheads="1"/>
            </p:cNvSpPr>
            <p:nvPr/>
          </p:nvSpPr>
          <p:spPr bwMode="auto">
            <a:xfrm>
              <a:off x="5310705" y="4281127"/>
              <a:ext cx="591244" cy="591244"/>
            </a:xfrm>
            <a:prstGeom prst="ellipse">
              <a:avLst/>
            </a:prstGeom>
            <a:solidFill>
              <a:srgbClr val="FCD000"/>
            </a:solidFill>
            <a:ln w="4" cap="flat">
              <a:noFill/>
              <a:prstDash val="solid"/>
              <a:miter lim="800000"/>
            </a:ln>
          </p:spPr>
          <p:txBody>
            <a:bodyPr vert="horz" wrap="square" lIns="91440" tIns="45720" rIns="91440" bIns="45720" numCol="1" anchor="t" anchorCtr="0" compatLnSpc="1"/>
            <a:lstStyle/>
            <a:p>
              <a:endParaRPr lang="zh-CN" altLang="en-US" b="1"/>
            </a:p>
          </p:txBody>
        </p:sp>
        <p:sp>
          <p:nvSpPr>
            <p:cNvPr id="56" name="文本框 11"/>
            <p:cNvSpPr txBox="1"/>
            <p:nvPr/>
          </p:nvSpPr>
          <p:spPr>
            <a:xfrm>
              <a:off x="5420408" y="4281127"/>
              <a:ext cx="370527" cy="584775"/>
            </a:xfrm>
            <a:prstGeom prst="rect">
              <a:avLst/>
            </a:prstGeom>
            <a:noFill/>
          </p:spPr>
          <p:txBody>
            <a:bodyPr wrap="square" lIns="91440" tIns="45720" rIns="91440" bIns="45720" rtlCol="0">
              <a:spAutoFit/>
            </a:bodyPr>
            <a:lstStyle/>
            <a:p>
              <a:pPr algn="ctr"/>
              <a:r>
                <a:rPr lang="en-US" altLang="zh-HK" sz="3200" b="1">
                  <a:solidFill>
                    <a:schemeClr val="bg1"/>
                  </a:solidFill>
                  <a:latin typeface="Agency FB" panose="020b0503020202020204" pitchFamily="34" charset="0"/>
                  <a:ea typeface="张海山锐谐体2.0-授权联系：Samtype@QQ.com" panose="02000000000000000000" pitchFamily="2" charset="-122"/>
                </a:rPr>
                <a:t>3</a:t>
              </a:r>
              <a:endParaRPr lang="zh-HK" altLang="en-US" sz="3200" b="1">
                <a:solidFill>
                  <a:schemeClr val="bg1"/>
                </a:solidFill>
                <a:latin typeface="Agency FB" panose="020b0503020202020204" pitchFamily="34" charset="0"/>
                <a:ea typeface="张海山锐谐体2.0-授权联系：Samtype@QQ.com" panose="02000000000000000000" pitchFamily="2" charset="-122"/>
              </a:endParaRPr>
            </a:p>
          </p:txBody>
        </p:sp>
      </p:grpSp>
      <p:grpSp>
        <p:nvGrpSpPr>
          <p:cNvPr id="57" name="组合 56"/>
          <p:cNvGrpSpPr/>
          <p:nvPr/>
        </p:nvGrpSpPr>
        <p:grpSpPr>
          <a:xfrm>
            <a:off x="6243051" y="4235643"/>
            <a:ext cx="1523590" cy="1523591"/>
            <a:chOff x="6243051" y="4235643"/>
            <a:chExt cx="1523590" cy="1523591"/>
          </a:xfrm>
        </p:grpSpPr>
        <p:sp>
          <p:nvSpPr>
            <p:cNvPr id="58" name="Freeform 39"/>
            <p:cNvSpPr/>
            <p:nvPr/>
          </p:nvSpPr>
          <p:spPr bwMode="auto">
            <a:xfrm>
              <a:off x="6243051" y="4235643"/>
              <a:ext cx="1523590" cy="1523591"/>
            </a:xfrm>
            <a:custGeom>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rgbClr val="DE0000"/>
            </a:solidFill>
            <a:ln w="4" cap="flat">
              <a:noFill/>
              <a:prstDash val="solid"/>
              <a:miter lim="800000"/>
            </a:ln>
          </p:spPr>
          <p:txBody>
            <a:bodyPr vert="horz" wrap="square" lIns="91431" tIns="45715" rIns="91431" bIns="45715" numCol="1" anchor="t" anchorCtr="0" compatLnSpc="1"/>
            <a:lstStyle/>
            <a:p>
              <a:endParaRPr lang="zh-CN" altLang="en-US" b="1"/>
            </a:p>
          </p:txBody>
        </p:sp>
        <p:sp>
          <p:nvSpPr>
            <p:cNvPr id="59" name="Oval 40"/>
            <p:cNvSpPr>
              <a:spLocks noChangeArrowheads="1"/>
            </p:cNvSpPr>
            <p:nvPr/>
          </p:nvSpPr>
          <p:spPr bwMode="auto">
            <a:xfrm>
              <a:off x="6334013" y="4281127"/>
              <a:ext cx="591244" cy="591244"/>
            </a:xfrm>
            <a:prstGeom prst="ellipse">
              <a:avLst/>
            </a:prstGeom>
            <a:solidFill>
              <a:srgbClr val="FCD000"/>
            </a:solidFill>
            <a:ln w="4" cap="flat">
              <a:noFill/>
              <a:prstDash val="solid"/>
              <a:miter lim="800000"/>
            </a:ln>
          </p:spPr>
          <p:txBody>
            <a:bodyPr vert="horz" wrap="square" lIns="91440" tIns="45720" rIns="91440" bIns="45720" numCol="1" anchor="t" anchorCtr="0" compatLnSpc="1"/>
            <a:lstStyle/>
            <a:p>
              <a:endParaRPr lang="zh-CN" altLang="en-US" b="1"/>
            </a:p>
          </p:txBody>
        </p:sp>
        <p:sp>
          <p:nvSpPr>
            <p:cNvPr id="60" name="文本框 11"/>
            <p:cNvSpPr txBox="1"/>
            <p:nvPr/>
          </p:nvSpPr>
          <p:spPr>
            <a:xfrm>
              <a:off x="6430327" y="4285186"/>
              <a:ext cx="370527" cy="584775"/>
            </a:xfrm>
            <a:prstGeom prst="rect">
              <a:avLst/>
            </a:prstGeom>
            <a:noFill/>
          </p:spPr>
          <p:txBody>
            <a:bodyPr wrap="square" lIns="91440" tIns="45720" rIns="91440" bIns="45720" rtlCol="0">
              <a:spAutoFit/>
            </a:bodyPr>
            <a:lstStyle/>
            <a:p>
              <a:pPr algn="ctr"/>
              <a:r>
                <a:rPr lang="en-US" altLang="zh-HK" sz="3200" b="1">
                  <a:solidFill>
                    <a:schemeClr val="bg1"/>
                  </a:solidFill>
                  <a:latin typeface="Agency FB" panose="020b0503020202020204" pitchFamily="34" charset="0"/>
                  <a:ea typeface="张海山锐谐体2.0-授权联系：Samtype@QQ.com" panose="02000000000000000000" pitchFamily="2" charset="-122"/>
                </a:rPr>
                <a:t>4</a:t>
              </a:r>
              <a:endParaRPr lang="zh-HK" altLang="en-US" sz="3200" b="1">
                <a:solidFill>
                  <a:schemeClr val="bg1"/>
                </a:solidFill>
                <a:latin typeface="Agency FB" panose="020b0503020202020204" pitchFamily="34" charset="0"/>
                <a:ea typeface="张海山锐谐体2.0-授权联系：Samtype@QQ.com" panose="02000000000000000000" pitchFamily="2" charset="-122"/>
              </a:endParaRPr>
            </a:p>
          </p:txBody>
        </p:sp>
      </p:grpSp>
      <p:sp>
        <p:nvSpPr>
          <p:cNvPr id="61" name="文本框 60"/>
          <p:cNvSpPr txBox="1"/>
          <p:nvPr/>
        </p:nvSpPr>
        <p:spPr>
          <a:xfrm>
            <a:off x="710763" y="2552130"/>
            <a:ext cx="2339102" cy="1261884"/>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752835" y="5128290"/>
            <a:ext cx="2339102" cy="1261884"/>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9177378" y="2552130"/>
            <a:ext cx="2339102" cy="1261884"/>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9177378" y="5128290"/>
            <a:ext cx="2339102" cy="1261884"/>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750" fill="hold"/>
                                        <p:tgtEl>
                                          <p:spTgt spid="44"/>
                                        </p:tgtEl>
                                        <p:attrNameLst>
                                          <p:attrName>ppt_x</p:attrName>
                                        </p:attrNameLst>
                                      </p:cBhvr>
                                      <p:tavLst>
                                        <p:tav tm="0">
                                          <p:val>
                                            <p:strVal val="0-#ppt_w/2"/>
                                          </p:val>
                                        </p:tav>
                                        <p:tav tm="100000">
                                          <p:val>
                                            <p:strVal val="#ppt_x"/>
                                          </p:val>
                                        </p:tav>
                                      </p:tavLst>
                                    </p:anim>
                                    <p:anim calcmode="lin" valueType="num">
                                      <p:cBhvr additive="base">
                                        <p:cTn id="13" dur="750" fill="hold"/>
                                        <p:tgtEl>
                                          <p:spTgt spid="44"/>
                                        </p:tgtEl>
                                        <p:attrNameLst>
                                          <p:attrName>ppt_y</p:attrName>
                                        </p:attrNameLst>
                                      </p:cBhvr>
                                      <p:tavLst>
                                        <p:tav tm="0">
                                          <p:val>
                                            <p:strVal val="0-#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750" fill="hold"/>
                                        <p:tgtEl>
                                          <p:spTgt spid="49"/>
                                        </p:tgtEl>
                                        <p:attrNameLst>
                                          <p:attrName>ppt_x</p:attrName>
                                        </p:attrNameLst>
                                      </p:cBhvr>
                                      <p:tavLst>
                                        <p:tav tm="0">
                                          <p:val>
                                            <p:strVal val="1+#ppt_w/2"/>
                                          </p:val>
                                        </p:tav>
                                        <p:tav tm="100000">
                                          <p:val>
                                            <p:strVal val="#ppt_x"/>
                                          </p:val>
                                        </p:tav>
                                      </p:tavLst>
                                    </p:anim>
                                    <p:anim calcmode="lin" valueType="num">
                                      <p:cBhvr additive="base">
                                        <p:cTn id="17" dur="750" fill="hold"/>
                                        <p:tgtEl>
                                          <p:spTgt spid="49"/>
                                        </p:tgtEl>
                                        <p:attrNameLst>
                                          <p:attrName>ppt_y</p:attrName>
                                        </p:attrNameLst>
                                      </p:cBhvr>
                                      <p:tavLst>
                                        <p:tav tm="0">
                                          <p:val>
                                            <p:strVal val="0-#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750" fill="hold"/>
                                        <p:tgtEl>
                                          <p:spTgt spid="57"/>
                                        </p:tgtEl>
                                        <p:attrNameLst>
                                          <p:attrName>ppt_x</p:attrName>
                                        </p:attrNameLst>
                                      </p:cBhvr>
                                      <p:tavLst>
                                        <p:tav tm="0">
                                          <p:val>
                                            <p:strVal val="1+#ppt_w/2"/>
                                          </p:val>
                                        </p:tav>
                                        <p:tav tm="100000">
                                          <p:val>
                                            <p:strVal val="#ppt_x"/>
                                          </p:val>
                                        </p:tav>
                                      </p:tavLst>
                                    </p:anim>
                                    <p:anim calcmode="lin" valueType="num">
                                      <p:cBhvr additive="base">
                                        <p:cTn id="25" dur="750" fill="hold"/>
                                        <p:tgtEl>
                                          <p:spTgt spid="57"/>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nodeType="afterGroup">
                            <p:stCondLst>
                              <p:cond delay="15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2"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right)">
                                      <p:cBhvr>
                                        <p:cTn id="36" dur="500"/>
                                        <p:tgtEl>
                                          <p:spTgt spid="30"/>
                                        </p:tgtEl>
                                      </p:cBhvr>
                                    </p:animEffect>
                                  </p:childTnLst>
                                </p:cTn>
                              </p:par>
                            </p:childTnLst>
                          </p:cTn>
                        </p:par>
                        <p:par>
                          <p:cTn id="37" fill="hold" nodeType="afterGroup">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组合 9"/>
          <p:cNvGrpSpPr/>
          <p:nvPr/>
        </p:nvGrpSpPr>
        <p:grpSpPr>
          <a:xfrm>
            <a:off x="147692" y="2072265"/>
            <a:ext cx="4141189" cy="4141189"/>
            <a:chOff x="1069893" y="1981337"/>
            <a:chExt cx="4141189" cy="4141189"/>
          </a:xfrm>
        </p:grpSpPr>
        <p:sp>
          <p:nvSpPr>
            <p:cNvPr id="11" name="椭圆 10"/>
            <p:cNvSpPr/>
            <p:nvPr/>
          </p:nvSpPr>
          <p:spPr>
            <a:xfrm>
              <a:off x="1562644" y="2474088"/>
              <a:ext cx="3155687" cy="3155687"/>
            </a:xfrm>
            <a:prstGeom prst="ellipse">
              <a:avLst/>
            </a:prstGeom>
            <a:solidFill>
              <a:srgbClr val="DE0000"/>
            </a:solidFill>
            <a:ln>
              <a:solidFill>
                <a:srgbClr val="AD1E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69893" y="1981337"/>
              <a:ext cx="4141189" cy="4141189"/>
            </a:xfrm>
            <a:prstGeom prst="ellipse">
              <a:avLst/>
            </a:prstGeom>
            <a:noFill/>
            <a:ln w="19050">
              <a:solidFill>
                <a:srgbClr val="DE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8"/>
            <a:srcRect l="27740" t="15244" r="24887" b="1280"/>
            <a:stretch>
              <a:fillRect/>
            </a:stretch>
          </p:blipFill>
          <p:spPr>
            <a:xfrm>
              <a:off x="1789705" y="2701149"/>
              <a:ext cx="2701564" cy="2701564"/>
            </a:xfrm>
            <a:custGeom>
              <a:gdLst>
                <a:gd name="connsiteX0" fmla="*/ 1350782 w 2701564"/>
                <a:gd name="connsiteY0" fmla="*/ 0 h 2701564"/>
                <a:gd name="connsiteX1" fmla="*/ 2701564 w 2701564"/>
                <a:gd name="connsiteY1" fmla="*/ 1350782 h 2701564"/>
                <a:gd name="connsiteX2" fmla="*/ 1350782 w 2701564"/>
                <a:gd name="connsiteY2" fmla="*/ 2701564 h 2701564"/>
                <a:gd name="connsiteX3" fmla="*/ 0 w 2701564"/>
                <a:gd name="connsiteY3" fmla="*/ 1350782 h 2701564"/>
                <a:gd name="connsiteX4" fmla="*/ 1350782 w 2701564"/>
                <a:gd name="connsiteY4" fmla="*/ 0 h 270156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01564" h="2701564">
                  <a:moveTo>
                    <a:pt x="1350782" y="0"/>
                  </a:moveTo>
                  <a:cubicBezTo>
                    <a:pt x="2096798" y="0"/>
                    <a:pt x="2701564" y="604766"/>
                    <a:pt x="2701564" y="1350782"/>
                  </a:cubicBezTo>
                  <a:cubicBezTo>
                    <a:pt x="2701564" y="2096798"/>
                    <a:pt x="2096798" y="2701564"/>
                    <a:pt x="1350782" y="2701564"/>
                  </a:cubicBezTo>
                  <a:cubicBezTo>
                    <a:pt x="604766" y="2701564"/>
                    <a:pt x="0" y="2096798"/>
                    <a:pt x="0" y="1350782"/>
                  </a:cubicBezTo>
                  <a:cubicBezTo>
                    <a:pt x="0" y="604766"/>
                    <a:pt x="604766" y="0"/>
                    <a:pt x="1350782" y="0"/>
                  </a:cubicBezTo>
                  <a:close/>
                </a:path>
              </a:pathLst>
            </a:custGeom>
          </p:spPr>
        </p:pic>
      </p:grpSp>
      <p:sp>
        <p:nvSpPr>
          <p:cNvPr id="15" name="椭圆 14"/>
          <p:cNvSpPr/>
          <p:nvPr/>
        </p:nvSpPr>
        <p:spPr>
          <a:xfrm>
            <a:off x="3073894" y="2122573"/>
            <a:ext cx="495174" cy="495174"/>
          </a:xfrm>
          <a:prstGeom prst="ellipse">
            <a:avLst/>
          </a:prstGeom>
          <a:solidFill>
            <a:srgbClr val="FCD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a:latin typeface="微软雅黑" panose="020b0503020204020204" pitchFamily="34" charset="-122"/>
                <a:ea typeface="微软雅黑" panose="020b0503020204020204" pitchFamily="34" charset="-122"/>
              </a:rPr>
              <a:t>6</a:t>
            </a:r>
            <a:endParaRPr lang="zh-CN" altLang="en-US" sz="1600">
              <a:latin typeface="微软雅黑" panose="020b0503020204020204" pitchFamily="34" charset="-122"/>
              <a:ea typeface="微软雅黑" panose="020b0503020204020204" pitchFamily="34" charset="-122"/>
            </a:endParaRPr>
          </a:p>
        </p:txBody>
      </p:sp>
      <p:sp>
        <p:nvSpPr>
          <p:cNvPr id="16" name="椭圆 15"/>
          <p:cNvSpPr/>
          <p:nvPr/>
        </p:nvSpPr>
        <p:spPr>
          <a:xfrm>
            <a:off x="3073894" y="5667972"/>
            <a:ext cx="495174" cy="495174"/>
          </a:xfrm>
          <a:prstGeom prst="ellipse">
            <a:avLst/>
          </a:prstGeom>
          <a:solidFill>
            <a:srgbClr val="DE0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a:latin typeface="微软雅黑" panose="020b0503020204020204" pitchFamily="34" charset="-122"/>
                <a:ea typeface="微软雅黑" panose="020b0503020204020204" pitchFamily="34" charset="-122"/>
              </a:rPr>
              <a:t>9</a:t>
            </a:r>
            <a:endParaRPr lang="zh-CN" altLang="en-US" sz="1600">
              <a:latin typeface="微软雅黑" panose="020b0503020204020204" pitchFamily="34" charset="-122"/>
              <a:ea typeface="微软雅黑" panose="020b0503020204020204" pitchFamily="34" charset="-122"/>
            </a:endParaRPr>
          </a:p>
        </p:txBody>
      </p:sp>
      <p:sp>
        <p:nvSpPr>
          <p:cNvPr id="17" name="椭圆 16"/>
          <p:cNvSpPr/>
          <p:nvPr/>
        </p:nvSpPr>
        <p:spPr>
          <a:xfrm>
            <a:off x="3907238" y="3216913"/>
            <a:ext cx="495174" cy="495174"/>
          </a:xfrm>
          <a:prstGeom prst="ellipse">
            <a:avLst/>
          </a:prstGeom>
          <a:solidFill>
            <a:srgbClr val="DE0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a:latin typeface="微软雅黑" panose="020b0503020204020204" pitchFamily="34" charset="-122"/>
                <a:ea typeface="微软雅黑" panose="020b0503020204020204" pitchFamily="34" charset="-122"/>
              </a:rPr>
              <a:t>7</a:t>
            </a:r>
            <a:endParaRPr lang="zh-CN" altLang="en-US" sz="1600">
              <a:latin typeface="微软雅黑" panose="020b0503020204020204" pitchFamily="34" charset="-122"/>
              <a:ea typeface="微软雅黑" panose="020b0503020204020204" pitchFamily="34" charset="-122"/>
            </a:endParaRPr>
          </a:p>
        </p:txBody>
      </p:sp>
      <p:sp>
        <p:nvSpPr>
          <p:cNvPr id="19" name="椭圆 18"/>
          <p:cNvSpPr/>
          <p:nvPr/>
        </p:nvSpPr>
        <p:spPr>
          <a:xfrm>
            <a:off x="3907238" y="4639805"/>
            <a:ext cx="495174" cy="495174"/>
          </a:xfrm>
          <a:prstGeom prst="ellipse">
            <a:avLst/>
          </a:prstGeom>
          <a:solidFill>
            <a:srgbClr val="FCD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600">
                <a:latin typeface="微软雅黑" panose="020b0503020204020204" pitchFamily="34" charset="-122"/>
                <a:ea typeface="微软雅黑" panose="020b0503020204020204" pitchFamily="34" charset="-122"/>
              </a:rPr>
              <a:t>8</a:t>
            </a:r>
            <a:endParaRPr lang="zh-CN" altLang="en-US" sz="1600">
              <a:latin typeface="微软雅黑" panose="020b0503020204020204" pitchFamily="34" charset="-122"/>
              <a:ea typeface="微软雅黑" panose="020b0503020204020204" pitchFamily="34" charset="-122"/>
            </a:endParaRPr>
          </a:p>
        </p:txBody>
      </p:sp>
      <p:sp>
        <p:nvSpPr>
          <p:cNvPr id="20" name="矩形 19"/>
          <p:cNvSpPr/>
          <p:nvPr/>
        </p:nvSpPr>
        <p:spPr>
          <a:xfrm>
            <a:off x="3703836" y="1965225"/>
            <a:ext cx="8284966" cy="665182"/>
          </a:xfrm>
          <a:prstGeom prst="rect">
            <a:avLst/>
          </a:prstGeom>
        </p:spPr>
        <p:txBody>
          <a:bodyPr wrap="square">
            <a:spAutoFit/>
          </a:bodyPr>
          <a:lstStyle/>
          <a:p>
            <a:pPr algn="just">
              <a:lnSpc>
                <a:spcPct val="120000"/>
              </a:lnSpc>
            </a:pPr>
            <a:r>
              <a:rPr lang="zh-CN" altLang="en-US" sz="160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600">
                <a:latin typeface="微软雅黑 Light" panose="020b0502040204020203" pitchFamily="34" charset="-122"/>
                <a:ea typeface="微软雅黑 Light" panose="020b0502040204020203" pitchFamily="34" charset="-122"/>
              </a:rPr>
              <a:t>……</a:t>
            </a:r>
            <a:endParaRPr lang="en-US" altLang="zh-CN" sz="1600">
              <a:latin typeface="微软雅黑 Light" panose="020b0502040204020203" pitchFamily="34" charset="-122"/>
              <a:ea typeface="微软雅黑 Light" panose="020b0502040204020203" pitchFamily="34" charset="-122"/>
            </a:endParaRPr>
          </a:p>
        </p:txBody>
      </p:sp>
      <p:sp>
        <p:nvSpPr>
          <p:cNvPr id="21" name="矩形 20"/>
          <p:cNvSpPr/>
          <p:nvPr/>
        </p:nvSpPr>
        <p:spPr>
          <a:xfrm>
            <a:off x="4419032" y="3016898"/>
            <a:ext cx="7569770" cy="960648"/>
          </a:xfrm>
          <a:prstGeom prst="rect">
            <a:avLst/>
          </a:prstGeom>
        </p:spPr>
        <p:txBody>
          <a:bodyPr wrap="square">
            <a:spAutoFit/>
          </a:bodyPr>
          <a:lstStyle/>
          <a:p>
            <a:pPr algn="just">
              <a:lnSpc>
                <a:spcPct val="120000"/>
              </a:lnSpc>
            </a:pPr>
            <a:r>
              <a:rPr lang="zh-CN" altLang="en-US" sz="160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600">
                <a:latin typeface="微软雅黑 Light" panose="020b0502040204020203" pitchFamily="34" charset="-122"/>
                <a:ea typeface="微软雅黑 Light" panose="020b0502040204020203" pitchFamily="34" charset="-122"/>
              </a:rPr>
              <a:t>……</a:t>
            </a:r>
            <a:endParaRPr lang="en-US" altLang="zh-CN" sz="1600">
              <a:latin typeface="微软雅黑 Light" panose="020b0502040204020203" pitchFamily="34" charset="-122"/>
              <a:ea typeface="微软雅黑 Light" panose="020b0502040204020203" pitchFamily="34" charset="-122"/>
            </a:endParaRPr>
          </a:p>
        </p:txBody>
      </p:sp>
      <p:sp>
        <p:nvSpPr>
          <p:cNvPr id="22" name="矩形 21"/>
          <p:cNvSpPr/>
          <p:nvPr/>
        </p:nvSpPr>
        <p:spPr>
          <a:xfrm>
            <a:off x="4419031" y="4425120"/>
            <a:ext cx="7417371" cy="978729"/>
          </a:xfrm>
          <a:prstGeom prst="rect">
            <a:avLst/>
          </a:prstGeom>
        </p:spPr>
        <p:txBody>
          <a:bodyPr wrap="square">
            <a:spAutoFit/>
          </a:bodyPr>
          <a:lstStyle/>
          <a:p>
            <a:pPr algn="just">
              <a:lnSpc>
                <a:spcPct val="120000"/>
              </a:lnSpc>
            </a:pPr>
            <a:r>
              <a:rPr lang="zh-CN" altLang="en-US" sz="160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600">
                <a:latin typeface="微软雅黑 Light" panose="020b0502040204020203" pitchFamily="34" charset="-122"/>
                <a:ea typeface="微软雅黑 Light" panose="020b0502040204020203" pitchFamily="34" charset="-122"/>
              </a:rPr>
              <a:t>……</a:t>
            </a:r>
            <a:endParaRPr lang="en-US" altLang="zh-CN" sz="1600">
              <a:latin typeface="微软雅黑 Light" panose="020b0502040204020203" pitchFamily="34" charset="-122"/>
              <a:ea typeface="微软雅黑 Light" panose="020b0502040204020203" pitchFamily="34" charset="-122"/>
            </a:endParaRPr>
          </a:p>
        </p:txBody>
      </p:sp>
      <p:sp>
        <p:nvSpPr>
          <p:cNvPr id="23" name="矩形 22"/>
          <p:cNvSpPr/>
          <p:nvPr/>
        </p:nvSpPr>
        <p:spPr>
          <a:xfrm>
            <a:off x="3703836" y="5488718"/>
            <a:ext cx="8132566" cy="683264"/>
          </a:xfrm>
          <a:prstGeom prst="rect">
            <a:avLst/>
          </a:prstGeom>
        </p:spPr>
        <p:txBody>
          <a:bodyPr wrap="square">
            <a:spAutoFit/>
          </a:bodyPr>
          <a:lstStyle/>
          <a:p>
            <a:pPr algn="just">
              <a:lnSpc>
                <a:spcPct val="120000"/>
              </a:lnSpc>
            </a:pPr>
            <a:r>
              <a:rPr lang="zh-CN" altLang="en-US" sz="160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600">
                <a:latin typeface="微软雅黑 Light" panose="020b0502040204020203" pitchFamily="34" charset="-122"/>
                <a:ea typeface="微软雅黑 Light" panose="020b0502040204020203" pitchFamily="34" charset="-122"/>
              </a:rPr>
              <a:t>……</a:t>
            </a:r>
            <a:endParaRPr lang="en-US" altLang="zh-CN" sz="1600">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par>
                          <p:cTn id="13" fill="hold" nodeType="afterGroup">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22" presetClass="entr" presetSubtype="8" fill="hold" grpId="0" nodeType="withEffect">
                                  <p:stCondLst>
                                    <p:cond delay="25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75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组合 9"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2551634" y="2047592"/>
            <a:ext cx="7102551" cy="1416307"/>
            <a:chOff x="2561282" y="1699284"/>
            <a:chExt cx="7102551" cy="1416307"/>
          </a:xfrm>
        </p:grpSpPr>
        <p:sp>
          <p:nvSpPr>
            <p:cNvPr id="11" name="Freeform 33"/>
            <p:cNvSpPr>
              <a:spLocks noChangeArrowheads="1"/>
            </p:cNvSpPr>
            <p:nvPr/>
          </p:nvSpPr>
          <p:spPr bwMode="auto">
            <a:xfrm>
              <a:off x="2561282" y="1699284"/>
              <a:ext cx="7041725" cy="1301256"/>
            </a:xfrm>
            <a:custGeom>
              <a:gdLst>
                <a:gd name="T0" fmla="*/ 19388 w 19389"/>
                <a:gd name="T1" fmla="*/ 0 h 4338"/>
                <a:gd name="T2" fmla="*/ 19388 w 19389"/>
                <a:gd name="T3" fmla="*/ 4337 h 4338"/>
                <a:gd name="T4" fmla="*/ 0 w 19389"/>
                <a:gd name="T5" fmla="*/ 4337 h 4338"/>
                <a:gd name="T6" fmla="*/ 0 w 19389"/>
                <a:gd name="T7" fmla="*/ 0 h 4338"/>
                <a:gd name="T8" fmla="*/ 19388 w 19389"/>
                <a:gd name="T9" fmla="*/ 0 h 4338"/>
              </a:gdLst>
              <a:cxnLst>
                <a:cxn ang="0">
                  <a:pos x="T0" y="T1"/>
                </a:cxn>
                <a:cxn ang="0">
                  <a:pos x="T2" y="T3"/>
                </a:cxn>
                <a:cxn ang="0">
                  <a:pos x="T4" y="T5"/>
                </a:cxn>
                <a:cxn ang="0">
                  <a:pos x="T6" y="T7"/>
                </a:cxn>
                <a:cxn ang="0">
                  <a:pos x="T8" y="T9"/>
                </a:cxn>
              </a:cxnLst>
              <a:rect l="0" t="0" r="r" b="b"/>
              <a:pathLst>
                <a:path w="19389" h="4338">
                  <a:moveTo>
                    <a:pt x="19388" y="0"/>
                  </a:moveTo>
                  <a:lnTo>
                    <a:pt x="19388" y="4337"/>
                  </a:lnTo>
                  <a:lnTo>
                    <a:pt x="0" y="4337"/>
                  </a:lnTo>
                  <a:lnTo>
                    <a:pt x="0" y="0"/>
                  </a:lnTo>
                  <a:lnTo>
                    <a:pt x="19388" y="0"/>
                  </a:lnTo>
                </a:path>
              </a:pathLst>
            </a:custGeom>
            <a:solidFill>
              <a:srgbClr val="DE0000"/>
            </a:solidFill>
            <a:ln>
              <a:noFill/>
            </a:ln>
            <a:effectLst/>
          </p:spPr>
          <p:txBody>
            <a:bodyPr wrap="none" anchor="ctr"/>
            <a:lstStyle/>
            <a:p>
              <a:pPr defTabSz="913765"/>
              <a:endParaRPr lang="en-US">
                <a:solidFill>
                  <a:srgbClr val="445469"/>
                </a:solidFill>
                <a:latin typeface="Calibri Light" panose="020f0302020204030204"/>
              </a:endParaRPr>
            </a:p>
          </p:txBody>
        </p:sp>
        <p:sp>
          <p:nvSpPr>
            <p:cNvPr id="12" name="Freeform 34"/>
            <p:cNvSpPr>
              <a:spLocks noChangeArrowheads="1"/>
            </p:cNvSpPr>
            <p:nvPr/>
          </p:nvSpPr>
          <p:spPr bwMode="auto">
            <a:xfrm>
              <a:off x="8047948" y="1965090"/>
              <a:ext cx="1615885" cy="1150501"/>
            </a:xfrm>
            <a:custGeom>
              <a:gdLst>
                <a:gd name="T0" fmla="*/ 5389 w 5390"/>
                <a:gd name="T1" fmla="*/ 0 h 3837"/>
                <a:gd name="T2" fmla="*/ 2036 w 5390"/>
                <a:gd name="T3" fmla="*/ 0 h 3837"/>
                <a:gd name="T4" fmla="*/ 0 w 5390"/>
                <a:gd name="T5" fmla="*/ 3836 h 3837"/>
                <a:gd name="T6" fmla="*/ 5389 w 5390"/>
                <a:gd name="T7" fmla="*/ 3836 h 3837"/>
                <a:gd name="T8" fmla="*/ 5389 w 5390"/>
                <a:gd name="T9" fmla="*/ 0 h 3837"/>
              </a:gdLst>
              <a:cxnLst>
                <a:cxn ang="0">
                  <a:pos x="T0" y="T1"/>
                </a:cxn>
                <a:cxn ang="0">
                  <a:pos x="T2" y="T3"/>
                </a:cxn>
                <a:cxn ang="0">
                  <a:pos x="T4" y="T5"/>
                </a:cxn>
                <a:cxn ang="0">
                  <a:pos x="T6" y="T7"/>
                </a:cxn>
                <a:cxn ang="0">
                  <a:pos x="T8" y="T9"/>
                </a:cxn>
              </a:cxnLst>
              <a:rect l="0" t="0" r="r" b="b"/>
              <a:pathLst>
                <a:path w="5390" h="3837">
                  <a:moveTo>
                    <a:pt x="5389" y="0"/>
                  </a:moveTo>
                  <a:lnTo>
                    <a:pt x="2036" y="0"/>
                  </a:lnTo>
                  <a:lnTo>
                    <a:pt x="0" y="3836"/>
                  </a:lnTo>
                  <a:lnTo>
                    <a:pt x="5389" y="3836"/>
                  </a:lnTo>
                  <a:lnTo>
                    <a:pt x="5389" y="0"/>
                  </a:lnTo>
                </a:path>
              </a:pathLst>
            </a:custGeom>
            <a:solidFill>
              <a:schemeClr val="bg1"/>
            </a:solidFill>
            <a:ln>
              <a:noFill/>
            </a:ln>
            <a:effectLst/>
          </p:spPr>
          <p:txBody>
            <a:bodyPr wrap="none" anchor="ctr"/>
            <a:lstStyle/>
            <a:p>
              <a:pPr defTabSz="913765"/>
              <a:endParaRPr lang="en-US">
                <a:solidFill>
                  <a:srgbClr val="445469"/>
                </a:solidFill>
                <a:latin typeface="Calibri Light" panose="020f0302020204030204"/>
              </a:endParaRPr>
            </a:p>
          </p:txBody>
        </p:sp>
        <p:sp>
          <p:nvSpPr>
            <p:cNvPr id="14" name="Freeform 169"/>
            <p:cNvSpPr>
              <a:spLocks noChangeArrowheads="1"/>
            </p:cNvSpPr>
            <p:nvPr/>
          </p:nvSpPr>
          <p:spPr bwMode="auto">
            <a:xfrm>
              <a:off x="4234354" y="2209736"/>
              <a:ext cx="182482" cy="297544"/>
            </a:xfrm>
            <a:custGeom>
              <a:gdLst>
                <a:gd name="T0" fmla="*/ 53 w 609"/>
                <a:gd name="T1" fmla="*/ 808 h 992"/>
                <a:gd name="T2" fmla="*/ 53 w 609"/>
                <a:gd name="T3" fmla="*/ 808 h 992"/>
                <a:gd name="T4" fmla="*/ 396 w 609"/>
                <a:gd name="T5" fmla="*/ 495 h 992"/>
                <a:gd name="T6" fmla="*/ 48 w 609"/>
                <a:gd name="T7" fmla="*/ 189 h 992"/>
                <a:gd name="T8" fmla="*/ 30 w 609"/>
                <a:gd name="T9" fmla="*/ 53 h 992"/>
                <a:gd name="T10" fmla="*/ 136 w 609"/>
                <a:gd name="T11" fmla="*/ 29 h 992"/>
                <a:gd name="T12" fmla="*/ 573 w 609"/>
                <a:gd name="T13" fmla="*/ 413 h 992"/>
                <a:gd name="T14" fmla="*/ 608 w 609"/>
                <a:gd name="T15" fmla="*/ 489 h 992"/>
                <a:gd name="T16" fmla="*/ 579 w 609"/>
                <a:gd name="T17" fmla="*/ 571 h 992"/>
                <a:gd name="T18" fmla="*/ 148 w 609"/>
                <a:gd name="T19" fmla="*/ 961 h 992"/>
                <a:gd name="T20" fmla="*/ 36 w 609"/>
                <a:gd name="T21" fmla="*/ 943 h 992"/>
                <a:gd name="T22" fmla="*/ 53 w 609"/>
                <a:gd name="T23" fmla="*/ 808 h 9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9" h="992">
                  <a:moveTo>
                    <a:pt x="53" y="808"/>
                  </a:moveTo>
                  <a:lnTo>
                    <a:pt x="53" y="808"/>
                  </a:lnTo>
                  <a:cubicBezTo>
                    <a:pt x="396" y="495"/>
                    <a:pt x="396" y="495"/>
                    <a:pt x="396" y="495"/>
                  </a:cubicBezTo>
                  <a:cubicBezTo>
                    <a:pt x="48" y="189"/>
                    <a:pt x="48" y="189"/>
                    <a:pt x="48" y="189"/>
                  </a:cubicBezTo>
                  <a:cubicBezTo>
                    <a:pt x="12" y="159"/>
                    <a:pt x="0" y="94"/>
                    <a:pt x="30" y="53"/>
                  </a:cubicBezTo>
                  <a:cubicBezTo>
                    <a:pt x="53" y="12"/>
                    <a:pt x="101" y="0"/>
                    <a:pt x="136" y="29"/>
                  </a:cubicBezTo>
                  <a:cubicBezTo>
                    <a:pt x="573" y="413"/>
                    <a:pt x="573" y="413"/>
                    <a:pt x="573" y="413"/>
                  </a:cubicBezTo>
                  <a:cubicBezTo>
                    <a:pt x="596" y="431"/>
                    <a:pt x="608" y="460"/>
                    <a:pt x="608" y="489"/>
                  </a:cubicBezTo>
                  <a:cubicBezTo>
                    <a:pt x="608" y="524"/>
                    <a:pt x="596" y="548"/>
                    <a:pt x="579" y="571"/>
                  </a:cubicBezTo>
                  <a:cubicBezTo>
                    <a:pt x="148" y="961"/>
                    <a:pt x="148" y="961"/>
                    <a:pt x="148" y="961"/>
                  </a:cubicBezTo>
                  <a:cubicBezTo>
                    <a:pt x="113" y="991"/>
                    <a:pt x="65" y="985"/>
                    <a:pt x="36" y="943"/>
                  </a:cubicBezTo>
                  <a:cubicBezTo>
                    <a:pt x="12" y="896"/>
                    <a:pt x="18" y="837"/>
                    <a:pt x="53" y="808"/>
                  </a:cubicBezTo>
                </a:path>
              </a:pathLst>
            </a:custGeom>
            <a:solidFill>
              <a:srgbClr val="FFFFFF"/>
            </a:solidFill>
            <a:ln>
              <a:noFill/>
            </a:ln>
            <a:effectLst/>
          </p:spPr>
          <p:txBody>
            <a:bodyPr wrap="none" anchor="ctr"/>
            <a:lstStyle/>
            <a:p>
              <a:pPr defTabSz="913765"/>
              <a:endParaRPr lang="en-US">
                <a:solidFill>
                  <a:srgbClr val="445469"/>
                </a:solidFill>
                <a:latin typeface="Calibri Light" panose="020f0302020204030204"/>
              </a:endParaRPr>
            </a:p>
          </p:txBody>
        </p:sp>
        <p:sp>
          <p:nvSpPr>
            <p:cNvPr id="15" name="TextBox 270"/>
            <p:cNvSpPr txBox="1"/>
            <p:nvPr/>
          </p:nvSpPr>
          <p:spPr>
            <a:xfrm>
              <a:off x="4613749" y="1989754"/>
              <a:ext cx="3523319" cy="664779"/>
            </a:xfrm>
            <a:prstGeom prst="rect">
              <a:avLst/>
            </a:prstGeom>
            <a:noFill/>
          </p:spPr>
          <p:txBody>
            <a:bodyPr wrap="square" lIns="109710" tIns="54855" rIns="109710" bIns="54855" rtlCol="0">
              <a:spAutoFit/>
            </a:bodyPr>
            <a:lstStyle/>
            <a:p>
              <a:pPr>
                <a:buNone/>
              </a:pPr>
              <a:r>
                <a:rPr lang="zh-CN" altLang="en-US">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a:solidFill>
                  <a:srgbClr val="FFFFFF"/>
                </a:solidFill>
                <a:latin typeface="微软雅黑" panose="020b0503020204020204" pitchFamily="34" charset="-122"/>
                <a:ea typeface="微软雅黑" panose="020b0503020204020204" pitchFamily="34" charset="-122"/>
              </a:endParaRPr>
            </a:p>
            <a:p>
              <a:pPr>
                <a:buNone/>
              </a:pPr>
              <a:r>
                <a:rPr lang="zh-CN" altLang="en-US">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16" name="TextBox 271"/>
            <p:cNvSpPr txBox="1"/>
            <p:nvPr/>
          </p:nvSpPr>
          <p:spPr>
            <a:xfrm>
              <a:off x="8723110" y="2182115"/>
              <a:ext cx="938042" cy="769423"/>
            </a:xfrm>
            <a:prstGeom prst="rect">
              <a:avLst/>
            </a:prstGeom>
            <a:noFill/>
          </p:spPr>
          <p:txBody>
            <a:bodyPr wrap="none" lIns="91422" tIns="45711" rIns="91422" bIns="45711" rtlCol="0">
              <a:spAutoFit/>
            </a:bodyPr>
            <a:lstStyle/>
            <a:p>
              <a:pPr algn="r" defTabSz="913765"/>
              <a:r>
                <a:rPr lang="en-US" sz="4400" b="1">
                  <a:solidFill>
                    <a:srgbClr val="DE0000"/>
                  </a:solidFill>
                  <a:latin typeface="Arial Black" panose="020b0a04020102020204" pitchFamily="34" charset="0"/>
                  <a:cs typeface="Arial"/>
                </a:rPr>
                <a:t>01</a:t>
              </a:r>
              <a:endParaRPr lang="id-ID" sz="4400" b="1">
                <a:solidFill>
                  <a:srgbClr val="DE0000"/>
                </a:solidFill>
                <a:latin typeface="Arial Black" panose="020b0a04020102020204" pitchFamily="34" charset="0"/>
                <a:cs typeface="Arial"/>
              </a:endParaRPr>
            </a:p>
          </p:txBody>
        </p:sp>
        <p:sp>
          <p:nvSpPr>
            <p:cNvPr id="17" name="Freeform 16"/>
            <p:cNvSpPr>
              <a:spLocks noEditPoints="1"/>
            </p:cNvSpPr>
            <p:nvPr/>
          </p:nvSpPr>
          <p:spPr bwMode="auto">
            <a:xfrm>
              <a:off x="3163621" y="2172556"/>
              <a:ext cx="565597" cy="451046"/>
            </a:xfrm>
            <a:custGeom>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5">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9" name="组合 18"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2551634" y="3463899"/>
            <a:ext cx="7102551" cy="1416307"/>
            <a:chOff x="2561282" y="3115591"/>
            <a:chExt cx="7102551" cy="1416307"/>
          </a:xfrm>
        </p:grpSpPr>
        <p:sp>
          <p:nvSpPr>
            <p:cNvPr id="20" name="Freeform 33"/>
            <p:cNvSpPr>
              <a:spLocks noChangeArrowheads="1"/>
            </p:cNvSpPr>
            <p:nvPr/>
          </p:nvSpPr>
          <p:spPr bwMode="auto">
            <a:xfrm>
              <a:off x="2561282" y="3115591"/>
              <a:ext cx="7041725" cy="1301256"/>
            </a:xfrm>
            <a:custGeom>
              <a:gdLst>
                <a:gd name="T0" fmla="*/ 19388 w 19389"/>
                <a:gd name="T1" fmla="*/ 0 h 4338"/>
                <a:gd name="T2" fmla="*/ 19388 w 19389"/>
                <a:gd name="T3" fmla="*/ 4337 h 4338"/>
                <a:gd name="T4" fmla="*/ 0 w 19389"/>
                <a:gd name="T5" fmla="*/ 4337 h 4338"/>
                <a:gd name="T6" fmla="*/ 0 w 19389"/>
                <a:gd name="T7" fmla="*/ 0 h 4338"/>
                <a:gd name="T8" fmla="*/ 19388 w 19389"/>
                <a:gd name="T9" fmla="*/ 0 h 4338"/>
              </a:gdLst>
              <a:cxnLst>
                <a:cxn ang="0">
                  <a:pos x="T0" y="T1"/>
                </a:cxn>
                <a:cxn ang="0">
                  <a:pos x="T2" y="T3"/>
                </a:cxn>
                <a:cxn ang="0">
                  <a:pos x="T4" y="T5"/>
                </a:cxn>
                <a:cxn ang="0">
                  <a:pos x="T6" y="T7"/>
                </a:cxn>
                <a:cxn ang="0">
                  <a:pos x="T8" y="T9"/>
                </a:cxn>
              </a:cxnLst>
              <a:rect l="0" t="0" r="r" b="b"/>
              <a:pathLst>
                <a:path w="19389" h="4338">
                  <a:moveTo>
                    <a:pt x="19388" y="0"/>
                  </a:moveTo>
                  <a:lnTo>
                    <a:pt x="19388" y="4337"/>
                  </a:lnTo>
                  <a:lnTo>
                    <a:pt x="0" y="4337"/>
                  </a:lnTo>
                  <a:lnTo>
                    <a:pt x="0" y="0"/>
                  </a:lnTo>
                  <a:lnTo>
                    <a:pt x="19388" y="0"/>
                  </a:lnTo>
                </a:path>
              </a:pathLst>
            </a:custGeom>
            <a:solidFill>
              <a:srgbClr val="FCD000"/>
            </a:solidFill>
            <a:ln>
              <a:noFill/>
            </a:ln>
            <a:effectLst/>
          </p:spPr>
          <p:txBody>
            <a:bodyPr wrap="none" anchor="ctr"/>
            <a:lstStyle/>
            <a:p>
              <a:pPr defTabSz="913765"/>
              <a:endParaRPr lang="en-US">
                <a:solidFill>
                  <a:srgbClr val="445469"/>
                </a:solidFill>
                <a:latin typeface="Calibri Light" panose="020f0302020204030204"/>
              </a:endParaRPr>
            </a:p>
          </p:txBody>
        </p:sp>
        <p:sp>
          <p:nvSpPr>
            <p:cNvPr id="21" name="Freeform 34"/>
            <p:cNvSpPr>
              <a:spLocks noChangeArrowheads="1"/>
            </p:cNvSpPr>
            <p:nvPr/>
          </p:nvSpPr>
          <p:spPr bwMode="auto">
            <a:xfrm>
              <a:off x="8047948" y="3381397"/>
              <a:ext cx="1615885" cy="1150501"/>
            </a:xfrm>
            <a:custGeom>
              <a:gdLst>
                <a:gd name="T0" fmla="*/ 5389 w 5390"/>
                <a:gd name="T1" fmla="*/ 0 h 3837"/>
                <a:gd name="T2" fmla="*/ 2036 w 5390"/>
                <a:gd name="T3" fmla="*/ 0 h 3837"/>
                <a:gd name="T4" fmla="*/ 0 w 5390"/>
                <a:gd name="T5" fmla="*/ 3836 h 3837"/>
                <a:gd name="T6" fmla="*/ 5389 w 5390"/>
                <a:gd name="T7" fmla="*/ 3836 h 3837"/>
                <a:gd name="T8" fmla="*/ 5389 w 5390"/>
                <a:gd name="T9" fmla="*/ 0 h 3837"/>
              </a:gdLst>
              <a:cxnLst>
                <a:cxn ang="0">
                  <a:pos x="T0" y="T1"/>
                </a:cxn>
                <a:cxn ang="0">
                  <a:pos x="T2" y="T3"/>
                </a:cxn>
                <a:cxn ang="0">
                  <a:pos x="T4" y="T5"/>
                </a:cxn>
                <a:cxn ang="0">
                  <a:pos x="T6" y="T7"/>
                </a:cxn>
                <a:cxn ang="0">
                  <a:pos x="T8" y="T9"/>
                </a:cxn>
              </a:cxnLst>
              <a:rect l="0" t="0" r="r" b="b"/>
              <a:pathLst>
                <a:path w="5390" h="3837">
                  <a:moveTo>
                    <a:pt x="5389" y="0"/>
                  </a:moveTo>
                  <a:lnTo>
                    <a:pt x="2036" y="0"/>
                  </a:lnTo>
                  <a:lnTo>
                    <a:pt x="0" y="3836"/>
                  </a:lnTo>
                  <a:lnTo>
                    <a:pt x="5389" y="3836"/>
                  </a:lnTo>
                  <a:lnTo>
                    <a:pt x="5389" y="0"/>
                  </a:lnTo>
                </a:path>
              </a:pathLst>
            </a:custGeom>
            <a:solidFill>
              <a:schemeClr val="bg1"/>
            </a:solidFill>
            <a:ln>
              <a:noFill/>
            </a:ln>
            <a:effectLst/>
          </p:spPr>
          <p:txBody>
            <a:bodyPr wrap="none" anchor="ctr"/>
            <a:lstStyle/>
            <a:p>
              <a:pPr defTabSz="913765"/>
              <a:endParaRPr lang="en-US">
                <a:solidFill>
                  <a:srgbClr val="445469"/>
                </a:solidFill>
                <a:latin typeface="Calibri Light" panose="020f0302020204030204"/>
              </a:endParaRPr>
            </a:p>
          </p:txBody>
        </p:sp>
        <p:sp>
          <p:nvSpPr>
            <p:cNvPr id="22" name="Freeform 169"/>
            <p:cNvSpPr>
              <a:spLocks noChangeArrowheads="1"/>
            </p:cNvSpPr>
            <p:nvPr/>
          </p:nvSpPr>
          <p:spPr bwMode="auto">
            <a:xfrm>
              <a:off x="4234354" y="3626043"/>
              <a:ext cx="182482" cy="297544"/>
            </a:xfrm>
            <a:custGeom>
              <a:gdLst>
                <a:gd name="T0" fmla="*/ 53 w 609"/>
                <a:gd name="T1" fmla="*/ 808 h 992"/>
                <a:gd name="T2" fmla="*/ 53 w 609"/>
                <a:gd name="T3" fmla="*/ 808 h 992"/>
                <a:gd name="T4" fmla="*/ 396 w 609"/>
                <a:gd name="T5" fmla="*/ 495 h 992"/>
                <a:gd name="T6" fmla="*/ 48 w 609"/>
                <a:gd name="T7" fmla="*/ 189 h 992"/>
                <a:gd name="T8" fmla="*/ 30 w 609"/>
                <a:gd name="T9" fmla="*/ 53 h 992"/>
                <a:gd name="T10" fmla="*/ 136 w 609"/>
                <a:gd name="T11" fmla="*/ 29 h 992"/>
                <a:gd name="T12" fmla="*/ 573 w 609"/>
                <a:gd name="T13" fmla="*/ 413 h 992"/>
                <a:gd name="T14" fmla="*/ 608 w 609"/>
                <a:gd name="T15" fmla="*/ 489 h 992"/>
                <a:gd name="T16" fmla="*/ 579 w 609"/>
                <a:gd name="T17" fmla="*/ 571 h 992"/>
                <a:gd name="T18" fmla="*/ 148 w 609"/>
                <a:gd name="T19" fmla="*/ 961 h 992"/>
                <a:gd name="T20" fmla="*/ 36 w 609"/>
                <a:gd name="T21" fmla="*/ 943 h 992"/>
                <a:gd name="T22" fmla="*/ 53 w 609"/>
                <a:gd name="T23" fmla="*/ 808 h 9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9" h="992">
                  <a:moveTo>
                    <a:pt x="53" y="808"/>
                  </a:moveTo>
                  <a:lnTo>
                    <a:pt x="53" y="808"/>
                  </a:lnTo>
                  <a:cubicBezTo>
                    <a:pt x="396" y="495"/>
                    <a:pt x="396" y="495"/>
                    <a:pt x="396" y="495"/>
                  </a:cubicBezTo>
                  <a:cubicBezTo>
                    <a:pt x="48" y="189"/>
                    <a:pt x="48" y="189"/>
                    <a:pt x="48" y="189"/>
                  </a:cubicBezTo>
                  <a:cubicBezTo>
                    <a:pt x="12" y="159"/>
                    <a:pt x="0" y="94"/>
                    <a:pt x="30" y="53"/>
                  </a:cubicBezTo>
                  <a:cubicBezTo>
                    <a:pt x="53" y="12"/>
                    <a:pt x="101" y="0"/>
                    <a:pt x="136" y="29"/>
                  </a:cubicBezTo>
                  <a:cubicBezTo>
                    <a:pt x="573" y="413"/>
                    <a:pt x="573" y="413"/>
                    <a:pt x="573" y="413"/>
                  </a:cubicBezTo>
                  <a:cubicBezTo>
                    <a:pt x="596" y="431"/>
                    <a:pt x="608" y="460"/>
                    <a:pt x="608" y="489"/>
                  </a:cubicBezTo>
                  <a:cubicBezTo>
                    <a:pt x="608" y="524"/>
                    <a:pt x="596" y="548"/>
                    <a:pt x="579" y="571"/>
                  </a:cubicBezTo>
                  <a:cubicBezTo>
                    <a:pt x="148" y="961"/>
                    <a:pt x="148" y="961"/>
                    <a:pt x="148" y="961"/>
                  </a:cubicBezTo>
                  <a:cubicBezTo>
                    <a:pt x="113" y="991"/>
                    <a:pt x="65" y="985"/>
                    <a:pt x="36" y="943"/>
                  </a:cubicBezTo>
                  <a:cubicBezTo>
                    <a:pt x="12" y="896"/>
                    <a:pt x="18" y="837"/>
                    <a:pt x="53" y="808"/>
                  </a:cubicBezTo>
                </a:path>
              </a:pathLst>
            </a:custGeom>
            <a:solidFill>
              <a:srgbClr val="FFFFFF"/>
            </a:solidFill>
            <a:ln>
              <a:noFill/>
            </a:ln>
            <a:effectLst/>
          </p:spPr>
          <p:txBody>
            <a:bodyPr wrap="none" anchor="ctr"/>
            <a:lstStyle/>
            <a:p>
              <a:pPr defTabSz="913765"/>
              <a:endParaRPr lang="en-US">
                <a:solidFill>
                  <a:srgbClr val="445469"/>
                </a:solidFill>
                <a:latin typeface="Calibri Light" panose="020f0302020204030204"/>
              </a:endParaRPr>
            </a:p>
          </p:txBody>
        </p:sp>
        <p:sp>
          <p:nvSpPr>
            <p:cNvPr id="23" name="TextBox 253"/>
            <p:cNvSpPr txBox="1"/>
            <p:nvPr/>
          </p:nvSpPr>
          <p:spPr>
            <a:xfrm>
              <a:off x="4613749" y="3406061"/>
              <a:ext cx="3523319" cy="664779"/>
            </a:xfrm>
            <a:prstGeom prst="rect">
              <a:avLst/>
            </a:prstGeom>
            <a:noFill/>
          </p:spPr>
          <p:txBody>
            <a:bodyPr wrap="square" lIns="109710" tIns="54855" rIns="109710" bIns="54855" rtlCol="0">
              <a:spAutoFit/>
            </a:bodyPr>
            <a:lstStyle/>
            <a:p>
              <a:pPr>
                <a:buNone/>
              </a:pPr>
              <a:r>
                <a:rPr lang="zh-CN" altLang="en-US">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a:solidFill>
                  <a:srgbClr val="FFFFFF"/>
                </a:solidFill>
                <a:latin typeface="微软雅黑" panose="020b0503020204020204" pitchFamily="34" charset="-122"/>
                <a:ea typeface="微软雅黑" panose="020b0503020204020204" pitchFamily="34" charset="-122"/>
              </a:endParaRPr>
            </a:p>
            <a:p>
              <a:pPr>
                <a:buNone/>
              </a:pPr>
              <a:r>
                <a:rPr lang="zh-CN" altLang="en-US">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25" name="TextBox 255"/>
            <p:cNvSpPr txBox="1"/>
            <p:nvPr/>
          </p:nvSpPr>
          <p:spPr>
            <a:xfrm>
              <a:off x="8723110" y="3595397"/>
              <a:ext cx="938042" cy="769423"/>
            </a:xfrm>
            <a:prstGeom prst="rect">
              <a:avLst/>
            </a:prstGeom>
            <a:noFill/>
          </p:spPr>
          <p:txBody>
            <a:bodyPr wrap="none" lIns="91422" tIns="45711" rIns="91422" bIns="45711" rtlCol="0">
              <a:spAutoFit/>
            </a:bodyPr>
            <a:lstStyle/>
            <a:p>
              <a:pPr algn="r" defTabSz="913765"/>
              <a:r>
                <a:rPr lang="en-US" sz="4400" b="1">
                  <a:solidFill>
                    <a:srgbClr val="FCD000"/>
                  </a:solidFill>
                  <a:latin typeface="Arial Black" panose="020b0a04020102020204" pitchFamily="34" charset="0"/>
                  <a:cs typeface="Arial"/>
                </a:rPr>
                <a:t>02</a:t>
              </a:r>
              <a:endParaRPr lang="id-ID" sz="4400" b="1">
                <a:solidFill>
                  <a:srgbClr val="FCD000"/>
                </a:solidFill>
                <a:latin typeface="Arial Black" panose="020b0a04020102020204" pitchFamily="34" charset="0"/>
                <a:cs typeface="Arial"/>
              </a:endParaRPr>
            </a:p>
          </p:txBody>
        </p:sp>
        <p:sp>
          <p:nvSpPr>
            <p:cNvPr id="26" name="Freeform 26"/>
            <p:cNvSpPr>
              <a:spLocks noEditPoints="1"/>
            </p:cNvSpPr>
            <p:nvPr/>
          </p:nvSpPr>
          <p:spPr bwMode="auto">
            <a:xfrm>
              <a:off x="3261299" y="3595397"/>
              <a:ext cx="418428" cy="439616"/>
            </a:xfrm>
            <a:custGeom>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7" name="组合 26"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2551634" y="4880206"/>
            <a:ext cx="7102551" cy="1416307"/>
            <a:chOff x="2561282" y="4531898"/>
            <a:chExt cx="7102551" cy="1416307"/>
          </a:xfrm>
        </p:grpSpPr>
        <p:sp>
          <p:nvSpPr>
            <p:cNvPr id="29" name="Freeform 33"/>
            <p:cNvSpPr>
              <a:spLocks noChangeArrowheads="1"/>
            </p:cNvSpPr>
            <p:nvPr/>
          </p:nvSpPr>
          <p:spPr bwMode="auto">
            <a:xfrm>
              <a:off x="2561282" y="4531898"/>
              <a:ext cx="7041725" cy="1301256"/>
            </a:xfrm>
            <a:custGeom>
              <a:gdLst>
                <a:gd name="T0" fmla="*/ 19388 w 19389"/>
                <a:gd name="T1" fmla="*/ 0 h 4338"/>
                <a:gd name="T2" fmla="*/ 19388 w 19389"/>
                <a:gd name="T3" fmla="*/ 4337 h 4338"/>
                <a:gd name="T4" fmla="*/ 0 w 19389"/>
                <a:gd name="T5" fmla="*/ 4337 h 4338"/>
                <a:gd name="T6" fmla="*/ 0 w 19389"/>
                <a:gd name="T7" fmla="*/ 0 h 4338"/>
                <a:gd name="T8" fmla="*/ 19388 w 19389"/>
                <a:gd name="T9" fmla="*/ 0 h 4338"/>
              </a:gdLst>
              <a:cxnLst>
                <a:cxn ang="0">
                  <a:pos x="T0" y="T1"/>
                </a:cxn>
                <a:cxn ang="0">
                  <a:pos x="T2" y="T3"/>
                </a:cxn>
                <a:cxn ang="0">
                  <a:pos x="T4" y="T5"/>
                </a:cxn>
                <a:cxn ang="0">
                  <a:pos x="T6" y="T7"/>
                </a:cxn>
                <a:cxn ang="0">
                  <a:pos x="T8" y="T9"/>
                </a:cxn>
              </a:cxnLst>
              <a:rect l="0" t="0" r="r" b="b"/>
              <a:pathLst>
                <a:path w="19389" h="4338">
                  <a:moveTo>
                    <a:pt x="19388" y="0"/>
                  </a:moveTo>
                  <a:lnTo>
                    <a:pt x="19388" y="4337"/>
                  </a:lnTo>
                  <a:lnTo>
                    <a:pt x="0" y="4337"/>
                  </a:lnTo>
                  <a:lnTo>
                    <a:pt x="0" y="0"/>
                  </a:lnTo>
                  <a:lnTo>
                    <a:pt x="19388" y="0"/>
                  </a:lnTo>
                </a:path>
              </a:pathLst>
            </a:custGeom>
            <a:solidFill>
              <a:srgbClr val="DE0000"/>
            </a:solidFill>
            <a:ln>
              <a:noFill/>
            </a:ln>
            <a:effectLst/>
          </p:spPr>
          <p:txBody>
            <a:bodyPr wrap="none" anchor="ctr"/>
            <a:lstStyle/>
            <a:p>
              <a:pPr defTabSz="913765"/>
              <a:endParaRPr lang="en-US">
                <a:solidFill>
                  <a:srgbClr val="445469"/>
                </a:solidFill>
                <a:latin typeface="Calibri Light" panose="020f0302020204030204"/>
              </a:endParaRPr>
            </a:p>
          </p:txBody>
        </p:sp>
        <p:sp>
          <p:nvSpPr>
            <p:cNvPr id="30" name="Freeform 34"/>
            <p:cNvSpPr>
              <a:spLocks noChangeArrowheads="1"/>
            </p:cNvSpPr>
            <p:nvPr/>
          </p:nvSpPr>
          <p:spPr bwMode="auto">
            <a:xfrm>
              <a:off x="8047948" y="4797704"/>
              <a:ext cx="1615885" cy="1150501"/>
            </a:xfrm>
            <a:custGeom>
              <a:gdLst>
                <a:gd name="T0" fmla="*/ 5389 w 5390"/>
                <a:gd name="T1" fmla="*/ 0 h 3837"/>
                <a:gd name="T2" fmla="*/ 2036 w 5390"/>
                <a:gd name="T3" fmla="*/ 0 h 3837"/>
                <a:gd name="T4" fmla="*/ 0 w 5390"/>
                <a:gd name="T5" fmla="*/ 3836 h 3837"/>
                <a:gd name="T6" fmla="*/ 5389 w 5390"/>
                <a:gd name="T7" fmla="*/ 3836 h 3837"/>
                <a:gd name="T8" fmla="*/ 5389 w 5390"/>
                <a:gd name="T9" fmla="*/ 0 h 3837"/>
              </a:gdLst>
              <a:cxnLst>
                <a:cxn ang="0">
                  <a:pos x="T0" y="T1"/>
                </a:cxn>
                <a:cxn ang="0">
                  <a:pos x="T2" y="T3"/>
                </a:cxn>
                <a:cxn ang="0">
                  <a:pos x="T4" y="T5"/>
                </a:cxn>
                <a:cxn ang="0">
                  <a:pos x="T6" y="T7"/>
                </a:cxn>
                <a:cxn ang="0">
                  <a:pos x="T8" y="T9"/>
                </a:cxn>
              </a:cxnLst>
              <a:rect l="0" t="0" r="r" b="b"/>
              <a:pathLst>
                <a:path w="5390" h="3837">
                  <a:moveTo>
                    <a:pt x="5389" y="0"/>
                  </a:moveTo>
                  <a:lnTo>
                    <a:pt x="2036" y="0"/>
                  </a:lnTo>
                  <a:lnTo>
                    <a:pt x="0" y="3836"/>
                  </a:lnTo>
                  <a:lnTo>
                    <a:pt x="5389" y="3836"/>
                  </a:lnTo>
                  <a:lnTo>
                    <a:pt x="5389" y="0"/>
                  </a:lnTo>
                </a:path>
              </a:pathLst>
            </a:custGeom>
            <a:solidFill>
              <a:schemeClr val="bg1"/>
            </a:solidFill>
            <a:ln>
              <a:noFill/>
            </a:ln>
            <a:effectLst/>
          </p:spPr>
          <p:txBody>
            <a:bodyPr wrap="none" anchor="ctr"/>
            <a:lstStyle/>
            <a:p>
              <a:pPr defTabSz="913765"/>
              <a:endParaRPr lang="en-US">
                <a:solidFill>
                  <a:srgbClr val="445469"/>
                </a:solidFill>
                <a:latin typeface="Calibri Light" panose="020f0302020204030204"/>
              </a:endParaRPr>
            </a:p>
          </p:txBody>
        </p:sp>
        <p:sp>
          <p:nvSpPr>
            <p:cNvPr id="31" name="Freeform 169"/>
            <p:cNvSpPr>
              <a:spLocks noChangeArrowheads="1"/>
            </p:cNvSpPr>
            <p:nvPr/>
          </p:nvSpPr>
          <p:spPr bwMode="auto">
            <a:xfrm>
              <a:off x="4234354" y="5042350"/>
              <a:ext cx="182482" cy="297544"/>
            </a:xfrm>
            <a:custGeom>
              <a:gdLst>
                <a:gd name="T0" fmla="*/ 53 w 609"/>
                <a:gd name="T1" fmla="*/ 808 h 992"/>
                <a:gd name="T2" fmla="*/ 53 w 609"/>
                <a:gd name="T3" fmla="*/ 808 h 992"/>
                <a:gd name="T4" fmla="*/ 396 w 609"/>
                <a:gd name="T5" fmla="*/ 495 h 992"/>
                <a:gd name="T6" fmla="*/ 48 w 609"/>
                <a:gd name="T7" fmla="*/ 189 h 992"/>
                <a:gd name="T8" fmla="*/ 30 w 609"/>
                <a:gd name="T9" fmla="*/ 53 h 992"/>
                <a:gd name="T10" fmla="*/ 136 w 609"/>
                <a:gd name="T11" fmla="*/ 29 h 992"/>
                <a:gd name="T12" fmla="*/ 573 w 609"/>
                <a:gd name="T13" fmla="*/ 413 h 992"/>
                <a:gd name="T14" fmla="*/ 608 w 609"/>
                <a:gd name="T15" fmla="*/ 489 h 992"/>
                <a:gd name="T16" fmla="*/ 579 w 609"/>
                <a:gd name="T17" fmla="*/ 571 h 992"/>
                <a:gd name="T18" fmla="*/ 148 w 609"/>
                <a:gd name="T19" fmla="*/ 961 h 992"/>
                <a:gd name="T20" fmla="*/ 36 w 609"/>
                <a:gd name="T21" fmla="*/ 943 h 992"/>
                <a:gd name="T22" fmla="*/ 53 w 609"/>
                <a:gd name="T23" fmla="*/ 808 h 9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9" h="992">
                  <a:moveTo>
                    <a:pt x="53" y="808"/>
                  </a:moveTo>
                  <a:lnTo>
                    <a:pt x="53" y="808"/>
                  </a:lnTo>
                  <a:cubicBezTo>
                    <a:pt x="396" y="495"/>
                    <a:pt x="396" y="495"/>
                    <a:pt x="396" y="495"/>
                  </a:cubicBezTo>
                  <a:cubicBezTo>
                    <a:pt x="48" y="189"/>
                    <a:pt x="48" y="189"/>
                    <a:pt x="48" y="189"/>
                  </a:cubicBezTo>
                  <a:cubicBezTo>
                    <a:pt x="12" y="159"/>
                    <a:pt x="0" y="94"/>
                    <a:pt x="30" y="53"/>
                  </a:cubicBezTo>
                  <a:cubicBezTo>
                    <a:pt x="53" y="12"/>
                    <a:pt x="101" y="0"/>
                    <a:pt x="136" y="29"/>
                  </a:cubicBezTo>
                  <a:cubicBezTo>
                    <a:pt x="573" y="413"/>
                    <a:pt x="573" y="413"/>
                    <a:pt x="573" y="413"/>
                  </a:cubicBezTo>
                  <a:cubicBezTo>
                    <a:pt x="596" y="431"/>
                    <a:pt x="608" y="460"/>
                    <a:pt x="608" y="489"/>
                  </a:cubicBezTo>
                  <a:cubicBezTo>
                    <a:pt x="608" y="524"/>
                    <a:pt x="596" y="548"/>
                    <a:pt x="579" y="571"/>
                  </a:cubicBezTo>
                  <a:cubicBezTo>
                    <a:pt x="148" y="961"/>
                    <a:pt x="148" y="961"/>
                    <a:pt x="148" y="961"/>
                  </a:cubicBezTo>
                  <a:cubicBezTo>
                    <a:pt x="113" y="991"/>
                    <a:pt x="65" y="985"/>
                    <a:pt x="36" y="943"/>
                  </a:cubicBezTo>
                  <a:cubicBezTo>
                    <a:pt x="12" y="896"/>
                    <a:pt x="18" y="837"/>
                    <a:pt x="53" y="808"/>
                  </a:cubicBezTo>
                </a:path>
              </a:pathLst>
            </a:custGeom>
            <a:solidFill>
              <a:srgbClr val="FFFFFF"/>
            </a:solidFill>
            <a:ln>
              <a:noFill/>
            </a:ln>
            <a:effectLst/>
          </p:spPr>
          <p:txBody>
            <a:bodyPr wrap="none" anchor="ctr"/>
            <a:lstStyle/>
            <a:p>
              <a:pPr defTabSz="913765"/>
              <a:endParaRPr lang="en-US">
                <a:solidFill>
                  <a:srgbClr val="445469"/>
                </a:solidFill>
                <a:latin typeface="Calibri Light" panose="020f0302020204030204"/>
              </a:endParaRPr>
            </a:p>
          </p:txBody>
        </p:sp>
        <p:sp>
          <p:nvSpPr>
            <p:cNvPr id="32" name="TextBox 262"/>
            <p:cNvSpPr txBox="1"/>
            <p:nvPr/>
          </p:nvSpPr>
          <p:spPr>
            <a:xfrm>
              <a:off x="4613749" y="4862124"/>
              <a:ext cx="3523319" cy="664779"/>
            </a:xfrm>
            <a:prstGeom prst="rect">
              <a:avLst/>
            </a:prstGeom>
            <a:noFill/>
          </p:spPr>
          <p:txBody>
            <a:bodyPr wrap="square" lIns="109710" tIns="54855" rIns="109710" bIns="54855" rtlCol="0">
              <a:spAutoFit/>
            </a:bodyPr>
            <a:lstStyle/>
            <a:p>
              <a:pPr>
                <a:buNone/>
              </a:pPr>
              <a:r>
                <a:rPr lang="zh-CN" altLang="en-US">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a:solidFill>
                  <a:srgbClr val="FFFFFF"/>
                </a:solidFill>
                <a:latin typeface="微软雅黑" panose="020b0503020204020204" pitchFamily="34" charset="-122"/>
                <a:ea typeface="微软雅黑" panose="020b0503020204020204" pitchFamily="34" charset="-122"/>
              </a:endParaRPr>
            </a:p>
            <a:p>
              <a:pPr>
                <a:buNone/>
              </a:pPr>
              <a:r>
                <a:rPr lang="zh-CN" altLang="en-US">
                  <a:solidFill>
                    <a:srgbClr val="FFFFFF"/>
                  </a:solidFill>
                  <a:latin typeface="微软雅黑" panose="020b0503020204020204" pitchFamily="34" charset="-122"/>
                  <a:ea typeface="微软雅黑" panose="020b0503020204020204" pitchFamily="34" charset="-122"/>
                </a:rPr>
                <a:t>请在这里输入您的主要叙述内容</a:t>
              </a: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33" name="TextBox 263"/>
            <p:cNvSpPr txBox="1"/>
            <p:nvPr/>
          </p:nvSpPr>
          <p:spPr>
            <a:xfrm>
              <a:off x="8723110" y="5077972"/>
              <a:ext cx="938042" cy="769423"/>
            </a:xfrm>
            <a:prstGeom prst="rect">
              <a:avLst/>
            </a:prstGeom>
            <a:noFill/>
          </p:spPr>
          <p:txBody>
            <a:bodyPr wrap="none" lIns="91422" tIns="45711" rIns="91422" bIns="45711" rtlCol="0">
              <a:spAutoFit/>
            </a:bodyPr>
            <a:lstStyle/>
            <a:p>
              <a:pPr algn="r" defTabSz="913765"/>
              <a:r>
                <a:rPr lang="en-US" sz="4400" b="1">
                  <a:solidFill>
                    <a:srgbClr val="DE0000"/>
                  </a:solidFill>
                  <a:latin typeface="Arial Black" panose="020b0a04020102020204" pitchFamily="34" charset="0"/>
                  <a:cs typeface="Arial"/>
                </a:rPr>
                <a:t>03</a:t>
              </a:r>
              <a:endParaRPr lang="id-ID" sz="4400" b="1">
                <a:solidFill>
                  <a:srgbClr val="DE0000"/>
                </a:solidFill>
                <a:latin typeface="Arial Black" panose="020b0a04020102020204" pitchFamily="34" charset="0"/>
                <a:cs typeface="Arial"/>
              </a:endParaRPr>
            </a:p>
          </p:txBody>
        </p:sp>
        <p:sp>
          <p:nvSpPr>
            <p:cNvPr id="34" name="Freeform 48"/>
            <p:cNvSpPr>
              <a:spLocks noEditPoints="1"/>
            </p:cNvSpPr>
            <p:nvPr/>
          </p:nvSpPr>
          <p:spPr bwMode="auto">
            <a:xfrm>
              <a:off x="3221018" y="4921678"/>
              <a:ext cx="498989" cy="477632"/>
            </a:xfrm>
            <a:custGeom>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1000"/>
                                        <p:tgtEl>
                                          <p:spTgt spid="19"/>
                                        </p:tgtEl>
                                      </p:cBhvr>
                                    </p:animEffect>
                                  </p:childTnLst>
                                </p:cTn>
                              </p:par>
                            </p:childTnLst>
                          </p:cTn>
                        </p:par>
                        <p:par>
                          <p:cTn id="17" fill="hold" nodeType="after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9458" cy="6871648"/>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08960"/>
            <a:ext cx="7437872" cy="3762688"/>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1658607" y="804690"/>
            <a:ext cx="1829572" cy="2018302"/>
          </a:xfrm>
          <a:prstGeom prst="rect">
            <a:avLst/>
          </a:prstGeom>
        </p:spPr>
      </p:pic>
      <p:sp>
        <p:nvSpPr>
          <p:cNvPr id="29" name="文本框 28"/>
          <p:cNvSpPr txBox="1"/>
          <p:nvPr/>
        </p:nvSpPr>
        <p:spPr>
          <a:xfrm>
            <a:off x="4408783" y="2822992"/>
            <a:ext cx="4801314" cy="1200329"/>
          </a:xfrm>
          <a:prstGeom prst="rect">
            <a:avLst/>
          </a:prstGeom>
          <a:noFill/>
        </p:spPr>
        <p:txBody>
          <a:bodyPr wrap="none" rtlCol="0">
            <a:spAutoFit/>
          </a:bodyPr>
          <a:lstStyle/>
          <a:p>
            <a:pPr algn="ctr"/>
            <a:r>
              <a:rPr lang="zh-CN" altLang="en-US" sz="72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第三章标题</a:t>
            </a:r>
            <a:endParaRPr lang="zh-CN" altLang="en-US" sz="72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77545" y="3404382"/>
            <a:ext cx="4321373" cy="3467266"/>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5670" y="612917"/>
            <a:ext cx="1947538" cy="2056986"/>
          </a:xfrm>
          <a:prstGeom prst="rect">
            <a:avLst/>
          </a:prstGeom>
        </p:spPr>
      </p:pic>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nodeType="afterGroup">
                            <p:stCondLst>
                              <p:cond delay="1000"/>
                            </p:stCondLst>
                            <p:childTnLst>
                              <p:par>
                                <p:cTn id="9" presetID="5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Scale>
                                      <p:cBhvr>
                                        <p:cTn id="11" dur="15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500" decel="50000" fill="hold">
                                          <p:stCondLst>
                                            <p:cond delay="0"/>
                                          </p:stCondLst>
                                        </p:cTn>
                                        <p:tgtEl>
                                          <p:spTgt spid="28"/>
                                        </p:tgtEl>
                                        <p:attrNameLst>
                                          <p:attrName>ppt_x</p:attrName>
                                          <p:attrName>ppt_y</p:attrName>
                                        </p:attrNameLst>
                                      </p:cBhvr>
                                    </p:animMotion>
                                    <p:animEffect transition="in" filter="fade">
                                      <p:cBhvr>
                                        <p:cTn id="13" dur="1500"/>
                                        <p:tgtEl>
                                          <p:spTgt spid="28"/>
                                        </p:tgtEl>
                                      </p:cBhvr>
                                    </p:animEffect>
                                  </p:childTnLst>
                                </p:cTn>
                              </p:par>
                            </p:childTnLst>
                          </p:cTn>
                        </p:par>
                        <p:par>
                          <p:cTn id="14" fill="hold" nodeType="afterGroup">
                            <p:stCondLst>
                              <p:cond delay="2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9"/>
                                        </p:tgtEl>
                                        <p:attrNameLst>
                                          <p:attrName>style.visibility</p:attrName>
                                        </p:attrNameLst>
                                      </p:cBhvr>
                                      <p:to>
                                        <p:strVal val="visible"/>
                                      </p:to>
                                    </p:set>
                                    <p:anim by="(-#ppt_w*2)" calcmode="lin" valueType="num">
                                      <p:cBhvr rctx="PPT">
                                        <p:cTn id="23" dur="500" autoRev="1" fill="hold">
                                          <p:stCondLst>
                                            <p:cond delay="0"/>
                                          </p:stCondLst>
                                        </p:cTn>
                                        <p:tgtEl>
                                          <p:spTgt spid="29"/>
                                        </p:tgtEl>
                                        <p:attrNameLst>
                                          <p:attrName>ppt_w</p:attrName>
                                        </p:attrNameLst>
                                      </p:cBhvr>
                                    </p:anim>
                                    <p:anim by="(#ppt_w*0.50)" calcmode="lin" valueType="num">
                                      <p:cBhvr>
                                        <p:cTn id="24" dur="500" decel="50000" autoRev="1" fill="hold">
                                          <p:stCondLst>
                                            <p:cond delay="0"/>
                                          </p:stCondLst>
                                        </p:cTn>
                                        <p:tgtEl>
                                          <p:spTgt spid="29"/>
                                        </p:tgtEl>
                                        <p:attrNameLst>
                                          <p:attrName>ppt_x</p:attrName>
                                        </p:attrNameLst>
                                      </p:cBhvr>
                                    </p:anim>
                                    <p:anim from="(-#ppt_h/2)" to="(#ppt_y)" calcmode="lin" valueType="num">
                                      <p:cBhvr>
                                        <p:cTn id="25" dur="1000" fill="hold">
                                          <p:stCondLst>
                                            <p:cond delay="0"/>
                                          </p:stCondLst>
                                        </p:cTn>
                                        <p:tgtEl>
                                          <p:spTgt spid="29"/>
                                        </p:tgtEl>
                                        <p:attrNameLst>
                                          <p:attrName>ppt_y</p:attrName>
                                        </p:attrNameLst>
                                      </p:cBhvr>
                                    </p:anim>
                                    <p:animRot by="21600000">
                                      <p:cBhvr>
                                        <p:cTn id="26" dur="1000" fill="hold">
                                          <p:stCondLst>
                                            <p:cond delay="0"/>
                                          </p:stCondLst>
                                        </p:cTn>
                                        <p:tgtEl>
                                          <p:spTgt spid="29"/>
                                        </p:tgtEl>
                                        <p:attrNameLst>
                                          <p:attrName>r</p:attrName>
                                        </p:attrNameLst>
                                      </p:cBhvr>
                                    </p:animRot>
                                  </p:childTnLst>
                                </p:cTn>
                              </p:par>
                            </p:childTnLst>
                          </p:cTn>
                        </p:par>
                        <p:par>
                          <p:cTn id="27" fill="hold" nodeType="afterGroup">
                            <p:stCondLst>
                              <p:cond delay="4500"/>
                            </p:stCondLst>
                            <p:childTnLst>
                              <p:par>
                                <p:cTn id="28" presetID="42"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sp>
        <p:nvSpPr>
          <p:cNvPr id="10" name="Freeform 13"/>
          <p:cNvSpPr/>
          <p:nvPr/>
        </p:nvSpPr>
        <p:spPr bwMode="auto">
          <a:xfrm>
            <a:off x="762454" y="3993329"/>
            <a:ext cx="10560935" cy="321771"/>
          </a:xfrm>
          <a:custGeom>
            <a:gdLst>
              <a:gd name="T0" fmla="*/ 6777 w 6794"/>
              <a:gd name="T1" fmla="*/ 112 h 207"/>
              <a:gd name="T2" fmla="*/ 6342 w 6794"/>
              <a:gd name="T3" fmla="*/ 207 h 207"/>
              <a:gd name="T4" fmla="*/ 6326 w 6794"/>
              <a:gd name="T5" fmla="*/ 112 h 207"/>
              <a:gd name="T6" fmla="*/ 5891 w 6794"/>
              <a:gd name="T7" fmla="*/ 207 h 207"/>
              <a:gd name="T8" fmla="*/ 5874 w 6794"/>
              <a:gd name="T9" fmla="*/ 112 h 207"/>
              <a:gd name="T10" fmla="*/ 5439 w 6794"/>
              <a:gd name="T11" fmla="*/ 207 h 207"/>
              <a:gd name="T12" fmla="*/ 5423 w 6794"/>
              <a:gd name="T13" fmla="*/ 112 h 207"/>
              <a:gd name="T14" fmla="*/ 4987 w 6794"/>
              <a:gd name="T15" fmla="*/ 207 h 207"/>
              <a:gd name="T16" fmla="*/ 4971 w 6794"/>
              <a:gd name="T17" fmla="*/ 112 h 207"/>
              <a:gd name="T18" fmla="*/ 4536 w 6794"/>
              <a:gd name="T19" fmla="*/ 207 h 207"/>
              <a:gd name="T20" fmla="*/ 4519 w 6794"/>
              <a:gd name="T21" fmla="*/ 112 h 207"/>
              <a:gd name="T22" fmla="*/ 4084 w 6794"/>
              <a:gd name="T23" fmla="*/ 207 h 207"/>
              <a:gd name="T24" fmla="*/ 4068 w 6794"/>
              <a:gd name="T25" fmla="*/ 112 h 207"/>
              <a:gd name="T26" fmla="*/ 3632 w 6794"/>
              <a:gd name="T27" fmla="*/ 207 h 207"/>
              <a:gd name="T28" fmla="*/ 3614 w 6794"/>
              <a:gd name="T29" fmla="*/ 112 h 207"/>
              <a:gd name="T30" fmla="*/ 3181 w 6794"/>
              <a:gd name="T31" fmla="*/ 207 h 207"/>
              <a:gd name="T32" fmla="*/ 3162 w 6794"/>
              <a:gd name="T33" fmla="*/ 112 h 207"/>
              <a:gd name="T34" fmla="*/ 2727 w 6794"/>
              <a:gd name="T35" fmla="*/ 207 h 207"/>
              <a:gd name="T36" fmla="*/ 2710 w 6794"/>
              <a:gd name="T37" fmla="*/ 112 h 207"/>
              <a:gd name="T38" fmla="*/ 2275 w 6794"/>
              <a:gd name="T39" fmla="*/ 207 h 207"/>
              <a:gd name="T40" fmla="*/ 2259 w 6794"/>
              <a:gd name="T41" fmla="*/ 112 h 207"/>
              <a:gd name="T42" fmla="*/ 1823 w 6794"/>
              <a:gd name="T43" fmla="*/ 207 h 207"/>
              <a:gd name="T44" fmla="*/ 1807 w 6794"/>
              <a:gd name="T45" fmla="*/ 112 h 207"/>
              <a:gd name="T46" fmla="*/ 1372 w 6794"/>
              <a:gd name="T47" fmla="*/ 207 h 207"/>
              <a:gd name="T48" fmla="*/ 1355 w 6794"/>
              <a:gd name="T49" fmla="*/ 112 h 207"/>
              <a:gd name="T50" fmla="*/ 920 w 6794"/>
              <a:gd name="T51" fmla="*/ 207 h 207"/>
              <a:gd name="T52" fmla="*/ 904 w 6794"/>
              <a:gd name="T53" fmla="*/ 112 h 207"/>
              <a:gd name="T54" fmla="*/ 468 w 6794"/>
              <a:gd name="T55" fmla="*/ 207 h 207"/>
              <a:gd name="T56" fmla="*/ 452 w 6794"/>
              <a:gd name="T57" fmla="*/ 112 h 207"/>
              <a:gd name="T58" fmla="*/ 17 w 6794"/>
              <a:gd name="T59" fmla="*/ 207 h 207"/>
              <a:gd name="T60" fmla="*/ 0 w 6794"/>
              <a:gd name="T61" fmla="*/ 0 h 207"/>
              <a:gd name="T62" fmla="*/ 17 w 6794"/>
              <a:gd name="T63" fmla="*/ 98 h 207"/>
              <a:gd name="T64" fmla="*/ 452 w 6794"/>
              <a:gd name="T65" fmla="*/ 0 h 207"/>
              <a:gd name="T66" fmla="*/ 468 w 6794"/>
              <a:gd name="T67" fmla="*/ 98 h 207"/>
              <a:gd name="T68" fmla="*/ 904 w 6794"/>
              <a:gd name="T69" fmla="*/ 0 h 207"/>
              <a:gd name="T70" fmla="*/ 920 w 6794"/>
              <a:gd name="T71" fmla="*/ 98 h 207"/>
              <a:gd name="T72" fmla="*/ 1355 w 6794"/>
              <a:gd name="T73" fmla="*/ 0 h 207"/>
              <a:gd name="T74" fmla="*/ 1372 w 6794"/>
              <a:gd name="T75" fmla="*/ 98 h 207"/>
              <a:gd name="T76" fmla="*/ 1807 w 6794"/>
              <a:gd name="T77" fmla="*/ 0 h 207"/>
              <a:gd name="T78" fmla="*/ 1823 w 6794"/>
              <a:gd name="T79" fmla="*/ 98 h 207"/>
              <a:gd name="T80" fmla="*/ 2259 w 6794"/>
              <a:gd name="T81" fmla="*/ 0 h 207"/>
              <a:gd name="T82" fmla="*/ 2275 w 6794"/>
              <a:gd name="T83" fmla="*/ 98 h 207"/>
              <a:gd name="T84" fmla="*/ 2710 w 6794"/>
              <a:gd name="T85" fmla="*/ 0 h 207"/>
              <a:gd name="T86" fmla="*/ 2727 w 6794"/>
              <a:gd name="T87" fmla="*/ 98 h 207"/>
              <a:gd name="T88" fmla="*/ 3162 w 6794"/>
              <a:gd name="T89" fmla="*/ 0 h 207"/>
              <a:gd name="T90" fmla="*/ 3181 w 6794"/>
              <a:gd name="T91" fmla="*/ 98 h 207"/>
              <a:gd name="T92" fmla="*/ 3614 w 6794"/>
              <a:gd name="T93" fmla="*/ 0 h 207"/>
              <a:gd name="T94" fmla="*/ 3632 w 6794"/>
              <a:gd name="T95" fmla="*/ 98 h 207"/>
              <a:gd name="T96" fmla="*/ 4068 w 6794"/>
              <a:gd name="T97" fmla="*/ 0 h 207"/>
              <a:gd name="T98" fmla="*/ 4084 w 6794"/>
              <a:gd name="T99" fmla="*/ 98 h 207"/>
              <a:gd name="T100" fmla="*/ 4519 w 6794"/>
              <a:gd name="T101" fmla="*/ 0 h 207"/>
              <a:gd name="T102" fmla="*/ 4536 w 6794"/>
              <a:gd name="T103" fmla="*/ 98 h 207"/>
              <a:gd name="T104" fmla="*/ 4971 w 6794"/>
              <a:gd name="T105" fmla="*/ 0 h 207"/>
              <a:gd name="T106" fmla="*/ 4987 w 6794"/>
              <a:gd name="T107" fmla="*/ 98 h 207"/>
              <a:gd name="T108" fmla="*/ 5423 w 6794"/>
              <a:gd name="T109" fmla="*/ 0 h 207"/>
              <a:gd name="T110" fmla="*/ 5439 w 6794"/>
              <a:gd name="T111" fmla="*/ 98 h 207"/>
              <a:gd name="T112" fmla="*/ 5874 w 6794"/>
              <a:gd name="T113" fmla="*/ 0 h 207"/>
              <a:gd name="T114" fmla="*/ 5891 w 6794"/>
              <a:gd name="T115" fmla="*/ 98 h 207"/>
              <a:gd name="T116" fmla="*/ 6326 w 6794"/>
              <a:gd name="T117" fmla="*/ 0 h 207"/>
              <a:gd name="T118" fmla="*/ 6342 w 6794"/>
              <a:gd name="T119" fmla="*/ 98 h 207"/>
              <a:gd name="T120" fmla="*/ 6777 w 6794"/>
              <a:gd name="T121" fmla="*/ 0 h 207"/>
              <a:gd name="T122" fmla="*/ 6794 w 6794"/>
              <a:gd name="T123" fmla="*/ 207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94" h="206">
                <a:moveTo>
                  <a:pt x="6777" y="207"/>
                </a:moveTo>
                <a:lnTo>
                  <a:pt x="6777" y="112"/>
                </a:lnTo>
                <a:lnTo>
                  <a:pt x="6342" y="112"/>
                </a:lnTo>
                <a:lnTo>
                  <a:pt x="6342" y="207"/>
                </a:lnTo>
                <a:lnTo>
                  <a:pt x="6326" y="207"/>
                </a:lnTo>
                <a:lnTo>
                  <a:pt x="6326" y="112"/>
                </a:lnTo>
                <a:lnTo>
                  <a:pt x="5891" y="112"/>
                </a:lnTo>
                <a:lnTo>
                  <a:pt x="5891" y="207"/>
                </a:lnTo>
                <a:lnTo>
                  <a:pt x="5874" y="207"/>
                </a:lnTo>
                <a:lnTo>
                  <a:pt x="5874" y="112"/>
                </a:lnTo>
                <a:lnTo>
                  <a:pt x="5439" y="112"/>
                </a:lnTo>
                <a:lnTo>
                  <a:pt x="5439" y="207"/>
                </a:lnTo>
                <a:lnTo>
                  <a:pt x="5423" y="207"/>
                </a:lnTo>
                <a:lnTo>
                  <a:pt x="5423" y="112"/>
                </a:lnTo>
                <a:lnTo>
                  <a:pt x="4987" y="112"/>
                </a:lnTo>
                <a:lnTo>
                  <a:pt x="4987" y="207"/>
                </a:lnTo>
                <a:lnTo>
                  <a:pt x="4971" y="207"/>
                </a:lnTo>
                <a:lnTo>
                  <a:pt x="4971" y="112"/>
                </a:lnTo>
                <a:lnTo>
                  <a:pt x="4536" y="112"/>
                </a:lnTo>
                <a:lnTo>
                  <a:pt x="4536" y="207"/>
                </a:lnTo>
                <a:lnTo>
                  <a:pt x="4519" y="207"/>
                </a:lnTo>
                <a:lnTo>
                  <a:pt x="4519" y="112"/>
                </a:lnTo>
                <a:lnTo>
                  <a:pt x="4084" y="112"/>
                </a:lnTo>
                <a:lnTo>
                  <a:pt x="4084" y="207"/>
                </a:lnTo>
                <a:lnTo>
                  <a:pt x="4068" y="207"/>
                </a:lnTo>
                <a:lnTo>
                  <a:pt x="4068" y="112"/>
                </a:lnTo>
                <a:lnTo>
                  <a:pt x="3632" y="112"/>
                </a:lnTo>
                <a:lnTo>
                  <a:pt x="3632" y="207"/>
                </a:lnTo>
                <a:lnTo>
                  <a:pt x="3614" y="207"/>
                </a:lnTo>
                <a:lnTo>
                  <a:pt x="3614" y="112"/>
                </a:lnTo>
                <a:lnTo>
                  <a:pt x="3181" y="112"/>
                </a:lnTo>
                <a:lnTo>
                  <a:pt x="3181" y="207"/>
                </a:lnTo>
                <a:lnTo>
                  <a:pt x="3162" y="207"/>
                </a:lnTo>
                <a:lnTo>
                  <a:pt x="3162" y="112"/>
                </a:lnTo>
                <a:lnTo>
                  <a:pt x="2727" y="112"/>
                </a:lnTo>
                <a:lnTo>
                  <a:pt x="2727" y="207"/>
                </a:lnTo>
                <a:lnTo>
                  <a:pt x="2710" y="207"/>
                </a:lnTo>
                <a:lnTo>
                  <a:pt x="2710" y="112"/>
                </a:lnTo>
                <a:lnTo>
                  <a:pt x="2275" y="112"/>
                </a:lnTo>
                <a:lnTo>
                  <a:pt x="2275" y="207"/>
                </a:lnTo>
                <a:lnTo>
                  <a:pt x="2259" y="207"/>
                </a:lnTo>
                <a:lnTo>
                  <a:pt x="2259" y="112"/>
                </a:lnTo>
                <a:lnTo>
                  <a:pt x="1823" y="112"/>
                </a:lnTo>
                <a:lnTo>
                  <a:pt x="1823" y="207"/>
                </a:lnTo>
                <a:lnTo>
                  <a:pt x="1807" y="207"/>
                </a:lnTo>
                <a:lnTo>
                  <a:pt x="1807" y="112"/>
                </a:lnTo>
                <a:lnTo>
                  <a:pt x="1372" y="112"/>
                </a:lnTo>
                <a:lnTo>
                  <a:pt x="1372" y="207"/>
                </a:lnTo>
                <a:lnTo>
                  <a:pt x="1355" y="207"/>
                </a:lnTo>
                <a:lnTo>
                  <a:pt x="1355" y="112"/>
                </a:lnTo>
                <a:lnTo>
                  <a:pt x="920" y="112"/>
                </a:lnTo>
                <a:lnTo>
                  <a:pt x="920" y="207"/>
                </a:lnTo>
                <a:lnTo>
                  <a:pt x="904" y="207"/>
                </a:lnTo>
                <a:lnTo>
                  <a:pt x="904" y="112"/>
                </a:lnTo>
                <a:lnTo>
                  <a:pt x="468" y="112"/>
                </a:lnTo>
                <a:lnTo>
                  <a:pt x="468" y="207"/>
                </a:lnTo>
                <a:lnTo>
                  <a:pt x="452" y="207"/>
                </a:lnTo>
                <a:lnTo>
                  <a:pt x="452" y="112"/>
                </a:lnTo>
                <a:lnTo>
                  <a:pt x="17" y="112"/>
                </a:lnTo>
                <a:lnTo>
                  <a:pt x="17" y="207"/>
                </a:lnTo>
                <a:lnTo>
                  <a:pt x="0" y="207"/>
                </a:lnTo>
                <a:lnTo>
                  <a:pt x="0" y="0"/>
                </a:lnTo>
                <a:lnTo>
                  <a:pt x="17" y="0"/>
                </a:lnTo>
                <a:lnTo>
                  <a:pt x="17" y="98"/>
                </a:lnTo>
                <a:lnTo>
                  <a:pt x="452" y="98"/>
                </a:lnTo>
                <a:lnTo>
                  <a:pt x="452" y="0"/>
                </a:lnTo>
                <a:lnTo>
                  <a:pt x="468" y="0"/>
                </a:lnTo>
                <a:lnTo>
                  <a:pt x="468" y="98"/>
                </a:lnTo>
                <a:lnTo>
                  <a:pt x="904" y="98"/>
                </a:lnTo>
                <a:lnTo>
                  <a:pt x="904" y="0"/>
                </a:lnTo>
                <a:lnTo>
                  <a:pt x="920" y="0"/>
                </a:lnTo>
                <a:lnTo>
                  <a:pt x="920" y="98"/>
                </a:lnTo>
                <a:lnTo>
                  <a:pt x="1355" y="98"/>
                </a:lnTo>
                <a:lnTo>
                  <a:pt x="1355" y="0"/>
                </a:lnTo>
                <a:lnTo>
                  <a:pt x="1372" y="0"/>
                </a:lnTo>
                <a:lnTo>
                  <a:pt x="1372" y="98"/>
                </a:lnTo>
                <a:lnTo>
                  <a:pt x="1807" y="98"/>
                </a:lnTo>
                <a:lnTo>
                  <a:pt x="1807" y="0"/>
                </a:lnTo>
                <a:lnTo>
                  <a:pt x="1823" y="0"/>
                </a:lnTo>
                <a:lnTo>
                  <a:pt x="1823" y="98"/>
                </a:lnTo>
                <a:lnTo>
                  <a:pt x="2259" y="98"/>
                </a:lnTo>
                <a:lnTo>
                  <a:pt x="2259" y="0"/>
                </a:lnTo>
                <a:lnTo>
                  <a:pt x="2275" y="0"/>
                </a:lnTo>
                <a:lnTo>
                  <a:pt x="2275" y="98"/>
                </a:lnTo>
                <a:lnTo>
                  <a:pt x="2710" y="98"/>
                </a:lnTo>
                <a:lnTo>
                  <a:pt x="2710" y="0"/>
                </a:lnTo>
                <a:lnTo>
                  <a:pt x="2727" y="0"/>
                </a:lnTo>
                <a:lnTo>
                  <a:pt x="2727" y="98"/>
                </a:lnTo>
                <a:lnTo>
                  <a:pt x="3162" y="98"/>
                </a:lnTo>
                <a:lnTo>
                  <a:pt x="3162" y="0"/>
                </a:lnTo>
                <a:lnTo>
                  <a:pt x="3181" y="0"/>
                </a:lnTo>
                <a:lnTo>
                  <a:pt x="3181" y="98"/>
                </a:lnTo>
                <a:lnTo>
                  <a:pt x="3614" y="98"/>
                </a:lnTo>
                <a:lnTo>
                  <a:pt x="3614" y="0"/>
                </a:lnTo>
                <a:lnTo>
                  <a:pt x="3632" y="0"/>
                </a:lnTo>
                <a:lnTo>
                  <a:pt x="3632" y="98"/>
                </a:lnTo>
                <a:lnTo>
                  <a:pt x="4068" y="98"/>
                </a:lnTo>
                <a:lnTo>
                  <a:pt x="4068" y="0"/>
                </a:lnTo>
                <a:lnTo>
                  <a:pt x="4084" y="0"/>
                </a:lnTo>
                <a:lnTo>
                  <a:pt x="4084" y="98"/>
                </a:lnTo>
                <a:lnTo>
                  <a:pt x="4519" y="98"/>
                </a:lnTo>
                <a:lnTo>
                  <a:pt x="4519" y="0"/>
                </a:lnTo>
                <a:lnTo>
                  <a:pt x="4536" y="0"/>
                </a:lnTo>
                <a:lnTo>
                  <a:pt x="4536" y="98"/>
                </a:lnTo>
                <a:lnTo>
                  <a:pt x="4971" y="98"/>
                </a:lnTo>
                <a:lnTo>
                  <a:pt x="4971" y="0"/>
                </a:lnTo>
                <a:lnTo>
                  <a:pt x="4987" y="0"/>
                </a:lnTo>
                <a:lnTo>
                  <a:pt x="4987" y="98"/>
                </a:lnTo>
                <a:lnTo>
                  <a:pt x="5423" y="98"/>
                </a:lnTo>
                <a:lnTo>
                  <a:pt x="5423" y="0"/>
                </a:lnTo>
                <a:lnTo>
                  <a:pt x="5439" y="0"/>
                </a:lnTo>
                <a:lnTo>
                  <a:pt x="5439" y="98"/>
                </a:lnTo>
                <a:lnTo>
                  <a:pt x="5874" y="98"/>
                </a:lnTo>
                <a:lnTo>
                  <a:pt x="5874" y="0"/>
                </a:lnTo>
                <a:lnTo>
                  <a:pt x="5891" y="0"/>
                </a:lnTo>
                <a:lnTo>
                  <a:pt x="5891" y="98"/>
                </a:lnTo>
                <a:lnTo>
                  <a:pt x="6326" y="98"/>
                </a:lnTo>
                <a:lnTo>
                  <a:pt x="6326" y="0"/>
                </a:lnTo>
                <a:lnTo>
                  <a:pt x="6342" y="0"/>
                </a:lnTo>
                <a:lnTo>
                  <a:pt x="6342" y="98"/>
                </a:lnTo>
                <a:lnTo>
                  <a:pt x="6777" y="98"/>
                </a:lnTo>
                <a:lnTo>
                  <a:pt x="6777" y="0"/>
                </a:lnTo>
                <a:lnTo>
                  <a:pt x="6794" y="0"/>
                </a:lnTo>
                <a:lnTo>
                  <a:pt x="6794" y="207"/>
                </a:lnTo>
                <a:lnTo>
                  <a:pt x="6777" y="207"/>
                </a:lnTo>
                <a:close/>
              </a:path>
            </a:pathLst>
          </a:custGeom>
          <a:solidFill>
            <a:srgbClr val="9799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 name="组合 10"/>
          <p:cNvGrpSpPr/>
          <p:nvPr/>
        </p:nvGrpSpPr>
        <p:grpSpPr>
          <a:xfrm>
            <a:off x="2671319" y="3946695"/>
            <a:ext cx="422810" cy="422810"/>
            <a:chOff x="2671319" y="3946695"/>
            <a:chExt cx="422810" cy="422810"/>
          </a:xfrm>
        </p:grpSpPr>
        <p:sp>
          <p:nvSpPr>
            <p:cNvPr id="12" name="Oval 14"/>
            <p:cNvSpPr>
              <a:spLocks noChangeArrowheads="1"/>
            </p:cNvSpPr>
            <p:nvPr/>
          </p:nvSpPr>
          <p:spPr bwMode="auto">
            <a:xfrm>
              <a:off x="2671319" y="3946695"/>
              <a:ext cx="422810" cy="422810"/>
            </a:xfrm>
            <a:prstGeom prst="ellipse">
              <a:avLst/>
            </a:pr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4" name="Oval 15"/>
            <p:cNvSpPr>
              <a:spLocks noChangeArrowheads="1"/>
            </p:cNvSpPr>
            <p:nvPr/>
          </p:nvSpPr>
          <p:spPr bwMode="auto">
            <a:xfrm>
              <a:off x="2728834" y="4005764"/>
              <a:ext cx="306227" cy="304672"/>
            </a:xfrm>
            <a:prstGeom prst="ellipse">
              <a:avLst/>
            </a:pr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5" name="组合 14"/>
          <p:cNvGrpSpPr/>
          <p:nvPr/>
        </p:nvGrpSpPr>
        <p:grpSpPr>
          <a:xfrm>
            <a:off x="4780708" y="3946695"/>
            <a:ext cx="422810" cy="422810"/>
            <a:chOff x="4780708" y="3946695"/>
            <a:chExt cx="422810" cy="422810"/>
          </a:xfrm>
        </p:grpSpPr>
        <p:sp>
          <p:nvSpPr>
            <p:cNvPr id="16" name="Oval 16"/>
            <p:cNvSpPr>
              <a:spLocks noChangeArrowheads="1"/>
            </p:cNvSpPr>
            <p:nvPr/>
          </p:nvSpPr>
          <p:spPr bwMode="auto">
            <a:xfrm>
              <a:off x="4780708" y="3946695"/>
              <a:ext cx="422810" cy="422810"/>
            </a:xfrm>
            <a:prstGeom prst="ellipse">
              <a:avLst/>
            </a:prstGeom>
            <a:solidFill>
              <a:srgbClr val="FCD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7" name="Oval 17"/>
            <p:cNvSpPr>
              <a:spLocks noChangeArrowheads="1"/>
            </p:cNvSpPr>
            <p:nvPr/>
          </p:nvSpPr>
          <p:spPr bwMode="auto">
            <a:xfrm>
              <a:off x="4839777" y="4005764"/>
              <a:ext cx="304672" cy="304672"/>
            </a:xfrm>
            <a:prstGeom prst="ellipse">
              <a:avLst/>
            </a:pr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9" name="组合 18"/>
          <p:cNvGrpSpPr/>
          <p:nvPr/>
        </p:nvGrpSpPr>
        <p:grpSpPr>
          <a:xfrm>
            <a:off x="6886988" y="3946695"/>
            <a:ext cx="425919" cy="422810"/>
            <a:chOff x="6886988" y="3946695"/>
            <a:chExt cx="425919" cy="422810"/>
          </a:xfrm>
        </p:grpSpPr>
        <p:sp>
          <p:nvSpPr>
            <p:cNvPr id="20" name="Oval 18"/>
            <p:cNvSpPr>
              <a:spLocks noChangeArrowheads="1"/>
            </p:cNvSpPr>
            <p:nvPr/>
          </p:nvSpPr>
          <p:spPr bwMode="auto">
            <a:xfrm>
              <a:off x="6886988" y="3946695"/>
              <a:ext cx="425919" cy="422810"/>
            </a:xfrm>
            <a:prstGeom prst="ellipse">
              <a:avLst/>
            </a:pr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1" name="Oval 19"/>
            <p:cNvSpPr>
              <a:spLocks noChangeArrowheads="1"/>
            </p:cNvSpPr>
            <p:nvPr/>
          </p:nvSpPr>
          <p:spPr bwMode="auto">
            <a:xfrm>
              <a:off x="6949166" y="4005764"/>
              <a:ext cx="301563" cy="304672"/>
            </a:xfrm>
            <a:prstGeom prst="ellipse">
              <a:avLst/>
            </a:pr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2" name="组合 21"/>
          <p:cNvGrpSpPr/>
          <p:nvPr/>
        </p:nvGrpSpPr>
        <p:grpSpPr>
          <a:xfrm>
            <a:off x="8996377" y="3946695"/>
            <a:ext cx="425919" cy="422810"/>
            <a:chOff x="8996377" y="3946695"/>
            <a:chExt cx="425919" cy="422810"/>
          </a:xfrm>
        </p:grpSpPr>
        <p:sp>
          <p:nvSpPr>
            <p:cNvPr id="23" name="Oval 20"/>
            <p:cNvSpPr>
              <a:spLocks noChangeArrowheads="1"/>
            </p:cNvSpPr>
            <p:nvPr/>
          </p:nvSpPr>
          <p:spPr bwMode="auto">
            <a:xfrm>
              <a:off x="8996377" y="3946695"/>
              <a:ext cx="425919" cy="422810"/>
            </a:xfrm>
            <a:prstGeom prst="ellipse">
              <a:avLst/>
            </a:prstGeom>
            <a:solidFill>
              <a:srgbClr val="FCD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Oval 21"/>
            <p:cNvSpPr>
              <a:spLocks noChangeArrowheads="1"/>
            </p:cNvSpPr>
            <p:nvPr/>
          </p:nvSpPr>
          <p:spPr bwMode="auto">
            <a:xfrm>
              <a:off x="9058555" y="4005764"/>
              <a:ext cx="301563" cy="304672"/>
            </a:xfrm>
            <a:prstGeom prst="ellipse">
              <a:avLst/>
            </a:pr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6" name="组合 25"/>
          <p:cNvGrpSpPr/>
          <p:nvPr/>
        </p:nvGrpSpPr>
        <p:grpSpPr>
          <a:xfrm>
            <a:off x="6607187" y="2325404"/>
            <a:ext cx="999512" cy="1514034"/>
            <a:chOff x="6607187" y="2325404"/>
            <a:chExt cx="999512" cy="1514034"/>
          </a:xfrm>
        </p:grpSpPr>
        <p:grpSp>
          <p:nvGrpSpPr>
            <p:cNvPr id="27" name="组合 26"/>
            <p:cNvGrpSpPr/>
            <p:nvPr/>
          </p:nvGrpSpPr>
          <p:grpSpPr>
            <a:xfrm>
              <a:off x="6607187" y="2325404"/>
              <a:ext cx="999512" cy="1514034"/>
              <a:chOff x="6607187" y="2325404"/>
              <a:chExt cx="999512" cy="1514034"/>
            </a:xfrm>
          </p:grpSpPr>
          <p:sp>
            <p:nvSpPr>
              <p:cNvPr id="30" name="Freeform 7"/>
              <p:cNvSpPr/>
              <p:nvPr/>
            </p:nvSpPr>
            <p:spPr bwMode="auto">
              <a:xfrm>
                <a:off x="6607187" y="2325404"/>
                <a:ext cx="999512" cy="1514034"/>
              </a:xfrm>
              <a:custGeom>
                <a:gdLst>
                  <a:gd name="T0" fmla="*/ 272 w 272"/>
                  <a:gd name="T1" fmla="*/ 136 h 411"/>
                  <a:gd name="T2" fmla="*/ 136 w 272"/>
                  <a:gd name="T3" fmla="*/ 411 h 411"/>
                  <a:gd name="T4" fmla="*/ 0 w 272"/>
                  <a:gd name="T5" fmla="*/ 136 h 411"/>
                  <a:gd name="T6" fmla="*/ 136 w 272"/>
                  <a:gd name="T7" fmla="*/ 0 h 411"/>
                  <a:gd name="T8" fmla="*/ 272 w 272"/>
                  <a:gd name="T9" fmla="*/ 136 h 411"/>
                </a:gdLst>
                <a:cxnLst>
                  <a:cxn ang="0">
                    <a:pos x="T0" y="T1"/>
                  </a:cxn>
                  <a:cxn ang="0">
                    <a:pos x="T2" y="T3"/>
                  </a:cxn>
                  <a:cxn ang="0">
                    <a:pos x="T4" y="T5"/>
                  </a:cxn>
                  <a:cxn ang="0">
                    <a:pos x="T6" y="T7"/>
                  </a:cxn>
                  <a:cxn ang="0">
                    <a:pos x="T8" y="T9"/>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1" name="Oval 8"/>
              <p:cNvSpPr>
                <a:spLocks noChangeArrowheads="1"/>
              </p:cNvSpPr>
              <p:nvPr/>
            </p:nvSpPr>
            <p:spPr bwMode="auto">
              <a:xfrm>
                <a:off x="6739315" y="2459087"/>
                <a:ext cx="735255" cy="732146"/>
              </a:xfrm>
              <a:prstGeom prst="ellipse">
                <a:avLst/>
              </a:pr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9" name="Freeform 16"/>
            <p:cNvSpPr>
              <a:spLocks noEditPoints="1"/>
            </p:cNvSpPr>
            <p:nvPr/>
          </p:nvSpPr>
          <p:spPr bwMode="auto">
            <a:xfrm>
              <a:off x="6970297" y="2620792"/>
              <a:ext cx="342610" cy="389824"/>
            </a:xfrm>
            <a:custGeom>
              <a:gdLst>
                <a:gd name="T0" fmla="*/ 381 w 598"/>
                <a:gd name="T1" fmla="*/ 84 h 674"/>
                <a:gd name="T2" fmla="*/ 296 w 598"/>
                <a:gd name="T3" fmla="*/ 169 h 674"/>
                <a:gd name="T4" fmla="*/ 212 w 598"/>
                <a:gd name="T5" fmla="*/ 169 h 674"/>
                <a:gd name="T6" fmla="*/ 127 w 598"/>
                <a:gd name="T7" fmla="*/ 84 h 674"/>
                <a:gd name="T8" fmla="*/ 212 w 598"/>
                <a:gd name="T9" fmla="*/ 0 h 674"/>
                <a:gd name="T10" fmla="*/ 296 w 598"/>
                <a:gd name="T11" fmla="*/ 0 h 674"/>
                <a:gd name="T12" fmla="*/ 381 w 598"/>
                <a:gd name="T13" fmla="*/ 84 h 674"/>
                <a:gd name="T14" fmla="*/ 421 w 598"/>
                <a:gd name="T15" fmla="*/ 84 h 674"/>
                <a:gd name="T16" fmla="*/ 423 w 598"/>
                <a:gd name="T17" fmla="*/ 103 h 674"/>
                <a:gd name="T18" fmla="*/ 317 w 598"/>
                <a:gd name="T19" fmla="*/ 209 h 674"/>
                <a:gd name="T20" fmla="*/ 191 w 598"/>
                <a:gd name="T21" fmla="*/ 209 h 674"/>
                <a:gd name="T22" fmla="*/ 85 w 598"/>
                <a:gd name="T23" fmla="*/ 103 h 674"/>
                <a:gd name="T24" fmla="*/ 87 w 598"/>
                <a:gd name="T25" fmla="*/ 84 h 674"/>
                <a:gd name="T26" fmla="*/ 0 w 598"/>
                <a:gd name="T27" fmla="*/ 188 h 674"/>
                <a:gd name="T28" fmla="*/ 0 w 598"/>
                <a:gd name="T29" fmla="*/ 569 h 674"/>
                <a:gd name="T30" fmla="*/ 106 w 598"/>
                <a:gd name="T31" fmla="*/ 674 h 674"/>
                <a:gd name="T32" fmla="*/ 387 w 598"/>
                <a:gd name="T33" fmla="*/ 674 h 674"/>
                <a:gd name="T34" fmla="*/ 272 w 598"/>
                <a:gd name="T35" fmla="*/ 500 h 674"/>
                <a:gd name="T36" fmla="*/ 461 w 598"/>
                <a:gd name="T37" fmla="*/ 311 h 674"/>
                <a:gd name="T38" fmla="*/ 508 w 598"/>
                <a:gd name="T39" fmla="*/ 317 h 674"/>
                <a:gd name="T40" fmla="*/ 508 w 598"/>
                <a:gd name="T41" fmla="*/ 188 h 674"/>
                <a:gd name="T42" fmla="*/ 421 w 598"/>
                <a:gd name="T43" fmla="*/ 84 h 674"/>
                <a:gd name="T44" fmla="*/ 238 w 598"/>
                <a:gd name="T45" fmla="*/ 422 h 674"/>
                <a:gd name="T46" fmla="*/ 238 w 598"/>
                <a:gd name="T47" fmla="*/ 422 h 674"/>
                <a:gd name="T48" fmla="*/ 106 w 598"/>
                <a:gd name="T49" fmla="*/ 422 h 674"/>
                <a:gd name="T50" fmla="*/ 85 w 598"/>
                <a:gd name="T51" fmla="*/ 401 h 674"/>
                <a:gd name="T52" fmla="*/ 106 w 598"/>
                <a:gd name="T53" fmla="*/ 380 h 674"/>
                <a:gd name="T54" fmla="*/ 238 w 598"/>
                <a:gd name="T55" fmla="*/ 380 h 674"/>
                <a:gd name="T56" fmla="*/ 259 w 598"/>
                <a:gd name="T57" fmla="*/ 401 h 674"/>
                <a:gd name="T58" fmla="*/ 238 w 598"/>
                <a:gd name="T59" fmla="*/ 422 h 674"/>
                <a:gd name="T60" fmla="*/ 280 w 598"/>
                <a:gd name="T61" fmla="*/ 338 h 674"/>
                <a:gd name="T62" fmla="*/ 280 w 598"/>
                <a:gd name="T63" fmla="*/ 338 h 674"/>
                <a:gd name="T64" fmla="*/ 106 w 598"/>
                <a:gd name="T65" fmla="*/ 338 h 674"/>
                <a:gd name="T66" fmla="*/ 85 w 598"/>
                <a:gd name="T67" fmla="*/ 317 h 674"/>
                <a:gd name="T68" fmla="*/ 106 w 598"/>
                <a:gd name="T69" fmla="*/ 296 h 674"/>
                <a:gd name="T70" fmla="*/ 280 w 598"/>
                <a:gd name="T71" fmla="*/ 296 h 674"/>
                <a:gd name="T72" fmla="*/ 302 w 598"/>
                <a:gd name="T73" fmla="*/ 317 h 674"/>
                <a:gd name="T74" fmla="*/ 280 w 598"/>
                <a:gd name="T75" fmla="*/ 338 h 674"/>
                <a:gd name="T76" fmla="*/ 496 w 598"/>
                <a:gd name="T77" fmla="*/ 369 h 674"/>
                <a:gd name="T78" fmla="*/ 463 w 598"/>
                <a:gd name="T79" fmla="*/ 365 h 674"/>
                <a:gd name="T80" fmla="*/ 328 w 598"/>
                <a:gd name="T81" fmla="*/ 500 h 674"/>
                <a:gd name="T82" fmla="*/ 434 w 598"/>
                <a:gd name="T83" fmla="*/ 632 h 674"/>
                <a:gd name="T84" fmla="*/ 463 w 598"/>
                <a:gd name="T85" fmla="*/ 635 h 674"/>
                <a:gd name="T86" fmla="*/ 598 w 598"/>
                <a:gd name="T87" fmla="*/ 500 h 674"/>
                <a:gd name="T88" fmla="*/ 496 w 598"/>
                <a:gd name="T89" fmla="*/ 369 h 674"/>
                <a:gd name="T90" fmla="*/ 539 w 598"/>
                <a:gd name="T91" fmla="*/ 481 h 674"/>
                <a:gd name="T92" fmla="*/ 539 w 598"/>
                <a:gd name="T93" fmla="*/ 481 h 674"/>
                <a:gd name="T94" fmla="*/ 496 w 598"/>
                <a:gd name="T95" fmla="*/ 523 h 674"/>
                <a:gd name="T96" fmla="*/ 463 w 598"/>
                <a:gd name="T97" fmla="*/ 557 h 674"/>
                <a:gd name="T98" fmla="*/ 425 w 598"/>
                <a:gd name="T99" fmla="*/ 557 h 674"/>
                <a:gd name="T100" fmla="*/ 386 w 598"/>
                <a:gd name="T101" fmla="*/ 519 h 674"/>
                <a:gd name="T102" fmla="*/ 386 w 598"/>
                <a:gd name="T103" fmla="*/ 481 h 674"/>
                <a:gd name="T104" fmla="*/ 425 w 598"/>
                <a:gd name="T105" fmla="*/ 481 h 674"/>
                <a:gd name="T106" fmla="*/ 444 w 598"/>
                <a:gd name="T107" fmla="*/ 500 h 674"/>
                <a:gd name="T108" fmla="*/ 496 w 598"/>
                <a:gd name="T109" fmla="*/ 447 h 674"/>
                <a:gd name="T110" fmla="*/ 501 w 598"/>
                <a:gd name="T111" fmla="*/ 443 h 674"/>
                <a:gd name="T112" fmla="*/ 539 w 598"/>
                <a:gd name="T113" fmla="*/ 443 h 674"/>
                <a:gd name="T114" fmla="*/ 539 w 598"/>
                <a:gd name="T115" fmla="*/ 481 h 6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8" h="674">
                  <a:moveTo>
                    <a:pt x="381" y="84"/>
                  </a:moveTo>
                  <a:cubicBezTo>
                    <a:pt x="381" y="131"/>
                    <a:pt x="343" y="169"/>
                    <a:pt x="296" y="169"/>
                  </a:cubicBezTo>
                  <a:lnTo>
                    <a:pt x="212" y="169"/>
                  </a:lnTo>
                  <a:cubicBezTo>
                    <a:pt x="165" y="169"/>
                    <a:pt x="127" y="131"/>
                    <a:pt x="127" y="84"/>
                  </a:cubicBezTo>
                  <a:cubicBezTo>
                    <a:pt x="127" y="37"/>
                    <a:pt x="165" y="0"/>
                    <a:pt x="212" y="0"/>
                  </a:cubicBezTo>
                  <a:lnTo>
                    <a:pt x="296" y="0"/>
                  </a:lnTo>
                  <a:cubicBezTo>
                    <a:pt x="343" y="0"/>
                    <a:pt x="381" y="37"/>
                    <a:pt x="381" y="84"/>
                  </a:cubicBezTo>
                  <a:close/>
                  <a:moveTo>
                    <a:pt x="421" y="84"/>
                  </a:moveTo>
                  <a:cubicBezTo>
                    <a:pt x="422" y="90"/>
                    <a:pt x="423" y="97"/>
                    <a:pt x="423" y="103"/>
                  </a:cubicBezTo>
                  <a:cubicBezTo>
                    <a:pt x="423" y="162"/>
                    <a:pt x="376" y="209"/>
                    <a:pt x="317" y="209"/>
                  </a:cubicBezTo>
                  <a:lnTo>
                    <a:pt x="191" y="209"/>
                  </a:lnTo>
                  <a:cubicBezTo>
                    <a:pt x="132" y="209"/>
                    <a:pt x="85" y="162"/>
                    <a:pt x="85" y="103"/>
                  </a:cubicBezTo>
                  <a:cubicBezTo>
                    <a:pt x="85" y="97"/>
                    <a:pt x="85" y="90"/>
                    <a:pt x="87" y="84"/>
                  </a:cubicBezTo>
                  <a:cubicBezTo>
                    <a:pt x="37" y="93"/>
                    <a:pt x="0" y="136"/>
                    <a:pt x="0" y="188"/>
                  </a:cubicBezTo>
                  <a:lnTo>
                    <a:pt x="0" y="569"/>
                  </a:lnTo>
                  <a:cubicBezTo>
                    <a:pt x="0" y="627"/>
                    <a:pt x="47" y="674"/>
                    <a:pt x="106" y="674"/>
                  </a:cubicBezTo>
                  <a:lnTo>
                    <a:pt x="387" y="674"/>
                  </a:lnTo>
                  <a:cubicBezTo>
                    <a:pt x="320" y="646"/>
                    <a:pt x="272" y="579"/>
                    <a:pt x="272" y="500"/>
                  </a:cubicBezTo>
                  <a:cubicBezTo>
                    <a:pt x="272" y="396"/>
                    <a:pt x="357" y="311"/>
                    <a:pt x="461" y="311"/>
                  </a:cubicBezTo>
                  <a:cubicBezTo>
                    <a:pt x="477" y="311"/>
                    <a:pt x="493" y="313"/>
                    <a:pt x="508" y="317"/>
                  </a:cubicBezTo>
                  <a:lnTo>
                    <a:pt x="508" y="188"/>
                  </a:lnTo>
                  <a:cubicBezTo>
                    <a:pt x="508" y="136"/>
                    <a:pt x="470" y="93"/>
                    <a:pt x="421" y="84"/>
                  </a:cubicBezTo>
                  <a:close/>
                  <a:moveTo>
                    <a:pt x="238" y="422"/>
                  </a:moveTo>
                  <a:lnTo>
                    <a:pt x="238" y="422"/>
                  </a:lnTo>
                  <a:lnTo>
                    <a:pt x="106" y="422"/>
                  </a:lnTo>
                  <a:cubicBezTo>
                    <a:pt x="94" y="422"/>
                    <a:pt x="85" y="413"/>
                    <a:pt x="85" y="401"/>
                  </a:cubicBezTo>
                  <a:cubicBezTo>
                    <a:pt x="85" y="390"/>
                    <a:pt x="94" y="380"/>
                    <a:pt x="106" y="380"/>
                  </a:cubicBezTo>
                  <a:lnTo>
                    <a:pt x="238" y="380"/>
                  </a:lnTo>
                  <a:cubicBezTo>
                    <a:pt x="250" y="380"/>
                    <a:pt x="259" y="390"/>
                    <a:pt x="259" y="401"/>
                  </a:cubicBezTo>
                  <a:cubicBezTo>
                    <a:pt x="259" y="413"/>
                    <a:pt x="250" y="422"/>
                    <a:pt x="238" y="422"/>
                  </a:cubicBezTo>
                  <a:close/>
                  <a:moveTo>
                    <a:pt x="280" y="338"/>
                  </a:moveTo>
                  <a:lnTo>
                    <a:pt x="280" y="338"/>
                  </a:lnTo>
                  <a:lnTo>
                    <a:pt x="106" y="338"/>
                  </a:lnTo>
                  <a:cubicBezTo>
                    <a:pt x="94" y="338"/>
                    <a:pt x="85" y="328"/>
                    <a:pt x="85" y="317"/>
                  </a:cubicBezTo>
                  <a:cubicBezTo>
                    <a:pt x="85" y="305"/>
                    <a:pt x="94" y="296"/>
                    <a:pt x="106" y="296"/>
                  </a:cubicBezTo>
                  <a:lnTo>
                    <a:pt x="280" y="296"/>
                  </a:lnTo>
                  <a:cubicBezTo>
                    <a:pt x="292" y="296"/>
                    <a:pt x="302" y="305"/>
                    <a:pt x="302" y="317"/>
                  </a:cubicBezTo>
                  <a:cubicBezTo>
                    <a:pt x="302" y="328"/>
                    <a:pt x="292" y="338"/>
                    <a:pt x="280" y="338"/>
                  </a:cubicBezTo>
                  <a:close/>
                  <a:moveTo>
                    <a:pt x="496" y="369"/>
                  </a:moveTo>
                  <a:cubicBezTo>
                    <a:pt x="486" y="367"/>
                    <a:pt x="474" y="365"/>
                    <a:pt x="463" y="365"/>
                  </a:cubicBezTo>
                  <a:cubicBezTo>
                    <a:pt x="388" y="365"/>
                    <a:pt x="328" y="425"/>
                    <a:pt x="328" y="500"/>
                  </a:cubicBezTo>
                  <a:cubicBezTo>
                    <a:pt x="328" y="565"/>
                    <a:pt x="374" y="619"/>
                    <a:pt x="434" y="632"/>
                  </a:cubicBezTo>
                  <a:cubicBezTo>
                    <a:pt x="443" y="634"/>
                    <a:pt x="453" y="635"/>
                    <a:pt x="463" y="635"/>
                  </a:cubicBezTo>
                  <a:cubicBezTo>
                    <a:pt x="537" y="635"/>
                    <a:pt x="598" y="574"/>
                    <a:pt x="598" y="500"/>
                  </a:cubicBezTo>
                  <a:cubicBezTo>
                    <a:pt x="598" y="437"/>
                    <a:pt x="555" y="384"/>
                    <a:pt x="496" y="369"/>
                  </a:cubicBezTo>
                  <a:close/>
                  <a:moveTo>
                    <a:pt x="539" y="481"/>
                  </a:moveTo>
                  <a:lnTo>
                    <a:pt x="539" y="481"/>
                  </a:lnTo>
                  <a:lnTo>
                    <a:pt x="496" y="523"/>
                  </a:lnTo>
                  <a:lnTo>
                    <a:pt x="463" y="557"/>
                  </a:lnTo>
                  <a:cubicBezTo>
                    <a:pt x="452" y="568"/>
                    <a:pt x="435" y="568"/>
                    <a:pt x="425" y="557"/>
                  </a:cubicBezTo>
                  <a:lnTo>
                    <a:pt x="386" y="519"/>
                  </a:lnTo>
                  <a:cubicBezTo>
                    <a:pt x="376" y="508"/>
                    <a:pt x="376" y="491"/>
                    <a:pt x="386" y="481"/>
                  </a:cubicBezTo>
                  <a:cubicBezTo>
                    <a:pt x="397" y="470"/>
                    <a:pt x="414" y="470"/>
                    <a:pt x="425" y="481"/>
                  </a:cubicBezTo>
                  <a:lnTo>
                    <a:pt x="444" y="500"/>
                  </a:lnTo>
                  <a:lnTo>
                    <a:pt x="496" y="447"/>
                  </a:lnTo>
                  <a:lnTo>
                    <a:pt x="501" y="443"/>
                  </a:lnTo>
                  <a:cubicBezTo>
                    <a:pt x="511" y="432"/>
                    <a:pt x="528" y="432"/>
                    <a:pt x="539" y="443"/>
                  </a:cubicBezTo>
                  <a:cubicBezTo>
                    <a:pt x="549" y="453"/>
                    <a:pt x="549" y="470"/>
                    <a:pt x="539" y="481"/>
                  </a:cubicBezTo>
                  <a:close/>
                </a:path>
              </a:pathLst>
            </a:custGeom>
            <a:solidFill>
              <a:srgbClr val="DE0000"/>
            </a:solidFill>
            <a:ln>
              <a:noFill/>
            </a:ln>
          </p:spPr>
          <p:txBody>
            <a:bodyPr vert="horz" wrap="square" lIns="91440" tIns="45720" rIns="91440" bIns="45720" numCol="1" anchor="t" anchorCtr="0" compatLnSpc="1"/>
            <a:lstStyle/>
            <a:p>
              <a:endParaRPr lang="zh-CN" altLang="en-US"/>
            </a:p>
          </p:txBody>
        </p:sp>
      </p:grpSp>
      <p:grpSp>
        <p:nvGrpSpPr>
          <p:cNvPr id="32" name="组合 31"/>
          <p:cNvGrpSpPr/>
          <p:nvPr/>
        </p:nvGrpSpPr>
        <p:grpSpPr>
          <a:xfrm>
            <a:off x="4493135" y="4420803"/>
            <a:ext cx="1001066" cy="1514034"/>
            <a:chOff x="4493135" y="4420803"/>
            <a:chExt cx="1001066" cy="1514034"/>
          </a:xfrm>
        </p:grpSpPr>
        <p:grpSp>
          <p:nvGrpSpPr>
            <p:cNvPr id="33" name="组合 32"/>
            <p:cNvGrpSpPr/>
            <p:nvPr/>
          </p:nvGrpSpPr>
          <p:grpSpPr>
            <a:xfrm>
              <a:off x="4493135" y="4420803"/>
              <a:ext cx="1001066" cy="1514034"/>
              <a:chOff x="4493135" y="4420803"/>
              <a:chExt cx="1001066" cy="1514034"/>
            </a:xfrm>
          </p:grpSpPr>
          <p:sp>
            <p:nvSpPr>
              <p:cNvPr id="35" name="Freeform 11"/>
              <p:cNvSpPr/>
              <p:nvPr/>
            </p:nvSpPr>
            <p:spPr bwMode="auto">
              <a:xfrm>
                <a:off x="4493135" y="4420803"/>
                <a:ext cx="1001066" cy="1514034"/>
              </a:xfrm>
              <a:custGeom>
                <a:gdLst>
                  <a:gd name="T0" fmla="*/ 0 w 272"/>
                  <a:gd name="T1" fmla="*/ 275 h 411"/>
                  <a:gd name="T2" fmla="*/ 136 w 272"/>
                  <a:gd name="T3" fmla="*/ 0 h 411"/>
                  <a:gd name="T4" fmla="*/ 272 w 272"/>
                  <a:gd name="T5" fmla="*/ 275 h 411"/>
                  <a:gd name="T6" fmla="*/ 136 w 272"/>
                  <a:gd name="T7" fmla="*/ 411 h 411"/>
                  <a:gd name="T8" fmla="*/ 0 w 272"/>
                  <a:gd name="T9" fmla="*/ 275 h 411"/>
                </a:gdLst>
                <a:cxnLst>
                  <a:cxn ang="0">
                    <a:pos x="T0" y="T1"/>
                  </a:cxn>
                  <a:cxn ang="0">
                    <a:pos x="T2" y="T3"/>
                  </a:cxn>
                  <a:cxn ang="0">
                    <a:pos x="T4" y="T5"/>
                  </a:cxn>
                  <a:cxn ang="0">
                    <a:pos x="T6" y="T7"/>
                  </a:cxn>
                  <a:cxn ang="0">
                    <a:pos x="T8" y="T9"/>
                  </a:cxn>
                </a:cxnLst>
                <a:rect l="0" t="0" r="r" b="b"/>
                <a:pathLst>
                  <a:path w="272" h="411">
                    <a:moveTo>
                      <a:pt x="0" y="275"/>
                    </a:moveTo>
                    <a:cubicBezTo>
                      <a:pt x="0" y="165"/>
                      <a:pt x="136" y="0"/>
                      <a:pt x="136" y="0"/>
                    </a:cubicBezTo>
                    <a:cubicBezTo>
                      <a:pt x="136" y="0"/>
                      <a:pt x="272" y="162"/>
                      <a:pt x="272" y="275"/>
                    </a:cubicBezTo>
                    <a:cubicBezTo>
                      <a:pt x="272" y="350"/>
                      <a:pt x="211" y="411"/>
                      <a:pt x="136" y="411"/>
                    </a:cubicBezTo>
                    <a:cubicBezTo>
                      <a:pt x="61" y="411"/>
                      <a:pt x="0" y="350"/>
                      <a:pt x="0" y="275"/>
                    </a:cubicBezTo>
                    <a:close/>
                  </a:path>
                </a:pathLst>
              </a:custGeom>
              <a:solidFill>
                <a:srgbClr val="FCD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6" name="Oval 12"/>
              <p:cNvSpPr>
                <a:spLocks noChangeArrowheads="1"/>
              </p:cNvSpPr>
              <p:nvPr/>
            </p:nvSpPr>
            <p:spPr bwMode="auto">
              <a:xfrm>
                <a:off x="4626817" y="5065899"/>
                <a:ext cx="735255" cy="736809"/>
              </a:xfrm>
              <a:prstGeom prst="ellipse">
                <a:avLst/>
              </a:pr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4" name="Freeform 12"/>
            <p:cNvSpPr>
              <a:spLocks noEditPoints="1"/>
            </p:cNvSpPr>
            <p:nvPr/>
          </p:nvSpPr>
          <p:spPr bwMode="auto">
            <a:xfrm>
              <a:off x="4814667" y="5281884"/>
              <a:ext cx="408980" cy="304837"/>
            </a:xfrm>
            <a:custGeom>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rgbClr val="FCD000"/>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7" name="组合 36"/>
          <p:cNvGrpSpPr/>
          <p:nvPr/>
        </p:nvGrpSpPr>
        <p:grpSpPr>
          <a:xfrm>
            <a:off x="2365092" y="2325404"/>
            <a:ext cx="999512" cy="1514034"/>
            <a:chOff x="2365092" y="2325404"/>
            <a:chExt cx="999512" cy="1514034"/>
          </a:xfrm>
        </p:grpSpPr>
        <p:grpSp>
          <p:nvGrpSpPr>
            <p:cNvPr id="38" name="组合 37"/>
            <p:cNvGrpSpPr/>
            <p:nvPr/>
          </p:nvGrpSpPr>
          <p:grpSpPr>
            <a:xfrm>
              <a:off x="2365092" y="2325404"/>
              <a:ext cx="999512" cy="1514034"/>
              <a:chOff x="2365092" y="2325404"/>
              <a:chExt cx="999512" cy="1514034"/>
            </a:xfrm>
          </p:grpSpPr>
          <p:sp>
            <p:nvSpPr>
              <p:cNvPr id="40" name="Freeform 5"/>
              <p:cNvSpPr/>
              <p:nvPr/>
            </p:nvSpPr>
            <p:spPr bwMode="auto">
              <a:xfrm>
                <a:off x="2365092" y="2325404"/>
                <a:ext cx="999512" cy="1514034"/>
              </a:xfrm>
              <a:custGeom>
                <a:gdLst>
                  <a:gd name="T0" fmla="*/ 272 w 272"/>
                  <a:gd name="T1" fmla="*/ 136 h 411"/>
                  <a:gd name="T2" fmla="*/ 136 w 272"/>
                  <a:gd name="T3" fmla="*/ 411 h 411"/>
                  <a:gd name="T4" fmla="*/ 0 w 272"/>
                  <a:gd name="T5" fmla="*/ 136 h 411"/>
                  <a:gd name="T6" fmla="*/ 136 w 272"/>
                  <a:gd name="T7" fmla="*/ 0 h 411"/>
                  <a:gd name="T8" fmla="*/ 272 w 272"/>
                  <a:gd name="T9" fmla="*/ 136 h 411"/>
                </a:gdLst>
                <a:cxnLst>
                  <a:cxn ang="0">
                    <a:pos x="T0" y="T1"/>
                  </a:cxn>
                  <a:cxn ang="0">
                    <a:pos x="T2" y="T3"/>
                  </a:cxn>
                  <a:cxn ang="0">
                    <a:pos x="T4" y="T5"/>
                  </a:cxn>
                  <a:cxn ang="0">
                    <a:pos x="T6" y="T7"/>
                  </a:cxn>
                  <a:cxn ang="0">
                    <a:pos x="T8" y="T9"/>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1" name="Oval 6"/>
              <p:cNvSpPr>
                <a:spLocks noChangeArrowheads="1"/>
              </p:cNvSpPr>
              <p:nvPr/>
            </p:nvSpPr>
            <p:spPr bwMode="auto">
              <a:xfrm>
                <a:off x="2497220" y="2459087"/>
                <a:ext cx="735255" cy="732146"/>
              </a:xfrm>
              <a:prstGeom prst="ellipse">
                <a:avLst/>
              </a:prstGeom>
              <a:solidFill>
                <a:srgbClr val="FFFFFF"/>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9" name="Freeform 16"/>
            <p:cNvSpPr>
              <a:spLocks noEditPoints="1"/>
            </p:cNvSpPr>
            <p:nvPr/>
          </p:nvSpPr>
          <p:spPr bwMode="auto">
            <a:xfrm>
              <a:off x="2636292" y="2644758"/>
              <a:ext cx="428721" cy="341892"/>
            </a:xfrm>
            <a:custGeom>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5">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DE0000"/>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2" name="组合 41"/>
          <p:cNvGrpSpPr/>
          <p:nvPr/>
        </p:nvGrpSpPr>
        <p:grpSpPr>
          <a:xfrm>
            <a:off x="8713467" y="4420803"/>
            <a:ext cx="999512" cy="1514034"/>
            <a:chOff x="8713467" y="4420803"/>
            <a:chExt cx="999512" cy="1514034"/>
          </a:xfrm>
        </p:grpSpPr>
        <p:grpSp>
          <p:nvGrpSpPr>
            <p:cNvPr id="43" name="组合 42"/>
            <p:cNvGrpSpPr/>
            <p:nvPr/>
          </p:nvGrpSpPr>
          <p:grpSpPr>
            <a:xfrm>
              <a:off x="8713467" y="4420803"/>
              <a:ext cx="999512" cy="1514034"/>
              <a:chOff x="8713467" y="4420803"/>
              <a:chExt cx="999512" cy="1514034"/>
            </a:xfrm>
          </p:grpSpPr>
          <p:sp>
            <p:nvSpPr>
              <p:cNvPr id="45" name="Freeform 9"/>
              <p:cNvSpPr/>
              <p:nvPr/>
            </p:nvSpPr>
            <p:spPr bwMode="auto">
              <a:xfrm>
                <a:off x="8713467" y="4420803"/>
                <a:ext cx="999512" cy="1514034"/>
              </a:xfrm>
              <a:custGeom>
                <a:gdLst>
                  <a:gd name="T0" fmla="*/ 0 w 272"/>
                  <a:gd name="T1" fmla="*/ 275 h 411"/>
                  <a:gd name="T2" fmla="*/ 136 w 272"/>
                  <a:gd name="T3" fmla="*/ 0 h 411"/>
                  <a:gd name="T4" fmla="*/ 272 w 272"/>
                  <a:gd name="T5" fmla="*/ 275 h 411"/>
                  <a:gd name="T6" fmla="*/ 136 w 272"/>
                  <a:gd name="T7" fmla="*/ 411 h 411"/>
                  <a:gd name="T8" fmla="*/ 0 w 272"/>
                  <a:gd name="T9" fmla="*/ 275 h 411"/>
                </a:gdLst>
                <a:cxnLst>
                  <a:cxn ang="0">
                    <a:pos x="T0" y="T1"/>
                  </a:cxn>
                  <a:cxn ang="0">
                    <a:pos x="T2" y="T3"/>
                  </a:cxn>
                  <a:cxn ang="0">
                    <a:pos x="T4" y="T5"/>
                  </a:cxn>
                  <a:cxn ang="0">
                    <a:pos x="T6" y="T7"/>
                  </a:cxn>
                  <a:cxn ang="0">
                    <a:pos x="T8" y="T9"/>
                  </a:cxn>
                </a:cxnLst>
                <a:rect l="0" t="0" r="r" b="b"/>
                <a:pathLst>
                  <a:path w="272" h="411">
                    <a:moveTo>
                      <a:pt x="0" y="275"/>
                    </a:moveTo>
                    <a:cubicBezTo>
                      <a:pt x="0" y="165"/>
                      <a:pt x="136" y="0"/>
                      <a:pt x="136" y="0"/>
                    </a:cubicBezTo>
                    <a:cubicBezTo>
                      <a:pt x="136" y="0"/>
                      <a:pt x="272" y="162"/>
                      <a:pt x="272" y="275"/>
                    </a:cubicBezTo>
                    <a:cubicBezTo>
                      <a:pt x="272" y="350"/>
                      <a:pt x="211" y="411"/>
                      <a:pt x="136" y="411"/>
                    </a:cubicBezTo>
                    <a:cubicBezTo>
                      <a:pt x="61" y="411"/>
                      <a:pt x="0" y="350"/>
                      <a:pt x="0" y="275"/>
                    </a:cubicBezTo>
                    <a:close/>
                  </a:path>
                </a:pathLst>
              </a:custGeom>
              <a:solidFill>
                <a:srgbClr val="FCD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Oval 10"/>
              <p:cNvSpPr>
                <a:spLocks noChangeArrowheads="1"/>
              </p:cNvSpPr>
              <p:nvPr/>
            </p:nvSpPr>
            <p:spPr bwMode="auto">
              <a:xfrm>
                <a:off x="8845595" y="5065899"/>
                <a:ext cx="735255" cy="736809"/>
              </a:xfrm>
              <a:prstGeom prst="ellipse">
                <a:avLst/>
              </a:pr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4" name="Freeform 36"/>
            <p:cNvSpPr>
              <a:spLocks noEditPoints="1"/>
            </p:cNvSpPr>
            <p:nvPr/>
          </p:nvSpPr>
          <p:spPr bwMode="auto">
            <a:xfrm>
              <a:off x="9058555" y="5281884"/>
              <a:ext cx="353851" cy="349623"/>
            </a:xfrm>
            <a:custGeom>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CD000"/>
            </a:solidFill>
            <a:ln>
              <a:noFill/>
            </a:ln>
          </p:spPr>
          <p:txBody>
            <a:bodyPr vert="horz" wrap="square" lIns="91440" tIns="45720" rIns="91440" bIns="45720" numCol="1" anchor="t" anchorCtr="0" compatLnSpc="1"/>
            <a:lstStyle/>
            <a:p>
              <a:endParaRPr lang="zh-CN" altLang="en-US">
                <a:solidFill>
                  <a:schemeClr val="accent2"/>
                </a:solidFill>
              </a:endParaRPr>
            </a:p>
          </p:txBody>
        </p:sp>
      </p:grpSp>
      <p:sp>
        <p:nvSpPr>
          <p:cNvPr id="47" name="文本框 46"/>
          <p:cNvSpPr txBox="1"/>
          <p:nvPr/>
        </p:nvSpPr>
        <p:spPr>
          <a:xfrm>
            <a:off x="3856725" y="2720622"/>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696061" y="4853064"/>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987975" y="4846042"/>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8190567" y="2723393"/>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750"/>
                                        <p:tgtEl>
                                          <p:spTgt spid="10"/>
                                        </p:tgtEl>
                                      </p:cBhvr>
                                    </p:animEffect>
                                  </p:childTnLst>
                                </p:cTn>
                              </p:par>
                            </p:childTnLst>
                          </p:cTn>
                        </p:par>
                        <p:par>
                          <p:cTn id="13" fill="hold" nodeType="afterGroup">
                            <p:stCondLst>
                              <p:cond delay="1000"/>
                            </p:stCondLst>
                            <p:childTnLst>
                              <p:par>
                                <p:cTn id="14" presetID="2" presetClass="entr" presetSubtype="1" decel="2530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750" fill="hold"/>
                                        <p:tgtEl>
                                          <p:spTgt spid="37"/>
                                        </p:tgtEl>
                                        <p:attrNameLst>
                                          <p:attrName>ppt_x</p:attrName>
                                        </p:attrNameLst>
                                      </p:cBhvr>
                                      <p:tavLst>
                                        <p:tav tm="0">
                                          <p:val>
                                            <p:strVal val="#ppt_x"/>
                                          </p:val>
                                        </p:tav>
                                        <p:tav tm="100000">
                                          <p:val>
                                            <p:strVal val="#ppt_x"/>
                                          </p:val>
                                        </p:tav>
                                      </p:tavLst>
                                    </p:anim>
                                    <p:anim calcmode="lin" valueType="num">
                                      <p:cBhvr additive="base">
                                        <p:cTn id="17" dur="750" fill="hold"/>
                                        <p:tgtEl>
                                          <p:spTgt spid="37"/>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75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nodeType="afterGroup">
                            <p:stCondLst>
                              <p:cond delay="2250"/>
                            </p:stCondLst>
                            <p:childTnLst>
                              <p:par>
                                <p:cTn id="23" presetID="16" presetClass="entr" presetSubtype="37"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outVertical)">
                                      <p:cBhvr>
                                        <p:cTn id="25" dur="500"/>
                                        <p:tgtEl>
                                          <p:spTgt spid="48"/>
                                        </p:tgtEl>
                                      </p:cBhvr>
                                    </p:animEffect>
                                  </p:childTnLst>
                                </p:cTn>
                              </p:par>
                            </p:childTnLst>
                          </p:cTn>
                        </p:par>
                        <p:par>
                          <p:cTn id="26" fill="hold" nodeType="afterGroup">
                            <p:stCondLst>
                              <p:cond delay="2750"/>
                            </p:stCondLst>
                            <p:childTnLst>
                              <p:par>
                                <p:cTn id="27" presetID="2" presetClass="entr" presetSubtype="4" decel="2530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750" fill="hold"/>
                                        <p:tgtEl>
                                          <p:spTgt spid="32"/>
                                        </p:tgtEl>
                                        <p:attrNameLst>
                                          <p:attrName>ppt_x</p:attrName>
                                        </p:attrNameLst>
                                      </p:cBhvr>
                                      <p:tavLst>
                                        <p:tav tm="0">
                                          <p:val>
                                            <p:strVal val="#ppt_x"/>
                                          </p:val>
                                        </p:tav>
                                        <p:tav tm="100000">
                                          <p:val>
                                            <p:strVal val="#ppt_x"/>
                                          </p:val>
                                        </p:tav>
                                      </p:tavLst>
                                    </p:anim>
                                    <p:anim calcmode="lin" valueType="num">
                                      <p:cBhvr additive="base">
                                        <p:cTn id="30" dur="750" fill="hold"/>
                                        <p:tgtEl>
                                          <p:spTgt spid="32"/>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5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nodeType="afterGroup">
                            <p:stCondLst>
                              <p:cond delay="4000"/>
                            </p:stCondLst>
                            <p:childTnLst>
                              <p:par>
                                <p:cTn id="36" presetID="16" presetClass="entr" presetSubtype="37"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barn(outVertical)">
                                      <p:cBhvr>
                                        <p:cTn id="38" dur="500"/>
                                        <p:tgtEl>
                                          <p:spTgt spid="47"/>
                                        </p:tgtEl>
                                      </p:cBhvr>
                                    </p:animEffect>
                                  </p:childTnLst>
                                </p:cTn>
                              </p:par>
                            </p:childTnLst>
                          </p:cTn>
                        </p:par>
                        <p:par>
                          <p:cTn id="39" fill="hold" nodeType="afterGroup">
                            <p:stCondLst>
                              <p:cond delay="4500"/>
                            </p:stCondLst>
                            <p:childTnLst>
                              <p:par>
                                <p:cTn id="40" presetID="2" presetClass="entr" presetSubtype="1" decel="2530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750" fill="hold"/>
                                        <p:tgtEl>
                                          <p:spTgt spid="26"/>
                                        </p:tgtEl>
                                        <p:attrNameLst>
                                          <p:attrName>ppt_x</p:attrName>
                                        </p:attrNameLst>
                                      </p:cBhvr>
                                      <p:tavLst>
                                        <p:tav tm="0">
                                          <p:val>
                                            <p:strVal val="#ppt_x"/>
                                          </p:val>
                                        </p:tav>
                                        <p:tav tm="100000">
                                          <p:val>
                                            <p:strVal val="#ppt_x"/>
                                          </p:val>
                                        </p:tav>
                                      </p:tavLst>
                                    </p:anim>
                                    <p:anim calcmode="lin" valueType="num">
                                      <p:cBhvr additive="base">
                                        <p:cTn id="43" dur="750" fill="hold"/>
                                        <p:tgtEl>
                                          <p:spTgt spid="26"/>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525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nodeType="afterGroup">
                            <p:stCondLst>
                              <p:cond delay="5750"/>
                            </p:stCondLst>
                            <p:childTnLst>
                              <p:par>
                                <p:cTn id="49" presetID="16" presetClass="entr" presetSubtype="37"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outVertical)">
                                      <p:cBhvr>
                                        <p:cTn id="51" dur="500"/>
                                        <p:tgtEl>
                                          <p:spTgt spid="49"/>
                                        </p:tgtEl>
                                      </p:cBhvr>
                                    </p:animEffect>
                                  </p:childTnLst>
                                </p:cTn>
                              </p:par>
                            </p:childTnLst>
                          </p:cTn>
                        </p:par>
                        <p:par>
                          <p:cTn id="52" fill="hold" nodeType="afterGroup">
                            <p:stCondLst>
                              <p:cond delay="6250"/>
                            </p:stCondLst>
                            <p:childTnLst>
                              <p:par>
                                <p:cTn id="53" presetID="2" presetClass="entr" presetSubtype="4" decel="2530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750" fill="hold"/>
                                        <p:tgtEl>
                                          <p:spTgt spid="42"/>
                                        </p:tgtEl>
                                        <p:attrNameLst>
                                          <p:attrName>ppt_x</p:attrName>
                                        </p:attrNameLst>
                                      </p:cBhvr>
                                      <p:tavLst>
                                        <p:tav tm="0">
                                          <p:val>
                                            <p:strVal val="#ppt_x"/>
                                          </p:val>
                                        </p:tav>
                                        <p:tav tm="100000">
                                          <p:val>
                                            <p:strVal val="#ppt_x"/>
                                          </p:val>
                                        </p:tav>
                                      </p:tavLst>
                                    </p:anim>
                                    <p:anim calcmode="lin" valueType="num">
                                      <p:cBhvr additive="base">
                                        <p:cTn id="56" dur="750" fill="hold"/>
                                        <p:tgtEl>
                                          <p:spTgt spid="42"/>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7000"/>
                            </p:stCondLst>
                            <p:childTnLst>
                              <p:par>
                                <p:cTn id="58" presetID="10"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nodeType="afterGroup">
                            <p:stCondLst>
                              <p:cond delay="7500"/>
                            </p:stCondLst>
                            <p:childTnLst>
                              <p:par>
                                <p:cTn id="62" presetID="16" presetClass="entr" presetSubtype="37"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barn(outVertical)">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7" grpId="0"/>
      <p:bldP spid="48" grpId="0"/>
      <p:bldP spid="49" grpId="0"/>
      <p:bldP spid="50"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组合 9"/>
          <p:cNvGrpSpPr/>
          <p:nvPr/>
        </p:nvGrpSpPr>
        <p:grpSpPr>
          <a:xfrm>
            <a:off x="1355895" y="1998540"/>
            <a:ext cx="2583543" cy="4119555"/>
            <a:chOff x="1247773" y="1479924"/>
            <a:chExt cx="2583543" cy="4119555"/>
          </a:xfrm>
        </p:grpSpPr>
        <p:sp>
          <p:nvSpPr>
            <p:cNvPr id="11" name="矩形 10"/>
            <p:cNvSpPr/>
            <p:nvPr/>
          </p:nvSpPr>
          <p:spPr>
            <a:xfrm>
              <a:off x="1247773" y="1479924"/>
              <a:ext cx="2583543" cy="4119555"/>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37201" y="1971582"/>
              <a:ext cx="1204686" cy="120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DE0000"/>
                  </a:solidFill>
                  <a:latin typeface="微软雅黑" panose="020b0503020204020204" pitchFamily="34" charset="-122"/>
                  <a:ea typeface="微软雅黑" panose="020b0503020204020204" pitchFamily="34" charset="-122"/>
                </a:rPr>
                <a:t>标题</a:t>
              </a:r>
              <a:endParaRPr lang="zh-CN" altLang="en-US" sz="2000" b="1">
                <a:solidFill>
                  <a:srgbClr val="DE0000"/>
                </a:solidFill>
                <a:latin typeface="微软雅黑" panose="020b0503020204020204" pitchFamily="34" charset="-122"/>
                <a:ea typeface="微软雅黑" panose="020b0503020204020204" pitchFamily="34" charset="-122"/>
              </a:endParaRPr>
            </a:p>
          </p:txBody>
        </p:sp>
        <p:sp>
          <p:nvSpPr>
            <p:cNvPr id="14" name="矩形 13"/>
            <p:cNvSpPr/>
            <p:nvPr/>
          </p:nvSpPr>
          <p:spPr>
            <a:xfrm>
              <a:off x="1607192" y="3395065"/>
              <a:ext cx="2031325" cy="461665"/>
            </a:xfrm>
            <a:prstGeom prst="rect">
              <a:avLst/>
            </a:prstGeom>
          </p:spPr>
          <p:txBody>
            <a:bodyPr wrap="none">
              <a:spAutoFit/>
            </a:bodyPr>
            <a:lstStyle/>
            <a:p>
              <a:r>
                <a:rPr lang="zh-CN" altLang="en-US" sz="2400">
                  <a:solidFill>
                    <a:schemeClr val="bg1"/>
                  </a:solidFill>
                  <a:latin typeface="华文细黑" panose="02010600040101010101" pitchFamily="2" charset="-122"/>
                  <a:ea typeface="华文细黑" panose="02010600040101010101" pitchFamily="2" charset="-122"/>
                </a:rPr>
                <a:t>输入主要内容</a:t>
              </a:r>
              <a:endParaRPr lang="zh-CN" altLang="en-US" sz="2400">
                <a:solidFill>
                  <a:schemeClr val="bg1"/>
                </a:solidFill>
                <a:latin typeface="华文细黑" panose="02010600040101010101" pitchFamily="2" charset="-122"/>
                <a:ea typeface="华文细黑" panose="02010600040101010101" pitchFamily="2" charset="-122"/>
              </a:endParaRPr>
            </a:p>
          </p:txBody>
        </p:sp>
        <p:cxnSp>
          <p:nvCxnSpPr>
            <p:cNvPr id="15" name="直接连接符 14"/>
            <p:cNvCxnSpPr/>
            <p:nvPr/>
          </p:nvCxnSpPr>
          <p:spPr>
            <a:xfrm>
              <a:off x="2279987" y="4060857"/>
              <a:ext cx="5191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532904" y="4114267"/>
              <a:ext cx="2013280" cy="978729"/>
            </a:xfrm>
            <a:prstGeom prst="rect">
              <a:avLst/>
            </a:prstGeom>
          </p:spPr>
          <p:txBody>
            <a:bodyPr wrap="square">
              <a:spAutoFit/>
            </a:bodyPr>
            <a:lstStyle/>
            <a:p>
              <a:pPr algn="ctr">
                <a:lnSpc>
                  <a:spcPct val="120000"/>
                </a:lnSpc>
              </a:pPr>
              <a:r>
                <a:rPr lang="zh-CN" altLang="en-US" sz="1600">
                  <a:solidFill>
                    <a:schemeClr val="bg1"/>
                  </a:solidFill>
                  <a:latin typeface="华文细黑" panose="02010600040101010101" pitchFamily="2" charset="-122"/>
                  <a:ea typeface="华文细黑" panose="02010600040101010101" pitchFamily="2" charset="-122"/>
                </a:rPr>
                <a:t>请添加您要录入的模板内容，请添加您要录入的模板内容</a:t>
              </a:r>
              <a:endParaRPr lang="zh-CN" altLang="en-US" sz="1600">
                <a:solidFill>
                  <a:schemeClr val="bg1"/>
                </a:solidFill>
                <a:latin typeface="华文细黑" panose="02010600040101010101" pitchFamily="2" charset="-122"/>
                <a:ea typeface="华文细黑" panose="02010600040101010101" pitchFamily="2" charset="-122"/>
              </a:endParaRPr>
            </a:p>
          </p:txBody>
        </p:sp>
      </p:grpSp>
      <p:grpSp>
        <p:nvGrpSpPr>
          <p:cNvPr id="17" name="组合 16"/>
          <p:cNvGrpSpPr/>
          <p:nvPr/>
        </p:nvGrpSpPr>
        <p:grpSpPr>
          <a:xfrm>
            <a:off x="4810959" y="1998540"/>
            <a:ext cx="2583543" cy="4119555"/>
            <a:chOff x="4702837" y="1479924"/>
            <a:chExt cx="2583543" cy="4119555"/>
          </a:xfrm>
        </p:grpSpPr>
        <p:sp>
          <p:nvSpPr>
            <p:cNvPr id="19" name="矩形 18"/>
            <p:cNvSpPr/>
            <p:nvPr/>
          </p:nvSpPr>
          <p:spPr>
            <a:xfrm>
              <a:off x="4702837" y="1479924"/>
              <a:ext cx="2583543" cy="4119555"/>
            </a:xfrm>
            <a:prstGeom prst="rect">
              <a:avLst/>
            </a:prstGeom>
            <a:solidFill>
              <a:srgbClr val="FC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392265" y="1971582"/>
              <a:ext cx="1204686" cy="120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CD000"/>
                  </a:solidFill>
                  <a:latin typeface="微软雅黑" panose="020b0503020204020204" pitchFamily="34" charset="-122"/>
                  <a:ea typeface="微软雅黑" panose="020b0503020204020204" pitchFamily="34" charset="-122"/>
                </a:rPr>
                <a:t>标题</a:t>
              </a:r>
              <a:endParaRPr lang="zh-CN" altLang="en-US" sz="2000" b="1">
                <a:solidFill>
                  <a:srgbClr val="FCD000"/>
                </a:solidFill>
                <a:latin typeface="微软雅黑" panose="020b0503020204020204" pitchFamily="34" charset="-122"/>
                <a:ea typeface="微软雅黑" panose="020b0503020204020204" pitchFamily="34" charset="-122"/>
              </a:endParaRPr>
            </a:p>
          </p:txBody>
        </p:sp>
        <p:sp>
          <p:nvSpPr>
            <p:cNvPr id="21" name="矩形 20"/>
            <p:cNvSpPr/>
            <p:nvPr/>
          </p:nvSpPr>
          <p:spPr>
            <a:xfrm>
              <a:off x="4987968" y="3414435"/>
              <a:ext cx="2031325" cy="461665"/>
            </a:xfrm>
            <a:prstGeom prst="rect">
              <a:avLst/>
            </a:prstGeom>
          </p:spPr>
          <p:txBody>
            <a:bodyPr wrap="none">
              <a:spAutoFit/>
            </a:bodyPr>
            <a:lstStyle/>
            <a:p>
              <a:r>
                <a:rPr lang="zh-CN" altLang="en-US" sz="2400">
                  <a:solidFill>
                    <a:schemeClr val="bg1"/>
                  </a:solidFill>
                  <a:latin typeface="华文细黑" panose="02010600040101010101" pitchFamily="2" charset="-122"/>
                  <a:ea typeface="华文细黑" panose="02010600040101010101" pitchFamily="2" charset="-122"/>
                </a:rPr>
                <a:t>输入主要内容</a:t>
              </a:r>
              <a:endParaRPr lang="zh-CN" altLang="en-US" sz="2400">
                <a:solidFill>
                  <a:schemeClr val="bg1"/>
                </a:solidFill>
                <a:latin typeface="华文细黑" panose="02010600040101010101" pitchFamily="2" charset="-122"/>
                <a:ea typeface="华文细黑" panose="02010600040101010101" pitchFamily="2" charset="-122"/>
              </a:endParaRPr>
            </a:p>
          </p:txBody>
        </p:sp>
        <p:cxnSp>
          <p:nvCxnSpPr>
            <p:cNvPr id="22" name="直接连接符 21"/>
            <p:cNvCxnSpPr/>
            <p:nvPr/>
          </p:nvCxnSpPr>
          <p:spPr>
            <a:xfrm>
              <a:off x="5735051" y="4060857"/>
              <a:ext cx="5191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987968" y="4114267"/>
              <a:ext cx="2013280" cy="978729"/>
            </a:xfrm>
            <a:prstGeom prst="rect">
              <a:avLst/>
            </a:prstGeom>
          </p:spPr>
          <p:txBody>
            <a:bodyPr wrap="square">
              <a:spAutoFit/>
            </a:bodyPr>
            <a:lstStyle/>
            <a:p>
              <a:pPr algn="ctr">
                <a:lnSpc>
                  <a:spcPct val="120000"/>
                </a:lnSpc>
              </a:pPr>
              <a:r>
                <a:rPr lang="zh-CN" altLang="en-US" sz="1600">
                  <a:solidFill>
                    <a:schemeClr val="bg1"/>
                  </a:solidFill>
                  <a:latin typeface="华文细黑" panose="02010600040101010101" pitchFamily="2" charset="-122"/>
                  <a:ea typeface="华文细黑" panose="02010600040101010101" pitchFamily="2" charset="-122"/>
                </a:rPr>
                <a:t>请添加您要录入的模板内容，请添加您要录入的模板内容</a:t>
              </a:r>
              <a:endParaRPr lang="zh-CN" altLang="en-US" sz="1600">
                <a:solidFill>
                  <a:schemeClr val="bg1"/>
                </a:solidFill>
                <a:latin typeface="华文细黑" panose="02010600040101010101" pitchFamily="2" charset="-122"/>
                <a:ea typeface="华文细黑" panose="02010600040101010101" pitchFamily="2" charset="-122"/>
              </a:endParaRPr>
            </a:p>
          </p:txBody>
        </p:sp>
      </p:grpSp>
      <p:grpSp>
        <p:nvGrpSpPr>
          <p:cNvPr id="25" name="组合 24"/>
          <p:cNvGrpSpPr/>
          <p:nvPr/>
        </p:nvGrpSpPr>
        <p:grpSpPr>
          <a:xfrm>
            <a:off x="8266023" y="1998540"/>
            <a:ext cx="2583543" cy="4119555"/>
            <a:chOff x="8157901" y="1479924"/>
            <a:chExt cx="2583543" cy="4119555"/>
          </a:xfrm>
        </p:grpSpPr>
        <p:sp>
          <p:nvSpPr>
            <p:cNvPr id="26" name="矩形 25"/>
            <p:cNvSpPr/>
            <p:nvPr/>
          </p:nvSpPr>
          <p:spPr>
            <a:xfrm>
              <a:off x="8157901" y="1479924"/>
              <a:ext cx="2583543" cy="4119555"/>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847329" y="1971582"/>
              <a:ext cx="1204686" cy="1204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DE0000"/>
                  </a:solidFill>
                  <a:latin typeface="微软雅黑" panose="020b0503020204020204" pitchFamily="34" charset="-122"/>
                  <a:ea typeface="微软雅黑" panose="020b0503020204020204" pitchFamily="34" charset="-122"/>
                </a:rPr>
                <a:t>标题</a:t>
              </a:r>
              <a:endParaRPr lang="zh-CN" altLang="en-US" sz="2000" b="1">
                <a:solidFill>
                  <a:srgbClr val="DE0000"/>
                </a:solidFill>
                <a:latin typeface="微软雅黑" panose="020b0503020204020204" pitchFamily="34" charset="-122"/>
                <a:ea typeface="微软雅黑" panose="020b0503020204020204" pitchFamily="34" charset="-122"/>
              </a:endParaRPr>
            </a:p>
          </p:txBody>
        </p:sp>
        <p:sp>
          <p:nvSpPr>
            <p:cNvPr id="29" name="矩形 28"/>
            <p:cNvSpPr/>
            <p:nvPr/>
          </p:nvSpPr>
          <p:spPr>
            <a:xfrm>
              <a:off x="8443032" y="3411600"/>
              <a:ext cx="2031325" cy="461665"/>
            </a:xfrm>
            <a:prstGeom prst="rect">
              <a:avLst/>
            </a:prstGeom>
          </p:spPr>
          <p:txBody>
            <a:bodyPr wrap="none">
              <a:spAutoFit/>
            </a:bodyPr>
            <a:lstStyle/>
            <a:p>
              <a:r>
                <a:rPr lang="zh-CN" altLang="en-US" sz="2400">
                  <a:solidFill>
                    <a:schemeClr val="bg1"/>
                  </a:solidFill>
                  <a:latin typeface="华文细黑" panose="02010600040101010101" pitchFamily="2" charset="-122"/>
                  <a:ea typeface="华文细黑" panose="02010600040101010101" pitchFamily="2" charset="-122"/>
                </a:rPr>
                <a:t>输入主要内容</a:t>
              </a:r>
              <a:endParaRPr lang="zh-CN" altLang="en-US" sz="2400">
                <a:solidFill>
                  <a:schemeClr val="bg1"/>
                </a:solidFill>
                <a:latin typeface="华文细黑" panose="02010600040101010101" pitchFamily="2" charset="-122"/>
                <a:ea typeface="华文细黑" panose="02010600040101010101" pitchFamily="2" charset="-122"/>
              </a:endParaRPr>
            </a:p>
          </p:txBody>
        </p:sp>
        <p:cxnSp>
          <p:nvCxnSpPr>
            <p:cNvPr id="30" name="直接连接符 29"/>
            <p:cNvCxnSpPr/>
            <p:nvPr/>
          </p:nvCxnSpPr>
          <p:spPr>
            <a:xfrm>
              <a:off x="9190115" y="4060857"/>
              <a:ext cx="5191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8443032" y="4114267"/>
              <a:ext cx="2013280" cy="978729"/>
            </a:xfrm>
            <a:prstGeom prst="rect">
              <a:avLst/>
            </a:prstGeom>
          </p:spPr>
          <p:txBody>
            <a:bodyPr wrap="square">
              <a:spAutoFit/>
            </a:bodyPr>
            <a:lstStyle/>
            <a:p>
              <a:pPr algn="ctr">
                <a:lnSpc>
                  <a:spcPct val="120000"/>
                </a:lnSpc>
              </a:pPr>
              <a:r>
                <a:rPr lang="zh-CN" altLang="en-US" sz="1600">
                  <a:solidFill>
                    <a:schemeClr val="bg1"/>
                  </a:solidFill>
                  <a:latin typeface="华文细黑" panose="02010600040101010101" pitchFamily="2" charset="-122"/>
                  <a:ea typeface="华文细黑" panose="02010600040101010101" pitchFamily="2" charset="-122"/>
                </a:rPr>
                <a:t>请添加您要录入的模板内容，请添加您要录入的模板内容</a:t>
              </a:r>
              <a:endParaRPr lang="zh-CN" altLang="en-US" sz="1600">
                <a:solidFill>
                  <a:schemeClr val="bg1"/>
                </a:solidFill>
                <a:latin typeface="华文细黑" panose="02010600040101010101" pitchFamily="2" charset="-122"/>
                <a:ea typeface="华文细黑" panose="02010600040101010101" pitchFamily="2" charset="-122"/>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par>
                                <p:cTn id="13" presetID="18" presetClass="entr" presetSubtype="6" fill="hold" nodeType="with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strips(downRight)">
                                      <p:cBhvr>
                                        <p:cTn id="15" dur="1000"/>
                                        <p:tgtEl>
                                          <p:spTgt spid="17"/>
                                        </p:tgtEl>
                                      </p:cBhvr>
                                    </p:animEffect>
                                  </p:childTnLst>
                                </p:cTn>
                              </p:par>
                              <p:par>
                                <p:cTn id="16" presetID="18" presetClass="entr" presetSubtype="6" fill="hold" nodeType="withEffect">
                                  <p:stCondLst>
                                    <p:cond delay="500"/>
                                  </p:stCondLst>
                                  <p:childTnLst>
                                    <p:set>
                                      <p:cBhvr>
                                        <p:cTn id="17" dur="1" fill="hold">
                                          <p:stCondLst>
                                            <p:cond delay="0"/>
                                          </p:stCondLst>
                                        </p:cTn>
                                        <p:tgtEl>
                                          <p:spTgt spid="25"/>
                                        </p:tgtEl>
                                        <p:attrNameLst>
                                          <p:attrName>style.visibility</p:attrName>
                                        </p:attrNameLst>
                                      </p:cBhvr>
                                      <p:to>
                                        <p:strVal val="visible"/>
                                      </p:to>
                                    </p:set>
                                    <p:animEffect transition="in" filter="strips(downRight)">
                                      <p:cBhvr>
                                        <p:cTn id="1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Group 85"/>
          <p:cNvGrpSpPr/>
          <p:nvPr/>
        </p:nvGrpSpPr>
        <p:grpSpPr>
          <a:xfrm>
            <a:off x="347342" y="2243951"/>
            <a:ext cx="605701" cy="605701"/>
            <a:chOff x="1200150" y="3768725"/>
            <a:chExt cx="446088" cy="446088"/>
          </a:xfrm>
          <a:solidFill>
            <a:srgbClr val="DE0000"/>
          </a:solidFill>
        </p:grpSpPr>
        <p:sp>
          <p:nvSpPr>
            <p:cNvPr id="11" name="Freeform 78"/>
            <p:cNvSpPr/>
            <p:nvPr/>
          </p:nvSpPr>
          <p:spPr bwMode="auto">
            <a:xfrm>
              <a:off x="1200150" y="3768725"/>
              <a:ext cx="446088" cy="446088"/>
            </a:xfrm>
            <a:custGeom>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sp>
          <p:nvSpPr>
            <p:cNvPr id="12" name="Freeform 79"/>
            <p:cNvSpPr/>
            <p:nvPr/>
          </p:nvSpPr>
          <p:spPr bwMode="auto">
            <a:xfrm>
              <a:off x="1381125" y="3781425"/>
              <a:ext cx="252413" cy="252413"/>
            </a:xfrm>
            <a:custGeom>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sp>
          <p:nvSpPr>
            <p:cNvPr id="14" name="Freeform 80"/>
            <p:cNvSpPr/>
            <p:nvPr/>
          </p:nvSpPr>
          <p:spPr bwMode="auto">
            <a:xfrm>
              <a:off x="1292225" y="3860800"/>
              <a:ext cx="261938" cy="261938"/>
            </a:xfrm>
            <a:custGeom>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grpSp>
      <p:sp>
        <p:nvSpPr>
          <p:cNvPr id="15" name="矩形 14" descr="e7d195523061f1c09e9d68d7cf438b91ef959ecb14fc25d26BBA7F7DBC18E55DFF4014AF651F0BF2569D4B6C1DA7F1A4683A481403BD872FC687266AD13265C1DE7C373772FD8728ABDD69ADD03BFF5BE2862BC891DBB79E3167AA958E421E779172D826D2446537DEDC7B2F67B33995BC096C17523CC3A2F4ED2053E8667E1C89AA5DF6E4CA4F72CBEEC4F85BDD7223"/>
          <p:cNvSpPr/>
          <p:nvPr/>
        </p:nvSpPr>
        <p:spPr>
          <a:xfrm flipH="1">
            <a:off x="1198772" y="2190870"/>
            <a:ext cx="4288353" cy="707886"/>
          </a:xfrm>
          <a:prstGeom prst="rect">
            <a:avLst/>
          </a:prstGeom>
        </p:spPr>
        <p:txBody>
          <a:bodyPr wrap="none">
            <a:spAutoFit/>
          </a:bodyPr>
          <a:lstStyle/>
          <a:p>
            <a:r>
              <a:rPr lang="zh-CN" altLang="en-US" sz="4000" b="1">
                <a:solidFill>
                  <a:srgbClr val="DE0000"/>
                </a:solidFill>
                <a:latin typeface="微软雅黑 Light" panose="020b0502040204020203" pitchFamily="34" charset="-122"/>
              </a:rPr>
              <a:t>输入您的主要内容</a:t>
            </a:r>
            <a:endParaRPr lang="en-US" altLang="zh-CN" sz="4000" b="1">
              <a:solidFill>
                <a:srgbClr val="DE0000"/>
              </a:solidFill>
              <a:latin typeface="微软雅黑 Light" panose="020b0502040204020203" pitchFamily="34" charset="-122"/>
            </a:endParaRPr>
          </a:p>
        </p:txBody>
      </p:sp>
      <p:pic>
        <p:nvPicPr>
          <p:cNvPr id="16"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341" y="3281352"/>
            <a:ext cx="3201811" cy="2134540"/>
          </a:xfrm>
          <a:prstGeom prst="rect">
            <a:avLst/>
          </a:prstGeom>
        </p:spPr>
      </p:pic>
      <p:pic>
        <p:nvPicPr>
          <p:cNvPr id="17" name="图片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0771" y="3281352"/>
            <a:ext cx="3201811" cy="2134540"/>
          </a:xfrm>
          <a:prstGeom prst="rect">
            <a:avLst/>
          </a:prstGeom>
        </p:spPr>
      </p:pic>
      <p:grpSp>
        <p:nvGrpSpPr>
          <p:cNvPr id="19" name="组合 18"/>
          <p:cNvGrpSpPr/>
          <p:nvPr/>
        </p:nvGrpSpPr>
        <p:grpSpPr>
          <a:xfrm>
            <a:off x="7051276" y="3281352"/>
            <a:ext cx="4867769" cy="2134540"/>
            <a:chOff x="7324232" y="2639907"/>
            <a:chExt cx="4867769" cy="2134540"/>
          </a:xfrm>
        </p:grpSpPr>
        <p:sp>
          <p:nvSpPr>
            <p:cNvPr id="20" name="矩形 19"/>
            <p:cNvSpPr/>
            <p:nvPr/>
          </p:nvSpPr>
          <p:spPr>
            <a:xfrm>
              <a:off x="7324232" y="2639907"/>
              <a:ext cx="4867769" cy="2134540"/>
            </a:xfrm>
            <a:prstGeom prst="rect">
              <a:avLst/>
            </a:prstGeom>
            <a:solidFill>
              <a:srgbClr val="DE0000"/>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a:off x="7367156" y="2712344"/>
              <a:ext cx="4750365" cy="2031325"/>
            </a:xfrm>
            <a:prstGeom prst="rect">
              <a:avLst/>
            </a:prstGeom>
          </p:spPr>
          <p:txBody>
            <a:bodyPr wrap="square">
              <a:spAutoFit/>
            </a:bodyPr>
            <a:lstStyle/>
            <a:p>
              <a:pPr>
                <a:lnSpc>
                  <a:spcPct val="150000"/>
                </a:lnSpc>
                <a:spcBef>
                  <a:spcPts val="800"/>
                </a:spcBef>
              </a:pPr>
              <a:r>
                <a:rPr lang="zh-CN" altLang="en-US" sz="1400">
                  <a:solidFill>
                    <a:schemeClr val="bg1"/>
                  </a:solidFill>
                </a:rPr>
                <a:t>这里输入简单的文字概述这里输入简单字概述这里输入简单简单的文字概述，这里输入简单的文字概述这里输入简单字概述这里输入简单简单的文字概述，这里输入简单的文字概述这里输入简单字概述这里输入简单简单的文字概述，这里输入简单的文字概述这里输入简单字概述这里输入简单简单的文字概述；</a:t>
              </a:r>
              <a:endParaRPr lang="zh-CN" altLang="en-US" sz="1400">
                <a:solidFill>
                  <a:schemeClr val="bg1"/>
                </a:solidFill>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nodeType="afterGroup">
                            <p:stCondLst>
                              <p:cond delay="1500"/>
                            </p:stCondLst>
                            <p:childTnLst>
                              <p:par>
                                <p:cTn id="18" presetID="14" presetClass="entr" presetSubtype="1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par>
                          <p:cTn id="21" fill="hold" nodeType="afterGroup">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par>
                          <p:cTn id="25" fill="hold" nodeType="afterGroup">
                            <p:stCondLst>
                              <p:cond delay="2500"/>
                            </p:stCondLst>
                            <p:childTnLst>
                              <p:par>
                                <p:cTn id="26" presetID="18" presetClass="entr" presetSubtype="1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trips(down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组合 9"/>
          <p:cNvGrpSpPr/>
          <p:nvPr/>
        </p:nvGrpSpPr>
        <p:grpSpPr>
          <a:xfrm>
            <a:off x="1899276" y="3103830"/>
            <a:ext cx="551178" cy="2103552"/>
            <a:chOff x="7604040" y="2858169"/>
            <a:chExt cx="551178" cy="2103552"/>
          </a:xfrm>
        </p:grpSpPr>
        <p:sp>
          <p:nvSpPr>
            <p:cNvPr id="11" name="Freeform 5"/>
            <p:cNvSpPr/>
            <p:nvPr/>
          </p:nvSpPr>
          <p:spPr bwMode="auto">
            <a:xfrm>
              <a:off x="7604040" y="3909945"/>
              <a:ext cx="551178" cy="1051776"/>
            </a:xfrm>
            <a:custGeom>
              <a:gdLst>
                <a:gd name="T0" fmla="*/ 0 w 425"/>
                <a:gd name="T1" fmla="*/ 0 h 811"/>
                <a:gd name="T2" fmla="*/ 212 w 425"/>
                <a:gd name="T3" fmla="*/ 0 h 811"/>
                <a:gd name="T4" fmla="*/ 212 w 425"/>
                <a:gd name="T5" fmla="*/ 811 h 811"/>
                <a:gd name="T6" fmla="*/ 425 w 425"/>
                <a:gd name="T7" fmla="*/ 811 h 811"/>
              </a:gdLst>
              <a:cxnLst>
                <a:cxn ang="0">
                  <a:pos x="T0" y="T1"/>
                </a:cxn>
                <a:cxn ang="0">
                  <a:pos x="T2" y="T3"/>
                </a:cxn>
                <a:cxn ang="0">
                  <a:pos x="T4" y="T5"/>
                </a:cxn>
                <a:cxn ang="0">
                  <a:pos x="T6" y="T7"/>
                </a:cxn>
              </a:cxnLst>
              <a:rect l="0" t="0" r="r" b="b"/>
              <a:pathLst>
                <a:path w="425" h="811">
                  <a:moveTo>
                    <a:pt x="0" y="0"/>
                  </a:moveTo>
                  <a:lnTo>
                    <a:pt x="212" y="0"/>
                  </a:lnTo>
                  <a:lnTo>
                    <a:pt x="212" y="811"/>
                  </a:lnTo>
                  <a:lnTo>
                    <a:pt x="425" y="811"/>
                  </a:lnTo>
                </a:path>
              </a:pathLst>
            </a:custGeom>
            <a:noFill/>
            <a:ln w="12700" cap="flat">
              <a:solidFill>
                <a:srgbClr val="DE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Line 6"/>
            <p:cNvSpPr>
              <a:spLocks noChangeShapeType="1"/>
            </p:cNvSpPr>
            <p:nvPr/>
          </p:nvSpPr>
          <p:spPr bwMode="auto">
            <a:xfrm>
              <a:off x="7604040" y="3909945"/>
              <a:ext cx="551178" cy="0"/>
            </a:xfrm>
            <a:prstGeom prst="line">
              <a:avLst/>
            </a:prstGeom>
            <a:noFill/>
            <a:ln w="12700" cap="flat">
              <a:solidFill>
                <a:srgbClr val="DE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Freeform 7"/>
            <p:cNvSpPr/>
            <p:nvPr/>
          </p:nvSpPr>
          <p:spPr bwMode="auto">
            <a:xfrm>
              <a:off x="7604040" y="2858169"/>
              <a:ext cx="551178" cy="1051776"/>
            </a:xfrm>
            <a:custGeom>
              <a:gdLst>
                <a:gd name="T0" fmla="*/ 0 w 425"/>
                <a:gd name="T1" fmla="*/ 811 h 811"/>
                <a:gd name="T2" fmla="*/ 212 w 425"/>
                <a:gd name="T3" fmla="*/ 811 h 811"/>
                <a:gd name="T4" fmla="*/ 212 w 425"/>
                <a:gd name="T5" fmla="*/ 0 h 811"/>
                <a:gd name="T6" fmla="*/ 425 w 425"/>
                <a:gd name="T7" fmla="*/ 0 h 811"/>
              </a:gdLst>
              <a:cxnLst>
                <a:cxn ang="0">
                  <a:pos x="T0" y="T1"/>
                </a:cxn>
                <a:cxn ang="0">
                  <a:pos x="T2" y="T3"/>
                </a:cxn>
                <a:cxn ang="0">
                  <a:pos x="T4" y="T5"/>
                </a:cxn>
                <a:cxn ang="0">
                  <a:pos x="T6" y="T7"/>
                </a:cxn>
              </a:cxnLst>
              <a:rect l="0" t="0" r="r" b="b"/>
              <a:pathLst>
                <a:path w="425" h="811">
                  <a:moveTo>
                    <a:pt x="0" y="811"/>
                  </a:moveTo>
                  <a:lnTo>
                    <a:pt x="212" y="811"/>
                  </a:lnTo>
                  <a:lnTo>
                    <a:pt x="212" y="0"/>
                  </a:lnTo>
                  <a:lnTo>
                    <a:pt x="425" y="0"/>
                  </a:lnTo>
                </a:path>
              </a:pathLst>
            </a:custGeom>
            <a:noFill/>
            <a:ln w="12700" cap="flat">
              <a:solidFill>
                <a:srgbClr val="DE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1058893" y="1940522"/>
            <a:ext cx="840383" cy="4430168"/>
            <a:chOff x="6763657" y="1694861"/>
            <a:chExt cx="840383" cy="4430168"/>
          </a:xfrm>
        </p:grpSpPr>
        <p:sp>
          <p:nvSpPr>
            <p:cNvPr id="16" name="Rectangle 8"/>
            <p:cNvSpPr>
              <a:spLocks noChangeArrowheads="1"/>
            </p:cNvSpPr>
            <p:nvPr/>
          </p:nvSpPr>
          <p:spPr bwMode="auto">
            <a:xfrm>
              <a:off x="6763657" y="1694861"/>
              <a:ext cx="840383" cy="4430168"/>
            </a:xfrm>
            <a:prstGeom prst="rect">
              <a:avLst/>
            </a:prstGeom>
            <a:solidFill>
              <a:srgbClr val="DE0000"/>
            </a:solidFill>
            <a:ln>
              <a:noFill/>
            </a:ln>
          </p:spPr>
          <p:txBody>
            <a:bodyPr vert="horz" wrap="square" lIns="91440" tIns="45720" rIns="91440" bIns="45720" numCol="1" anchor="t" anchorCtr="0" compatLnSpc="1"/>
            <a:lstStyle/>
            <a:p>
              <a:endParaRPr lang="zh-CN" altLang="en-US"/>
            </a:p>
          </p:txBody>
        </p:sp>
        <p:sp>
          <p:nvSpPr>
            <p:cNvPr id="17" name="文本框 16"/>
            <p:cNvSpPr txBox="1"/>
            <p:nvPr/>
          </p:nvSpPr>
          <p:spPr>
            <a:xfrm>
              <a:off x="6845294" y="2222304"/>
              <a:ext cx="677108" cy="3375283"/>
            </a:xfrm>
            <a:prstGeom prst="rect">
              <a:avLst/>
            </a:prstGeom>
            <a:noFill/>
          </p:spPr>
          <p:txBody>
            <a:bodyPr vert="eaVert" wrap="none" rtlCol="0">
              <a:spAutoFit/>
            </a:bodyPr>
            <a:lstStyle/>
            <a:p>
              <a:r>
                <a:rPr lang="zh-CN" altLang="en-US" sz="3200">
                  <a:solidFill>
                    <a:schemeClr val="bg1"/>
                  </a:solidFill>
                  <a:latin typeface="+mj-ea"/>
                </a:rPr>
                <a:t>点击此处添加标题</a:t>
              </a:r>
              <a:endParaRPr lang="zh-CN" altLang="en-US" sz="3200">
                <a:solidFill>
                  <a:schemeClr val="bg1"/>
                </a:solidFill>
                <a:latin typeface="+mj-ea"/>
              </a:endParaRPr>
            </a:p>
          </p:txBody>
        </p:sp>
      </p:grpSp>
      <p:grpSp>
        <p:nvGrpSpPr>
          <p:cNvPr id="19" name="组合 18"/>
          <p:cNvGrpSpPr/>
          <p:nvPr/>
        </p:nvGrpSpPr>
        <p:grpSpPr>
          <a:xfrm>
            <a:off x="2450454" y="2683638"/>
            <a:ext cx="2758480" cy="840383"/>
            <a:chOff x="8155218" y="2437977"/>
            <a:chExt cx="2758480" cy="840383"/>
          </a:xfrm>
        </p:grpSpPr>
        <p:sp>
          <p:nvSpPr>
            <p:cNvPr id="20" name="Rectangle 10"/>
            <p:cNvSpPr>
              <a:spLocks noChangeArrowheads="1"/>
            </p:cNvSpPr>
            <p:nvPr/>
          </p:nvSpPr>
          <p:spPr bwMode="auto">
            <a:xfrm>
              <a:off x="8155218" y="2437977"/>
              <a:ext cx="2758480" cy="840383"/>
            </a:xfrm>
            <a:prstGeom prst="rect">
              <a:avLst/>
            </a:prstGeom>
            <a:solidFill>
              <a:srgbClr val="FCD000"/>
            </a:solidFill>
            <a:ln>
              <a:noFill/>
            </a:ln>
          </p:spPr>
          <p:txBody>
            <a:bodyPr vert="horz" wrap="square" lIns="91440" tIns="45720" rIns="91440" bIns="45720" numCol="1" anchor="t" anchorCtr="0" compatLnSpc="1"/>
            <a:lstStyle/>
            <a:p>
              <a:endParaRPr lang="zh-CN" altLang="en-US"/>
            </a:p>
          </p:txBody>
        </p:sp>
        <p:sp>
          <p:nvSpPr>
            <p:cNvPr id="21" name="文本框 20"/>
            <p:cNvSpPr txBox="1"/>
            <p:nvPr/>
          </p:nvSpPr>
          <p:spPr>
            <a:xfrm>
              <a:off x="8376643" y="2658113"/>
              <a:ext cx="231562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a:solidFill>
                    <a:schemeClr val="tx1">
                      <a:lumMod val="75000"/>
                      <a:lumOff val="25000"/>
                    </a:schemeClr>
                  </a:solidFill>
                  <a:latin typeface="+mj-ea"/>
                  <a:ea typeface="+mj-ea"/>
                </a:rPr>
                <a:t>点击此处添加标题</a:t>
              </a:r>
              <a:endParaRPr lang="zh-CN" altLang="en-US" sz="2000">
                <a:solidFill>
                  <a:schemeClr val="tx1">
                    <a:lumMod val="75000"/>
                    <a:lumOff val="25000"/>
                  </a:schemeClr>
                </a:solidFill>
                <a:latin typeface="+mj-ea"/>
                <a:ea typeface="+mj-ea"/>
              </a:endParaRPr>
            </a:p>
          </p:txBody>
        </p:sp>
      </p:grpSp>
      <p:grpSp>
        <p:nvGrpSpPr>
          <p:cNvPr id="22" name="组合 21"/>
          <p:cNvGrpSpPr/>
          <p:nvPr/>
        </p:nvGrpSpPr>
        <p:grpSpPr>
          <a:xfrm>
            <a:off x="2450454" y="3734117"/>
            <a:ext cx="2758480" cy="842977"/>
            <a:chOff x="8155218" y="3488456"/>
            <a:chExt cx="2758480" cy="842977"/>
          </a:xfrm>
        </p:grpSpPr>
        <p:sp>
          <p:nvSpPr>
            <p:cNvPr id="23" name="Rectangle 12"/>
            <p:cNvSpPr>
              <a:spLocks noChangeArrowheads="1"/>
            </p:cNvSpPr>
            <p:nvPr/>
          </p:nvSpPr>
          <p:spPr bwMode="auto">
            <a:xfrm>
              <a:off x="8155218" y="3488456"/>
              <a:ext cx="2758480" cy="842977"/>
            </a:xfrm>
            <a:prstGeom prst="rect">
              <a:avLst/>
            </a:prstGeom>
            <a:solidFill>
              <a:srgbClr val="FCD000"/>
            </a:solidFill>
            <a:ln>
              <a:noFill/>
            </a:ln>
          </p:spPr>
          <p:txBody>
            <a:bodyPr vert="horz" wrap="square" lIns="91440" tIns="45720" rIns="91440" bIns="45720" numCol="1" anchor="t" anchorCtr="0" compatLnSpc="1"/>
            <a:lstStyle/>
            <a:p>
              <a:endParaRPr lang="zh-CN" altLang="en-US"/>
            </a:p>
          </p:txBody>
        </p:sp>
        <p:sp>
          <p:nvSpPr>
            <p:cNvPr id="25" name="文本框 24"/>
            <p:cNvSpPr txBox="1"/>
            <p:nvPr/>
          </p:nvSpPr>
          <p:spPr>
            <a:xfrm>
              <a:off x="8376643" y="3709889"/>
              <a:ext cx="231562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a:solidFill>
                    <a:schemeClr val="tx1">
                      <a:lumMod val="75000"/>
                      <a:lumOff val="25000"/>
                    </a:schemeClr>
                  </a:solidFill>
                  <a:latin typeface="+mj-ea"/>
                  <a:ea typeface="+mj-ea"/>
                </a:rPr>
                <a:t>点击此处添加标题</a:t>
              </a:r>
              <a:endParaRPr lang="zh-CN" altLang="en-US" sz="2000">
                <a:solidFill>
                  <a:schemeClr val="tx1">
                    <a:lumMod val="75000"/>
                    <a:lumOff val="25000"/>
                  </a:schemeClr>
                </a:solidFill>
                <a:latin typeface="+mj-ea"/>
                <a:ea typeface="+mj-ea"/>
              </a:endParaRPr>
            </a:p>
          </p:txBody>
        </p:sp>
      </p:grpSp>
      <p:grpSp>
        <p:nvGrpSpPr>
          <p:cNvPr id="26" name="组合 25"/>
          <p:cNvGrpSpPr/>
          <p:nvPr/>
        </p:nvGrpSpPr>
        <p:grpSpPr>
          <a:xfrm>
            <a:off x="2450454" y="4787190"/>
            <a:ext cx="2758480" cy="840383"/>
            <a:chOff x="8155218" y="4541529"/>
            <a:chExt cx="2758480" cy="840383"/>
          </a:xfrm>
        </p:grpSpPr>
        <p:sp>
          <p:nvSpPr>
            <p:cNvPr id="27" name="Rectangle 14"/>
            <p:cNvSpPr>
              <a:spLocks noChangeArrowheads="1"/>
            </p:cNvSpPr>
            <p:nvPr/>
          </p:nvSpPr>
          <p:spPr bwMode="auto">
            <a:xfrm>
              <a:off x="8155218" y="4541529"/>
              <a:ext cx="2758480" cy="840383"/>
            </a:xfrm>
            <a:prstGeom prst="rect">
              <a:avLst/>
            </a:prstGeom>
            <a:solidFill>
              <a:srgbClr val="FCD000"/>
            </a:solidFill>
            <a:ln>
              <a:noFill/>
            </a:ln>
          </p:spPr>
          <p:txBody>
            <a:bodyPr vert="horz" wrap="square" lIns="91440" tIns="45720" rIns="91440" bIns="45720" numCol="1" anchor="t" anchorCtr="0" compatLnSpc="1"/>
            <a:lstStyle/>
            <a:p>
              <a:endParaRPr lang="zh-CN" altLang="en-US"/>
            </a:p>
          </p:txBody>
        </p:sp>
        <p:sp>
          <p:nvSpPr>
            <p:cNvPr id="29" name="文本框 28"/>
            <p:cNvSpPr txBox="1"/>
            <p:nvPr/>
          </p:nvSpPr>
          <p:spPr>
            <a:xfrm>
              <a:off x="8376643" y="4761665"/>
              <a:ext cx="231562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a:solidFill>
                    <a:schemeClr val="tx1">
                      <a:lumMod val="75000"/>
                      <a:lumOff val="25000"/>
                    </a:schemeClr>
                  </a:solidFill>
                  <a:latin typeface="+mj-ea"/>
                  <a:ea typeface="+mj-ea"/>
                </a:rPr>
                <a:t>点击此处添加标题</a:t>
              </a:r>
              <a:endParaRPr lang="zh-CN" altLang="en-US" sz="2000">
                <a:solidFill>
                  <a:schemeClr val="tx1">
                    <a:lumMod val="75000"/>
                    <a:lumOff val="25000"/>
                  </a:schemeClr>
                </a:solidFill>
                <a:latin typeface="+mj-ea"/>
                <a:ea typeface="+mj-ea"/>
              </a:endParaRPr>
            </a:p>
          </p:txBody>
        </p:sp>
      </p:grpSp>
      <p:sp>
        <p:nvSpPr>
          <p:cNvPr id="30" name="矩形 29"/>
          <p:cNvSpPr/>
          <p:nvPr/>
        </p:nvSpPr>
        <p:spPr>
          <a:xfrm>
            <a:off x="5883595" y="2411780"/>
            <a:ext cx="5845213" cy="553037"/>
          </a:xfrm>
          <a:prstGeom prst="rect">
            <a:avLst/>
          </a:prstGeom>
          <a:noFill/>
        </p:spPr>
        <p:txBody>
          <a:bodyPr wrap="square" rtlCol="0">
            <a:spAutoFit/>
          </a:bodyPr>
          <a:lstStyle/>
          <a:p>
            <a:pPr algn="just">
              <a:lnSpc>
                <a:spcPct val="150000"/>
              </a:lnSpc>
            </a:pPr>
            <a:r>
              <a:rPr lang="zh-CN" altLang="en-US" sz="105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050">
                <a:latin typeface="微软雅黑 Light" panose="020b0502040204020203" pitchFamily="34" charset="-122"/>
                <a:ea typeface="微软雅黑 Light" panose="020b0502040204020203" pitchFamily="34" charset="-122"/>
              </a:rPr>
              <a:t>……</a:t>
            </a:r>
            <a:endParaRPr lang="en-US" altLang="zh-CN" sz="1050">
              <a:latin typeface="微软雅黑 Light" panose="020b0502040204020203" pitchFamily="34" charset="-122"/>
              <a:ea typeface="微软雅黑 Light" panose="020b0502040204020203" pitchFamily="34" charset="-122"/>
            </a:endParaRPr>
          </a:p>
        </p:txBody>
      </p:sp>
      <p:sp>
        <p:nvSpPr>
          <p:cNvPr id="31" name="文本框 30"/>
          <p:cNvSpPr txBox="1"/>
          <p:nvPr/>
        </p:nvSpPr>
        <p:spPr>
          <a:xfrm>
            <a:off x="6417170" y="1835586"/>
            <a:ext cx="231562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a:solidFill>
                  <a:srgbClr val="E40000"/>
                </a:solidFill>
                <a:latin typeface="+mj-ea"/>
                <a:ea typeface="+mj-ea"/>
              </a:rPr>
              <a:t>点击此处添加标题</a:t>
            </a:r>
            <a:endParaRPr lang="zh-CN" altLang="en-US" sz="2000">
              <a:solidFill>
                <a:srgbClr val="E40000"/>
              </a:solidFill>
              <a:latin typeface="+mj-ea"/>
              <a:ea typeface="+mj-ea"/>
            </a:endParaRPr>
          </a:p>
        </p:txBody>
      </p:sp>
      <p:cxnSp>
        <p:nvCxnSpPr>
          <p:cNvPr id="32" name="直接连接符 31"/>
          <p:cNvCxnSpPr/>
          <p:nvPr/>
        </p:nvCxnSpPr>
        <p:spPr>
          <a:xfrm>
            <a:off x="6002865" y="2235696"/>
            <a:ext cx="2812774"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6026145" y="1835585"/>
            <a:ext cx="396014" cy="328645"/>
            <a:chOff x="2780287" y="4352339"/>
            <a:chExt cx="801342" cy="665020"/>
          </a:xfrm>
          <a:solidFill>
            <a:srgbClr val="DE0000"/>
          </a:solidFill>
        </p:grpSpPr>
        <p:sp>
          <p:nvSpPr>
            <p:cNvPr id="34" name="Freeform 583"/>
            <p:cNvSpPr/>
            <p:nvPr/>
          </p:nvSpPr>
          <p:spPr bwMode="auto">
            <a:xfrm>
              <a:off x="2780287" y="4352339"/>
              <a:ext cx="801342" cy="308708"/>
            </a:xfrm>
            <a:custGeom>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84"/>
            <p:cNvSpPr/>
            <p:nvPr/>
          </p:nvSpPr>
          <p:spPr bwMode="auto">
            <a:xfrm>
              <a:off x="3291674" y="4505971"/>
              <a:ext cx="208450" cy="511387"/>
            </a:xfrm>
            <a:custGeom>
              <a:gdLst>
                <a:gd name="T0" fmla="*/ 0 w 289"/>
                <a:gd name="T1" fmla="*/ 709 h 709"/>
                <a:gd name="T2" fmla="*/ 289 w 289"/>
                <a:gd name="T3" fmla="*/ 709 h 709"/>
                <a:gd name="T4" fmla="*/ 289 w 289"/>
                <a:gd name="T5" fmla="*/ 0 h 709"/>
                <a:gd name="T6" fmla="*/ 0 w 289"/>
                <a:gd name="T7" fmla="*/ 161 h 709"/>
                <a:gd name="T8" fmla="*/ 0 w 289"/>
                <a:gd name="T9" fmla="*/ 709 h 709"/>
              </a:gd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85"/>
            <p:cNvSpPr/>
            <p:nvPr/>
          </p:nvSpPr>
          <p:spPr bwMode="auto">
            <a:xfrm>
              <a:off x="3039947" y="4642293"/>
              <a:ext cx="180320" cy="375065"/>
            </a:xfrm>
            <a:custGeom>
              <a:gdLst>
                <a:gd name="T0" fmla="*/ 0 w 250"/>
                <a:gd name="T1" fmla="*/ 520 h 520"/>
                <a:gd name="T2" fmla="*/ 250 w 250"/>
                <a:gd name="T3" fmla="*/ 520 h 520"/>
                <a:gd name="T4" fmla="*/ 250 w 250"/>
                <a:gd name="T5" fmla="*/ 0 h 520"/>
                <a:gd name="T6" fmla="*/ 0 w 250"/>
                <a:gd name="T7" fmla="*/ 42 h 520"/>
                <a:gd name="T8" fmla="*/ 0 w 250"/>
                <a:gd name="T9" fmla="*/ 520 h 520"/>
              </a:gd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86"/>
            <p:cNvSpPr/>
            <p:nvPr/>
          </p:nvSpPr>
          <p:spPr bwMode="auto">
            <a:xfrm>
              <a:off x="2780287" y="4683406"/>
              <a:ext cx="189697" cy="333953"/>
            </a:xfrm>
            <a:custGeom>
              <a:gdLst>
                <a:gd name="T0" fmla="*/ 0 w 263"/>
                <a:gd name="T1" fmla="*/ 463 h 463"/>
                <a:gd name="T2" fmla="*/ 263 w 263"/>
                <a:gd name="T3" fmla="*/ 463 h 463"/>
                <a:gd name="T4" fmla="*/ 263 w 263"/>
                <a:gd name="T5" fmla="*/ 0 h 463"/>
                <a:gd name="T6" fmla="*/ 0 w 263"/>
                <a:gd name="T7" fmla="*/ 30 h 463"/>
                <a:gd name="T8" fmla="*/ 0 w 263"/>
                <a:gd name="T9" fmla="*/ 463 h 463"/>
              </a:gdLst>
              <a:cxnLst>
                <a:cxn ang="0">
                  <a:pos x="T0" y="T1"/>
                </a:cxn>
                <a:cxn ang="0">
                  <a:pos x="T2" y="T3"/>
                </a:cxn>
                <a:cxn ang="0">
                  <a:pos x="T4" y="T5"/>
                </a:cxn>
                <a:cxn ang="0">
                  <a:pos x="T6" y="T7"/>
                </a:cxn>
                <a:cxn ang="0">
                  <a:pos x="T8" y="T9"/>
                </a:cxn>
              </a:cxnLst>
              <a:rect l="0" t="0" r="r" b="b"/>
              <a:pathLst>
                <a:path w="263" h="462">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矩形 37"/>
          <p:cNvSpPr/>
          <p:nvPr/>
        </p:nvSpPr>
        <p:spPr>
          <a:xfrm>
            <a:off x="5883595" y="2992001"/>
            <a:ext cx="5845213" cy="553037"/>
          </a:xfrm>
          <a:prstGeom prst="rect">
            <a:avLst/>
          </a:prstGeom>
          <a:noFill/>
        </p:spPr>
        <p:txBody>
          <a:bodyPr wrap="square" rtlCol="0">
            <a:spAutoFit/>
          </a:bodyPr>
          <a:lstStyle/>
          <a:p>
            <a:pPr algn="just">
              <a:lnSpc>
                <a:spcPct val="150000"/>
              </a:lnSpc>
            </a:pPr>
            <a:r>
              <a:rPr lang="zh-CN" altLang="en-US" sz="105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050">
                <a:latin typeface="微软雅黑 Light" panose="020b0502040204020203" pitchFamily="34" charset="-122"/>
                <a:ea typeface="微软雅黑 Light" panose="020b0502040204020203" pitchFamily="34" charset="-122"/>
              </a:rPr>
              <a:t>……</a:t>
            </a:r>
            <a:endParaRPr lang="en-US" altLang="zh-CN" sz="1050">
              <a:latin typeface="微软雅黑 Light" panose="020b0502040204020203" pitchFamily="34" charset="-122"/>
              <a:ea typeface="微软雅黑 Light" panose="020b0502040204020203" pitchFamily="34" charset="-122"/>
            </a:endParaRPr>
          </a:p>
        </p:txBody>
      </p:sp>
      <p:sp>
        <p:nvSpPr>
          <p:cNvPr id="39" name="矩形 38"/>
          <p:cNvSpPr/>
          <p:nvPr/>
        </p:nvSpPr>
        <p:spPr>
          <a:xfrm>
            <a:off x="5883595" y="3572221"/>
            <a:ext cx="5845213" cy="553037"/>
          </a:xfrm>
          <a:prstGeom prst="rect">
            <a:avLst/>
          </a:prstGeom>
          <a:noFill/>
        </p:spPr>
        <p:txBody>
          <a:bodyPr wrap="square" rtlCol="0">
            <a:spAutoFit/>
          </a:bodyPr>
          <a:lstStyle/>
          <a:p>
            <a:pPr algn="just">
              <a:lnSpc>
                <a:spcPct val="150000"/>
              </a:lnSpc>
            </a:pPr>
            <a:r>
              <a:rPr lang="zh-CN" altLang="en-US" sz="105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050">
                <a:latin typeface="微软雅黑 Light" panose="020b0502040204020203" pitchFamily="34" charset="-122"/>
                <a:ea typeface="微软雅黑 Light" panose="020b0502040204020203" pitchFamily="34" charset="-122"/>
              </a:rPr>
              <a:t>……</a:t>
            </a:r>
            <a:endParaRPr lang="en-US" altLang="zh-CN" sz="1050">
              <a:latin typeface="微软雅黑 Light" panose="020b0502040204020203" pitchFamily="34" charset="-122"/>
              <a:ea typeface="微软雅黑 Light" panose="020b0502040204020203" pitchFamily="34" charset="-122"/>
            </a:endParaRPr>
          </a:p>
        </p:txBody>
      </p:sp>
      <p:sp>
        <p:nvSpPr>
          <p:cNvPr id="40" name="文本框 39"/>
          <p:cNvSpPr txBox="1"/>
          <p:nvPr/>
        </p:nvSpPr>
        <p:spPr>
          <a:xfrm>
            <a:off x="6476804" y="4340765"/>
            <a:ext cx="231562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r>
              <a:rPr lang="zh-CN" altLang="en-US" sz="2000">
                <a:solidFill>
                  <a:srgbClr val="E40000"/>
                </a:solidFill>
                <a:latin typeface="+mj-ea"/>
                <a:ea typeface="+mj-ea"/>
              </a:rPr>
              <a:t>点击此处添加标题</a:t>
            </a:r>
            <a:endParaRPr lang="zh-CN" altLang="en-US" sz="2000">
              <a:solidFill>
                <a:srgbClr val="E40000"/>
              </a:solidFill>
              <a:latin typeface="+mj-ea"/>
              <a:ea typeface="+mj-ea"/>
            </a:endParaRPr>
          </a:p>
        </p:txBody>
      </p:sp>
      <p:cxnSp>
        <p:nvCxnSpPr>
          <p:cNvPr id="41" name="直接连接符 40"/>
          <p:cNvCxnSpPr/>
          <p:nvPr/>
        </p:nvCxnSpPr>
        <p:spPr>
          <a:xfrm>
            <a:off x="6072438" y="4740875"/>
            <a:ext cx="2812774"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6065303" y="4312111"/>
            <a:ext cx="397671" cy="396229"/>
            <a:chOff x="3618897" y="2279040"/>
            <a:chExt cx="706229" cy="703668"/>
          </a:xfrm>
          <a:solidFill>
            <a:srgbClr val="DE0000"/>
          </a:solidFill>
        </p:grpSpPr>
        <p:sp>
          <p:nvSpPr>
            <p:cNvPr id="43" name="Freeform 9"/>
            <p:cNvSpPr>
              <a:spLocks noEditPoints="1"/>
            </p:cNvSpPr>
            <p:nvPr/>
          </p:nvSpPr>
          <p:spPr bwMode="auto">
            <a:xfrm>
              <a:off x="3713987" y="2279040"/>
              <a:ext cx="516048" cy="703668"/>
            </a:xfrm>
            <a:custGeom>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
            <p:cNvSpPr>
              <a:spLocks noEditPoints="1"/>
            </p:cNvSpPr>
            <p:nvPr/>
          </p:nvSpPr>
          <p:spPr bwMode="auto">
            <a:xfrm>
              <a:off x="3618897" y="2347432"/>
              <a:ext cx="706229" cy="373412"/>
            </a:xfrm>
            <a:custGeom>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
            <p:cNvSpPr/>
            <p:nvPr/>
          </p:nvSpPr>
          <p:spPr bwMode="auto">
            <a:xfrm>
              <a:off x="3845651" y="2427528"/>
              <a:ext cx="253087" cy="253452"/>
            </a:xfrm>
            <a:custGeom>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6" name="矩形 45"/>
          <p:cNvSpPr/>
          <p:nvPr/>
        </p:nvSpPr>
        <p:spPr>
          <a:xfrm>
            <a:off x="5883595" y="4943156"/>
            <a:ext cx="5845213" cy="553037"/>
          </a:xfrm>
          <a:prstGeom prst="rect">
            <a:avLst/>
          </a:prstGeom>
          <a:noFill/>
        </p:spPr>
        <p:txBody>
          <a:bodyPr wrap="square" rtlCol="0">
            <a:spAutoFit/>
          </a:bodyPr>
          <a:lstStyle/>
          <a:p>
            <a:pPr algn="just">
              <a:lnSpc>
                <a:spcPct val="150000"/>
              </a:lnSpc>
            </a:pPr>
            <a:r>
              <a:rPr lang="zh-CN" altLang="en-US" sz="105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050">
                <a:latin typeface="微软雅黑 Light" panose="020b0502040204020203" pitchFamily="34" charset="-122"/>
                <a:ea typeface="微软雅黑 Light" panose="020b0502040204020203" pitchFamily="34" charset="-122"/>
              </a:rPr>
              <a:t>……</a:t>
            </a:r>
            <a:endParaRPr lang="en-US" altLang="zh-CN" sz="1050">
              <a:latin typeface="微软雅黑 Light" panose="020b0502040204020203" pitchFamily="34" charset="-122"/>
              <a:ea typeface="微软雅黑 Light" panose="020b0502040204020203" pitchFamily="34" charset="-122"/>
            </a:endParaRPr>
          </a:p>
        </p:txBody>
      </p:sp>
      <p:sp>
        <p:nvSpPr>
          <p:cNvPr id="47" name="矩形 46"/>
          <p:cNvSpPr/>
          <p:nvPr/>
        </p:nvSpPr>
        <p:spPr>
          <a:xfrm>
            <a:off x="5883595" y="5616487"/>
            <a:ext cx="5845213" cy="553037"/>
          </a:xfrm>
          <a:prstGeom prst="rect">
            <a:avLst/>
          </a:prstGeom>
          <a:noFill/>
        </p:spPr>
        <p:txBody>
          <a:bodyPr wrap="square" rtlCol="0">
            <a:spAutoFit/>
          </a:bodyPr>
          <a:lstStyle/>
          <a:p>
            <a:pPr algn="just">
              <a:lnSpc>
                <a:spcPct val="150000"/>
              </a:lnSpc>
            </a:pPr>
            <a:r>
              <a:rPr lang="zh-CN" altLang="en-US" sz="105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050">
                <a:latin typeface="微软雅黑 Light" panose="020b0502040204020203" pitchFamily="34" charset="-122"/>
                <a:ea typeface="微软雅黑 Light" panose="020b0502040204020203" pitchFamily="34" charset="-122"/>
              </a:rPr>
              <a:t>……</a:t>
            </a:r>
            <a:endParaRPr lang="en-US" altLang="zh-CN" sz="1050">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6" presetClass="entr" presetSubtype="4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Horizontal)">
                                      <p:cBhvr>
                                        <p:cTn id="12" dur="500"/>
                                        <p:tgtEl>
                                          <p:spTgt spid="15"/>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1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22" presetClass="entr" presetSubtype="8" fill="hold" nodeType="withEffect">
                                  <p:stCondLst>
                                    <p:cond delay="50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nodeType="afterGroup">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1" fill="hold" nodeType="withEffect">
                                  <p:stCondLst>
                                    <p:cond delay="30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par>
                                <p:cTn id="39" presetID="47" presetClass="entr" presetSubtype="0" fill="hold" grpId="0" nodeType="withEffect">
                                  <p:stCondLst>
                                    <p:cond delay="50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anim calcmode="lin" valueType="num">
                                      <p:cBhvr>
                                        <p:cTn id="42" dur="500" fill="hold"/>
                                        <p:tgtEl>
                                          <p:spTgt spid="30"/>
                                        </p:tgtEl>
                                        <p:attrNameLst>
                                          <p:attrName>ppt_x</p:attrName>
                                        </p:attrNameLst>
                                      </p:cBhvr>
                                      <p:tavLst>
                                        <p:tav tm="0">
                                          <p:val>
                                            <p:strVal val="#ppt_x"/>
                                          </p:val>
                                        </p:tav>
                                        <p:tav tm="100000">
                                          <p:val>
                                            <p:strVal val="#ppt_x"/>
                                          </p:val>
                                        </p:tav>
                                      </p:tavLst>
                                    </p:anim>
                                    <p:anim calcmode="lin" valueType="num">
                                      <p:cBhvr>
                                        <p:cTn id="43" dur="500" fill="hold"/>
                                        <p:tgtEl>
                                          <p:spTgt spid="3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70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anim calcmode="lin" valueType="num">
                                      <p:cBhvr>
                                        <p:cTn id="47" dur="500" fill="hold"/>
                                        <p:tgtEl>
                                          <p:spTgt spid="38"/>
                                        </p:tgtEl>
                                        <p:attrNameLst>
                                          <p:attrName>ppt_x</p:attrName>
                                        </p:attrNameLst>
                                      </p:cBhvr>
                                      <p:tavLst>
                                        <p:tav tm="0">
                                          <p:val>
                                            <p:strVal val="#ppt_x"/>
                                          </p:val>
                                        </p:tav>
                                        <p:tav tm="100000">
                                          <p:val>
                                            <p:strVal val="#ppt_x"/>
                                          </p:val>
                                        </p:tav>
                                      </p:tavLst>
                                    </p:anim>
                                    <p:anim calcmode="lin" valueType="num">
                                      <p:cBhvr>
                                        <p:cTn id="48" dur="500" fill="hold"/>
                                        <p:tgtEl>
                                          <p:spTgt spid="38"/>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90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anim calcmode="lin" valueType="num">
                                      <p:cBhvr>
                                        <p:cTn id="52" dur="500" fill="hold"/>
                                        <p:tgtEl>
                                          <p:spTgt spid="39"/>
                                        </p:tgtEl>
                                        <p:attrNameLst>
                                          <p:attrName>ppt_x</p:attrName>
                                        </p:attrNameLst>
                                      </p:cBhvr>
                                      <p:tavLst>
                                        <p:tav tm="0">
                                          <p:val>
                                            <p:strVal val="#ppt_x"/>
                                          </p:val>
                                        </p:tav>
                                        <p:tav tm="100000">
                                          <p:val>
                                            <p:strVal val="#ppt_x"/>
                                          </p:val>
                                        </p:tav>
                                      </p:tavLst>
                                    </p:anim>
                                    <p:anim calcmode="lin" valueType="num">
                                      <p:cBhvr>
                                        <p:cTn id="53" dur="500" fill="hold"/>
                                        <p:tgtEl>
                                          <p:spTgt spid="39"/>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10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par>
                                <p:cTn id="59" presetID="22" presetClass="entr" presetSubtype="8" fill="hold" grpId="0" nodeType="withEffect">
                                  <p:stCondLst>
                                    <p:cond delay="130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par>
                                <p:cTn id="62" presetID="22" presetClass="entr" presetSubtype="1" fill="hold" nodeType="withEffect">
                                  <p:stCondLst>
                                    <p:cond delay="1600"/>
                                  </p:stCondLst>
                                  <p:childTnLst>
                                    <p:set>
                                      <p:cBhvr>
                                        <p:cTn id="63" dur="1" fill="hold">
                                          <p:stCondLst>
                                            <p:cond delay="0"/>
                                          </p:stCondLst>
                                        </p:cTn>
                                        <p:tgtEl>
                                          <p:spTgt spid="41"/>
                                        </p:tgtEl>
                                        <p:attrNameLst>
                                          <p:attrName>style.visibility</p:attrName>
                                        </p:attrNameLst>
                                      </p:cBhvr>
                                      <p:to>
                                        <p:strVal val="visible"/>
                                      </p:to>
                                    </p:set>
                                    <p:animEffect transition="in" filter="wipe(up)">
                                      <p:cBhvr>
                                        <p:cTn id="64" dur="500"/>
                                        <p:tgtEl>
                                          <p:spTgt spid="41"/>
                                        </p:tgtEl>
                                      </p:cBhvr>
                                    </p:animEffect>
                                  </p:childTnLst>
                                </p:cTn>
                              </p:par>
                              <p:par>
                                <p:cTn id="65" presetID="22" presetClass="entr" presetSubtype="1" fill="hold" grpId="0" nodeType="withEffect">
                                  <p:stCondLst>
                                    <p:cond delay="1800"/>
                                  </p:stCondLst>
                                  <p:childTnLst>
                                    <p:set>
                                      <p:cBhvr>
                                        <p:cTn id="66" dur="1" fill="hold">
                                          <p:stCondLst>
                                            <p:cond delay="0"/>
                                          </p:stCondLst>
                                        </p:cTn>
                                        <p:tgtEl>
                                          <p:spTgt spid="46"/>
                                        </p:tgtEl>
                                        <p:attrNameLst>
                                          <p:attrName>style.visibility</p:attrName>
                                        </p:attrNameLst>
                                      </p:cBhvr>
                                      <p:to>
                                        <p:strVal val="visible"/>
                                      </p:to>
                                    </p:set>
                                    <p:animEffect transition="in" filter="wipe(up)">
                                      <p:cBhvr>
                                        <p:cTn id="67" dur="500"/>
                                        <p:tgtEl>
                                          <p:spTgt spid="46"/>
                                        </p:tgtEl>
                                      </p:cBhvr>
                                    </p:animEffect>
                                  </p:childTnLst>
                                </p:cTn>
                              </p:par>
                              <p:par>
                                <p:cTn id="68" presetID="22" presetClass="entr" presetSubtype="1" fill="hold" grpId="0" nodeType="withEffect">
                                  <p:stCondLst>
                                    <p:cond delay="200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8" grpId="0"/>
      <p:bldP spid="39" grpId="0"/>
      <p:bldP spid="40" grpId="0"/>
      <p:bldP spid="46" grpId="0"/>
      <p:bldP spid="4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9458" cy="6871648"/>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08960"/>
            <a:ext cx="7437872" cy="3762688"/>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1658607" y="804690"/>
            <a:ext cx="1829572" cy="2018302"/>
          </a:xfrm>
          <a:prstGeom prst="rect">
            <a:avLst/>
          </a:prstGeom>
        </p:spPr>
      </p:pic>
      <p:sp>
        <p:nvSpPr>
          <p:cNvPr id="29" name="文本框 28"/>
          <p:cNvSpPr txBox="1"/>
          <p:nvPr/>
        </p:nvSpPr>
        <p:spPr>
          <a:xfrm>
            <a:off x="4408783" y="2822992"/>
            <a:ext cx="4801314" cy="1200329"/>
          </a:xfrm>
          <a:prstGeom prst="rect">
            <a:avLst/>
          </a:prstGeom>
          <a:noFill/>
        </p:spPr>
        <p:txBody>
          <a:bodyPr wrap="none" rtlCol="0">
            <a:spAutoFit/>
          </a:bodyPr>
          <a:lstStyle/>
          <a:p>
            <a:pPr algn="ctr"/>
            <a:r>
              <a:rPr lang="zh-CN" altLang="en-US" sz="72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第四章标题</a:t>
            </a:r>
            <a:endParaRPr lang="zh-CN" altLang="en-US" sz="72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77545" y="3404382"/>
            <a:ext cx="4321373" cy="3467266"/>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5670" y="612917"/>
            <a:ext cx="1947538" cy="2056986"/>
          </a:xfrm>
          <a:prstGeom prst="rect">
            <a:avLst/>
          </a:prstGeom>
        </p:spPr>
      </p:pic>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nodeType="afterGroup">
                            <p:stCondLst>
                              <p:cond delay="1000"/>
                            </p:stCondLst>
                            <p:childTnLst>
                              <p:par>
                                <p:cTn id="9" presetID="5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Scale>
                                      <p:cBhvr>
                                        <p:cTn id="11" dur="15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500" decel="50000" fill="hold">
                                          <p:stCondLst>
                                            <p:cond delay="0"/>
                                          </p:stCondLst>
                                        </p:cTn>
                                        <p:tgtEl>
                                          <p:spTgt spid="28"/>
                                        </p:tgtEl>
                                        <p:attrNameLst>
                                          <p:attrName>ppt_x</p:attrName>
                                          <p:attrName>ppt_y</p:attrName>
                                        </p:attrNameLst>
                                      </p:cBhvr>
                                    </p:animMotion>
                                    <p:animEffect transition="in" filter="fade">
                                      <p:cBhvr>
                                        <p:cTn id="13" dur="1500"/>
                                        <p:tgtEl>
                                          <p:spTgt spid="28"/>
                                        </p:tgtEl>
                                      </p:cBhvr>
                                    </p:animEffect>
                                  </p:childTnLst>
                                </p:cTn>
                              </p:par>
                            </p:childTnLst>
                          </p:cTn>
                        </p:par>
                        <p:par>
                          <p:cTn id="14" fill="hold" nodeType="afterGroup">
                            <p:stCondLst>
                              <p:cond delay="2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9"/>
                                        </p:tgtEl>
                                        <p:attrNameLst>
                                          <p:attrName>style.visibility</p:attrName>
                                        </p:attrNameLst>
                                      </p:cBhvr>
                                      <p:to>
                                        <p:strVal val="visible"/>
                                      </p:to>
                                    </p:set>
                                    <p:anim by="(-#ppt_w*2)" calcmode="lin" valueType="num">
                                      <p:cBhvr rctx="PPT">
                                        <p:cTn id="23" dur="500" autoRev="1" fill="hold">
                                          <p:stCondLst>
                                            <p:cond delay="0"/>
                                          </p:stCondLst>
                                        </p:cTn>
                                        <p:tgtEl>
                                          <p:spTgt spid="29"/>
                                        </p:tgtEl>
                                        <p:attrNameLst>
                                          <p:attrName>ppt_w</p:attrName>
                                        </p:attrNameLst>
                                      </p:cBhvr>
                                    </p:anim>
                                    <p:anim by="(#ppt_w*0.50)" calcmode="lin" valueType="num">
                                      <p:cBhvr>
                                        <p:cTn id="24" dur="500" decel="50000" autoRev="1" fill="hold">
                                          <p:stCondLst>
                                            <p:cond delay="0"/>
                                          </p:stCondLst>
                                        </p:cTn>
                                        <p:tgtEl>
                                          <p:spTgt spid="29"/>
                                        </p:tgtEl>
                                        <p:attrNameLst>
                                          <p:attrName>ppt_x</p:attrName>
                                        </p:attrNameLst>
                                      </p:cBhvr>
                                    </p:anim>
                                    <p:anim from="(-#ppt_h/2)" to="(#ppt_y)" calcmode="lin" valueType="num">
                                      <p:cBhvr>
                                        <p:cTn id="25" dur="1000" fill="hold">
                                          <p:stCondLst>
                                            <p:cond delay="0"/>
                                          </p:stCondLst>
                                        </p:cTn>
                                        <p:tgtEl>
                                          <p:spTgt spid="29"/>
                                        </p:tgtEl>
                                        <p:attrNameLst>
                                          <p:attrName>ppt_y</p:attrName>
                                        </p:attrNameLst>
                                      </p:cBhvr>
                                    </p:anim>
                                    <p:animRot by="21600000">
                                      <p:cBhvr>
                                        <p:cTn id="26" dur="1000" fill="hold">
                                          <p:stCondLst>
                                            <p:cond delay="0"/>
                                          </p:stCondLst>
                                        </p:cTn>
                                        <p:tgtEl>
                                          <p:spTgt spid="29"/>
                                        </p:tgtEl>
                                        <p:attrNameLst>
                                          <p:attrName>r</p:attrName>
                                        </p:attrNameLst>
                                      </p:cBhvr>
                                    </p:animRot>
                                  </p:childTnLst>
                                </p:cTn>
                              </p:par>
                            </p:childTnLst>
                          </p:cTn>
                        </p:par>
                        <p:par>
                          <p:cTn id="27" fill="hold" nodeType="afterGroup">
                            <p:stCondLst>
                              <p:cond delay="4500"/>
                            </p:stCondLst>
                            <p:childTnLst>
                              <p:par>
                                <p:cTn id="28" presetID="42"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9458" cy="6871648"/>
          </a:xfrm>
          <a:prstGeom prst="rect">
            <a:avLst/>
          </a:prstGeom>
        </p:spPr>
      </p:pic>
      <p:sp>
        <p:nvSpPr>
          <p:cNvPr id="14" name="圆角矩形 13"/>
          <p:cNvSpPr/>
          <p:nvPr/>
        </p:nvSpPr>
        <p:spPr>
          <a:xfrm>
            <a:off x="5981585" y="2699012"/>
            <a:ext cx="5595417" cy="595941"/>
          </a:xfrm>
          <a:prstGeom prst="roundRect">
            <a:avLst/>
          </a:prstGeom>
          <a:solidFill>
            <a:srgbClr val="DE0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b="1">
                <a:ln w="22225">
                  <a:noFill/>
                </a:ln>
                <a:solidFill>
                  <a:schemeClr val="bg1"/>
                </a:solidFill>
                <a:latin typeface="微软雅黑" panose="020b0503020204020204" pitchFamily="34" charset="-122"/>
                <a:ea typeface="微软雅黑" panose="020b0503020204020204" pitchFamily="34" charset="-122"/>
              </a:rPr>
              <a:t>01 . </a:t>
            </a:r>
            <a:r>
              <a:rPr lang="zh-CN" altLang="en-US" sz="2800" b="1">
                <a:ln w="22225">
                  <a:noFill/>
                </a:ln>
                <a:solidFill>
                  <a:schemeClr val="bg1"/>
                </a:solidFill>
                <a:latin typeface="微软雅黑" panose="020b0503020204020204" pitchFamily="34" charset="-122"/>
                <a:ea typeface="微软雅黑" panose="020b0503020204020204" pitchFamily="34" charset="-122"/>
              </a:rPr>
              <a:t>请在这里输入您的章节标题</a:t>
            </a:r>
            <a:endParaRPr lang="en-US" altLang="zh-CN" sz="2800" b="1">
              <a:ln w="22225">
                <a:noFill/>
              </a:ln>
              <a:solidFill>
                <a:schemeClr val="bg1"/>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5981585" y="3719214"/>
            <a:ext cx="5595417" cy="595941"/>
          </a:xfrm>
          <a:prstGeom prst="roundRect">
            <a:avLst/>
          </a:prstGeom>
          <a:solidFill>
            <a:srgbClr val="DE0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b="1">
                <a:ln w="22225">
                  <a:noFill/>
                </a:ln>
                <a:solidFill>
                  <a:schemeClr val="bg1"/>
                </a:solidFill>
                <a:latin typeface="微软雅黑" panose="020b0503020204020204" pitchFamily="34" charset="-122"/>
                <a:ea typeface="微软雅黑" panose="020b0503020204020204" pitchFamily="34" charset="-122"/>
              </a:rPr>
              <a:t>02 . </a:t>
            </a:r>
            <a:r>
              <a:rPr lang="zh-CN" altLang="en-US" sz="2800" b="1">
                <a:ln w="22225">
                  <a:noFill/>
                </a:ln>
                <a:solidFill>
                  <a:schemeClr val="bg1"/>
                </a:solidFill>
                <a:latin typeface="微软雅黑" panose="020b0503020204020204" pitchFamily="34" charset="-122"/>
                <a:ea typeface="微软雅黑" panose="020b0503020204020204" pitchFamily="34" charset="-122"/>
              </a:rPr>
              <a:t>请在这里输入您的章节标题</a:t>
            </a:r>
            <a:endParaRPr lang="en-US" altLang="zh-CN" sz="2800" b="1">
              <a:ln w="22225">
                <a:noFill/>
              </a:ln>
              <a:solidFill>
                <a:schemeClr val="bg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5981585" y="4719679"/>
            <a:ext cx="5595417" cy="595941"/>
          </a:xfrm>
          <a:prstGeom prst="roundRect">
            <a:avLst/>
          </a:prstGeom>
          <a:solidFill>
            <a:srgbClr val="DE0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b="1">
                <a:ln w="22225">
                  <a:noFill/>
                </a:ln>
                <a:solidFill>
                  <a:schemeClr val="bg1"/>
                </a:solidFill>
                <a:latin typeface="微软雅黑" panose="020b0503020204020204" pitchFamily="34" charset="-122"/>
                <a:ea typeface="微软雅黑" panose="020b0503020204020204" pitchFamily="34" charset="-122"/>
              </a:rPr>
              <a:t>03 . </a:t>
            </a:r>
            <a:r>
              <a:rPr lang="zh-CN" altLang="en-US" sz="2800" b="1">
                <a:ln w="22225">
                  <a:noFill/>
                </a:ln>
                <a:solidFill>
                  <a:schemeClr val="bg1"/>
                </a:solidFill>
                <a:latin typeface="微软雅黑" panose="020b0503020204020204" pitchFamily="34" charset="-122"/>
                <a:ea typeface="微软雅黑" panose="020b0503020204020204" pitchFamily="34" charset="-122"/>
              </a:rPr>
              <a:t>请在这里输入您的章节标题</a:t>
            </a:r>
            <a:endParaRPr lang="en-US" altLang="zh-CN" sz="2800" b="1">
              <a:ln w="22225">
                <a:noFill/>
              </a:ln>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5981585" y="5739881"/>
            <a:ext cx="5595417" cy="595941"/>
          </a:xfrm>
          <a:prstGeom prst="roundRect">
            <a:avLst/>
          </a:prstGeom>
          <a:solidFill>
            <a:srgbClr val="DE0000"/>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b="1">
                <a:ln w="22225">
                  <a:noFill/>
                </a:ln>
                <a:solidFill>
                  <a:schemeClr val="bg1"/>
                </a:solidFill>
                <a:latin typeface="微软雅黑" panose="020b0503020204020204" pitchFamily="34" charset="-122"/>
                <a:ea typeface="微软雅黑" panose="020b0503020204020204" pitchFamily="34" charset="-122"/>
              </a:rPr>
              <a:t>04 . </a:t>
            </a:r>
            <a:r>
              <a:rPr lang="zh-CN" altLang="en-US" sz="2800" b="1">
                <a:ln w="22225">
                  <a:noFill/>
                </a:ln>
                <a:solidFill>
                  <a:schemeClr val="bg1"/>
                </a:solidFill>
                <a:latin typeface="微软雅黑" panose="020b0503020204020204" pitchFamily="34" charset="-122"/>
                <a:ea typeface="微软雅黑" panose="020b0503020204020204" pitchFamily="34" charset="-122"/>
              </a:rPr>
              <a:t>请在这里输入您的章节标题</a:t>
            </a:r>
            <a:endParaRPr lang="en-US" altLang="zh-CN" sz="2800" b="1">
              <a:ln w="22225">
                <a:noFill/>
              </a:ln>
              <a:solidFill>
                <a:schemeClr val="bg1"/>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rcRect l="8872" t="9553" r="9138"/>
          <a:stretch>
            <a:fillRect/>
          </a:stretch>
        </p:blipFill>
        <p:spPr>
          <a:xfrm>
            <a:off x="1984567" y="3166282"/>
            <a:ext cx="1829572" cy="2018302"/>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186" y="2608193"/>
            <a:ext cx="992428" cy="686760"/>
          </a:xfrm>
          <a:prstGeom prst="rect">
            <a:avLst/>
          </a:prstGeom>
        </p:spPr>
      </p:pic>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186" y="3628395"/>
            <a:ext cx="992428" cy="686760"/>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186" y="4628860"/>
            <a:ext cx="992428" cy="686760"/>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186" y="5649062"/>
            <a:ext cx="992428" cy="686760"/>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3372"/>
            <a:ext cx="6400800" cy="3315614"/>
          </a:xfrm>
          <a:prstGeom prst="rect">
            <a:avLst/>
          </a:prstGeom>
        </p:spPr>
      </p:pic>
      <p:pic>
        <p:nvPicPr>
          <p:cNvPr id="24" name="图片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544704"/>
            <a:ext cx="4599773" cy="2326944"/>
          </a:xfrm>
          <a:prstGeom prst="rect">
            <a:avLst/>
          </a:prstGeom>
        </p:spPr>
      </p:pic>
      <p:sp>
        <p:nvSpPr>
          <p:cNvPr id="26" name="文本框 25"/>
          <p:cNvSpPr txBox="1"/>
          <p:nvPr/>
        </p:nvSpPr>
        <p:spPr>
          <a:xfrm>
            <a:off x="6278108" y="197936"/>
            <a:ext cx="4592924" cy="2215991"/>
          </a:xfrm>
          <a:prstGeom prst="rect">
            <a:avLst/>
          </a:prstGeom>
          <a:noFill/>
        </p:spPr>
        <p:txBody>
          <a:bodyPr wrap="none" rtlCol="0">
            <a:spAutoFit/>
          </a:bodyPr>
          <a:lstStyle/>
          <a:p>
            <a:pPr algn="ctr"/>
            <a:r>
              <a:rPr lang="zh-CN" altLang="en-US" sz="13800" b="1">
                <a:ln w="22225">
                  <a:solidFill>
                    <a:schemeClr val="bg1"/>
                  </a:solidFill>
                </a:ln>
                <a:gradFill>
                  <a:gsLst>
                    <a:gs pos="90000">
                      <a:srgbClr val="A70101"/>
                    </a:gs>
                    <a:gs pos="30000">
                      <a:srgbClr val="FF3300"/>
                    </a:gs>
                  </a:gsLst>
                  <a:lin ang="5400000" scaled="1"/>
                </a:gradFill>
                <a:effectLst>
                  <a:outerShdw blurRad="50800" dist="38100" dir="2700000" algn="tl" rotWithShape="0">
                    <a:prstClr val="black">
                      <a:alpha val="40000"/>
                    </a:prstClr>
                  </a:outerShdw>
                </a:effectLst>
                <a:latin typeface="华文行楷" panose="02010800040101010101" pitchFamily="2" charset="-122"/>
                <a:ea typeface="华文行楷" panose="02010800040101010101" pitchFamily="2" charset="-122"/>
              </a:rPr>
              <a:t>目  录</a:t>
            </a:r>
            <a:endParaRPr lang="zh-CN" altLang="en-US" sz="13800" b="1">
              <a:ln w="22225">
                <a:solidFill>
                  <a:schemeClr val="bg1"/>
                </a:solidFill>
              </a:ln>
              <a:gradFill>
                <a:gsLst>
                  <a:gs pos="90000">
                    <a:srgbClr val="A70101"/>
                  </a:gs>
                  <a:gs pos="30000">
                    <a:srgbClr val="FF3300"/>
                  </a:gs>
                </a:gsLst>
                <a:lin ang="5400000" scaled="1"/>
              </a:gradFill>
              <a:effectLst>
                <a:outerShdw blurRad="50800" dist="38100" dir="2700000" algn="tl" rotWithShape="0">
                  <a:prstClr val="black">
                    <a:alpha val="40000"/>
                  </a:prstClr>
                </a:outerShdw>
              </a:effectLst>
              <a:latin typeface="华文行楷" panose="02010800040101010101" pitchFamily="2" charset="-122"/>
              <a:ea typeface="华文行楷" panose="02010800040101010101" pitchFamily="2" charset="-122"/>
            </a:endParaRPr>
          </a:p>
        </p:txBody>
      </p:sp>
    </p:spTree>
  </p:cSld>
  <p:clrMapOvr>
    <a:masterClrMapping/>
  </p:clrMapOvr>
  <mc:AlternateContent>
    <mc:Choice xmlns:p15="http://schemas.microsoft.com/office/powerpoint/2012/main" Requires="p15">
      <p:transition spd="slow" advClick="0" advTm="0" p14:dur="125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par>
                          <p:cTn id="18" fill="hold" nodeType="afterGroup">
                            <p:stCondLst>
                              <p:cond delay="2000"/>
                            </p:stCondLst>
                            <p:childTnLst>
                              <p:par>
                                <p:cTn id="19" presetID="25"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9"/>
                                        </p:tgtEl>
                                      </p:cBhvr>
                                    </p:animEffect>
                                  </p:childTnLst>
                                </p:cTn>
                              </p:par>
                              <p:par>
                                <p:cTn id="29" presetID="25" presetClass="entr" presetSubtype="0" fill="hold" nodeType="withEffect">
                                  <p:stCondLst>
                                    <p:cond delay="25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4" dur="1000" fill="hold"/>
                                        <p:tgtEl>
                                          <p:spTgt spid="2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
                                        </p:tgtEl>
                                      </p:cBhvr>
                                    </p:animEffect>
                                  </p:childTnLst>
                                </p:cTn>
                              </p:par>
                              <p:par>
                                <p:cTn id="39" presetID="25" presetClass="entr" presetSubtype="0" fill="hold"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1"/>
                                        </p:tgtEl>
                                      </p:cBhvr>
                                    </p:animEffect>
                                  </p:childTnLst>
                                </p:cTn>
                              </p:par>
                              <p:par>
                                <p:cTn id="49" presetID="25" presetClass="entr" presetSubtype="0" fill="hold" nodeType="withEffect">
                                  <p:stCondLst>
                                    <p:cond delay="75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54" dur="1000" fill="hold"/>
                                        <p:tgtEl>
                                          <p:spTgt spid="2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2"/>
                                        </p:tgtEl>
                                      </p:cBhvr>
                                    </p:animEffect>
                                  </p:childTnLst>
                                </p:cTn>
                              </p:par>
                            </p:childTnLst>
                          </p:cTn>
                        </p:par>
                        <p:par>
                          <p:cTn id="59" fill="hold" nodeType="afterGroup">
                            <p:stCondLst>
                              <p:cond delay="375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par>
                          <p:cTn id="63" fill="hold" nodeType="afterGroup">
                            <p:stCondLst>
                              <p:cond delay="4250"/>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nodeType="afterGroup">
                            <p:stCondLst>
                              <p:cond delay="4750"/>
                            </p:stCondLst>
                            <p:childTnLst>
                              <p:par>
                                <p:cTn id="68" presetID="22" presetClass="entr" presetSubtype="8"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nodeType="afterGroup">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left)">
                                      <p:cBhvr>
                                        <p:cTn id="74" dur="500"/>
                                        <p:tgtEl>
                                          <p:spTgt spid="17"/>
                                        </p:tgtEl>
                                      </p:cBhvr>
                                    </p:animEffect>
                                  </p:childTnLst>
                                </p:cTn>
                              </p:par>
                            </p:childTnLst>
                          </p:cTn>
                        </p:par>
                        <p:par>
                          <p:cTn id="75" fill="hold" nodeType="afterGroup">
                            <p:stCondLst>
                              <p:cond delay="5750"/>
                            </p:stCondLst>
                            <p:childTnLst>
                              <p:par>
                                <p:cTn id="76" presetID="42" presetClass="entr" presetSubtype="0"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sp>
        <p:nvSpPr>
          <p:cNvPr id="10" name="椭圆 9"/>
          <p:cNvSpPr/>
          <p:nvPr/>
        </p:nvSpPr>
        <p:spPr>
          <a:xfrm>
            <a:off x="1289152" y="2262810"/>
            <a:ext cx="4030141" cy="4030141"/>
          </a:xfrm>
          <a:prstGeom prst="ellipse">
            <a:avLst/>
          </a:prstGeom>
          <a:noFill/>
          <a:ln w="12700">
            <a:solidFill>
              <a:schemeClr val="bg1">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MH_Title_1"/>
          <p:cNvSpPr/>
          <p:nvPr>
            <p:custDataLst>
              <p:tags r:id="rId8"/>
            </p:custDataLst>
          </p:nvPr>
        </p:nvSpPr>
        <p:spPr>
          <a:xfrm>
            <a:off x="1108627" y="2672064"/>
            <a:ext cx="1042069" cy="1042069"/>
          </a:xfrm>
          <a:prstGeom prst="ellipse">
            <a:avLst/>
          </a:pr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标题六</a:t>
            </a:r>
            <a:endParaRPr lang="en-US" altLang="zh-CN" sz="2000" b="1">
              <a:solidFill>
                <a:prstClr val="white"/>
              </a:solidFill>
              <a:latin typeface="微软雅黑" panose="020b0503020204020204" pitchFamily="34" charset="-122"/>
              <a:ea typeface="微软雅黑" panose="020b0503020204020204" pitchFamily="34" charset="-122"/>
            </a:endParaRPr>
          </a:p>
        </p:txBody>
      </p:sp>
      <p:sp>
        <p:nvSpPr>
          <p:cNvPr id="12" name="MH_Title_1"/>
          <p:cNvSpPr/>
          <p:nvPr>
            <p:custDataLst>
              <p:tags r:id="rId9"/>
            </p:custDataLst>
          </p:nvPr>
        </p:nvSpPr>
        <p:spPr>
          <a:xfrm>
            <a:off x="1108626" y="4648950"/>
            <a:ext cx="1042069" cy="1042069"/>
          </a:xfrm>
          <a:prstGeom prst="ellipse">
            <a:avLst/>
          </a:pr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标题五</a:t>
            </a:r>
            <a:endParaRPr lang="en-US" altLang="zh-CN" sz="2000" b="1">
              <a:solidFill>
                <a:prstClr val="white"/>
              </a:solidFill>
              <a:latin typeface="微软雅黑" panose="020b0503020204020204" pitchFamily="34" charset="-122"/>
              <a:ea typeface="微软雅黑" panose="020b0503020204020204" pitchFamily="34" charset="-122"/>
            </a:endParaRPr>
          </a:p>
        </p:txBody>
      </p:sp>
      <p:sp>
        <p:nvSpPr>
          <p:cNvPr id="14" name="MH_Title_1"/>
          <p:cNvSpPr/>
          <p:nvPr>
            <p:custDataLst>
              <p:tags r:id="rId10"/>
            </p:custDataLst>
          </p:nvPr>
        </p:nvSpPr>
        <p:spPr>
          <a:xfrm>
            <a:off x="2882906" y="1748104"/>
            <a:ext cx="1042069" cy="1042069"/>
          </a:xfrm>
          <a:prstGeom prst="ellipse">
            <a:avLst/>
          </a:pr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标题一</a:t>
            </a:r>
            <a:endParaRPr lang="en-US" altLang="zh-CN" sz="2000" b="1">
              <a:solidFill>
                <a:prstClr val="white"/>
              </a:solidFill>
              <a:latin typeface="微软雅黑" panose="020b0503020204020204" pitchFamily="34" charset="-122"/>
              <a:ea typeface="微软雅黑" panose="020b0503020204020204" pitchFamily="34" charset="-122"/>
            </a:endParaRPr>
          </a:p>
        </p:txBody>
      </p:sp>
      <p:sp>
        <p:nvSpPr>
          <p:cNvPr id="15" name="MH_Title_1"/>
          <p:cNvSpPr/>
          <p:nvPr>
            <p:custDataLst>
              <p:tags r:id="rId11"/>
            </p:custDataLst>
          </p:nvPr>
        </p:nvSpPr>
        <p:spPr>
          <a:xfrm>
            <a:off x="2882905" y="5691019"/>
            <a:ext cx="1042069" cy="1042069"/>
          </a:xfrm>
          <a:prstGeom prst="ellipse">
            <a:avLst/>
          </a:pr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标题四</a:t>
            </a:r>
            <a:endParaRPr lang="en-US" altLang="zh-CN" sz="2000" b="1">
              <a:solidFill>
                <a:prstClr val="white"/>
              </a:solidFill>
              <a:latin typeface="微软雅黑" panose="020b0503020204020204" pitchFamily="34" charset="-122"/>
              <a:ea typeface="微软雅黑" panose="020b0503020204020204" pitchFamily="34" charset="-122"/>
            </a:endParaRPr>
          </a:p>
        </p:txBody>
      </p:sp>
      <p:sp>
        <p:nvSpPr>
          <p:cNvPr id="16" name="MH_Title_1"/>
          <p:cNvSpPr/>
          <p:nvPr>
            <p:custDataLst>
              <p:tags r:id="rId12"/>
            </p:custDataLst>
          </p:nvPr>
        </p:nvSpPr>
        <p:spPr>
          <a:xfrm>
            <a:off x="4617445" y="2672064"/>
            <a:ext cx="1042069" cy="1042069"/>
          </a:xfrm>
          <a:prstGeom prst="ellipse">
            <a:avLst/>
          </a:pr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标题二</a:t>
            </a:r>
            <a:endParaRPr lang="en-US" altLang="zh-CN" sz="2000" b="1">
              <a:solidFill>
                <a:prstClr val="white"/>
              </a:solidFill>
              <a:latin typeface="微软雅黑" panose="020b0503020204020204" pitchFamily="34" charset="-122"/>
              <a:ea typeface="微软雅黑" panose="020b0503020204020204" pitchFamily="34" charset="-122"/>
            </a:endParaRPr>
          </a:p>
        </p:txBody>
      </p:sp>
      <p:sp>
        <p:nvSpPr>
          <p:cNvPr id="17" name="MH_Title_1"/>
          <p:cNvSpPr/>
          <p:nvPr>
            <p:custDataLst>
              <p:tags r:id="rId13"/>
            </p:custDataLst>
          </p:nvPr>
        </p:nvSpPr>
        <p:spPr>
          <a:xfrm>
            <a:off x="4617445" y="4648950"/>
            <a:ext cx="1042069" cy="1042069"/>
          </a:xfrm>
          <a:prstGeom prst="ellipse">
            <a:avLst/>
          </a:pr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000" b="1">
                <a:solidFill>
                  <a:prstClr val="white"/>
                </a:solidFill>
                <a:latin typeface="微软雅黑" panose="020b0503020204020204" pitchFamily="34" charset="-122"/>
                <a:ea typeface="微软雅黑" panose="020b0503020204020204" pitchFamily="34" charset="-122"/>
              </a:rPr>
              <a:t>标题三</a:t>
            </a:r>
            <a:endParaRPr lang="en-US" altLang="zh-CN" sz="2000" b="1">
              <a:solidFill>
                <a:prstClr val="white"/>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7029757" y="2165672"/>
            <a:ext cx="3717555" cy="4345886"/>
          </a:xfrm>
          <a:prstGeom prst="roundRect">
            <a:avLst/>
          </a:prstGeom>
          <a:noFill/>
          <a:ln w="1270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cs typeface="+mn-ea"/>
              <a:sym typeface="+mn-lt"/>
            </a:endParaRPr>
          </a:p>
        </p:txBody>
      </p:sp>
      <p:grpSp>
        <p:nvGrpSpPr>
          <p:cNvPr id="20" name="组合 19"/>
          <p:cNvGrpSpPr/>
          <p:nvPr/>
        </p:nvGrpSpPr>
        <p:grpSpPr>
          <a:xfrm>
            <a:off x="7975926" y="1864664"/>
            <a:ext cx="2004037" cy="451818"/>
            <a:chOff x="8346481" y="1363178"/>
            <a:chExt cx="2100436" cy="473552"/>
          </a:xfrm>
        </p:grpSpPr>
        <p:sp>
          <p:nvSpPr>
            <p:cNvPr id="21" name="圆角矩形 20"/>
            <p:cNvSpPr/>
            <p:nvPr/>
          </p:nvSpPr>
          <p:spPr>
            <a:xfrm>
              <a:off x="8346481" y="1363178"/>
              <a:ext cx="2100436" cy="473552"/>
            </a:xfrm>
            <a:prstGeom prst="roundRect">
              <a:avLst/>
            </a:prstGeom>
            <a:solidFill>
              <a:srgbClr val="DE0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2" name="TextBox 70"/>
            <p:cNvSpPr txBox="1"/>
            <p:nvPr/>
          </p:nvSpPr>
          <p:spPr>
            <a:xfrm>
              <a:off x="8381343" y="1388854"/>
              <a:ext cx="2001583" cy="44083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a:solidFill>
                    <a:schemeClr val="bg1"/>
                  </a:solidFill>
                  <a:latin typeface="微软雅黑" panose="020b0503020204020204" pitchFamily="34" charset="-122"/>
                  <a:ea typeface="微软雅黑" panose="020b0503020204020204" pitchFamily="34" charset="-122"/>
                  <a:sym typeface="+mn-lt"/>
                </a:rPr>
                <a:t>主要内容</a:t>
              </a:r>
              <a:endParaRPr lang="zh-CN" altLang="en-US" sz="2400">
                <a:solidFill>
                  <a:schemeClr val="bg1"/>
                </a:solidFill>
                <a:latin typeface="微软雅黑" panose="020b0503020204020204" pitchFamily="34" charset="-122"/>
                <a:ea typeface="微软雅黑" panose="020b0503020204020204" pitchFamily="34" charset="-122"/>
                <a:sym typeface="+mn-lt"/>
              </a:endParaRPr>
            </a:p>
          </p:txBody>
        </p:sp>
      </p:grpSp>
      <p:sp>
        <p:nvSpPr>
          <p:cNvPr id="23" name="椭圆 22"/>
          <p:cNvSpPr/>
          <p:nvPr/>
        </p:nvSpPr>
        <p:spPr bwMode="auto">
          <a:xfrm>
            <a:off x="7396376" y="2556123"/>
            <a:ext cx="404992" cy="405081"/>
          </a:xfrm>
          <a:prstGeom prst="ellipse">
            <a:avLst/>
          </a:prstGeom>
          <a:solidFill>
            <a:srgbClr val="FCD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5" name="椭圆 24"/>
          <p:cNvSpPr/>
          <p:nvPr/>
        </p:nvSpPr>
        <p:spPr bwMode="auto">
          <a:xfrm>
            <a:off x="8751793" y="2528258"/>
            <a:ext cx="300469" cy="300534"/>
          </a:xfrm>
          <a:prstGeom prst="ellipse">
            <a:avLst/>
          </a:prstGeom>
          <a:solidFill>
            <a:srgbClr val="FCD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6" name="椭圆 25"/>
          <p:cNvSpPr/>
          <p:nvPr/>
        </p:nvSpPr>
        <p:spPr bwMode="auto">
          <a:xfrm>
            <a:off x="9331347" y="2759283"/>
            <a:ext cx="214671" cy="214719"/>
          </a:xfrm>
          <a:prstGeom prst="ellipse">
            <a:avLst/>
          </a:prstGeom>
          <a:solidFill>
            <a:srgbClr val="DE0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7" name="椭圆 26"/>
          <p:cNvSpPr/>
          <p:nvPr/>
        </p:nvSpPr>
        <p:spPr bwMode="auto">
          <a:xfrm>
            <a:off x="10532641" y="1999826"/>
            <a:ext cx="214671" cy="214719"/>
          </a:xfrm>
          <a:prstGeom prst="ellipse">
            <a:avLst/>
          </a:prstGeom>
          <a:solidFill>
            <a:srgbClr val="DE0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9" name="椭圆 28"/>
          <p:cNvSpPr/>
          <p:nvPr/>
        </p:nvSpPr>
        <p:spPr bwMode="auto">
          <a:xfrm>
            <a:off x="7496113" y="2122114"/>
            <a:ext cx="214671" cy="214719"/>
          </a:xfrm>
          <a:prstGeom prst="ellipse">
            <a:avLst/>
          </a:pr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cs typeface="+mn-ea"/>
              <a:sym typeface="+mn-lt"/>
            </a:endParaRPr>
          </a:p>
        </p:txBody>
      </p:sp>
      <p:sp>
        <p:nvSpPr>
          <p:cNvPr id="30" name="椭圆 29"/>
          <p:cNvSpPr/>
          <p:nvPr/>
        </p:nvSpPr>
        <p:spPr bwMode="auto">
          <a:xfrm>
            <a:off x="8319801" y="2740148"/>
            <a:ext cx="214671" cy="214719"/>
          </a:xfrm>
          <a:prstGeom prst="ellipse">
            <a:avLst/>
          </a:prstGeom>
          <a:solidFill>
            <a:srgbClr val="DE0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1" name="椭圆 30"/>
          <p:cNvSpPr/>
          <p:nvPr/>
        </p:nvSpPr>
        <p:spPr bwMode="auto">
          <a:xfrm>
            <a:off x="6918512" y="2030734"/>
            <a:ext cx="404992" cy="405081"/>
          </a:xfrm>
          <a:prstGeom prst="ellipse">
            <a:avLst/>
          </a:prstGeom>
          <a:solidFill>
            <a:srgbClr val="DE0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2" name="椭圆 31"/>
          <p:cNvSpPr/>
          <p:nvPr/>
        </p:nvSpPr>
        <p:spPr bwMode="auto">
          <a:xfrm>
            <a:off x="10018283" y="2234635"/>
            <a:ext cx="214671" cy="214719"/>
          </a:xfrm>
          <a:prstGeom prst="ellipse">
            <a:avLst/>
          </a:prstGeom>
          <a:solidFill>
            <a:srgbClr val="FCD000"/>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3" name="椭圆 32"/>
          <p:cNvSpPr/>
          <p:nvPr/>
        </p:nvSpPr>
        <p:spPr bwMode="auto">
          <a:xfrm>
            <a:off x="10126728" y="2565787"/>
            <a:ext cx="404992" cy="405081"/>
          </a:xfrm>
          <a:prstGeom prst="ellipse">
            <a:avLst/>
          </a:prstGeom>
          <a:solidFill>
            <a:srgbClr val="ED838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4" name="MH_Other_2"/>
          <p:cNvSpPr/>
          <p:nvPr>
            <p:custDataLst>
              <p:tags r:id="rId14"/>
            </p:custDataLst>
          </p:nvPr>
        </p:nvSpPr>
        <p:spPr>
          <a:xfrm>
            <a:off x="2266824" y="3122823"/>
            <a:ext cx="2289853" cy="2289853"/>
          </a:xfrm>
          <a:prstGeom prst="ellipse">
            <a:avLst/>
          </a:prstGeom>
          <a:solidFill>
            <a:srgbClr val="FCD0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5" name="MH_Other_9"/>
          <p:cNvSpPr/>
          <p:nvPr>
            <p:custDataLst>
              <p:tags r:id="rId15"/>
            </p:custDataLst>
          </p:nvPr>
        </p:nvSpPr>
        <p:spPr>
          <a:xfrm>
            <a:off x="2708401" y="3578459"/>
            <a:ext cx="1396444" cy="1398842"/>
          </a:xfrm>
          <a:prstGeom prst="ellipse">
            <a:avLst/>
          </a:prstGeom>
          <a:solidFill>
            <a:srgbClr val="DE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600">
                <a:solidFill>
                  <a:srgbClr val="FFFFFF"/>
                </a:solidFill>
                <a:latin typeface="微软雅黑" panose="020b0503020204020204" pitchFamily="34" charset="-122"/>
                <a:ea typeface="微软雅黑" panose="020b0503020204020204" pitchFamily="34" charset="-122"/>
              </a:rPr>
              <a:t>标题</a:t>
            </a:r>
            <a:endParaRPr lang="zh-CN" altLang="en-US" sz="3600">
              <a:solidFill>
                <a:srgbClr val="FFFFFF"/>
              </a:solidFill>
              <a:latin typeface="微软雅黑" panose="020b0503020204020204" pitchFamily="34" charset="-122"/>
              <a:ea typeface="微软雅黑" panose="020b0503020204020204" pitchFamily="34" charset="-122"/>
            </a:endParaRPr>
          </a:p>
        </p:txBody>
      </p:sp>
      <p:sp>
        <p:nvSpPr>
          <p:cNvPr id="36" name="TextBox 79"/>
          <p:cNvSpPr txBox="1"/>
          <p:nvPr/>
        </p:nvSpPr>
        <p:spPr>
          <a:xfrm>
            <a:off x="7260464" y="3128498"/>
            <a:ext cx="3355481" cy="3343303"/>
          </a:xfrm>
          <a:prstGeom prst="rect">
            <a:avLst/>
          </a:prstGeom>
          <a:noFill/>
          <a:ln w="9525">
            <a:noFill/>
            <a:miter lim="800000"/>
          </a:ln>
          <a:effectLst/>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50000"/>
              </a:lnSpc>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这里输入简单的文字概述这里输入简单文字概述简单的文字概述这里输入简单的文字概述这里输入简单的文字概述这里输入简单文字概述简单的文字概述这里输入简单的文字概述</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这里输入简单的文字概述这里输入简单文字概述简单的文字概述这里输入简单的文字概述这里输入简单的文字概述这里输入简单文字概述简单的文字概述这里输入简单的文字概述</a:t>
            </a: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fltVal val="0"/>
                                          </p:val>
                                        </p:tav>
                                        <p:tav tm="100000">
                                          <p:val>
                                            <p:strVal val="#ppt_h"/>
                                          </p:val>
                                        </p:tav>
                                      </p:tavLst>
                                    </p:anim>
                                    <p:animEffect transition="in" filter="fade">
                                      <p:cBhvr>
                                        <p:cTn id="15" dur="1000"/>
                                        <p:tgtEl>
                                          <p:spTgt spid="34"/>
                                        </p:tgtEl>
                                      </p:cBhvr>
                                    </p:animEffect>
                                  </p:childTnLst>
                                </p:cTn>
                              </p:par>
                            </p:childTnLst>
                          </p:cTn>
                        </p:par>
                        <p:par>
                          <p:cTn id="16" fill="hold" nodeType="afterGroup">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Scale>
                                      <p:cBhvr>
                                        <p:cTn id="19" dur="125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0" dur="1250" decel="50000" fill="hold">
                                          <p:stCondLst>
                                            <p:cond delay="0"/>
                                          </p:stCondLst>
                                        </p:cTn>
                                        <p:tgtEl>
                                          <p:spTgt spid="35"/>
                                        </p:tgtEl>
                                        <p:attrNameLst>
                                          <p:attrName>ppt_x</p:attrName>
                                          <p:attrName>ppt_y</p:attrName>
                                        </p:attrNameLst>
                                      </p:cBhvr>
                                    </p:animMotion>
                                    <p:animEffect transition="in" filter="fade">
                                      <p:cBhvr>
                                        <p:cTn id="21" dur="1250"/>
                                        <p:tgtEl>
                                          <p:spTgt spid="3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750"/>
                                        <p:tgtEl>
                                          <p:spTgt spid="10"/>
                                        </p:tgtEl>
                                      </p:cBhvr>
                                    </p:animEffect>
                                  </p:childTnLst>
                                </p:cTn>
                              </p:par>
                            </p:childTnLst>
                          </p:cTn>
                        </p:par>
                        <p:par>
                          <p:cTn id="25" fill="hold" nodeType="afterGroup">
                            <p:stCondLst>
                              <p:cond delay="4750"/>
                            </p:stCondLst>
                            <p:childTnLst>
                              <p:par>
                                <p:cTn id="26" presetID="9"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grpId="0" nodeType="with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grpId="0" nodeType="withEffect">
                                  <p:stCondLst>
                                    <p:cond delay="50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grpId="0" nodeType="withEffect">
                                  <p:stCondLst>
                                    <p:cond delay="75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par>
                                <p:cTn id="38" presetID="9" presetClass="entr" presetSubtype="0" fill="hold" grpId="0" nodeType="withEffect">
                                  <p:stCondLst>
                                    <p:cond delay="100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par>
                                <p:cTn id="41" presetID="9" presetClass="entr" presetSubtype="0" fill="hold" grpId="0" nodeType="withEffect">
                                  <p:stCondLst>
                                    <p:cond delay="125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par>
                          <p:cTn id="44" fill="hold" nodeType="afterGroup">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nodeType="afterGroup">
                            <p:stCondLst>
                              <p:cond delay="7000"/>
                            </p:stCondLst>
                            <p:childTnLst>
                              <p:par>
                                <p:cTn id="49" presetID="47"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8000"/>
                            </p:stCondLst>
                            <p:childTnLst>
                              <p:par>
                                <p:cTn id="55" presetID="10"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75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75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100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125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nodeType="afterGroup">
                            <p:stCondLst>
                              <p:cond delay="9750"/>
                            </p:stCondLst>
                            <p:childTnLst>
                              <p:par>
                                <p:cTn id="83" presetID="22" presetClass="entr" presetSubtype="8" fill="hold" grpId="0" nodeType="afterEffect">
                                  <p:stCondLst>
                                    <p:cond delay="0"/>
                                  </p:stCondLst>
                                  <p:iterate type="lt">
                                    <p:tmPct val="10000"/>
                                  </p:iterate>
                                  <p:childTnLst>
                                    <p:set>
                                      <p:cBhvr>
                                        <p:cTn id="84" dur="1" fill="hold">
                                          <p:stCondLst>
                                            <p:cond delay="0"/>
                                          </p:stCondLst>
                                        </p:cTn>
                                        <p:tgtEl>
                                          <p:spTgt spid="36"/>
                                        </p:tgtEl>
                                        <p:attrNameLst>
                                          <p:attrName>style.visibility</p:attrName>
                                        </p:attrNameLst>
                                      </p:cBhvr>
                                      <p:to>
                                        <p:strVal val="visible"/>
                                      </p:to>
                                    </p:set>
                                    <p:animEffect transition="in" filter="wipe(left)">
                                      <p:cBhvr>
                                        <p:cTn id="85"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P spid="17" grpId="0" animBg="1"/>
      <p:bldP spid="19" grpId="0" animBg="1"/>
      <p:bldP spid="23"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组合 9"/>
          <p:cNvGrpSpPr/>
          <p:nvPr/>
        </p:nvGrpSpPr>
        <p:grpSpPr>
          <a:xfrm>
            <a:off x="1320800" y="3614955"/>
            <a:ext cx="5330825" cy="2205038"/>
            <a:chOff x="1320800" y="3314700"/>
            <a:chExt cx="5330825" cy="2205038"/>
          </a:xfrm>
        </p:grpSpPr>
        <p:sp>
          <p:nvSpPr>
            <p:cNvPr id="11" name="右箭头 10"/>
            <p:cNvSpPr/>
            <p:nvPr/>
          </p:nvSpPr>
          <p:spPr>
            <a:xfrm flipH="1">
              <a:off x="1320800" y="3314700"/>
              <a:ext cx="4270375" cy="2205038"/>
            </a:xfrm>
            <a:prstGeom prst="rightArrow">
              <a:avLst/>
            </a:prstGeom>
            <a:solidFill>
              <a:srgbClr val="E4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直角三角形 11"/>
            <p:cNvSpPr/>
            <p:nvPr/>
          </p:nvSpPr>
          <p:spPr>
            <a:xfrm flipV="1">
              <a:off x="5591175" y="3859213"/>
              <a:ext cx="1060450" cy="1106487"/>
            </a:xfrm>
            <a:prstGeom prst="rtTriangle">
              <a:avLst/>
            </a:prstGeom>
            <a:solidFill>
              <a:srgbClr val="B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4" name="组合 13"/>
          <p:cNvGrpSpPr/>
          <p:nvPr/>
        </p:nvGrpSpPr>
        <p:grpSpPr>
          <a:xfrm>
            <a:off x="5591175" y="2511643"/>
            <a:ext cx="5332413" cy="2205037"/>
            <a:chOff x="5591175" y="2211388"/>
            <a:chExt cx="5332413" cy="2205037"/>
          </a:xfrm>
        </p:grpSpPr>
        <p:sp>
          <p:nvSpPr>
            <p:cNvPr id="15" name="右箭头 14"/>
            <p:cNvSpPr/>
            <p:nvPr/>
          </p:nvSpPr>
          <p:spPr>
            <a:xfrm>
              <a:off x="6651625" y="2211388"/>
              <a:ext cx="4271963" cy="2205037"/>
            </a:xfrm>
            <a:prstGeom prst="rightArrow">
              <a:avLst/>
            </a:prstGeom>
            <a:solidFill>
              <a:srgbClr val="FCD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直角三角形 15"/>
            <p:cNvSpPr/>
            <p:nvPr/>
          </p:nvSpPr>
          <p:spPr>
            <a:xfrm flipH="1">
              <a:off x="5591175" y="2760663"/>
              <a:ext cx="1060450" cy="1106487"/>
            </a:xfrm>
            <a:prstGeom prst="rtTriangle">
              <a:avLst/>
            </a:prstGeom>
            <a:solidFill>
              <a:srgbClr val="DAB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7" name="矩形 16"/>
          <p:cNvSpPr/>
          <p:nvPr/>
        </p:nvSpPr>
        <p:spPr>
          <a:xfrm>
            <a:off x="2476500" y="4656355"/>
            <a:ext cx="2947988" cy="512763"/>
          </a:xfrm>
          <a:prstGeom prst="rect">
            <a:avLst/>
          </a:prstGeom>
          <a:noFill/>
        </p:spPr>
        <p:txBody>
          <a:bodyPr>
            <a:spAutoFit/>
          </a:bodyPr>
          <a:lstStyle/>
          <a:p>
            <a:pPr algn="r">
              <a:lnSpc>
                <a:spcPct val="130000"/>
              </a:lnSpc>
              <a:defRPr/>
            </a:pPr>
            <a:r>
              <a:rPr lang="zh-CN" altLang="en-US" sz="1050">
                <a:solidFill>
                  <a:schemeClr val="bg1">
                    <a:lumMod val="95000"/>
                  </a:schemeClr>
                </a:solidFill>
                <a:latin typeface="+mj-ea"/>
                <a:ea typeface="+mj-ea"/>
              </a:rPr>
              <a:t>点击添加正文、温提示正文行距在</a:t>
            </a:r>
            <a:r>
              <a:rPr lang="en-US" altLang="zh-CN" sz="1050">
                <a:solidFill>
                  <a:schemeClr val="bg1">
                    <a:lumMod val="95000"/>
                  </a:schemeClr>
                </a:solidFill>
                <a:latin typeface="+mj-ea"/>
                <a:ea typeface="+mj-ea"/>
              </a:rPr>
              <a:t>1.2~1.3</a:t>
            </a:r>
            <a:r>
              <a:rPr lang="zh-CN" altLang="en-US" sz="1050">
                <a:solidFill>
                  <a:schemeClr val="bg1">
                    <a:lumMod val="95000"/>
                  </a:schemeClr>
                </a:solidFill>
                <a:latin typeface="+mj-ea"/>
                <a:ea typeface="+mj-ea"/>
              </a:rPr>
              <a:t>之间点击添加正文、温提示正文行距在</a:t>
            </a:r>
            <a:endParaRPr lang="zh-CN" altLang="en-US" sz="1050">
              <a:solidFill>
                <a:schemeClr val="bg1">
                  <a:lumMod val="95000"/>
                </a:schemeClr>
              </a:solidFill>
              <a:latin typeface="+mj-ea"/>
            </a:endParaRPr>
          </a:p>
        </p:txBody>
      </p:sp>
      <p:sp>
        <p:nvSpPr>
          <p:cNvPr id="19" name="文本框 18"/>
          <p:cNvSpPr txBox="1"/>
          <p:nvPr/>
        </p:nvSpPr>
        <p:spPr>
          <a:xfrm>
            <a:off x="3155950" y="4256305"/>
            <a:ext cx="2268538"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lgn="r">
              <a:defRPr/>
            </a:pPr>
            <a:r>
              <a:rPr lang="zh-CN" altLang="en-US" sz="2000" b="1">
                <a:solidFill>
                  <a:schemeClr val="bg1">
                    <a:lumMod val="95000"/>
                  </a:schemeClr>
                </a:solidFill>
                <a:latin typeface="+mj-ea"/>
                <a:ea typeface="+mj-ea"/>
              </a:rPr>
              <a:t>点击此处添加标题</a:t>
            </a:r>
            <a:endParaRPr lang="zh-CN" altLang="en-US" sz="2000" b="1">
              <a:solidFill>
                <a:schemeClr val="bg1">
                  <a:lumMod val="95000"/>
                </a:schemeClr>
              </a:solidFill>
              <a:latin typeface="+mj-ea"/>
              <a:ea typeface="+mj-ea"/>
            </a:endParaRPr>
          </a:p>
        </p:txBody>
      </p:sp>
      <p:sp>
        <p:nvSpPr>
          <p:cNvPr id="20" name="矩形 19"/>
          <p:cNvSpPr/>
          <p:nvPr/>
        </p:nvSpPr>
        <p:spPr>
          <a:xfrm>
            <a:off x="6746875" y="3570505"/>
            <a:ext cx="2947988" cy="512763"/>
          </a:xfrm>
          <a:prstGeom prst="rect">
            <a:avLst/>
          </a:prstGeom>
          <a:noFill/>
        </p:spPr>
        <p:txBody>
          <a:bodyPr>
            <a:spAutoFit/>
          </a:bodyPr>
          <a:lstStyle/>
          <a:p>
            <a:pPr>
              <a:lnSpc>
                <a:spcPct val="130000"/>
              </a:lnSpc>
              <a:defRPr/>
            </a:pPr>
            <a:r>
              <a:rPr lang="zh-CN" altLang="en-US" sz="1050">
                <a:solidFill>
                  <a:schemeClr val="bg1">
                    <a:lumMod val="95000"/>
                  </a:schemeClr>
                </a:solidFill>
                <a:latin typeface="+mj-ea"/>
                <a:ea typeface="+mj-ea"/>
              </a:rPr>
              <a:t>点击添加正文、温提示正文行距在</a:t>
            </a:r>
            <a:r>
              <a:rPr lang="en-US" altLang="zh-CN" sz="1050">
                <a:solidFill>
                  <a:schemeClr val="bg1">
                    <a:lumMod val="95000"/>
                  </a:schemeClr>
                </a:solidFill>
                <a:latin typeface="+mj-ea"/>
                <a:ea typeface="+mj-ea"/>
              </a:rPr>
              <a:t>1.2~1.3</a:t>
            </a:r>
            <a:r>
              <a:rPr lang="zh-CN" altLang="en-US" sz="1050">
                <a:solidFill>
                  <a:schemeClr val="bg1">
                    <a:lumMod val="95000"/>
                  </a:schemeClr>
                </a:solidFill>
                <a:latin typeface="+mj-ea"/>
                <a:ea typeface="+mj-ea"/>
              </a:rPr>
              <a:t>之间点击添加正文、温提示正文行距在</a:t>
            </a:r>
            <a:endParaRPr lang="zh-CN" altLang="en-US" sz="1050">
              <a:solidFill>
                <a:schemeClr val="bg1">
                  <a:lumMod val="95000"/>
                </a:schemeClr>
              </a:solidFill>
              <a:latin typeface="+mj-ea"/>
            </a:endParaRPr>
          </a:p>
        </p:txBody>
      </p:sp>
      <p:sp>
        <p:nvSpPr>
          <p:cNvPr id="21" name="文本框 20"/>
          <p:cNvSpPr txBox="1"/>
          <p:nvPr/>
        </p:nvSpPr>
        <p:spPr>
          <a:xfrm>
            <a:off x="6746875" y="3170455"/>
            <a:ext cx="2270125" cy="400050"/>
          </a:xfrm>
          <a:prstGeom prst="rect">
            <a:avLst/>
          </a:prstGeom>
        </p:spPr>
        <p:txBody>
          <a:bodyPr>
            <a:spAutoFit/>
          </a:bodyPr>
          <a:lstStyle>
            <a:defPPr>
              <a:defRPr lang="zh-CN"/>
            </a:defPPr>
            <a:lvl1pPr>
              <a:defRPr sz="2400">
                <a:solidFill>
                  <a:schemeClr val="bg2">
                    <a:lumMod val="25000"/>
                    <a:alpha val="85000"/>
                  </a:schemeClr>
                </a:solidFill>
                <a:latin typeface="+mn-ea"/>
              </a:defRPr>
            </a:lvl1pPr>
          </a:lstStyle>
          <a:p>
            <a:pPr>
              <a:defRPr/>
            </a:pPr>
            <a:r>
              <a:rPr lang="zh-CN" altLang="en-US" sz="2000" b="1">
                <a:solidFill>
                  <a:schemeClr val="bg1">
                    <a:lumMod val="95000"/>
                  </a:schemeClr>
                </a:solidFill>
                <a:latin typeface="+mj-ea"/>
                <a:ea typeface="+mj-ea"/>
              </a:rPr>
              <a:t>点击此处添加标题</a:t>
            </a:r>
            <a:endParaRPr lang="zh-CN" altLang="en-US" sz="2000" b="1">
              <a:solidFill>
                <a:schemeClr val="bg1">
                  <a:lumMod val="95000"/>
                </a:schemeClr>
              </a:solidFill>
              <a:latin typeface="+mj-ea"/>
              <a:ea typeface="+mj-ea"/>
            </a:endParaRPr>
          </a:p>
        </p:txBody>
      </p:sp>
      <p:sp>
        <p:nvSpPr>
          <p:cNvPr id="22" name="矩形 21"/>
          <p:cNvSpPr/>
          <p:nvPr/>
        </p:nvSpPr>
        <p:spPr>
          <a:xfrm>
            <a:off x="6600825" y="4908768"/>
            <a:ext cx="4532313" cy="795411"/>
          </a:xfrm>
          <a:prstGeom prst="rect">
            <a:avLst/>
          </a:prstGeom>
          <a:noFill/>
        </p:spPr>
        <p:txBody>
          <a:bodyPr>
            <a:spAutoFit/>
          </a:bodyPr>
          <a:lstStyle/>
          <a:p>
            <a:pPr algn="just">
              <a:lnSpc>
                <a:spcPct val="150000"/>
              </a:lnSpc>
            </a:pPr>
            <a:r>
              <a:rPr lang="zh-CN" altLang="en-US" sz="105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050">
                <a:latin typeface="微软雅黑 Light" panose="020b0502040204020203" pitchFamily="34" charset="-122"/>
                <a:ea typeface="微软雅黑 Light" panose="020b0502040204020203" pitchFamily="34" charset="-122"/>
              </a:rPr>
              <a:t>……</a:t>
            </a:r>
            <a:endParaRPr lang="en-US" altLang="zh-CN" sz="1050">
              <a:latin typeface="微软雅黑 Light" panose="020b0502040204020203" pitchFamily="34" charset="-122"/>
              <a:ea typeface="微软雅黑 Light" panose="020b0502040204020203" pitchFamily="34" charset="-122"/>
            </a:endParaRPr>
          </a:p>
        </p:txBody>
      </p:sp>
      <p:sp>
        <p:nvSpPr>
          <p:cNvPr id="23" name="矩形 22"/>
          <p:cNvSpPr/>
          <p:nvPr/>
        </p:nvSpPr>
        <p:spPr>
          <a:xfrm>
            <a:off x="1058863" y="2602130"/>
            <a:ext cx="4532312" cy="795411"/>
          </a:xfrm>
          <a:prstGeom prst="rect">
            <a:avLst/>
          </a:prstGeom>
          <a:noFill/>
        </p:spPr>
        <p:txBody>
          <a:bodyPr>
            <a:spAutoFit/>
          </a:bodyPr>
          <a:lstStyle/>
          <a:p>
            <a:pPr algn="just">
              <a:lnSpc>
                <a:spcPct val="150000"/>
              </a:lnSpc>
            </a:pPr>
            <a:r>
              <a:rPr lang="zh-CN" altLang="en-US" sz="105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1050">
                <a:latin typeface="微软雅黑 Light" panose="020b0502040204020203" pitchFamily="34" charset="-122"/>
                <a:ea typeface="微软雅黑 Light" panose="020b0502040204020203" pitchFamily="34" charset="-122"/>
              </a:rPr>
              <a:t>……</a:t>
            </a:r>
            <a:endParaRPr lang="en-US" altLang="zh-CN" sz="1050">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0-#ppt_w/2"/>
                                          </p:val>
                                        </p:tav>
                                        <p:tav tm="100000">
                                          <p:val>
                                            <p:strVal val="#ppt_x"/>
                                          </p:val>
                                        </p:tav>
                                      </p:tavLst>
                                    </p:anim>
                                    <p:anim calcmode="lin" valueType="num">
                                      <p:cBhvr additive="base">
                                        <p:cTn id="13" dur="10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1+#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par>
                                <p:cTn id="18" presetID="17" presetClass="entr" presetSubtype="10" fill="hold" grpId="0" nodeType="withEffect">
                                  <p:stCondLst>
                                    <p:cond delay="90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900"/>
                                  </p:stCondLst>
                                  <p:iterate type="lt">
                                    <p:tmPct val="10000"/>
                                  </p:iterate>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strVal val="#ppt_h"/>
                                          </p:val>
                                        </p:tav>
                                        <p:tav tm="100000">
                                          <p:val>
                                            <p:strVal val="#ppt_h"/>
                                          </p:val>
                                        </p:tav>
                                      </p:tavLst>
                                    </p:anim>
                                  </p:childTnLst>
                                </p:cTn>
                              </p:par>
                              <p:par>
                                <p:cTn id="26" presetID="22" presetClass="entr" presetSubtype="1" fill="hold" grpId="0" nodeType="withEffect">
                                  <p:stCondLst>
                                    <p:cond delay="120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par>
                                <p:cTn id="29" presetID="22" presetClass="entr" presetSubtype="1" fill="hold" grpId="0" nodeType="withEffect">
                                  <p:stCondLst>
                                    <p:cond delay="140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par>
                                <p:cTn id="32" presetID="41" presetClass="entr" presetSubtype="0" fill="hold" grpId="0" nodeType="withEffect">
                                  <p:stCondLst>
                                    <p:cond delay="1600"/>
                                  </p:stCondLst>
                                  <p:iterate type="lt">
                                    <p:tmPct val="1419"/>
                                  </p:iterate>
                                  <p:childTnLst>
                                    <p:set>
                                      <p:cBhvr>
                                        <p:cTn id="33" dur="1" fill="hold">
                                          <p:stCondLst>
                                            <p:cond delay="0"/>
                                          </p:stCondLst>
                                        </p:cTn>
                                        <p:tgtEl>
                                          <p:spTgt spid="22">
                                            <p:txEl>
                                              <p:pRg st="0" end="0"/>
                                            </p:txEl>
                                          </p:spTgt>
                                        </p:tgtEl>
                                        <p:attrNameLst>
                                          <p:attrName>style.visibility</p:attrName>
                                        </p:attrNameLst>
                                      </p:cBhvr>
                                      <p:to>
                                        <p:strVal val="visible"/>
                                      </p:to>
                                    </p:set>
                                    <p:anim calcmode="lin" valueType="num">
                                      <p:cBhvr>
                                        <p:cTn id="34"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xEl>
                                              <p:pRg st="0" end="0"/>
                                            </p:txEl>
                                          </p:spTgt>
                                        </p:tgtEl>
                                      </p:cBhvr>
                                    </p:animEffect>
                                  </p:childTnLst>
                                </p:cTn>
                              </p:par>
                              <p:par>
                                <p:cTn id="39" presetID="41" presetClass="entr" presetSubtype="0" fill="hold" grpId="0" nodeType="withEffect">
                                  <p:stCondLst>
                                    <p:cond delay="2000"/>
                                  </p:stCondLst>
                                  <p:iterate type="lt">
                                    <p:tmPct val="1419"/>
                                  </p:iterate>
                                  <p:childTnLst>
                                    <p:set>
                                      <p:cBhvr>
                                        <p:cTn id="40" dur="1" fill="hold">
                                          <p:stCondLst>
                                            <p:cond delay="0"/>
                                          </p:stCondLst>
                                        </p:cTn>
                                        <p:tgtEl>
                                          <p:spTgt spid="23">
                                            <p:txEl>
                                              <p:pRg st="0" end="0"/>
                                            </p:txEl>
                                          </p:spTgt>
                                        </p:tgtEl>
                                        <p:attrNameLst>
                                          <p:attrName>style.visibility</p:attrName>
                                        </p:attrNameLst>
                                      </p:cBhvr>
                                      <p:to>
                                        <p:strVal val="visible"/>
                                      </p:to>
                                    </p:set>
                                    <p:anim calcmode="lin" valueType="num">
                                      <p:cBhvr>
                                        <p:cTn id="41" dur="500" fill="hold"/>
                                        <p:tgtEl>
                                          <p:spTgt spid="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3">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P spid="22" grpId="0" build="p"/>
      <p:bldP spid="23" grpId="0" build="p"/>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组合 9"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675975" y="2351313"/>
            <a:ext cx="2158398" cy="2495892"/>
            <a:chOff x="1053083" y="2409371"/>
            <a:chExt cx="2158398" cy="2495892"/>
          </a:xfrm>
        </p:grpSpPr>
        <p:sp>
          <p:nvSpPr>
            <p:cNvPr id="11" name="Freeform 1678"/>
            <p:cNvSpPr/>
            <p:nvPr/>
          </p:nvSpPr>
          <p:spPr bwMode="auto">
            <a:xfrm>
              <a:off x="1053083" y="2409371"/>
              <a:ext cx="2158398" cy="2495892"/>
            </a:xfrm>
            <a:custGeom>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CD000"/>
            </a:solidFill>
            <a:ln>
              <a:noFill/>
            </a:ln>
          </p:spPr>
          <p:txBody>
            <a:bodyPr vert="horz" wrap="square" lIns="91440" tIns="45720" rIns="91440" bIns="45720" numCol="1" anchor="t" anchorCtr="0" compatLnSpc="1"/>
            <a:lstStyle/>
            <a:p>
              <a:endParaRPr lang="zh-CN" altLang="en-US"/>
            </a:p>
          </p:txBody>
        </p:sp>
        <p:sp>
          <p:nvSpPr>
            <p:cNvPr id="12" name="Freeform 1679"/>
            <p:cNvSpPr/>
            <p:nvPr/>
          </p:nvSpPr>
          <p:spPr bwMode="auto">
            <a:xfrm>
              <a:off x="1053083" y="3368036"/>
              <a:ext cx="2158398" cy="1157125"/>
            </a:xfrm>
            <a:custGeom>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DAB600"/>
            </a:solidFill>
            <a:ln>
              <a:noFill/>
            </a:ln>
          </p:spPr>
          <p:txBody>
            <a:bodyPr vert="horz" wrap="square" lIns="91440" tIns="45720" rIns="91440" bIns="45720" numCol="1" anchor="t" anchorCtr="0" compatLnSpc="1"/>
            <a:lstStyle/>
            <a:p>
              <a:endParaRPr lang="zh-CN" altLang="en-US"/>
            </a:p>
          </p:txBody>
        </p:sp>
        <p:sp>
          <p:nvSpPr>
            <p:cNvPr id="14" name="Freeform 1680"/>
            <p:cNvSpPr/>
            <p:nvPr/>
          </p:nvSpPr>
          <p:spPr bwMode="auto">
            <a:xfrm>
              <a:off x="1053083" y="3368036"/>
              <a:ext cx="2158398" cy="1537227"/>
            </a:xfrm>
            <a:custGeom>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DE0000"/>
            </a:solidFill>
            <a:ln>
              <a:noFill/>
            </a:ln>
          </p:spPr>
          <p:txBody>
            <a:bodyPr vert="horz" wrap="square" lIns="91440" tIns="45720" rIns="91440" bIns="45720" numCol="1" anchor="t" anchorCtr="0" compatLnSpc="1"/>
            <a:lstStyle/>
            <a:p>
              <a:endParaRPr lang="zh-CN" altLang="en-US"/>
            </a:p>
          </p:txBody>
        </p:sp>
        <p:sp>
          <p:nvSpPr>
            <p:cNvPr id="15" name="文本框 14"/>
            <p:cNvSpPr txBox="1"/>
            <p:nvPr/>
          </p:nvSpPr>
          <p:spPr>
            <a:xfrm>
              <a:off x="1698509" y="2679495"/>
              <a:ext cx="867545" cy="707886"/>
            </a:xfrm>
            <a:prstGeom prst="rect">
              <a:avLst/>
            </a:prstGeom>
            <a:noFill/>
          </p:spPr>
          <p:txBody>
            <a:bodyPr wrap="none" rtlCol="0">
              <a:spAutoFit/>
            </a:bodyPr>
            <a:lstStyle/>
            <a:p>
              <a:r>
                <a:rPr lang="en-US" altLang="zh-CN" sz="4000" b="1">
                  <a:solidFill>
                    <a:srgbClr val="FFFFFF"/>
                  </a:solidFill>
                  <a:latin typeface="Arial Black" panose="020b0a04020102020204" pitchFamily="34" charset="0"/>
                  <a:ea typeface="方正姚体" panose="02010601030101010101" pitchFamily="2" charset="-122"/>
                  <a:cs typeface="Kartika" panose="02020503030404060203" pitchFamily="18" charset="0"/>
                </a:rPr>
                <a:t>01</a:t>
              </a:r>
              <a:endParaRPr lang="zh-CN" altLang="en-US" sz="4000" b="1">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16" name="Freeform 16"/>
            <p:cNvSpPr>
              <a:spLocks noEditPoints="1"/>
            </p:cNvSpPr>
            <p:nvPr/>
          </p:nvSpPr>
          <p:spPr bwMode="auto">
            <a:xfrm>
              <a:off x="1876517" y="4037932"/>
              <a:ext cx="511527" cy="407927"/>
            </a:xfrm>
            <a:custGeom>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5">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17" name="组合 16"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6457795" y="2351313"/>
            <a:ext cx="2158398" cy="2495892"/>
            <a:chOff x="6457795" y="2351313"/>
            <a:chExt cx="2158398" cy="2495892"/>
          </a:xfrm>
        </p:grpSpPr>
        <p:sp>
          <p:nvSpPr>
            <p:cNvPr id="19" name="Freeform 1678"/>
            <p:cNvSpPr/>
            <p:nvPr/>
          </p:nvSpPr>
          <p:spPr bwMode="auto">
            <a:xfrm>
              <a:off x="6457795" y="2351313"/>
              <a:ext cx="2158398" cy="2495892"/>
            </a:xfrm>
            <a:custGeom>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CD000"/>
            </a:solidFill>
            <a:ln>
              <a:noFill/>
            </a:ln>
          </p:spPr>
          <p:txBody>
            <a:bodyPr vert="horz" wrap="square" lIns="91440" tIns="45720" rIns="91440" bIns="45720" numCol="1" anchor="t" anchorCtr="0" compatLnSpc="1"/>
            <a:lstStyle/>
            <a:p>
              <a:endParaRPr lang="zh-CN" altLang="en-US"/>
            </a:p>
          </p:txBody>
        </p:sp>
        <p:sp>
          <p:nvSpPr>
            <p:cNvPr id="20" name="Freeform 1679"/>
            <p:cNvSpPr/>
            <p:nvPr/>
          </p:nvSpPr>
          <p:spPr bwMode="auto">
            <a:xfrm>
              <a:off x="6457795" y="3309978"/>
              <a:ext cx="2158398" cy="1157125"/>
            </a:xfrm>
            <a:custGeom>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DAB600"/>
            </a:solidFill>
            <a:ln>
              <a:noFill/>
            </a:ln>
          </p:spPr>
          <p:txBody>
            <a:bodyPr vert="horz" wrap="square" lIns="91440" tIns="45720" rIns="91440" bIns="45720" numCol="1" anchor="t" anchorCtr="0" compatLnSpc="1"/>
            <a:lstStyle/>
            <a:p>
              <a:endParaRPr lang="zh-CN" altLang="en-US"/>
            </a:p>
          </p:txBody>
        </p:sp>
        <p:sp>
          <p:nvSpPr>
            <p:cNvPr id="21" name="Freeform 1680"/>
            <p:cNvSpPr/>
            <p:nvPr/>
          </p:nvSpPr>
          <p:spPr bwMode="auto">
            <a:xfrm>
              <a:off x="6457795" y="3309978"/>
              <a:ext cx="2158398" cy="1537227"/>
            </a:xfrm>
            <a:custGeom>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DE0000"/>
            </a:solidFill>
            <a:ln>
              <a:noFill/>
            </a:ln>
          </p:spPr>
          <p:txBody>
            <a:bodyPr vert="horz" wrap="square" lIns="91440" tIns="45720" rIns="91440" bIns="45720" numCol="1" anchor="t" anchorCtr="0" compatLnSpc="1"/>
            <a:lstStyle/>
            <a:p>
              <a:endParaRPr lang="zh-CN" altLang="en-US"/>
            </a:p>
          </p:txBody>
        </p:sp>
        <p:sp>
          <p:nvSpPr>
            <p:cNvPr id="22" name="文本框 21"/>
            <p:cNvSpPr txBox="1"/>
            <p:nvPr/>
          </p:nvSpPr>
          <p:spPr>
            <a:xfrm>
              <a:off x="7103221" y="2621437"/>
              <a:ext cx="867545" cy="707886"/>
            </a:xfrm>
            <a:prstGeom prst="rect">
              <a:avLst/>
            </a:prstGeom>
            <a:noFill/>
          </p:spPr>
          <p:txBody>
            <a:bodyPr wrap="none" rtlCol="0">
              <a:spAutoFit/>
            </a:bodyPr>
            <a:lstStyle/>
            <a:p>
              <a:r>
                <a:rPr lang="en-US" altLang="zh-CN" sz="4000" b="1">
                  <a:solidFill>
                    <a:srgbClr val="FFFFFF"/>
                  </a:solidFill>
                  <a:latin typeface="Arial Black" panose="020b0a04020102020204" pitchFamily="34" charset="0"/>
                  <a:ea typeface="方正姚体" panose="02010601030101010101" pitchFamily="2" charset="-122"/>
                  <a:cs typeface="Kartika" panose="02020503030404060203" pitchFamily="18" charset="0"/>
                </a:rPr>
                <a:t>03</a:t>
              </a:r>
              <a:endParaRPr lang="zh-CN" altLang="en-US" sz="4000" b="1">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23" name="Freeform 26"/>
            <p:cNvSpPr>
              <a:spLocks noEditPoints="1"/>
            </p:cNvSpPr>
            <p:nvPr/>
          </p:nvSpPr>
          <p:spPr bwMode="auto">
            <a:xfrm>
              <a:off x="7347779" y="3950561"/>
              <a:ext cx="378427" cy="397589"/>
            </a:xfrm>
            <a:custGeom>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5" name="组合 24"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9348705" y="2351313"/>
            <a:ext cx="2158398" cy="2495892"/>
            <a:chOff x="9348705" y="2351313"/>
            <a:chExt cx="2158398" cy="2495892"/>
          </a:xfrm>
        </p:grpSpPr>
        <p:sp>
          <p:nvSpPr>
            <p:cNvPr id="26" name="Freeform 1678"/>
            <p:cNvSpPr/>
            <p:nvPr/>
          </p:nvSpPr>
          <p:spPr bwMode="auto">
            <a:xfrm>
              <a:off x="9348705" y="2351313"/>
              <a:ext cx="2158398" cy="2495892"/>
            </a:xfrm>
            <a:custGeom>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CD000"/>
            </a:solidFill>
            <a:ln>
              <a:noFill/>
            </a:ln>
          </p:spPr>
          <p:txBody>
            <a:bodyPr vert="horz" wrap="square" lIns="91440" tIns="45720" rIns="91440" bIns="45720" numCol="1" anchor="t" anchorCtr="0" compatLnSpc="1"/>
            <a:lstStyle/>
            <a:p>
              <a:endParaRPr lang="zh-CN" altLang="en-US"/>
            </a:p>
          </p:txBody>
        </p:sp>
        <p:sp>
          <p:nvSpPr>
            <p:cNvPr id="27" name="Freeform 1679"/>
            <p:cNvSpPr/>
            <p:nvPr/>
          </p:nvSpPr>
          <p:spPr bwMode="auto">
            <a:xfrm>
              <a:off x="9348705" y="3309978"/>
              <a:ext cx="2158398" cy="1157125"/>
            </a:xfrm>
            <a:custGeom>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DAB600"/>
            </a:solidFill>
            <a:ln>
              <a:noFill/>
            </a:ln>
          </p:spPr>
          <p:txBody>
            <a:bodyPr vert="horz" wrap="square" lIns="91440" tIns="45720" rIns="91440" bIns="45720" numCol="1" anchor="t" anchorCtr="0" compatLnSpc="1"/>
            <a:lstStyle/>
            <a:p>
              <a:endParaRPr lang="zh-CN" altLang="en-US"/>
            </a:p>
          </p:txBody>
        </p:sp>
        <p:sp>
          <p:nvSpPr>
            <p:cNvPr id="29" name="Freeform 1680"/>
            <p:cNvSpPr/>
            <p:nvPr/>
          </p:nvSpPr>
          <p:spPr bwMode="auto">
            <a:xfrm>
              <a:off x="9348705" y="3309978"/>
              <a:ext cx="2158398" cy="1537227"/>
            </a:xfrm>
            <a:custGeom>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DE0000"/>
            </a:solidFill>
            <a:ln>
              <a:noFill/>
            </a:ln>
          </p:spPr>
          <p:txBody>
            <a:bodyPr vert="horz" wrap="square" lIns="91440" tIns="45720" rIns="91440" bIns="45720" numCol="1" anchor="t" anchorCtr="0" compatLnSpc="1"/>
            <a:lstStyle/>
            <a:p>
              <a:endParaRPr lang="zh-CN" altLang="en-US"/>
            </a:p>
          </p:txBody>
        </p:sp>
        <p:sp>
          <p:nvSpPr>
            <p:cNvPr id="30" name="文本框 29"/>
            <p:cNvSpPr txBox="1"/>
            <p:nvPr/>
          </p:nvSpPr>
          <p:spPr>
            <a:xfrm>
              <a:off x="9994131" y="2621437"/>
              <a:ext cx="867545" cy="707886"/>
            </a:xfrm>
            <a:prstGeom prst="rect">
              <a:avLst/>
            </a:prstGeom>
            <a:noFill/>
          </p:spPr>
          <p:txBody>
            <a:bodyPr wrap="none" rtlCol="0">
              <a:spAutoFit/>
            </a:bodyPr>
            <a:lstStyle/>
            <a:p>
              <a:r>
                <a:rPr lang="en-US" altLang="zh-CN" sz="4000" b="1">
                  <a:solidFill>
                    <a:srgbClr val="FFFFFF"/>
                  </a:solidFill>
                  <a:latin typeface="Arial Black" panose="020b0a04020102020204" pitchFamily="34" charset="0"/>
                  <a:ea typeface="方正姚体" panose="02010601030101010101" pitchFamily="2" charset="-122"/>
                  <a:cs typeface="Kartika" panose="02020503030404060203" pitchFamily="18" charset="0"/>
                </a:rPr>
                <a:t>04</a:t>
              </a:r>
              <a:endParaRPr lang="zh-CN" altLang="en-US" sz="4000" b="1">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31" name="Freeform 48"/>
            <p:cNvSpPr>
              <a:spLocks noEditPoints="1"/>
            </p:cNvSpPr>
            <p:nvPr/>
          </p:nvSpPr>
          <p:spPr bwMode="auto">
            <a:xfrm>
              <a:off x="10202260" y="3862605"/>
              <a:ext cx="451286" cy="431971"/>
            </a:xfrm>
            <a:custGeom>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2" name="组合 31" descr="e7d195523061f1c0deeec63e560781cfd59afb0ea006f2a87ABB68BF51EA6619813959095094C18C62A12F549504892A4AAA8C1554C6663626E05CA27F281A14E6983772AFC3FB97135759321DEA3D70145073B7709DEAFA1D499B22DD4C0A91992C77CDD87542866AC7CFC3BB6ACAC6FFCB8FDDA96A494CAB5B85B9E84A2A2B379F5C510CD0903B"/>
          <p:cNvGrpSpPr/>
          <p:nvPr/>
        </p:nvGrpSpPr>
        <p:grpSpPr>
          <a:xfrm>
            <a:off x="3566885" y="2351313"/>
            <a:ext cx="2158398" cy="2495892"/>
            <a:chOff x="3566885" y="2351313"/>
            <a:chExt cx="2158398" cy="2495892"/>
          </a:xfrm>
        </p:grpSpPr>
        <p:sp>
          <p:nvSpPr>
            <p:cNvPr id="33" name="Freeform 1678"/>
            <p:cNvSpPr/>
            <p:nvPr/>
          </p:nvSpPr>
          <p:spPr bwMode="auto">
            <a:xfrm>
              <a:off x="3566885" y="2351313"/>
              <a:ext cx="2158398" cy="2495892"/>
            </a:xfrm>
            <a:custGeom>
              <a:gdLst>
                <a:gd name="T0" fmla="*/ 0 w 1925"/>
                <a:gd name="T1" fmla="*/ 564 h 2226"/>
                <a:gd name="T2" fmla="*/ 971 w 1925"/>
                <a:gd name="T3" fmla="*/ 0 h 2226"/>
                <a:gd name="T4" fmla="*/ 1925 w 1925"/>
                <a:gd name="T5" fmla="*/ 564 h 2226"/>
                <a:gd name="T6" fmla="*/ 1925 w 1925"/>
                <a:gd name="T7" fmla="*/ 1661 h 2226"/>
                <a:gd name="T8" fmla="*/ 971 w 1925"/>
                <a:gd name="T9" fmla="*/ 2226 h 2226"/>
                <a:gd name="T10" fmla="*/ 0 w 1925"/>
                <a:gd name="T11" fmla="*/ 1661 h 2226"/>
                <a:gd name="T12" fmla="*/ 0 w 1925"/>
                <a:gd name="T13" fmla="*/ 564 h 2226"/>
              </a:gdLst>
              <a:cxnLst>
                <a:cxn ang="0">
                  <a:pos x="T0" y="T1"/>
                </a:cxn>
                <a:cxn ang="0">
                  <a:pos x="T2" y="T3"/>
                </a:cxn>
                <a:cxn ang="0">
                  <a:pos x="T4" y="T5"/>
                </a:cxn>
                <a:cxn ang="0">
                  <a:pos x="T6" y="T7"/>
                </a:cxn>
                <a:cxn ang="0">
                  <a:pos x="T8" y="T9"/>
                </a:cxn>
                <a:cxn ang="0">
                  <a:pos x="T10" y="T11"/>
                </a:cxn>
                <a:cxn ang="0">
                  <a:pos x="T12" y="T13"/>
                </a:cxn>
              </a:cxnLst>
              <a:rect l="0" t="0" r="r" b="b"/>
              <a:pathLst>
                <a:path w="1925" h="2226">
                  <a:moveTo>
                    <a:pt x="0" y="564"/>
                  </a:moveTo>
                  <a:lnTo>
                    <a:pt x="971" y="0"/>
                  </a:lnTo>
                  <a:lnTo>
                    <a:pt x="1925" y="564"/>
                  </a:lnTo>
                  <a:lnTo>
                    <a:pt x="1925" y="1661"/>
                  </a:lnTo>
                  <a:lnTo>
                    <a:pt x="971" y="2226"/>
                  </a:lnTo>
                  <a:lnTo>
                    <a:pt x="0" y="1661"/>
                  </a:lnTo>
                  <a:lnTo>
                    <a:pt x="0" y="564"/>
                  </a:lnTo>
                  <a:close/>
                </a:path>
              </a:pathLst>
            </a:custGeom>
            <a:solidFill>
              <a:srgbClr val="FCD000"/>
            </a:solidFill>
            <a:ln>
              <a:noFill/>
            </a:ln>
          </p:spPr>
          <p:txBody>
            <a:bodyPr vert="horz" wrap="square" lIns="91440" tIns="45720" rIns="91440" bIns="45720" numCol="1" anchor="t" anchorCtr="0" compatLnSpc="1"/>
            <a:lstStyle/>
            <a:p>
              <a:endParaRPr lang="zh-CN" altLang="en-US"/>
            </a:p>
          </p:txBody>
        </p:sp>
        <p:sp>
          <p:nvSpPr>
            <p:cNvPr id="34" name="Freeform 1679"/>
            <p:cNvSpPr/>
            <p:nvPr/>
          </p:nvSpPr>
          <p:spPr bwMode="auto">
            <a:xfrm>
              <a:off x="3566885" y="3309978"/>
              <a:ext cx="2158398" cy="1157125"/>
            </a:xfrm>
            <a:custGeom>
              <a:gdLst>
                <a:gd name="T0" fmla="*/ 1327 w 1925"/>
                <a:gd name="T1" fmla="*/ 0 h 1032"/>
                <a:gd name="T2" fmla="*/ 1327 w 1925"/>
                <a:gd name="T3" fmla="*/ 80 h 1032"/>
                <a:gd name="T4" fmla="*/ 971 w 1925"/>
                <a:gd name="T5" fmla="*/ 242 h 1032"/>
                <a:gd name="T6" fmla="*/ 599 w 1925"/>
                <a:gd name="T7" fmla="*/ 80 h 1032"/>
                <a:gd name="T8" fmla="*/ 599 w 1925"/>
                <a:gd name="T9" fmla="*/ 0 h 1032"/>
                <a:gd name="T10" fmla="*/ 0 w 1925"/>
                <a:gd name="T11" fmla="*/ 0 h 1032"/>
                <a:gd name="T12" fmla="*/ 0 w 1925"/>
                <a:gd name="T13" fmla="*/ 613 h 1032"/>
                <a:gd name="T14" fmla="*/ 971 w 1925"/>
                <a:gd name="T15" fmla="*/ 1032 h 1032"/>
                <a:gd name="T16" fmla="*/ 1925 w 1925"/>
                <a:gd name="T17" fmla="*/ 613 h 1032"/>
                <a:gd name="T18" fmla="*/ 1925 w 1925"/>
                <a:gd name="T19" fmla="*/ 0 h 1032"/>
                <a:gd name="T20" fmla="*/ 1327 w 1925"/>
                <a:gd name="T21" fmla="*/ 0 h 10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032">
                  <a:moveTo>
                    <a:pt x="1327" y="0"/>
                  </a:moveTo>
                  <a:lnTo>
                    <a:pt x="1327" y="80"/>
                  </a:lnTo>
                  <a:lnTo>
                    <a:pt x="971" y="242"/>
                  </a:lnTo>
                  <a:lnTo>
                    <a:pt x="599" y="80"/>
                  </a:lnTo>
                  <a:lnTo>
                    <a:pt x="599" y="0"/>
                  </a:lnTo>
                  <a:lnTo>
                    <a:pt x="0" y="0"/>
                  </a:lnTo>
                  <a:lnTo>
                    <a:pt x="0" y="613"/>
                  </a:lnTo>
                  <a:lnTo>
                    <a:pt x="971" y="1032"/>
                  </a:lnTo>
                  <a:lnTo>
                    <a:pt x="1925" y="613"/>
                  </a:lnTo>
                  <a:lnTo>
                    <a:pt x="1925" y="0"/>
                  </a:lnTo>
                  <a:lnTo>
                    <a:pt x="1327" y="0"/>
                  </a:lnTo>
                  <a:close/>
                </a:path>
              </a:pathLst>
            </a:custGeom>
            <a:solidFill>
              <a:srgbClr val="DAB600"/>
            </a:solidFill>
            <a:ln>
              <a:noFill/>
            </a:ln>
          </p:spPr>
          <p:txBody>
            <a:bodyPr vert="horz" wrap="square" lIns="91440" tIns="45720" rIns="91440" bIns="45720" numCol="1" anchor="t" anchorCtr="0" compatLnSpc="1"/>
            <a:lstStyle/>
            <a:p>
              <a:endParaRPr lang="zh-CN" altLang="en-US"/>
            </a:p>
          </p:txBody>
        </p:sp>
        <p:sp>
          <p:nvSpPr>
            <p:cNvPr id="35" name="Freeform 1680"/>
            <p:cNvSpPr/>
            <p:nvPr/>
          </p:nvSpPr>
          <p:spPr bwMode="auto">
            <a:xfrm>
              <a:off x="3566885" y="3309978"/>
              <a:ext cx="2158398" cy="1537227"/>
            </a:xfrm>
            <a:custGeom>
              <a:gdLst>
                <a:gd name="T0" fmla="*/ 1327 w 1925"/>
                <a:gd name="T1" fmla="*/ 0 h 1371"/>
                <a:gd name="T2" fmla="*/ 1327 w 1925"/>
                <a:gd name="T3" fmla="*/ 96 h 1371"/>
                <a:gd name="T4" fmla="*/ 971 w 1925"/>
                <a:gd name="T5" fmla="*/ 322 h 1371"/>
                <a:gd name="T6" fmla="*/ 599 w 1925"/>
                <a:gd name="T7" fmla="*/ 96 h 1371"/>
                <a:gd name="T8" fmla="*/ 599 w 1925"/>
                <a:gd name="T9" fmla="*/ 0 h 1371"/>
                <a:gd name="T10" fmla="*/ 0 w 1925"/>
                <a:gd name="T11" fmla="*/ 0 h 1371"/>
                <a:gd name="T12" fmla="*/ 0 w 1925"/>
                <a:gd name="T13" fmla="*/ 806 h 1371"/>
                <a:gd name="T14" fmla="*/ 971 w 1925"/>
                <a:gd name="T15" fmla="*/ 1371 h 1371"/>
                <a:gd name="T16" fmla="*/ 1925 w 1925"/>
                <a:gd name="T17" fmla="*/ 806 h 1371"/>
                <a:gd name="T18" fmla="*/ 1925 w 1925"/>
                <a:gd name="T19" fmla="*/ 0 h 1371"/>
                <a:gd name="T20" fmla="*/ 1327 w 1925"/>
                <a:gd name="T21" fmla="*/ 0 h 1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5" h="1371">
                  <a:moveTo>
                    <a:pt x="1327" y="0"/>
                  </a:moveTo>
                  <a:lnTo>
                    <a:pt x="1327" y="96"/>
                  </a:lnTo>
                  <a:lnTo>
                    <a:pt x="971" y="322"/>
                  </a:lnTo>
                  <a:lnTo>
                    <a:pt x="599" y="96"/>
                  </a:lnTo>
                  <a:lnTo>
                    <a:pt x="599" y="0"/>
                  </a:lnTo>
                  <a:lnTo>
                    <a:pt x="0" y="0"/>
                  </a:lnTo>
                  <a:lnTo>
                    <a:pt x="0" y="806"/>
                  </a:lnTo>
                  <a:lnTo>
                    <a:pt x="971" y="1371"/>
                  </a:lnTo>
                  <a:lnTo>
                    <a:pt x="1925" y="806"/>
                  </a:lnTo>
                  <a:lnTo>
                    <a:pt x="1925" y="0"/>
                  </a:lnTo>
                  <a:lnTo>
                    <a:pt x="1327" y="0"/>
                  </a:lnTo>
                  <a:close/>
                </a:path>
              </a:pathLst>
            </a:custGeom>
            <a:solidFill>
              <a:srgbClr val="DE0000"/>
            </a:solidFill>
            <a:ln>
              <a:noFill/>
            </a:ln>
          </p:spPr>
          <p:txBody>
            <a:bodyPr vert="horz" wrap="square" lIns="91440" tIns="45720" rIns="91440" bIns="45720" numCol="1" anchor="t" anchorCtr="0" compatLnSpc="1"/>
            <a:lstStyle/>
            <a:p>
              <a:endParaRPr lang="zh-CN" altLang="en-US"/>
            </a:p>
          </p:txBody>
        </p:sp>
        <p:sp>
          <p:nvSpPr>
            <p:cNvPr id="36" name="文本框 35"/>
            <p:cNvSpPr txBox="1"/>
            <p:nvPr/>
          </p:nvSpPr>
          <p:spPr>
            <a:xfrm>
              <a:off x="4212311" y="2621437"/>
              <a:ext cx="867545" cy="707886"/>
            </a:xfrm>
            <a:prstGeom prst="rect">
              <a:avLst/>
            </a:prstGeom>
            <a:noFill/>
          </p:spPr>
          <p:txBody>
            <a:bodyPr wrap="none" rtlCol="0">
              <a:spAutoFit/>
            </a:bodyPr>
            <a:lstStyle/>
            <a:p>
              <a:r>
                <a:rPr lang="en-US" altLang="zh-CN" sz="4000" b="1">
                  <a:solidFill>
                    <a:srgbClr val="FFFFFF"/>
                  </a:solidFill>
                  <a:latin typeface="Arial Black" panose="020b0a04020102020204" pitchFamily="34" charset="0"/>
                  <a:ea typeface="方正姚体" panose="02010601030101010101" pitchFamily="2" charset="-122"/>
                  <a:cs typeface="Kartika" panose="02020503030404060203" pitchFamily="18" charset="0"/>
                </a:rPr>
                <a:t>02</a:t>
              </a:r>
              <a:endParaRPr lang="zh-CN" altLang="en-US" sz="4000" b="1">
                <a:gradFill>
                  <a:gsLst>
                    <a:gs pos="29000">
                      <a:srgbClr val="B91319"/>
                    </a:gs>
                    <a:gs pos="0">
                      <a:srgbClr val="DC1218"/>
                    </a:gs>
                    <a:gs pos="79000">
                      <a:srgbClr val="9E0E18"/>
                    </a:gs>
                    <a:gs pos="58000">
                      <a:srgbClr val="A61319"/>
                    </a:gs>
                    <a:gs pos="100000">
                      <a:srgbClr val="901518"/>
                    </a:gs>
                  </a:gsLst>
                  <a:path path="circle">
                    <a:fillToRect l="50000" t="50000" r="50000" b="50000"/>
                  </a:path>
                </a:gradFill>
                <a:latin typeface="Arial Black" panose="020b0a04020102020204" pitchFamily="34" charset="0"/>
                <a:ea typeface="方正姚体" panose="02010601030101010101" pitchFamily="2" charset="-122"/>
                <a:cs typeface="Kartika" panose="02020503030404060203" pitchFamily="18" charset="0"/>
              </a:endParaRPr>
            </a:p>
          </p:txBody>
        </p:sp>
        <p:sp>
          <p:nvSpPr>
            <p:cNvPr id="37" name="Freeform 61"/>
            <p:cNvSpPr>
              <a:spLocks noEditPoints="1"/>
            </p:cNvSpPr>
            <p:nvPr/>
          </p:nvSpPr>
          <p:spPr bwMode="auto">
            <a:xfrm>
              <a:off x="4415501" y="3950561"/>
              <a:ext cx="461163" cy="527410"/>
            </a:xfrm>
            <a:custGeom>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rgbClr val="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rial" panose="020b0604020202020204" pitchFamily="34" charset="0"/>
                <a:cs typeface="Arial" panose="020b0604020202020204" pitchFamily="34" charset="0"/>
              </a:endParaRPr>
            </a:p>
          </p:txBody>
        </p:sp>
      </p:grpSp>
      <p:sp>
        <p:nvSpPr>
          <p:cNvPr id="38" name="文本框 37"/>
          <p:cNvSpPr txBox="1"/>
          <p:nvPr/>
        </p:nvSpPr>
        <p:spPr>
          <a:xfrm>
            <a:off x="622726" y="5155644"/>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566885" y="5155644"/>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460873" y="5155644"/>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405032" y="5155644"/>
            <a:ext cx="2339102" cy="1261884"/>
          </a:xfrm>
          <a:prstGeom prst="rect">
            <a:avLst/>
          </a:prstGeom>
          <a:noFill/>
          <a:effectLst/>
        </p:spPr>
        <p:txBody>
          <a:bodyPr wrap="none" rtlCol="0">
            <a:spAutoFit/>
          </a:bodyPr>
          <a:lstStyle/>
          <a:p>
            <a:r>
              <a:rPr lang="zh-CN" altLang="en-US" sz="2000">
                <a:solidFill>
                  <a:schemeClr val="tx1">
                    <a:lumMod val="85000"/>
                    <a:lumOff val="1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 presetClass="entr" presetSubtype="4" decel="2800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ppt_x"/>
                                          </p:val>
                                        </p:tav>
                                        <p:tav tm="100000">
                                          <p:val>
                                            <p:strVal val="#ppt_x"/>
                                          </p:val>
                                        </p:tav>
                                      </p:tavLst>
                                    </p:anim>
                                    <p:anim calcmode="lin" valueType="num">
                                      <p:cBhvr additive="base">
                                        <p:cTn id="13" dur="75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decel="28000" fill="hold" nodeType="withEffect">
                                  <p:stCondLst>
                                    <p:cond delay="25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750" fill="hold"/>
                                        <p:tgtEl>
                                          <p:spTgt spid="32"/>
                                        </p:tgtEl>
                                        <p:attrNameLst>
                                          <p:attrName>ppt_x</p:attrName>
                                        </p:attrNameLst>
                                      </p:cBhvr>
                                      <p:tavLst>
                                        <p:tav tm="0">
                                          <p:val>
                                            <p:strVal val="#ppt_x"/>
                                          </p:val>
                                        </p:tav>
                                        <p:tav tm="100000">
                                          <p:val>
                                            <p:strVal val="#ppt_x"/>
                                          </p:val>
                                        </p:tav>
                                      </p:tavLst>
                                    </p:anim>
                                    <p:anim calcmode="lin" valueType="num">
                                      <p:cBhvr additive="base">
                                        <p:cTn id="17" dur="750" fill="hold"/>
                                        <p:tgtEl>
                                          <p:spTgt spid="32"/>
                                        </p:tgtEl>
                                        <p:attrNameLst>
                                          <p:attrName>ppt_y</p:attrName>
                                        </p:attrNameLst>
                                      </p:cBhvr>
                                      <p:tavLst>
                                        <p:tav tm="0">
                                          <p:val>
                                            <p:strVal val="1+#ppt_h/2"/>
                                          </p:val>
                                        </p:tav>
                                        <p:tav tm="100000">
                                          <p:val>
                                            <p:strVal val="#ppt_y"/>
                                          </p:val>
                                        </p:tav>
                                      </p:tavLst>
                                    </p:anim>
                                  </p:childTnLst>
                                </p:cTn>
                              </p:par>
                              <p:par>
                                <p:cTn id="18" presetID="2" presetClass="entr" presetSubtype="4" decel="28000" fill="hold" nodeType="withEffect">
                                  <p:stCondLst>
                                    <p:cond delay="50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ppt_x"/>
                                          </p:val>
                                        </p:tav>
                                        <p:tav tm="100000">
                                          <p:val>
                                            <p:strVal val="#ppt_x"/>
                                          </p:val>
                                        </p:tav>
                                      </p:tavLst>
                                    </p:anim>
                                    <p:anim calcmode="lin" valueType="num">
                                      <p:cBhvr additive="base">
                                        <p:cTn id="21" dur="75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decel="28000" fill="hold" nodeType="withEffect">
                                  <p:stCondLst>
                                    <p:cond delay="75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750" fill="hold"/>
                                        <p:tgtEl>
                                          <p:spTgt spid="25"/>
                                        </p:tgtEl>
                                        <p:attrNameLst>
                                          <p:attrName>ppt_x</p:attrName>
                                        </p:attrNameLst>
                                      </p:cBhvr>
                                      <p:tavLst>
                                        <p:tav tm="0">
                                          <p:val>
                                            <p:strVal val="#ppt_x"/>
                                          </p:val>
                                        </p:tav>
                                        <p:tav tm="100000">
                                          <p:val>
                                            <p:strVal val="#ppt_x"/>
                                          </p:val>
                                        </p:tav>
                                      </p:tavLst>
                                    </p:anim>
                                    <p:anim calcmode="lin" valueType="num">
                                      <p:cBhvr additive="base">
                                        <p:cTn id="25" dur="750" fill="hold"/>
                                        <p:tgtEl>
                                          <p:spTgt spid="25"/>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500"/>
                            </p:stCondLst>
                            <p:childTnLst>
                              <p:par>
                                <p:cTn id="27" presetID="50" presetClass="entr" presetSubtype="0" decel="10000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1000" fill="hold"/>
                                        <p:tgtEl>
                                          <p:spTgt spid="38"/>
                                        </p:tgtEl>
                                        <p:attrNameLst>
                                          <p:attrName>ppt_w</p:attrName>
                                        </p:attrNameLst>
                                      </p:cBhvr>
                                      <p:tavLst>
                                        <p:tav tm="0">
                                          <p:val>
                                            <p:strVal val="#ppt_w+.3"/>
                                          </p:val>
                                        </p:tav>
                                        <p:tav tm="100000">
                                          <p:val>
                                            <p:strVal val="#ppt_w"/>
                                          </p:val>
                                        </p:tav>
                                      </p:tavLst>
                                    </p:anim>
                                    <p:anim calcmode="lin" valueType="num">
                                      <p:cBhvr>
                                        <p:cTn id="30" dur="1000" fill="hold"/>
                                        <p:tgtEl>
                                          <p:spTgt spid="38"/>
                                        </p:tgtEl>
                                        <p:attrNameLst>
                                          <p:attrName>ppt_h</p:attrName>
                                        </p:attrNameLst>
                                      </p:cBhvr>
                                      <p:tavLst>
                                        <p:tav tm="0">
                                          <p:val>
                                            <p:strVal val="#ppt_h"/>
                                          </p:val>
                                        </p:tav>
                                        <p:tav tm="100000">
                                          <p:val>
                                            <p:strVal val="#ppt_h"/>
                                          </p:val>
                                        </p:tav>
                                      </p:tavLst>
                                    </p:anim>
                                    <p:animEffect transition="in" filter="fade">
                                      <p:cBhvr>
                                        <p:cTn id="31" dur="1000"/>
                                        <p:tgtEl>
                                          <p:spTgt spid="38"/>
                                        </p:tgtEl>
                                      </p:cBhvr>
                                    </p:animEffect>
                                  </p:childTnLst>
                                </p:cTn>
                              </p:par>
                              <p:par>
                                <p:cTn id="32" presetID="50" presetClass="entr" presetSubtype="0" decel="100000"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 calcmode="lin" valueType="num">
                                      <p:cBhvr>
                                        <p:cTn id="34" dur="1000" fill="hold"/>
                                        <p:tgtEl>
                                          <p:spTgt spid="39"/>
                                        </p:tgtEl>
                                        <p:attrNameLst>
                                          <p:attrName>ppt_w</p:attrName>
                                        </p:attrNameLst>
                                      </p:cBhvr>
                                      <p:tavLst>
                                        <p:tav tm="0">
                                          <p:val>
                                            <p:strVal val="#ppt_w+.3"/>
                                          </p:val>
                                        </p:tav>
                                        <p:tav tm="100000">
                                          <p:val>
                                            <p:strVal val="#ppt_w"/>
                                          </p:val>
                                        </p:tav>
                                      </p:tavLst>
                                    </p:anim>
                                    <p:anim calcmode="lin" valueType="num">
                                      <p:cBhvr>
                                        <p:cTn id="35" dur="1000" fill="hold"/>
                                        <p:tgtEl>
                                          <p:spTgt spid="39"/>
                                        </p:tgtEl>
                                        <p:attrNameLst>
                                          <p:attrName>ppt_h</p:attrName>
                                        </p:attrNameLst>
                                      </p:cBhvr>
                                      <p:tavLst>
                                        <p:tav tm="0">
                                          <p:val>
                                            <p:strVal val="#ppt_h"/>
                                          </p:val>
                                        </p:tav>
                                        <p:tav tm="100000">
                                          <p:val>
                                            <p:strVal val="#ppt_h"/>
                                          </p:val>
                                        </p:tav>
                                      </p:tavLst>
                                    </p:anim>
                                    <p:animEffect transition="in" filter="fade">
                                      <p:cBhvr>
                                        <p:cTn id="36" dur="1000"/>
                                        <p:tgtEl>
                                          <p:spTgt spid="39"/>
                                        </p:tgtEl>
                                      </p:cBhvr>
                                    </p:animEffect>
                                  </p:childTnLst>
                                </p:cTn>
                              </p:par>
                              <p:par>
                                <p:cTn id="37" presetID="50" presetClass="entr" presetSubtype="0" decel="100000" fill="hold" grpId="0" nodeType="withEffect">
                                  <p:stCondLst>
                                    <p:cond delay="50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strVal val="#ppt_w+.3"/>
                                          </p:val>
                                        </p:tav>
                                        <p:tav tm="100000">
                                          <p:val>
                                            <p:strVal val="#ppt_w"/>
                                          </p:val>
                                        </p:tav>
                                      </p:tavLst>
                                    </p:anim>
                                    <p:anim calcmode="lin" valueType="num">
                                      <p:cBhvr>
                                        <p:cTn id="40" dur="1000" fill="hold"/>
                                        <p:tgtEl>
                                          <p:spTgt spid="40"/>
                                        </p:tgtEl>
                                        <p:attrNameLst>
                                          <p:attrName>ppt_h</p:attrName>
                                        </p:attrNameLst>
                                      </p:cBhvr>
                                      <p:tavLst>
                                        <p:tav tm="0">
                                          <p:val>
                                            <p:strVal val="#ppt_h"/>
                                          </p:val>
                                        </p:tav>
                                        <p:tav tm="100000">
                                          <p:val>
                                            <p:strVal val="#ppt_h"/>
                                          </p:val>
                                        </p:tav>
                                      </p:tavLst>
                                    </p:anim>
                                    <p:animEffect transition="in" filter="fade">
                                      <p:cBhvr>
                                        <p:cTn id="41" dur="1000"/>
                                        <p:tgtEl>
                                          <p:spTgt spid="40"/>
                                        </p:tgtEl>
                                      </p:cBhvr>
                                    </p:animEffect>
                                  </p:childTnLst>
                                </p:cTn>
                              </p:par>
                              <p:par>
                                <p:cTn id="42" presetID="50" presetClass="entr" presetSubtype="0" decel="100000" fill="hold" grpId="0" nodeType="withEffect">
                                  <p:stCondLst>
                                    <p:cond delay="750"/>
                                  </p:stCondLst>
                                  <p:childTnLst>
                                    <p:set>
                                      <p:cBhvr>
                                        <p:cTn id="43" dur="1" fill="hold">
                                          <p:stCondLst>
                                            <p:cond delay="0"/>
                                          </p:stCondLst>
                                        </p:cTn>
                                        <p:tgtEl>
                                          <p:spTgt spid="41"/>
                                        </p:tgtEl>
                                        <p:attrNameLst>
                                          <p:attrName>style.visibility</p:attrName>
                                        </p:attrNameLst>
                                      </p:cBhvr>
                                      <p:to>
                                        <p:strVal val="visible"/>
                                      </p:to>
                                    </p:set>
                                    <p:anim calcmode="lin" valueType="num">
                                      <p:cBhvr>
                                        <p:cTn id="44" dur="1000" fill="hold"/>
                                        <p:tgtEl>
                                          <p:spTgt spid="41"/>
                                        </p:tgtEl>
                                        <p:attrNameLst>
                                          <p:attrName>ppt_w</p:attrName>
                                        </p:attrNameLst>
                                      </p:cBhvr>
                                      <p:tavLst>
                                        <p:tav tm="0">
                                          <p:val>
                                            <p:strVal val="#ppt_w+.3"/>
                                          </p:val>
                                        </p:tav>
                                        <p:tav tm="100000">
                                          <p:val>
                                            <p:strVal val="#ppt_w"/>
                                          </p:val>
                                        </p:tav>
                                      </p:tavLst>
                                    </p:anim>
                                    <p:anim calcmode="lin" valueType="num">
                                      <p:cBhvr>
                                        <p:cTn id="45" dur="1000" fill="hold"/>
                                        <p:tgtEl>
                                          <p:spTgt spid="41"/>
                                        </p:tgtEl>
                                        <p:attrNameLst>
                                          <p:attrName>ppt_h</p:attrName>
                                        </p:attrNameLst>
                                      </p:cBhvr>
                                      <p:tavLst>
                                        <p:tav tm="0">
                                          <p:val>
                                            <p:strVal val="#ppt_h"/>
                                          </p:val>
                                        </p:tav>
                                        <p:tav tm="100000">
                                          <p:val>
                                            <p:strVal val="#ppt_h"/>
                                          </p:val>
                                        </p:tav>
                                      </p:tavLst>
                                    </p:anim>
                                    <p:animEffect transition="in" filter="fade">
                                      <p:cBhvr>
                                        <p:cTn id="4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组合 9"/>
          <p:cNvGrpSpPr/>
          <p:nvPr/>
        </p:nvGrpSpPr>
        <p:grpSpPr>
          <a:xfrm>
            <a:off x="2763935" y="1544429"/>
            <a:ext cx="5136877" cy="4975537"/>
            <a:chOff x="3136468" y="1202248"/>
            <a:chExt cx="5136877" cy="4975537"/>
          </a:xfrm>
          <a:solidFill>
            <a:srgbClr val="FCD000"/>
          </a:solidFill>
        </p:grpSpPr>
        <p:sp>
          <p:nvSpPr>
            <p:cNvPr id="11" name="椭圆 10"/>
            <p:cNvSpPr/>
            <p:nvPr/>
          </p:nvSpPr>
          <p:spPr>
            <a:xfrm>
              <a:off x="6675394" y="2341554"/>
              <a:ext cx="418311" cy="418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椭圆 11"/>
            <p:cNvSpPr/>
            <p:nvPr/>
          </p:nvSpPr>
          <p:spPr>
            <a:xfrm>
              <a:off x="5495752" y="3480860"/>
              <a:ext cx="418311" cy="418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4316110" y="4620166"/>
              <a:ext cx="418311" cy="418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椭圆 14"/>
            <p:cNvSpPr/>
            <p:nvPr/>
          </p:nvSpPr>
          <p:spPr>
            <a:xfrm>
              <a:off x="3136468" y="5759474"/>
              <a:ext cx="418311" cy="418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7855034" y="1202248"/>
              <a:ext cx="418311" cy="4183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17" name="直接箭头连接符 16"/>
          <p:cNvCxnSpPr/>
          <p:nvPr/>
        </p:nvCxnSpPr>
        <p:spPr>
          <a:xfrm flipH="1">
            <a:off x="584999" y="1953970"/>
            <a:ext cx="6136175" cy="0"/>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84999" y="4133578"/>
            <a:ext cx="3968069" cy="0"/>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829981" y="6218295"/>
            <a:ext cx="7063584" cy="0"/>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914698" y="3823041"/>
            <a:ext cx="4978867" cy="0"/>
          </a:xfrm>
          <a:prstGeom prst="straightConnector1">
            <a:avLst/>
          </a:prstGeom>
          <a:ln>
            <a:solidFill>
              <a:srgbClr val="DE000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2970564" y="5148808"/>
            <a:ext cx="1184695" cy="1184695"/>
            <a:chOff x="3343097" y="4806627"/>
            <a:chExt cx="1184695" cy="1184695"/>
          </a:xfrm>
        </p:grpSpPr>
        <p:sp>
          <p:nvSpPr>
            <p:cNvPr id="23" name="椭圆 22"/>
            <p:cNvSpPr/>
            <p:nvPr/>
          </p:nvSpPr>
          <p:spPr>
            <a:xfrm>
              <a:off x="3343097" y="4806627"/>
              <a:ext cx="1184695" cy="1184695"/>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3451447" y="5129273"/>
              <a:ext cx="913401" cy="584775"/>
            </a:xfrm>
            <a:prstGeom prst="rect">
              <a:avLst/>
            </a:prstGeom>
          </p:spPr>
          <p:txBody>
            <a:bodyPr wrap="square">
              <a:spAutoFit/>
            </a:bodyPr>
            <a:lstStyle/>
            <a:p>
              <a:pPr algn="ctr"/>
              <a:r>
                <a:rPr lang="en-US" altLang="zh-CN" sz="3200" b="1">
                  <a:solidFill>
                    <a:prstClr val="white"/>
                  </a:solidFill>
                  <a:latin typeface="Agency FB" panose="020b0503020202020204" pitchFamily="34" charset="0"/>
                  <a:ea typeface="微软雅黑" panose="020b0503020204020204" pitchFamily="34" charset="-122"/>
                </a:rPr>
                <a:t>01</a:t>
              </a:r>
              <a:endParaRPr lang="zh-CN" altLang="en-US" sz="3200" b="1">
                <a:solidFill>
                  <a:prstClr val="white"/>
                </a:solidFill>
                <a:latin typeface="Agency FB" panose="020b0503020202020204" pitchFamily="34" charset="0"/>
                <a:ea typeface="微软雅黑" panose="020b0503020204020204" pitchFamily="34" charset="-122"/>
              </a:endParaRPr>
            </a:p>
          </p:txBody>
        </p:sp>
      </p:grpSp>
      <p:grpSp>
        <p:nvGrpSpPr>
          <p:cNvPr id="26" name="组合 25"/>
          <p:cNvGrpSpPr/>
          <p:nvPr/>
        </p:nvGrpSpPr>
        <p:grpSpPr>
          <a:xfrm>
            <a:off x="4150206" y="4009502"/>
            <a:ext cx="1184695" cy="1184695"/>
            <a:chOff x="4522739" y="3667321"/>
            <a:chExt cx="1184695" cy="1184695"/>
          </a:xfrm>
        </p:grpSpPr>
        <p:sp>
          <p:nvSpPr>
            <p:cNvPr id="27" name="椭圆 26"/>
            <p:cNvSpPr/>
            <p:nvPr/>
          </p:nvSpPr>
          <p:spPr>
            <a:xfrm>
              <a:off x="4522739" y="3667321"/>
              <a:ext cx="1184695" cy="1184695"/>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4626200" y="3967280"/>
              <a:ext cx="977771" cy="584775"/>
            </a:xfrm>
            <a:prstGeom prst="rect">
              <a:avLst/>
            </a:prstGeom>
          </p:spPr>
          <p:txBody>
            <a:bodyPr wrap="square">
              <a:spAutoFit/>
            </a:bodyPr>
            <a:lstStyle/>
            <a:p>
              <a:pPr algn="ctr"/>
              <a:r>
                <a:rPr lang="en-US" altLang="zh-CN" sz="3200" b="1">
                  <a:solidFill>
                    <a:prstClr val="white"/>
                  </a:solidFill>
                  <a:latin typeface="Agency FB" panose="020b0503020202020204" pitchFamily="34" charset="0"/>
                  <a:ea typeface="微软雅黑" panose="020b0503020204020204" pitchFamily="34" charset="-122"/>
                </a:rPr>
                <a:t>02</a:t>
              </a:r>
              <a:endParaRPr lang="zh-CN" altLang="en-US" sz="3200" b="1">
                <a:solidFill>
                  <a:prstClr val="white"/>
                </a:solidFill>
                <a:latin typeface="Agency FB" panose="020b0503020202020204" pitchFamily="34" charset="0"/>
                <a:ea typeface="微软雅黑" panose="020b0503020204020204" pitchFamily="34" charset="-122"/>
              </a:endParaRPr>
            </a:p>
          </p:txBody>
        </p:sp>
      </p:grpSp>
      <p:grpSp>
        <p:nvGrpSpPr>
          <p:cNvPr id="30" name="组合 29"/>
          <p:cNvGrpSpPr/>
          <p:nvPr/>
        </p:nvGrpSpPr>
        <p:grpSpPr>
          <a:xfrm>
            <a:off x="6509490" y="1730890"/>
            <a:ext cx="1184695" cy="1184695"/>
            <a:chOff x="6882023" y="1388709"/>
            <a:chExt cx="1184695" cy="1184695"/>
          </a:xfrm>
        </p:grpSpPr>
        <p:sp>
          <p:nvSpPr>
            <p:cNvPr id="31" name="椭圆 30"/>
            <p:cNvSpPr/>
            <p:nvPr/>
          </p:nvSpPr>
          <p:spPr>
            <a:xfrm>
              <a:off x="6882023" y="1388709"/>
              <a:ext cx="1184695" cy="1184695"/>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p:cNvSpPr/>
            <p:nvPr/>
          </p:nvSpPr>
          <p:spPr>
            <a:xfrm>
              <a:off x="6948450" y="1655098"/>
              <a:ext cx="1051840" cy="584775"/>
            </a:xfrm>
            <a:prstGeom prst="rect">
              <a:avLst/>
            </a:prstGeom>
          </p:spPr>
          <p:txBody>
            <a:bodyPr wrap="square">
              <a:spAutoFit/>
            </a:bodyPr>
            <a:lstStyle/>
            <a:p>
              <a:pPr algn="ctr"/>
              <a:r>
                <a:rPr lang="en-US" altLang="zh-CN" sz="3200" b="1">
                  <a:solidFill>
                    <a:prstClr val="white"/>
                  </a:solidFill>
                  <a:latin typeface="Agency FB" panose="020b0503020202020204" pitchFamily="34" charset="0"/>
                  <a:ea typeface="微软雅黑" panose="020b0503020204020204" pitchFamily="34" charset="-122"/>
                </a:rPr>
                <a:t>04</a:t>
              </a:r>
              <a:endParaRPr lang="zh-CN" altLang="en-US" sz="3200" b="1">
                <a:solidFill>
                  <a:prstClr val="white"/>
                </a:solidFill>
                <a:latin typeface="Agency FB" panose="020b0503020202020204" pitchFamily="34" charset="0"/>
                <a:ea typeface="微软雅黑" panose="020b0503020204020204" pitchFamily="34" charset="-122"/>
              </a:endParaRPr>
            </a:p>
          </p:txBody>
        </p:sp>
      </p:grpSp>
      <p:grpSp>
        <p:nvGrpSpPr>
          <p:cNvPr id="33" name="组合 32"/>
          <p:cNvGrpSpPr/>
          <p:nvPr/>
        </p:nvGrpSpPr>
        <p:grpSpPr>
          <a:xfrm>
            <a:off x="5329848" y="2870196"/>
            <a:ext cx="1184695" cy="1184695"/>
            <a:chOff x="5702381" y="2528015"/>
            <a:chExt cx="1184695" cy="1184695"/>
          </a:xfrm>
        </p:grpSpPr>
        <p:sp>
          <p:nvSpPr>
            <p:cNvPr id="34" name="椭圆 33"/>
            <p:cNvSpPr/>
            <p:nvPr/>
          </p:nvSpPr>
          <p:spPr>
            <a:xfrm>
              <a:off x="5702381" y="2528015"/>
              <a:ext cx="1184695" cy="1184695"/>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矩形 34"/>
            <p:cNvSpPr/>
            <p:nvPr/>
          </p:nvSpPr>
          <p:spPr>
            <a:xfrm>
              <a:off x="5763471" y="2829286"/>
              <a:ext cx="1051840" cy="584775"/>
            </a:xfrm>
            <a:prstGeom prst="rect">
              <a:avLst/>
            </a:prstGeom>
          </p:spPr>
          <p:txBody>
            <a:bodyPr wrap="square">
              <a:spAutoFit/>
            </a:bodyPr>
            <a:lstStyle/>
            <a:p>
              <a:pPr algn="ctr"/>
              <a:r>
                <a:rPr lang="en-US" altLang="zh-CN" sz="3200" b="1">
                  <a:solidFill>
                    <a:prstClr val="white"/>
                  </a:solidFill>
                  <a:latin typeface="Agency FB" panose="020b0503020202020204" pitchFamily="34" charset="0"/>
                  <a:ea typeface="微软雅黑" panose="020b0503020204020204" pitchFamily="34" charset="-122"/>
                </a:rPr>
                <a:t>03</a:t>
              </a:r>
              <a:endParaRPr lang="zh-CN" altLang="en-US" sz="3200" b="1">
                <a:solidFill>
                  <a:prstClr val="white"/>
                </a:solidFill>
                <a:latin typeface="Agency FB" panose="020b0503020202020204" pitchFamily="34" charset="0"/>
                <a:ea typeface="微软雅黑" panose="020b0503020204020204" pitchFamily="34" charset="-122"/>
              </a:endParaRPr>
            </a:p>
          </p:txBody>
        </p:sp>
      </p:grpSp>
      <p:sp>
        <p:nvSpPr>
          <p:cNvPr id="36" name="文本框 35"/>
          <p:cNvSpPr txBox="1"/>
          <p:nvPr/>
        </p:nvSpPr>
        <p:spPr>
          <a:xfrm>
            <a:off x="2967339" y="2140432"/>
            <a:ext cx="2339102" cy="1261884"/>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91423" y="4309691"/>
            <a:ext cx="2339102" cy="1261884"/>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534503" y="2900998"/>
            <a:ext cx="2339102" cy="1261884"/>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5161387" y="5253650"/>
            <a:ext cx="2339102" cy="1261884"/>
          </a:xfrm>
          <a:prstGeom prst="rect">
            <a:avLst/>
          </a:prstGeom>
          <a:noFill/>
          <a:effectLst/>
        </p:spPr>
        <p:txBody>
          <a:bodyPr wrap="none" rtlCol="0">
            <a:spAutoFit/>
          </a:bodyPr>
          <a:lstStyle/>
          <a:p>
            <a:r>
              <a:rPr lang="zh-CN" altLang="en-US">
                <a:solidFill>
                  <a:srgbClr val="004C80"/>
                </a:solidFill>
                <a:latin typeface="微软雅黑" panose="020b0503020204020204" pitchFamily="34" charset="-122"/>
                <a:ea typeface="微软雅黑" panose="020b0503020204020204" pitchFamily="34" charset="-122"/>
              </a:rPr>
              <a:t> </a:t>
            </a: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32"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750" fill="hold"/>
                                        <p:tgtEl>
                                          <p:spTgt spid="22"/>
                                        </p:tgtEl>
                                        <p:attrNameLst>
                                          <p:attrName>ppt_w</p:attrName>
                                        </p:attrNameLst>
                                      </p:cBhvr>
                                      <p:tavLst>
                                        <p:tav tm="0">
                                          <p:val>
                                            <p:strVal val="4*#ppt_w"/>
                                          </p:val>
                                        </p:tav>
                                        <p:tav tm="100000">
                                          <p:val>
                                            <p:strVal val="#ppt_w"/>
                                          </p:val>
                                        </p:tav>
                                      </p:tavLst>
                                    </p:anim>
                                    <p:anim calcmode="lin" valueType="num">
                                      <p:cBhvr>
                                        <p:cTn id="14" dur="750" fill="hold"/>
                                        <p:tgtEl>
                                          <p:spTgt spid="22"/>
                                        </p:tgtEl>
                                        <p:attrNameLst>
                                          <p:attrName>ppt_h</p:attrName>
                                        </p:attrNameLst>
                                      </p:cBhvr>
                                      <p:tavLst>
                                        <p:tav tm="0">
                                          <p:val>
                                            <p:strVal val="4*#ppt_h"/>
                                          </p:val>
                                        </p:tav>
                                        <p:tav tm="100000">
                                          <p:val>
                                            <p:strVal val="#ppt_h"/>
                                          </p:val>
                                        </p:tav>
                                      </p:tavLst>
                                    </p:anim>
                                  </p:childTnLst>
                                </p:cTn>
                              </p:par>
                              <p:par>
                                <p:cTn id="15" presetID="23" presetClass="entr" presetSubtype="32" fill="hold" nodeType="withEffect">
                                  <p:stCondLst>
                                    <p:cond delay="250"/>
                                  </p:stCondLst>
                                  <p:childTnLst>
                                    <p:set>
                                      <p:cBhvr>
                                        <p:cTn id="16" dur="1" fill="hold">
                                          <p:stCondLst>
                                            <p:cond delay="0"/>
                                          </p:stCondLst>
                                        </p:cTn>
                                        <p:tgtEl>
                                          <p:spTgt spid="26"/>
                                        </p:tgtEl>
                                        <p:attrNameLst>
                                          <p:attrName>style.visibility</p:attrName>
                                        </p:attrNameLst>
                                      </p:cBhvr>
                                      <p:to>
                                        <p:strVal val="visible"/>
                                      </p:to>
                                    </p:set>
                                    <p:anim calcmode="lin" valueType="num">
                                      <p:cBhvr>
                                        <p:cTn id="17" dur="750" fill="hold"/>
                                        <p:tgtEl>
                                          <p:spTgt spid="26"/>
                                        </p:tgtEl>
                                        <p:attrNameLst>
                                          <p:attrName>ppt_w</p:attrName>
                                        </p:attrNameLst>
                                      </p:cBhvr>
                                      <p:tavLst>
                                        <p:tav tm="0">
                                          <p:val>
                                            <p:strVal val="4*#ppt_w"/>
                                          </p:val>
                                        </p:tav>
                                        <p:tav tm="100000">
                                          <p:val>
                                            <p:strVal val="#ppt_w"/>
                                          </p:val>
                                        </p:tav>
                                      </p:tavLst>
                                    </p:anim>
                                    <p:anim calcmode="lin" valueType="num">
                                      <p:cBhvr>
                                        <p:cTn id="18" dur="750" fill="hold"/>
                                        <p:tgtEl>
                                          <p:spTgt spid="26"/>
                                        </p:tgtEl>
                                        <p:attrNameLst>
                                          <p:attrName>ppt_h</p:attrName>
                                        </p:attrNameLst>
                                      </p:cBhvr>
                                      <p:tavLst>
                                        <p:tav tm="0">
                                          <p:val>
                                            <p:strVal val="4*#ppt_h"/>
                                          </p:val>
                                        </p:tav>
                                        <p:tav tm="100000">
                                          <p:val>
                                            <p:strVal val="#ppt_h"/>
                                          </p:val>
                                        </p:tav>
                                      </p:tavLst>
                                    </p:anim>
                                  </p:childTnLst>
                                </p:cTn>
                              </p:par>
                              <p:par>
                                <p:cTn id="19" presetID="23" presetClass="entr" presetSubtype="32" fill="hold" nodeType="withEffect">
                                  <p:stCondLst>
                                    <p:cond delay="5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750" fill="hold"/>
                                        <p:tgtEl>
                                          <p:spTgt spid="33"/>
                                        </p:tgtEl>
                                        <p:attrNameLst>
                                          <p:attrName>ppt_w</p:attrName>
                                        </p:attrNameLst>
                                      </p:cBhvr>
                                      <p:tavLst>
                                        <p:tav tm="0">
                                          <p:val>
                                            <p:strVal val="4*#ppt_w"/>
                                          </p:val>
                                        </p:tav>
                                        <p:tav tm="100000">
                                          <p:val>
                                            <p:strVal val="#ppt_w"/>
                                          </p:val>
                                        </p:tav>
                                      </p:tavLst>
                                    </p:anim>
                                    <p:anim calcmode="lin" valueType="num">
                                      <p:cBhvr>
                                        <p:cTn id="22" dur="750" fill="hold"/>
                                        <p:tgtEl>
                                          <p:spTgt spid="33"/>
                                        </p:tgtEl>
                                        <p:attrNameLst>
                                          <p:attrName>ppt_h</p:attrName>
                                        </p:attrNameLst>
                                      </p:cBhvr>
                                      <p:tavLst>
                                        <p:tav tm="0">
                                          <p:val>
                                            <p:strVal val="4*#ppt_h"/>
                                          </p:val>
                                        </p:tav>
                                        <p:tav tm="100000">
                                          <p:val>
                                            <p:strVal val="#ppt_h"/>
                                          </p:val>
                                        </p:tav>
                                      </p:tavLst>
                                    </p:anim>
                                  </p:childTnLst>
                                </p:cTn>
                              </p:par>
                              <p:par>
                                <p:cTn id="23" presetID="23" presetClass="entr" presetSubtype="32" fill="hold" nodeType="withEffect">
                                  <p:stCondLst>
                                    <p:cond delay="750"/>
                                  </p:stCondLst>
                                  <p:childTnLst>
                                    <p:set>
                                      <p:cBhvr>
                                        <p:cTn id="24" dur="1" fill="hold">
                                          <p:stCondLst>
                                            <p:cond delay="0"/>
                                          </p:stCondLst>
                                        </p:cTn>
                                        <p:tgtEl>
                                          <p:spTgt spid="30"/>
                                        </p:tgtEl>
                                        <p:attrNameLst>
                                          <p:attrName>style.visibility</p:attrName>
                                        </p:attrNameLst>
                                      </p:cBhvr>
                                      <p:to>
                                        <p:strVal val="visible"/>
                                      </p:to>
                                    </p:set>
                                    <p:anim calcmode="lin" valueType="num">
                                      <p:cBhvr>
                                        <p:cTn id="25" dur="750" fill="hold"/>
                                        <p:tgtEl>
                                          <p:spTgt spid="30"/>
                                        </p:tgtEl>
                                        <p:attrNameLst>
                                          <p:attrName>ppt_w</p:attrName>
                                        </p:attrNameLst>
                                      </p:cBhvr>
                                      <p:tavLst>
                                        <p:tav tm="0">
                                          <p:val>
                                            <p:strVal val="4*#ppt_w"/>
                                          </p:val>
                                        </p:tav>
                                        <p:tav tm="100000">
                                          <p:val>
                                            <p:strVal val="#ppt_w"/>
                                          </p:val>
                                        </p:tav>
                                      </p:tavLst>
                                    </p:anim>
                                    <p:anim calcmode="lin" valueType="num">
                                      <p:cBhvr>
                                        <p:cTn id="26" dur="750" fill="hold"/>
                                        <p:tgtEl>
                                          <p:spTgt spid="30"/>
                                        </p:tgtEl>
                                        <p:attrNameLst>
                                          <p:attrName>ppt_h</p:attrName>
                                        </p:attrNameLst>
                                      </p:cBhvr>
                                      <p:tavLst>
                                        <p:tav tm="0">
                                          <p:val>
                                            <p:strVal val="4*#ppt_h"/>
                                          </p:val>
                                        </p:tav>
                                        <p:tav tm="100000">
                                          <p:val>
                                            <p:strVal val="#ppt_h"/>
                                          </p:val>
                                        </p:tav>
                                      </p:tavLst>
                                    </p:anim>
                                  </p:childTnLst>
                                </p:cTn>
                              </p:par>
                            </p:childTnLst>
                          </p:cTn>
                        </p:par>
                        <p:par>
                          <p:cTn id="27" fill="hold" nodeType="afterGroup">
                            <p:stCondLst>
                              <p:cond delay="2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nodeType="afterGroup">
                            <p:stCondLst>
                              <p:cond delay="3000"/>
                            </p:stCondLst>
                            <p:childTnLst>
                              <p:par>
                                <p:cTn id="32" presetID="22" presetClass="entr" presetSubtype="2"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par>
                                <p:cTn id="35" presetID="22" presetClass="entr" presetSubtype="2"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500"/>
                                        <p:tgtEl>
                                          <p:spTgt spid="19"/>
                                        </p:tgtEl>
                                      </p:cBhvr>
                                    </p:animEffect>
                                  </p:childTnLst>
                                </p:cTn>
                              </p:par>
                              <p:par>
                                <p:cTn id="38" presetID="22" presetClass="entr" presetSubtype="8"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nodeType="afterGroup">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组合 9"/>
          <p:cNvGrpSpPr/>
          <p:nvPr/>
        </p:nvGrpSpPr>
        <p:grpSpPr>
          <a:xfrm>
            <a:off x="3884464" y="1842104"/>
            <a:ext cx="4423073" cy="4428191"/>
            <a:chOff x="2612702" y="878102"/>
            <a:chExt cx="3918595" cy="3923129"/>
          </a:xfrm>
        </p:grpSpPr>
        <p:grpSp>
          <p:nvGrpSpPr>
            <p:cNvPr id="11" name="组合 10"/>
            <p:cNvGrpSpPr/>
            <p:nvPr/>
          </p:nvGrpSpPr>
          <p:grpSpPr>
            <a:xfrm>
              <a:off x="2612702" y="878102"/>
              <a:ext cx="3918595" cy="3923129"/>
              <a:chOff x="3195638" y="1590040"/>
              <a:chExt cx="2744787" cy="2747963"/>
            </a:xfrm>
          </p:grpSpPr>
          <p:sp>
            <p:nvSpPr>
              <p:cNvPr id="31" name="Freeform 21"/>
              <p:cNvSpPr/>
              <p:nvPr/>
            </p:nvSpPr>
            <p:spPr bwMode="auto">
              <a:xfrm>
                <a:off x="3195638" y="1590040"/>
                <a:ext cx="1679575" cy="1682750"/>
              </a:xfrm>
              <a:custGeom>
                <a:gdLst>
                  <a:gd name="T0" fmla="*/ 0 w 878"/>
                  <a:gd name="T1" fmla="*/ 557 h 879"/>
                  <a:gd name="T2" fmla="*/ 0 w 878"/>
                  <a:gd name="T3" fmla="*/ 879 h 879"/>
                  <a:gd name="T4" fmla="*/ 878 w 878"/>
                  <a:gd name="T5" fmla="*/ 0 h 879"/>
                  <a:gd name="T6" fmla="*/ 557 w 878"/>
                  <a:gd name="T7" fmla="*/ 0 h 879"/>
                  <a:gd name="T8" fmla="*/ 0 w 878"/>
                  <a:gd name="T9" fmla="*/ 557 h 879"/>
                </a:gdLst>
                <a:cxnLst>
                  <a:cxn ang="0">
                    <a:pos x="T0" y="T1"/>
                  </a:cxn>
                  <a:cxn ang="0">
                    <a:pos x="T2" y="T3"/>
                  </a:cxn>
                  <a:cxn ang="0">
                    <a:pos x="T4" y="T5"/>
                  </a:cxn>
                  <a:cxn ang="0">
                    <a:pos x="T6" y="T7"/>
                  </a:cxn>
                  <a:cxn ang="0">
                    <a:pos x="T8" y="T9"/>
                  </a:cxn>
                </a:cxnLst>
                <a:rect l="0" t="0" r="r" b="b"/>
                <a:pathLst>
                  <a:path w="878" h="879">
                    <a:moveTo>
                      <a:pt x="0" y="557"/>
                    </a:moveTo>
                    <a:cubicBezTo>
                      <a:pt x="0" y="879"/>
                      <a:pt x="0" y="879"/>
                      <a:pt x="0" y="879"/>
                    </a:cubicBezTo>
                    <a:cubicBezTo>
                      <a:pt x="485" y="879"/>
                      <a:pt x="878" y="486"/>
                      <a:pt x="878" y="0"/>
                    </a:cubicBezTo>
                    <a:cubicBezTo>
                      <a:pt x="557" y="0"/>
                      <a:pt x="557" y="0"/>
                      <a:pt x="557" y="0"/>
                    </a:cubicBezTo>
                    <a:cubicBezTo>
                      <a:pt x="557" y="308"/>
                      <a:pt x="307" y="557"/>
                      <a:pt x="0" y="557"/>
                    </a:cubicBezTo>
                    <a:close/>
                  </a:path>
                </a:pathLst>
              </a:custGeom>
              <a:solidFill>
                <a:srgbClr val="DE0000"/>
              </a:solidFill>
              <a:ln>
                <a:noFill/>
              </a:ln>
            </p:spPr>
            <p:txBody>
              <a:bodyPr/>
              <a:lstStyle/>
              <a:p>
                <a:endParaRPr lang="zh-CN" altLang="en-US" sz="2400"/>
              </a:p>
            </p:txBody>
          </p:sp>
          <p:sp>
            <p:nvSpPr>
              <p:cNvPr id="32" name="Freeform 22"/>
              <p:cNvSpPr/>
              <p:nvPr/>
            </p:nvSpPr>
            <p:spPr bwMode="auto">
              <a:xfrm>
                <a:off x="3195638" y="2658428"/>
                <a:ext cx="1679575" cy="1679575"/>
              </a:xfrm>
              <a:custGeom>
                <a:gdLst>
                  <a:gd name="T0" fmla="*/ 557 w 878"/>
                  <a:gd name="T1" fmla="*/ 878 h 878"/>
                  <a:gd name="T2" fmla="*/ 878 w 878"/>
                  <a:gd name="T3" fmla="*/ 878 h 878"/>
                  <a:gd name="T4" fmla="*/ 0 w 878"/>
                  <a:gd name="T5" fmla="*/ 0 h 878"/>
                  <a:gd name="T6" fmla="*/ 0 w 878"/>
                  <a:gd name="T7" fmla="*/ 321 h 878"/>
                  <a:gd name="T8" fmla="*/ 557 w 878"/>
                  <a:gd name="T9" fmla="*/ 878 h 878"/>
                </a:gdLst>
                <a:cxnLst>
                  <a:cxn ang="0">
                    <a:pos x="T0" y="T1"/>
                  </a:cxn>
                  <a:cxn ang="0">
                    <a:pos x="T2" y="T3"/>
                  </a:cxn>
                  <a:cxn ang="0">
                    <a:pos x="T4" y="T5"/>
                  </a:cxn>
                  <a:cxn ang="0">
                    <a:pos x="T6" y="T7"/>
                  </a:cxn>
                  <a:cxn ang="0">
                    <a:pos x="T8" y="T9"/>
                  </a:cxn>
                </a:cxnLst>
                <a:rect l="0" t="0" r="r" b="b"/>
                <a:pathLst>
                  <a:path w="878" h="878">
                    <a:moveTo>
                      <a:pt x="557" y="878"/>
                    </a:moveTo>
                    <a:cubicBezTo>
                      <a:pt x="878" y="878"/>
                      <a:pt x="878" y="878"/>
                      <a:pt x="878" y="878"/>
                    </a:cubicBezTo>
                    <a:cubicBezTo>
                      <a:pt x="878" y="393"/>
                      <a:pt x="485" y="0"/>
                      <a:pt x="0" y="0"/>
                    </a:cubicBezTo>
                    <a:cubicBezTo>
                      <a:pt x="0" y="321"/>
                      <a:pt x="0" y="321"/>
                      <a:pt x="0" y="321"/>
                    </a:cubicBezTo>
                    <a:cubicBezTo>
                      <a:pt x="307" y="321"/>
                      <a:pt x="557" y="571"/>
                      <a:pt x="557" y="878"/>
                    </a:cubicBezTo>
                    <a:close/>
                  </a:path>
                </a:pathLst>
              </a:custGeom>
              <a:solidFill>
                <a:srgbClr val="FCD000"/>
              </a:solidFill>
              <a:ln>
                <a:noFill/>
              </a:ln>
            </p:spPr>
            <p:txBody>
              <a:bodyPr/>
              <a:lstStyle/>
              <a:p>
                <a:endParaRPr lang="zh-CN" altLang="en-US" sz="2400"/>
              </a:p>
            </p:txBody>
          </p:sp>
          <p:sp>
            <p:nvSpPr>
              <p:cNvPr id="33" name="Freeform 23"/>
              <p:cNvSpPr/>
              <p:nvPr/>
            </p:nvSpPr>
            <p:spPr bwMode="auto">
              <a:xfrm>
                <a:off x="4260850" y="1590040"/>
                <a:ext cx="1679575" cy="1682750"/>
              </a:xfrm>
              <a:custGeom>
                <a:gdLst>
                  <a:gd name="T0" fmla="*/ 321 w 878"/>
                  <a:gd name="T1" fmla="*/ 0 h 879"/>
                  <a:gd name="T2" fmla="*/ 0 w 878"/>
                  <a:gd name="T3" fmla="*/ 0 h 879"/>
                  <a:gd name="T4" fmla="*/ 878 w 878"/>
                  <a:gd name="T5" fmla="*/ 879 h 879"/>
                  <a:gd name="T6" fmla="*/ 878 w 878"/>
                  <a:gd name="T7" fmla="*/ 557 h 879"/>
                  <a:gd name="T8" fmla="*/ 321 w 878"/>
                  <a:gd name="T9" fmla="*/ 0 h 879"/>
                </a:gdLst>
                <a:cxnLst>
                  <a:cxn ang="0">
                    <a:pos x="T0" y="T1"/>
                  </a:cxn>
                  <a:cxn ang="0">
                    <a:pos x="T2" y="T3"/>
                  </a:cxn>
                  <a:cxn ang="0">
                    <a:pos x="T4" y="T5"/>
                  </a:cxn>
                  <a:cxn ang="0">
                    <a:pos x="T6" y="T7"/>
                  </a:cxn>
                  <a:cxn ang="0">
                    <a:pos x="T8" y="T9"/>
                  </a:cxn>
                </a:cxnLst>
                <a:rect l="0" t="0" r="r" b="b"/>
                <a:pathLst>
                  <a:path w="878" h="879">
                    <a:moveTo>
                      <a:pt x="321" y="0"/>
                    </a:moveTo>
                    <a:cubicBezTo>
                      <a:pt x="0" y="0"/>
                      <a:pt x="0" y="0"/>
                      <a:pt x="0" y="0"/>
                    </a:cubicBezTo>
                    <a:cubicBezTo>
                      <a:pt x="0" y="486"/>
                      <a:pt x="393" y="879"/>
                      <a:pt x="878" y="879"/>
                    </a:cubicBezTo>
                    <a:cubicBezTo>
                      <a:pt x="878" y="557"/>
                      <a:pt x="878" y="557"/>
                      <a:pt x="878" y="557"/>
                    </a:cubicBezTo>
                    <a:cubicBezTo>
                      <a:pt x="571" y="557"/>
                      <a:pt x="321" y="308"/>
                      <a:pt x="321" y="0"/>
                    </a:cubicBezTo>
                    <a:close/>
                  </a:path>
                </a:pathLst>
              </a:custGeom>
              <a:solidFill>
                <a:srgbClr val="FCD000"/>
              </a:solidFill>
              <a:ln>
                <a:noFill/>
              </a:ln>
            </p:spPr>
            <p:txBody>
              <a:bodyPr/>
              <a:lstStyle/>
              <a:p>
                <a:endParaRPr lang="zh-CN" altLang="en-US" sz="2400"/>
              </a:p>
            </p:txBody>
          </p:sp>
          <p:sp>
            <p:nvSpPr>
              <p:cNvPr id="34" name="Freeform 24"/>
              <p:cNvSpPr/>
              <p:nvPr/>
            </p:nvSpPr>
            <p:spPr bwMode="auto">
              <a:xfrm>
                <a:off x="4260850" y="2658428"/>
                <a:ext cx="1679575" cy="1679575"/>
              </a:xfrm>
              <a:custGeom>
                <a:gdLst>
                  <a:gd name="T0" fmla="*/ 878 w 878"/>
                  <a:gd name="T1" fmla="*/ 321 h 878"/>
                  <a:gd name="T2" fmla="*/ 878 w 878"/>
                  <a:gd name="T3" fmla="*/ 0 h 878"/>
                  <a:gd name="T4" fmla="*/ 0 w 878"/>
                  <a:gd name="T5" fmla="*/ 878 h 878"/>
                  <a:gd name="T6" fmla="*/ 321 w 878"/>
                  <a:gd name="T7" fmla="*/ 878 h 878"/>
                  <a:gd name="T8" fmla="*/ 878 w 878"/>
                  <a:gd name="T9" fmla="*/ 321 h 878"/>
                </a:gdLst>
                <a:cxnLst>
                  <a:cxn ang="0">
                    <a:pos x="T0" y="T1"/>
                  </a:cxn>
                  <a:cxn ang="0">
                    <a:pos x="T2" y="T3"/>
                  </a:cxn>
                  <a:cxn ang="0">
                    <a:pos x="T4" y="T5"/>
                  </a:cxn>
                  <a:cxn ang="0">
                    <a:pos x="T6" y="T7"/>
                  </a:cxn>
                  <a:cxn ang="0">
                    <a:pos x="T8" y="T9"/>
                  </a:cxn>
                </a:cxnLst>
                <a:rect l="0" t="0" r="r" b="b"/>
                <a:pathLst>
                  <a:path w="878" h="878">
                    <a:moveTo>
                      <a:pt x="878" y="321"/>
                    </a:moveTo>
                    <a:cubicBezTo>
                      <a:pt x="878" y="0"/>
                      <a:pt x="878" y="0"/>
                      <a:pt x="878" y="0"/>
                    </a:cubicBezTo>
                    <a:cubicBezTo>
                      <a:pt x="393" y="0"/>
                      <a:pt x="0" y="393"/>
                      <a:pt x="0" y="878"/>
                    </a:cubicBezTo>
                    <a:cubicBezTo>
                      <a:pt x="321" y="878"/>
                      <a:pt x="321" y="878"/>
                      <a:pt x="321" y="878"/>
                    </a:cubicBezTo>
                    <a:cubicBezTo>
                      <a:pt x="321" y="571"/>
                      <a:pt x="571" y="321"/>
                      <a:pt x="878" y="321"/>
                    </a:cubicBezTo>
                    <a:close/>
                  </a:path>
                </a:pathLst>
              </a:custGeom>
              <a:solidFill>
                <a:srgbClr val="DE0000"/>
              </a:solidFill>
              <a:ln>
                <a:noFill/>
              </a:ln>
            </p:spPr>
            <p:txBody>
              <a:bodyPr/>
              <a:lstStyle/>
              <a:p>
                <a:endParaRPr lang="zh-CN" altLang="en-US" sz="2400"/>
              </a:p>
            </p:txBody>
          </p:sp>
          <p:sp>
            <p:nvSpPr>
              <p:cNvPr id="35" name="Line 30"/>
              <p:cNvSpPr>
                <a:spLocks noChangeShapeType="1"/>
              </p:cNvSpPr>
              <p:nvPr/>
            </p:nvSpPr>
            <p:spPr bwMode="auto">
              <a:xfrm flipH="1">
                <a:off x="3473450" y="1823403"/>
                <a:ext cx="760413" cy="0"/>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p>
            </p:txBody>
          </p:sp>
          <p:sp>
            <p:nvSpPr>
              <p:cNvPr id="36" name="Line 31"/>
              <p:cNvSpPr>
                <a:spLocks noChangeShapeType="1"/>
              </p:cNvSpPr>
              <p:nvPr/>
            </p:nvSpPr>
            <p:spPr bwMode="auto">
              <a:xfrm flipH="1">
                <a:off x="3473450" y="3310890"/>
                <a:ext cx="0" cy="749300"/>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p>
            </p:txBody>
          </p:sp>
          <p:sp>
            <p:nvSpPr>
              <p:cNvPr id="37" name="Line 32"/>
              <p:cNvSpPr>
                <a:spLocks noChangeShapeType="1"/>
              </p:cNvSpPr>
              <p:nvPr/>
            </p:nvSpPr>
            <p:spPr bwMode="auto">
              <a:xfrm>
                <a:off x="4913313" y="4060190"/>
                <a:ext cx="720725" cy="0"/>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p>
            </p:txBody>
          </p:sp>
          <p:sp>
            <p:nvSpPr>
              <p:cNvPr id="38" name="Line 33"/>
              <p:cNvSpPr>
                <a:spLocks noChangeShapeType="1"/>
              </p:cNvSpPr>
              <p:nvPr/>
            </p:nvSpPr>
            <p:spPr bwMode="auto">
              <a:xfrm flipH="1" flipV="1">
                <a:off x="5634038" y="1823403"/>
                <a:ext cx="0" cy="788987"/>
              </a:xfrm>
              <a:prstGeom prst="line">
                <a:avLst/>
              </a:prstGeom>
              <a:noFill/>
              <a:ln w="6350" cmpd="sng">
                <a:solidFill>
                  <a:schemeClr val="bg1">
                    <a:lumMod val="50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sz="2400"/>
              </a:p>
            </p:txBody>
          </p:sp>
        </p:grpSp>
        <p:grpSp>
          <p:nvGrpSpPr>
            <p:cNvPr id="12" name="Group 85"/>
            <p:cNvGrpSpPr/>
            <p:nvPr/>
          </p:nvGrpSpPr>
          <p:grpSpPr>
            <a:xfrm>
              <a:off x="2767319" y="2697319"/>
              <a:ext cx="446088" cy="446088"/>
              <a:chOff x="1200150" y="3768725"/>
              <a:chExt cx="446088" cy="446088"/>
            </a:xfrm>
            <a:solidFill>
              <a:schemeClr val="bg1"/>
            </a:solidFill>
          </p:grpSpPr>
          <p:sp>
            <p:nvSpPr>
              <p:cNvPr id="27" name="Freeform 78"/>
              <p:cNvSpPr/>
              <p:nvPr/>
            </p:nvSpPr>
            <p:spPr bwMode="auto">
              <a:xfrm>
                <a:off x="1200150" y="3768725"/>
                <a:ext cx="446088" cy="446088"/>
              </a:xfrm>
              <a:custGeom>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sp>
            <p:nvSpPr>
              <p:cNvPr id="29" name="Freeform 79"/>
              <p:cNvSpPr/>
              <p:nvPr/>
            </p:nvSpPr>
            <p:spPr bwMode="auto">
              <a:xfrm>
                <a:off x="1381125" y="3781425"/>
                <a:ext cx="252413" cy="252413"/>
              </a:xfrm>
              <a:custGeom>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sp>
            <p:nvSpPr>
              <p:cNvPr id="30" name="Freeform 80"/>
              <p:cNvSpPr/>
              <p:nvPr/>
            </p:nvSpPr>
            <p:spPr bwMode="auto">
              <a:xfrm>
                <a:off x="1292225" y="3860800"/>
                <a:ext cx="261938" cy="261938"/>
              </a:xfrm>
              <a:custGeom>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grpSp>
        <p:grpSp>
          <p:nvGrpSpPr>
            <p:cNvPr id="14" name="Group 213"/>
            <p:cNvGrpSpPr/>
            <p:nvPr/>
          </p:nvGrpSpPr>
          <p:grpSpPr>
            <a:xfrm>
              <a:off x="4316412" y="4235395"/>
              <a:ext cx="438150" cy="404813"/>
              <a:chOff x="2900363" y="5486400"/>
              <a:chExt cx="438150" cy="404813"/>
            </a:xfrm>
            <a:solidFill>
              <a:schemeClr val="bg1"/>
            </a:solidFill>
          </p:grpSpPr>
          <p:sp>
            <p:nvSpPr>
              <p:cNvPr id="25" name="Freeform 203"/>
              <p:cNvSpPr>
                <a:spLocks noEditPoints="1"/>
              </p:cNvSpPr>
              <p:nvPr/>
            </p:nvSpPr>
            <p:spPr bwMode="auto">
              <a:xfrm>
                <a:off x="3151188" y="5486400"/>
                <a:ext cx="187325" cy="195263"/>
              </a:xfrm>
              <a:custGeom>
                <a:gdLst>
                  <a:gd name="T0" fmla="*/ 240 w 245"/>
                  <a:gd name="T1" fmla="*/ 155 h 254"/>
                  <a:gd name="T2" fmla="*/ 211 w 245"/>
                  <a:gd name="T3" fmla="*/ 137 h 254"/>
                  <a:gd name="T4" fmla="*/ 211 w 245"/>
                  <a:gd name="T5" fmla="*/ 118 h 254"/>
                  <a:gd name="T6" fmla="*/ 207 w 245"/>
                  <a:gd name="T7" fmla="*/ 100 h 254"/>
                  <a:gd name="T8" fmla="*/ 231 w 245"/>
                  <a:gd name="T9" fmla="*/ 76 h 254"/>
                  <a:gd name="T10" fmla="*/ 232 w 245"/>
                  <a:gd name="T11" fmla="*/ 64 h 254"/>
                  <a:gd name="T12" fmla="*/ 217 w 245"/>
                  <a:gd name="T13" fmla="*/ 43 h 254"/>
                  <a:gd name="T14" fmla="*/ 205 w 245"/>
                  <a:gd name="T15" fmla="*/ 40 h 254"/>
                  <a:gd name="T16" fmla="*/ 175 w 245"/>
                  <a:gd name="T17" fmla="*/ 55 h 254"/>
                  <a:gd name="T18" fmla="*/ 141 w 245"/>
                  <a:gd name="T19" fmla="*/ 40 h 254"/>
                  <a:gd name="T20" fmla="*/ 133 w 245"/>
                  <a:gd name="T21" fmla="*/ 7 h 254"/>
                  <a:gd name="T22" fmla="*/ 123 w 245"/>
                  <a:gd name="T23" fmla="*/ 1 h 254"/>
                  <a:gd name="T24" fmla="*/ 96 w 245"/>
                  <a:gd name="T25" fmla="*/ 3 h 254"/>
                  <a:gd name="T26" fmla="*/ 88 w 245"/>
                  <a:gd name="T27" fmla="*/ 12 h 254"/>
                  <a:gd name="T28" fmla="*/ 86 w 245"/>
                  <a:gd name="T29" fmla="*/ 46 h 254"/>
                  <a:gd name="T30" fmla="*/ 57 w 245"/>
                  <a:gd name="T31" fmla="*/ 68 h 254"/>
                  <a:gd name="T32" fmla="*/ 24 w 245"/>
                  <a:gd name="T33" fmla="*/ 59 h 254"/>
                  <a:gd name="T34" fmla="*/ 13 w 245"/>
                  <a:gd name="T35" fmla="*/ 64 h 254"/>
                  <a:gd name="T36" fmla="*/ 2 w 245"/>
                  <a:gd name="T37" fmla="*/ 88 h 254"/>
                  <a:gd name="T38" fmla="*/ 6 w 245"/>
                  <a:gd name="T39" fmla="*/ 99 h 254"/>
                  <a:gd name="T40" fmla="*/ 34 w 245"/>
                  <a:gd name="T41" fmla="*/ 118 h 254"/>
                  <a:gd name="T42" fmla="*/ 34 w 245"/>
                  <a:gd name="T43" fmla="*/ 136 h 254"/>
                  <a:gd name="T44" fmla="*/ 38 w 245"/>
                  <a:gd name="T45" fmla="*/ 155 h 254"/>
                  <a:gd name="T46" fmla="*/ 14 w 245"/>
                  <a:gd name="T47" fmla="*/ 179 h 254"/>
                  <a:gd name="T48" fmla="*/ 13 w 245"/>
                  <a:gd name="T49" fmla="*/ 190 h 254"/>
                  <a:gd name="T50" fmla="*/ 28 w 245"/>
                  <a:gd name="T51" fmla="*/ 212 h 254"/>
                  <a:gd name="T52" fmla="*/ 40 w 245"/>
                  <a:gd name="T53" fmla="*/ 215 h 254"/>
                  <a:gd name="T54" fmla="*/ 70 w 245"/>
                  <a:gd name="T55" fmla="*/ 199 h 254"/>
                  <a:gd name="T56" fmla="*/ 104 w 245"/>
                  <a:gd name="T57" fmla="*/ 214 h 254"/>
                  <a:gd name="T58" fmla="*/ 113 w 245"/>
                  <a:gd name="T59" fmla="*/ 247 h 254"/>
                  <a:gd name="T60" fmla="*/ 122 w 245"/>
                  <a:gd name="T61" fmla="*/ 254 h 254"/>
                  <a:gd name="T62" fmla="*/ 149 w 245"/>
                  <a:gd name="T63" fmla="*/ 251 h 254"/>
                  <a:gd name="T64" fmla="*/ 157 w 245"/>
                  <a:gd name="T65" fmla="*/ 243 h 254"/>
                  <a:gd name="T66" fmla="*/ 159 w 245"/>
                  <a:gd name="T67" fmla="*/ 209 h 254"/>
                  <a:gd name="T68" fmla="*/ 188 w 245"/>
                  <a:gd name="T69" fmla="*/ 187 h 254"/>
                  <a:gd name="T70" fmla="*/ 221 w 245"/>
                  <a:gd name="T71" fmla="*/ 196 h 254"/>
                  <a:gd name="T72" fmla="*/ 232 w 245"/>
                  <a:gd name="T73" fmla="*/ 191 h 254"/>
                  <a:gd name="T74" fmla="*/ 243 w 245"/>
                  <a:gd name="T75" fmla="*/ 167 h 254"/>
                  <a:gd name="T76" fmla="*/ 240 w 245"/>
                  <a:gd name="T77" fmla="*/ 155 h 254"/>
                  <a:gd name="T78" fmla="*/ 127 w 245"/>
                  <a:gd name="T79" fmla="*/ 174 h 254"/>
                  <a:gd name="T80" fmla="*/ 76 w 245"/>
                  <a:gd name="T81" fmla="*/ 132 h 254"/>
                  <a:gd name="T82" fmla="*/ 118 w 245"/>
                  <a:gd name="T83" fmla="*/ 80 h 254"/>
                  <a:gd name="T84" fmla="*/ 170 w 245"/>
                  <a:gd name="T85" fmla="*/ 123 h 254"/>
                  <a:gd name="T86" fmla="*/ 127 w 245"/>
                  <a:gd name="T87" fmla="*/ 174 h 2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254">
                    <a:moveTo>
                      <a:pt x="240" y="155"/>
                    </a:moveTo>
                    <a:cubicBezTo>
                      <a:pt x="211" y="137"/>
                      <a:pt x="211" y="137"/>
                      <a:pt x="211" y="137"/>
                    </a:cubicBezTo>
                    <a:cubicBezTo>
                      <a:pt x="212" y="131"/>
                      <a:pt x="212" y="124"/>
                      <a:pt x="211" y="118"/>
                    </a:cubicBezTo>
                    <a:cubicBezTo>
                      <a:pt x="210" y="112"/>
                      <a:pt x="209" y="106"/>
                      <a:pt x="207" y="100"/>
                    </a:cubicBezTo>
                    <a:cubicBezTo>
                      <a:pt x="231" y="76"/>
                      <a:pt x="231" y="76"/>
                      <a:pt x="231" y="76"/>
                    </a:cubicBezTo>
                    <a:cubicBezTo>
                      <a:pt x="234" y="73"/>
                      <a:pt x="235" y="68"/>
                      <a:pt x="232" y="64"/>
                    </a:cubicBezTo>
                    <a:cubicBezTo>
                      <a:pt x="217" y="43"/>
                      <a:pt x="217" y="43"/>
                      <a:pt x="217" y="43"/>
                    </a:cubicBezTo>
                    <a:cubicBezTo>
                      <a:pt x="214" y="39"/>
                      <a:pt x="209" y="38"/>
                      <a:pt x="205" y="40"/>
                    </a:cubicBezTo>
                    <a:cubicBezTo>
                      <a:pt x="175" y="55"/>
                      <a:pt x="175" y="55"/>
                      <a:pt x="175" y="55"/>
                    </a:cubicBezTo>
                    <a:cubicBezTo>
                      <a:pt x="165" y="48"/>
                      <a:pt x="154" y="43"/>
                      <a:pt x="141" y="40"/>
                    </a:cubicBezTo>
                    <a:cubicBezTo>
                      <a:pt x="133" y="7"/>
                      <a:pt x="133" y="7"/>
                      <a:pt x="133" y="7"/>
                    </a:cubicBezTo>
                    <a:cubicBezTo>
                      <a:pt x="132" y="3"/>
                      <a:pt x="127" y="0"/>
                      <a:pt x="123" y="1"/>
                    </a:cubicBezTo>
                    <a:cubicBezTo>
                      <a:pt x="96" y="3"/>
                      <a:pt x="96" y="3"/>
                      <a:pt x="96" y="3"/>
                    </a:cubicBezTo>
                    <a:cubicBezTo>
                      <a:pt x="92" y="4"/>
                      <a:pt x="89" y="8"/>
                      <a:pt x="88" y="12"/>
                    </a:cubicBezTo>
                    <a:cubicBezTo>
                      <a:pt x="86" y="46"/>
                      <a:pt x="86" y="46"/>
                      <a:pt x="86" y="46"/>
                    </a:cubicBezTo>
                    <a:cubicBezTo>
                      <a:pt x="75" y="51"/>
                      <a:pt x="65" y="59"/>
                      <a:pt x="57" y="68"/>
                    </a:cubicBezTo>
                    <a:cubicBezTo>
                      <a:pt x="24" y="59"/>
                      <a:pt x="24" y="59"/>
                      <a:pt x="24" y="59"/>
                    </a:cubicBezTo>
                    <a:cubicBezTo>
                      <a:pt x="20" y="58"/>
                      <a:pt x="15" y="60"/>
                      <a:pt x="13" y="64"/>
                    </a:cubicBezTo>
                    <a:cubicBezTo>
                      <a:pt x="2" y="88"/>
                      <a:pt x="2" y="88"/>
                      <a:pt x="2" y="88"/>
                    </a:cubicBezTo>
                    <a:cubicBezTo>
                      <a:pt x="0" y="92"/>
                      <a:pt x="2" y="97"/>
                      <a:pt x="6" y="99"/>
                    </a:cubicBezTo>
                    <a:cubicBezTo>
                      <a:pt x="34" y="118"/>
                      <a:pt x="34" y="118"/>
                      <a:pt x="34" y="118"/>
                    </a:cubicBezTo>
                    <a:cubicBezTo>
                      <a:pt x="34" y="124"/>
                      <a:pt x="34" y="130"/>
                      <a:pt x="34" y="136"/>
                    </a:cubicBezTo>
                    <a:cubicBezTo>
                      <a:pt x="35" y="143"/>
                      <a:pt x="36" y="149"/>
                      <a:pt x="38" y="155"/>
                    </a:cubicBezTo>
                    <a:cubicBezTo>
                      <a:pt x="14" y="179"/>
                      <a:pt x="14" y="179"/>
                      <a:pt x="14" y="179"/>
                    </a:cubicBezTo>
                    <a:cubicBezTo>
                      <a:pt x="11" y="182"/>
                      <a:pt x="10" y="187"/>
                      <a:pt x="13" y="190"/>
                    </a:cubicBezTo>
                    <a:cubicBezTo>
                      <a:pt x="28" y="212"/>
                      <a:pt x="28" y="212"/>
                      <a:pt x="28" y="212"/>
                    </a:cubicBezTo>
                    <a:cubicBezTo>
                      <a:pt x="31" y="215"/>
                      <a:pt x="36" y="217"/>
                      <a:pt x="40" y="215"/>
                    </a:cubicBezTo>
                    <a:cubicBezTo>
                      <a:pt x="70" y="199"/>
                      <a:pt x="70" y="199"/>
                      <a:pt x="70" y="199"/>
                    </a:cubicBezTo>
                    <a:cubicBezTo>
                      <a:pt x="80" y="206"/>
                      <a:pt x="92" y="212"/>
                      <a:pt x="104" y="214"/>
                    </a:cubicBezTo>
                    <a:cubicBezTo>
                      <a:pt x="113" y="247"/>
                      <a:pt x="113" y="247"/>
                      <a:pt x="113" y="247"/>
                    </a:cubicBezTo>
                    <a:cubicBezTo>
                      <a:pt x="114" y="251"/>
                      <a:pt x="118" y="254"/>
                      <a:pt x="122" y="254"/>
                    </a:cubicBezTo>
                    <a:cubicBezTo>
                      <a:pt x="149" y="251"/>
                      <a:pt x="149" y="251"/>
                      <a:pt x="149" y="251"/>
                    </a:cubicBezTo>
                    <a:cubicBezTo>
                      <a:pt x="153" y="251"/>
                      <a:pt x="157" y="247"/>
                      <a:pt x="157" y="243"/>
                    </a:cubicBezTo>
                    <a:cubicBezTo>
                      <a:pt x="159" y="209"/>
                      <a:pt x="159" y="209"/>
                      <a:pt x="159" y="209"/>
                    </a:cubicBezTo>
                    <a:cubicBezTo>
                      <a:pt x="170" y="203"/>
                      <a:pt x="180" y="196"/>
                      <a:pt x="188" y="187"/>
                    </a:cubicBezTo>
                    <a:cubicBezTo>
                      <a:pt x="221" y="196"/>
                      <a:pt x="221" y="196"/>
                      <a:pt x="221" y="196"/>
                    </a:cubicBezTo>
                    <a:cubicBezTo>
                      <a:pt x="226" y="197"/>
                      <a:pt x="230" y="195"/>
                      <a:pt x="232" y="191"/>
                    </a:cubicBezTo>
                    <a:cubicBezTo>
                      <a:pt x="243" y="167"/>
                      <a:pt x="243" y="167"/>
                      <a:pt x="243" y="167"/>
                    </a:cubicBezTo>
                    <a:cubicBezTo>
                      <a:pt x="245" y="163"/>
                      <a:pt x="243" y="158"/>
                      <a:pt x="240" y="155"/>
                    </a:cubicBezTo>
                    <a:close/>
                    <a:moveTo>
                      <a:pt x="127" y="174"/>
                    </a:moveTo>
                    <a:cubicBezTo>
                      <a:pt x="102" y="177"/>
                      <a:pt x="78" y="158"/>
                      <a:pt x="76" y="132"/>
                    </a:cubicBezTo>
                    <a:cubicBezTo>
                      <a:pt x="73" y="106"/>
                      <a:pt x="92" y="83"/>
                      <a:pt x="118" y="80"/>
                    </a:cubicBezTo>
                    <a:cubicBezTo>
                      <a:pt x="144" y="78"/>
                      <a:pt x="167" y="97"/>
                      <a:pt x="170" y="123"/>
                    </a:cubicBezTo>
                    <a:cubicBezTo>
                      <a:pt x="172" y="148"/>
                      <a:pt x="153" y="172"/>
                      <a:pt x="127" y="174"/>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sp>
            <p:nvSpPr>
              <p:cNvPr id="26" name="Freeform 204"/>
              <p:cNvSpPr>
                <a:spLocks noEditPoints="1"/>
              </p:cNvSpPr>
              <p:nvPr/>
            </p:nvSpPr>
            <p:spPr bwMode="auto">
              <a:xfrm>
                <a:off x="2900363" y="5572125"/>
                <a:ext cx="317500" cy="319088"/>
              </a:xfrm>
              <a:custGeom>
                <a:gdLst>
                  <a:gd name="T0" fmla="*/ 413 w 414"/>
                  <a:gd name="T1" fmla="*/ 171 h 415"/>
                  <a:gd name="T2" fmla="*/ 398 w 414"/>
                  <a:gd name="T3" fmla="*/ 124 h 415"/>
                  <a:gd name="T4" fmla="*/ 385 w 414"/>
                  <a:gd name="T5" fmla="*/ 116 h 415"/>
                  <a:gd name="T6" fmla="*/ 331 w 414"/>
                  <a:gd name="T7" fmla="*/ 125 h 415"/>
                  <a:gd name="T8" fmla="*/ 312 w 414"/>
                  <a:gd name="T9" fmla="*/ 102 h 415"/>
                  <a:gd name="T10" fmla="*/ 332 w 414"/>
                  <a:gd name="T11" fmla="*/ 51 h 415"/>
                  <a:gd name="T12" fmla="*/ 327 w 414"/>
                  <a:gd name="T13" fmla="*/ 36 h 415"/>
                  <a:gd name="T14" fmla="*/ 283 w 414"/>
                  <a:gd name="T15" fmla="*/ 13 h 415"/>
                  <a:gd name="T16" fmla="*/ 268 w 414"/>
                  <a:gd name="T17" fmla="*/ 17 h 415"/>
                  <a:gd name="T18" fmla="*/ 236 w 414"/>
                  <a:gd name="T19" fmla="*/ 62 h 415"/>
                  <a:gd name="T20" fmla="*/ 207 w 414"/>
                  <a:gd name="T21" fmla="*/ 59 h 415"/>
                  <a:gd name="T22" fmla="*/ 184 w 414"/>
                  <a:gd name="T23" fmla="*/ 8 h 415"/>
                  <a:gd name="T24" fmla="*/ 171 w 414"/>
                  <a:gd name="T25" fmla="*/ 2 h 415"/>
                  <a:gd name="T26" fmla="*/ 124 w 414"/>
                  <a:gd name="T27" fmla="*/ 16 h 415"/>
                  <a:gd name="T28" fmla="*/ 116 w 414"/>
                  <a:gd name="T29" fmla="*/ 29 h 415"/>
                  <a:gd name="T30" fmla="*/ 125 w 414"/>
                  <a:gd name="T31" fmla="*/ 84 h 415"/>
                  <a:gd name="T32" fmla="*/ 102 w 414"/>
                  <a:gd name="T33" fmla="*/ 102 h 415"/>
                  <a:gd name="T34" fmla="*/ 50 w 414"/>
                  <a:gd name="T35" fmla="*/ 83 h 415"/>
                  <a:gd name="T36" fmla="*/ 36 w 414"/>
                  <a:gd name="T37" fmla="*/ 88 h 415"/>
                  <a:gd name="T38" fmla="*/ 13 w 414"/>
                  <a:gd name="T39" fmla="*/ 131 h 415"/>
                  <a:gd name="T40" fmla="*/ 16 w 414"/>
                  <a:gd name="T41" fmla="*/ 146 h 415"/>
                  <a:gd name="T42" fmla="*/ 61 w 414"/>
                  <a:gd name="T43" fmla="*/ 178 h 415"/>
                  <a:gd name="T44" fmla="*/ 58 w 414"/>
                  <a:gd name="T45" fmla="*/ 208 h 415"/>
                  <a:gd name="T46" fmla="*/ 8 w 414"/>
                  <a:gd name="T47" fmla="*/ 230 h 415"/>
                  <a:gd name="T48" fmla="*/ 2 w 414"/>
                  <a:gd name="T49" fmla="*/ 244 h 415"/>
                  <a:gd name="T50" fmla="*/ 16 w 414"/>
                  <a:gd name="T51" fmla="*/ 291 h 415"/>
                  <a:gd name="T52" fmla="*/ 29 w 414"/>
                  <a:gd name="T53" fmla="*/ 299 h 415"/>
                  <a:gd name="T54" fmla="*/ 83 w 414"/>
                  <a:gd name="T55" fmla="*/ 290 h 415"/>
                  <a:gd name="T56" fmla="*/ 102 w 414"/>
                  <a:gd name="T57" fmla="*/ 313 h 415"/>
                  <a:gd name="T58" fmla="*/ 82 w 414"/>
                  <a:gd name="T59" fmla="*/ 364 h 415"/>
                  <a:gd name="T60" fmla="*/ 88 w 414"/>
                  <a:gd name="T61" fmla="*/ 379 h 415"/>
                  <a:gd name="T62" fmla="*/ 131 w 414"/>
                  <a:gd name="T63" fmla="*/ 402 h 415"/>
                  <a:gd name="T64" fmla="*/ 146 w 414"/>
                  <a:gd name="T65" fmla="*/ 398 h 415"/>
                  <a:gd name="T66" fmla="*/ 178 w 414"/>
                  <a:gd name="T67" fmla="*/ 353 h 415"/>
                  <a:gd name="T68" fmla="*/ 207 w 414"/>
                  <a:gd name="T69" fmla="*/ 356 h 415"/>
                  <a:gd name="T70" fmla="*/ 230 w 414"/>
                  <a:gd name="T71" fmla="*/ 407 h 415"/>
                  <a:gd name="T72" fmla="*/ 244 w 414"/>
                  <a:gd name="T73" fmla="*/ 413 h 415"/>
                  <a:gd name="T74" fmla="*/ 291 w 414"/>
                  <a:gd name="T75" fmla="*/ 399 h 415"/>
                  <a:gd name="T76" fmla="*/ 299 w 414"/>
                  <a:gd name="T77" fmla="*/ 386 h 415"/>
                  <a:gd name="T78" fmla="*/ 290 w 414"/>
                  <a:gd name="T79" fmla="*/ 331 h 415"/>
                  <a:gd name="T80" fmla="*/ 312 w 414"/>
                  <a:gd name="T81" fmla="*/ 312 h 415"/>
                  <a:gd name="T82" fmla="*/ 364 w 414"/>
                  <a:gd name="T83" fmla="*/ 332 h 415"/>
                  <a:gd name="T84" fmla="*/ 378 w 414"/>
                  <a:gd name="T85" fmla="*/ 327 h 415"/>
                  <a:gd name="T86" fmla="*/ 401 w 414"/>
                  <a:gd name="T87" fmla="*/ 284 h 415"/>
                  <a:gd name="T88" fmla="*/ 398 w 414"/>
                  <a:gd name="T89" fmla="*/ 269 h 415"/>
                  <a:gd name="T90" fmla="*/ 353 w 414"/>
                  <a:gd name="T91" fmla="*/ 237 h 415"/>
                  <a:gd name="T92" fmla="*/ 356 w 414"/>
                  <a:gd name="T93" fmla="*/ 207 h 415"/>
                  <a:gd name="T94" fmla="*/ 406 w 414"/>
                  <a:gd name="T95" fmla="*/ 185 h 415"/>
                  <a:gd name="T96" fmla="*/ 413 w 414"/>
                  <a:gd name="T97" fmla="*/ 171 h 415"/>
                  <a:gd name="T98" fmla="*/ 233 w 414"/>
                  <a:gd name="T99" fmla="*/ 293 h 415"/>
                  <a:gd name="T100" fmla="*/ 122 w 414"/>
                  <a:gd name="T101" fmla="*/ 233 h 415"/>
                  <a:gd name="T102" fmla="*/ 181 w 414"/>
                  <a:gd name="T103" fmla="*/ 122 h 415"/>
                  <a:gd name="T104" fmla="*/ 293 w 414"/>
                  <a:gd name="T105" fmla="*/ 182 h 415"/>
                  <a:gd name="T106" fmla="*/ 233 w 414"/>
                  <a:gd name="T107" fmla="*/ 293 h 4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 h="415">
                    <a:moveTo>
                      <a:pt x="413" y="171"/>
                    </a:moveTo>
                    <a:cubicBezTo>
                      <a:pt x="398" y="124"/>
                      <a:pt x="398" y="124"/>
                      <a:pt x="398" y="124"/>
                    </a:cubicBezTo>
                    <a:cubicBezTo>
                      <a:pt x="397" y="119"/>
                      <a:pt x="391" y="115"/>
                      <a:pt x="385" y="116"/>
                    </a:cubicBezTo>
                    <a:cubicBezTo>
                      <a:pt x="331" y="125"/>
                      <a:pt x="331" y="125"/>
                      <a:pt x="331" y="125"/>
                    </a:cubicBezTo>
                    <a:cubicBezTo>
                      <a:pt x="325" y="117"/>
                      <a:pt x="319" y="109"/>
                      <a:pt x="312" y="102"/>
                    </a:cubicBezTo>
                    <a:cubicBezTo>
                      <a:pt x="332" y="51"/>
                      <a:pt x="332" y="51"/>
                      <a:pt x="332" y="51"/>
                    </a:cubicBezTo>
                    <a:cubicBezTo>
                      <a:pt x="334" y="45"/>
                      <a:pt x="332" y="39"/>
                      <a:pt x="327" y="36"/>
                    </a:cubicBezTo>
                    <a:cubicBezTo>
                      <a:pt x="283" y="13"/>
                      <a:pt x="283" y="13"/>
                      <a:pt x="283" y="13"/>
                    </a:cubicBezTo>
                    <a:cubicBezTo>
                      <a:pt x="278" y="10"/>
                      <a:pt x="272" y="12"/>
                      <a:pt x="268" y="17"/>
                    </a:cubicBezTo>
                    <a:cubicBezTo>
                      <a:pt x="236" y="62"/>
                      <a:pt x="236" y="62"/>
                      <a:pt x="236" y="62"/>
                    </a:cubicBezTo>
                    <a:cubicBezTo>
                      <a:pt x="227" y="60"/>
                      <a:pt x="217" y="59"/>
                      <a:pt x="207" y="59"/>
                    </a:cubicBezTo>
                    <a:cubicBezTo>
                      <a:pt x="184" y="8"/>
                      <a:pt x="184" y="8"/>
                      <a:pt x="184" y="8"/>
                    </a:cubicBezTo>
                    <a:cubicBezTo>
                      <a:pt x="182" y="3"/>
                      <a:pt x="176" y="0"/>
                      <a:pt x="171" y="2"/>
                    </a:cubicBezTo>
                    <a:cubicBezTo>
                      <a:pt x="124" y="16"/>
                      <a:pt x="124" y="16"/>
                      <a:pt x="124" y="16"/>
                    </a:cubicBezTo>
                    <a:cubicBezTo>
                      <a:pt x="118" y="18"/>
                      <a:pt x="115" y="24"/>
                      <a:pt x="116" y="29"/>
                    </a:cubicBezTo>
                    <a:cubicBezTo>
                      <a:pt x="125" y="84"/>
                      <a:pt x="125" y="84"/>
                      <a:pt x="125" y="84"/>
                    </a:cubicBezTo>
                    <a:cubicBezTo>
                      <a:pt x="116" y="89"/>
                      <a:pt x="109" y="95"/>
                      <a:pt x="102" y="102"/>
                    </a:cubicBezTo>
                    <a:cubicBezTo>
                      <a:pt x="50" y="83"/>
                      <a:pt x="50" y="83"/>
                      <a:pt x="50" y="83"/>
                    </a:cubicBezTo>
                    <a:cubicBezTo>
                      <a:pt x="45" y="81"/>
                      <a:pt x="39" y="83"/>
                      <a:pt x="36" y="88"/>
                    </a:cubicBezTo>
                    <a:cubicBezTo>
                      <a:pt x="13" y="131"/>
                      <a:pt x="13" y="131"/>
                      <a:pt x="13" y="131"/>
                    </a:cubicBezTo>
                    <a:cubicBezTo>
                      <a:pt x="10" y="136"/>
                      <a:pt x="12" y="143"/>
                      <a:pt x="16" y="146"/>
                    </a:cubicBezTo>
                    <a:cubicBezTo>
                      <a:pt x="61" y="178"/>
                      <a:pt x="61" y="178"/>
                      <a:pt x="61" y="178"/>
                    </a:cubicBezTo>
                    <a:cubicBezTo>
                      <a:pt x="59" y="188"/>
                      <a:pt x="58" y="198"/>
                      <a:pt x="58" y="208"/>
                    </a:cubicBezTo>
                    <a:cubicBezTo>
                      <a:pt x="8" y="230"/>
                      <a:pt x="8" y="230"/>
                      <a:pt x="8" y="230"/>
                    </a:cubicBezTo>
                    <a:cubicBezTo>
                      <a:pt x="3" y="232"/>
                      <a:pt x="0" y="239"/>
                      <a:pt x="2" y="244"/>
                    </a:cubicBezTo>
                    <a:cubicBezTo>
                      <a:pt x="16" y="291"/>
                      <a:pt x="16" y="291"/>
                      <a:pt x="16" y="291"/>
                    </a:cubicBezTo>
                    <a:cubicBezTo>
                      <a:pt x="18" y="296"/>
                      <a:pt x="23" y="300"/>
                      <a:pt x="29" y="299"/>
                    </a:cubicBezTo>
                    <a:cubicBezTo>
                      <a:pt x="83" y="290"/>
                      <a:pt x="83" y="290"/>
                      <a:pt x="83" y="290"/>
                    </a:cubicBezTo>
                    <a:cubicBezTo>
                      <a:pt x="89" y="298"/>
                      <a:pt x="95" y="306"/>
                      <a:pt x="102" y="313"/>
                    </a:cubicBezTo>
                    <a:cubicBezTo>
                      <a:pt x="82" y="364"/>
                      <a:pt x="82" y="364"/>
                      <a:pt x="82" y="364"/>
                    </a:cubicBezTo>
                    <a:cubicBezTo>
                      <a:pt x="80" y="370"/>
                      <a:pt x="83" y="376"/>
                      <a:pt x="88" y="379"/>
                    </a:cubicBezTo>
                    <a:cubicBezTo>
                      <a:pt x="131" y="402"/>
                      <a:pt x="131" y="402"/>
                      <a:pt x="131" y="402"/>
                    </a:cubicBezTo>
                    <a:cubicBezTo>
                      <a:pt x="136" y="404"/>
                      <a:pt x="143" y="403"/>
                      <a:pt x="146" y="398"/>
                    </a:cubicBezTo>
                    <a:cubicBezTo>
                      <a:pt x="178" y="353"/>
                      <a:pt x="178" y="353"/>
                      <a:pt x="178" y="353"/>
                    </a:cubicBezTo>
                    <a:cubicBezTo>
                      <a:pt x="187" y="355"/>
                      <a:pt x="197" y="356"/>
                      <a:pt x="207" y="356"/>
                    </a:cubicBezTo>
                    <a:cubicBezTo>
                      <a:pt x="230" y="407"/>
                      <a:pt x="230" y="407"/>
                      <a:pt x="230" y="407"/>
                    </a:cubicBezTo>
                    <a:cubicBezTo>
                      <a:pt x="232" y="412"/>
                      <a:pt x="238" y="415"/>
                      <a:pt x="244" y="413"/>
                    </a:cubicBezTo>
                    <a:cubicBezTo>
                      <a:pt x="291" y="399"/>
                      <a:pt x="291" y="399"/>
                      <a:pt x="291" y="399"/>
                    </a:cubicBezTo>
                    <a:cubicBezTo>
                      <a:pt x="296" y="397"/>
                      <a:pt x="300" y="391"/>
                      <a:pt x="299" y="386"/>
                    </a:cubicBezTo>
                    <a:cubicBezTo>
                      <a:pt x="290" y="331"/>
                      <a:pt x="290" y="331"/>
                      <a:pt x="290" y="331"/>
                    </a:cubicBezTo>
                    <a:cubicBezTo>
                      <a:pt x="298" y="326"/>
                      <a:pt x="306" y="319"/>
                      <a:pt x="312" y="312"/>
                    </a:cubicBezTo>
                    <a:cubicBezTo>
                      <a:pt x="364" y="332"/>
                      <a:pt x="364" y="332"/>
                      <a:pt x="364" y="332"/>
                    </a:cubicBezTo>
                    <a:cubicBezTo>
                      <a:pt x="369" y="334"/>
                      <a:pt x="376" y="332"/>
                      <a:pt x="378" y="327"/>
                    </a:cubicBezTo>
                    <a:cubicBezTo>
                      <a:pt x="401" y="284"/>
                      <a:pt x="401" y="284"/>
                      <a:pt x="401" y="284"/>
                    </a:cubicBezTo>
                    <a:cubicBezTo>
                      <a:pt x="404" y="279"/>
                      <a:pt x="403" y="272"/>
                      <a:pt x="398" y="269"/>
                    </a:cubicBezTo>
                    <a:cubicBezTo>
                      <a:pt x="353" y="237"/>
                      <a:pt x="353" y="237"/>
                      <a:pt x="353" y="237"/>
                    </a:cubicBezTo>
                    <a:cubicBezTo>
                      <a:pt x="355" y="227"/>
                      <a:pt x="356" y="217"/>
                      <a:pt x="356" y="207"/>
                    </a:cubicBezTo>
                    <a:cubicBezTo>
                      <a:pt x="406" y="185"/>
                      <a:pt x="406" y="185"/>
                      <a:pt x="406" y="185"/>
                    </a:cubicBezTo>
                    <a:cubicBezTo>
                      <a:pt x="411" y="182"/>
                      <a:pt x="414" y="176"/>
                      <a:pt x="413" y="171"/>
                    </a:cubicBezTo>
                    <a:close/>
                    <a:moveTo>
                      <a:pt x="233" y="293"/>
                    </a:moveTo>
                    <a:cubicBezTo>
                      <a:pt x="186" y="307"/>
                      <a:pt x="136" y="280"/>
                      <a:pt x="122" y="233"/>
                    </a:cubicBezTo>
                    <a:cubicBezTo>
                      <a:pt x="108" y="186"/>
                      <a:pt x="134" y="136"/>
                      <a:pt x="181" y="122"/>
                    </a:cubicBezTo>
                    <a:cubicBezTo>
                      <a:pt x="228" y="108"/>
                      <a:pt x="278" y="134"/>
                      <a:pt x="293" y="182"/>
                    </a:cubicBezTo>
                    <a:cubicBezTo>
                      <a:pt x="307" y="229"/>
                      <a:pt x="280" y="278"/>
                      <a:pt x="233" y="293"/>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grpSp>
        <p:grpSp>
          <p:nvGrpSpPr>
            <p:cNvPr id="15" name="Group 216"/>
            <p:cNvGrpSpPr/>
            <p:nvPr/>
          </p:nvGrpSpPr>
          <p:grpSpPr>
            <a:xfrm>
              <a:off x="4293047" y="1003266"/>
              <a:ext cx="449263" cy="363538"/>
              <a:chOff x="1209675" y="6354763"/>
              <a:chExt cx="449263" cy="363538"/>
            </a:xfrm>
            <a:solidFill>
              <a:schemeClr val="bg1"/>
            </a:solidFill>
          </p:grpSpPr>
          <p:sp>
            <p:nvSpPr>
              <p:cNvPr id="20" name="Freeform 205"/>
              <p:cNvSpPr/>
              <p:nvPr/>
            </p:nvSpPr>
            <p:spPr bwMode="auto">
              <a:xfrm>
                <a:off x="1560513" y="6529388"/>
                <a:ext cx="96838" cy="188913"/>
              </a:xfrm>
              <a:custGeom>
                <a:gdLst>
                  <a:gd name="T0" fmla="*/ 31 w 126"/>
                  <a:gd name="T1" fmla="*/ 0 h 245"/>
                  <a:gd name="T2" fmla="*/ 0 w 126"/>
                  <a:gd name="T3" fmla="*/ 39 h 245"/>
                  <a:gd name="T4" fmla="*/ 0 w 126"/>
                  <a:gd name="T5" fmla="*/ 245 h 245"/>
                  <a:gd name="T6" fmla="*/ 126 w 126"/>
                  <a:gd name="T7" fmla="*/ 245 h 245"/>
                  <a:gd name="T8" fmla="*/ 125 w 126"/>
                  <a:gd name="T9" fmla="*/ 74 h 245"/>
                  <a:gd name="T10" fmla="*/ 31 w 126"/>
                  <a:gd name="T11" fmla="*/ 0 h 245"/>
                </a:gdLst>
                <a:cxnLst>
                  <a:cxn ang="0">
                    <a:pos x="T0" y="T1"/>
                  </a:cxn>
                  <a:cxn ang="0">
                    <a:pos x="T2" y="T3"/>
                  </a:cxn>
                  <a:cxn ang="0">
                    <a:pos x="T4" y="T5"/>
                  </a:cxn>
                  <a:cxn ang="0">
                    <a:pos x="T6" y="T7"/>
                  </a:cxn>
                  <a:cxn ang="0">
                    <a:pos x="T8" y="T9"/>
                  </a:cxn>
                  <a:cxn ang="0">
                    <a:pos x="T10" y="T11"/>
                  </a:cxn>
                </a:cxnLst>
                <a:rect l="0" t="0" r="r" b="b"/>
                <a:pathLst>
                  <a:path w="125" h="24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sp>
            <p:nvSpPr>
              <p:cNvPr id="21" name="Freeform 207"/>
              <p:cNvSpPr/>
              <p:nvPr/>
            </p:nvSpPr>
            <p:spPr bwMode="auto">
              <a:xfrm>
                <a:off x="1209675" y="6354763"/>
                <a:ext cx="449263" cy="339725"/>
              </a:xfrm>
              <a:custGeom>
                <a:gdLst>
                  <a:gd name="T0" fmla="*/ 236 w 585"/>
                  <a:gd name="T1" fmla="*/ 248 h 442"/>
                  <a:gd name="T2" fmla="*/ 76 w 585"/>
                  <a:gd name="T3" fmla="*/ 428 h 442"/>
                  <a:gd name="T4" fmla="*/ 46 w 585"/>
                  <a:gd name="T5" fmla="*/ 442 h 442"/>
                  <a:gd name="T6" fmla="*/ 18 w 585"/>
                  <a:gd name="T7" fmla="*/ 432 h 442"/>
                  <a:gd name="T8" fmla="*/ 15 w 585"/>
                  <a:gd name="T9" fmla="*/ 374 h 442"/>
                  <a:gd name="T10" fmla="*/ 206 w 585"/>
                  <a:gd name="T11" fmla="*/ 158 h 442"/>
                  <a:gd name="T12" fmla="*/ 237 w 585"/>
                  <a:gd name="T13" fmla="*/ 144 h 442"/>
                  <a:gd name="T14" fmla="*/ 268 w 585"/>
                  <a:gd name="T15" fmla="*/ 158 h 442"/>
                  <a:gd name="T16" fmla="*/ 323 w 585"/>
                  <a:gd name="T17" fmla="*/ 224 h 442"/>
                  <a:gd name="T18" fmla="*/ 425 w 585"/>
                  <a:gd name="T19" fmla="*/ 101 h 442"/>
                  <a:gd name="T20" fmla="*/ 330 w 585"/>
                  <a:gd name="T21" fmla="*/ 19 h 442"/>
                  <a:gd name="T22" fmla="*/ 566 w 585"/>
                  <a:gd name="T23" fmla="*/ 0 h 442"/>
                  <a:gd name="T24" fmla="*/ 585 w 585"/>
                  <a:gd name="T25" fmla="*/ 239 h 442"/>
                  <a:gd name="T26" fmla="*/ 487 w 585"/>
                  <a:gd name="T27" fmla="*/ 154 h 442"/>
                  <a:gd name="T28" fmla="*/ 355 w 585"/>
                  <a:gd name="T29" fmla="*/ 314 h 442"/>
                  <a:gd name="T30" fmla="*/ 324 w 585"/>
                  <a:gd name="T31" fmla="*/ 329 h 442"/>
                  <a:gd name="T32" fmla="*/ 292 w 585"/>
                  <a:gd name="T33" fmla="*/ 314 h 442"/>
                  <a:gd name="T34" fmla="*/ 236 w 585"/>
                  <a:gd name="T35" fmla="*/ 248 h 4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442">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sp>
            <p:nvSpPr>
              <p:cNvPr id="22" name="Freeform 208"/>
              <p:cNvSpPr/>
              <p:nvPr/>
            </p:nvSpPr>
            <p:spPr bwMode="auto">
              <a:xfrm>
                <a:off x="1417638" y="6589713"/>
                <a:ext cx="119063" cy="127000"/>
              </a:xfrm>
              <a:custGeom>
                <a:gdLst>
                  <a:gd name="T0" fmla="*/ 98 w 153"/>
                  <a:gd name="T1" fmla="*/ 64 h 167"/>
                  <a:gd name="T2" fmla="*/ 62 w 153"/>
                  <a:gd name="T3" fmla="*/ 83 h 167"/>
                  <a:gd name="T4" fmla="*/ 1 w 153"/>
                  <a:gd name="T5" fmla="*/ 56 h 167"/>
                  <a:gd name="T6" fmla="*/ 0 w 153"/>
                  <a:gd name="T7" fmla="*/ 167 h 167"/>
                  <a:gd name="T8" fmla="*/ 150 w 153"/>
                  <a:gd name="T9" fmla="*/ 167 h 167"/>
                  <a:gd name="T10" fmla="*/ 153 w 153"/>
                  <a:gd name="T11" fmla="*/ 0 h 167"/>
                  <a:gd name="T12" fmla="*/ 98 w 153"/>
                  <a:gd name="T13" fmla="*/ 64 h 167"/>
                </a:gdLst>
                <a:cxnLst>
                  <a:cxn ang="0">
                    <a:pos x="T0" y="T1"/>
                  </a:cxn>
                  <a:cxn ang="0">
                    <a:pos x="T2" y="T3"/>
                  </a:cxn>
                  <a:cxn ang="0">
                    <a:pos x="T4" y="T5"/>
                  </a:cxn>
                  <a:cxn ang="0">
                    <a:pos x="T6" y="T7"/>
                  </a:cxn>
                  <a:cxn ang="0">
                    <a:pos x="T8" y="T9"/>
                  </a:cxn>
                  <a:cxn ang="0">
                    <a:pos x="T10" y="T11"/>
                  </a:cxn>
                  <a:cxn ang="0">
                    <a:pos x="T12" y="T13"/>
                  </a:cxn>
                </a:cxnLst>
                <a:rect l="0" t="0" r="r" b="b"/>
                <a:pathLst>
                  <a:path w="153" h="167">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sp>
            <p:nvSpPr>
              <p:cNvPr id="23" name="Freeform 209"/>
              <p:cNvSpPr/>
              <p:nvPr/>
            </p:nvSpPr>
            <p:spPr bwMode="auto">
              <a:xfrm>
                <a:off x="1295400" y="6600825"/>
                <a:ext cx="96838" cy="115888"/>
              </a:xfrm>
              <a:custGeom>
                <a:gdLst>
                  <a:gd name="T0" fmla="*/ 0 w 61"/>
                  <a:gd name="T1" fmla="*/ 73 h 73"/>
                  <a:gd name="T2" fmla="*/ 61 w 61"/>
                  <a:gd name="T3" fmla="*/ 73 h 73"/>
                  <a:gd name="T4" fmla="*/ 61 w 61"/>
                  <a:gd name="T5" fmla="*/ 0 h 73"/>
                  <a:gd name="T6" fmla="*/ 0 w 61"/>
                  <a:gd name="T7" fmla="*/ 70 h 73"/>
                  <a:gd name="T8" fmla="*/ 0 w 61"/>
                  <a:gd name="T9" fmla="*/ 73 h 73"/>
                </a:gdLst>
                <a:cxnLst>
                  <a:cxn ang="0">
                    <a:pos x="T0" y="T1"/>
                  </a:cxn>
                  <a:cxn ang="0">
                    <a:pos x="T2" y="T3"/>
                  </a:cxn>
                  <a:cxn ang="0">
                    <a:pos x="T4" y="T5"/>
                  </a:cxn>
                  <a:cxn ang="0">
                    <a:pos x="T6" y="T7"/>
                  </a:cxn>
                  <a:cxn ang="0">
                    <a:pos x="T8" y="T9"/>
                  </a:cxn>
                </a:cxnLst>
                <a:rect l="0" t="0" r="r" b="b"/>
                <a:pathLst>
                  <a:path w="61" h="73">
                    <a:moveTo>
                      <a:pt x="0" y="73"/>
                    </a:moveTo>
                    <a:lnTo>
                      <a:pt x="61" y="73"/>
                    </a:lnTo>
                    <a:lnTo>
                      <a:pt x="61" y="0"/>
                    </a:lnTo>
                    <a:lnTo>
                      <a:pt x="0" y="70"/>
                    </a:lnTo>
                    <a:lnTo>
                      <a:pt x="0" y="73"/>
                    </a:ln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grpSp>
        <p:grpSp>
          <p:nvGrpSpPr>
            <p:cNvPr id="16" name="Group 242"/>
            <p:cNvGrpSpPr/>
            <p:nvPr/>
          </p:nvGrpSpPr>
          <p:grpSpPr>
            <a:xfrm>
              <a:off x="5864030" y="2729069"/>
              <a:ext cx="447675" cy="341313"/>
              <a:chOff x="2908300" y="2946400"/>
              <a:chExt cx="447675" cy="341313"/>
            </a:xfrm>
            <a:solidFill>
              <a:schemeClr val="bg1"/>
            </a:solidFill>
          </p:grpSpPr>
          <p:sp>
            <p:nvSpPr>
              <p:cNvPr id="17" name="Freeform 227"/>
              <p:cNvSpPr/>
              <p:nvPr/>
            </p:nvSpPr>
            <p:spPr bwMode="auto">
              <a:xfrm>
                <a:off x="2957513" y="2946400"/>
                <a:ext cx="349250" cy="115888"/>
              </a:xfrm>
              <a:custGeom>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3"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sp>
            <p:nvSpPr>
              <p:cNvPr id="19" name="Freeform 228"/>
              <p:cNvSpPr/>
              <p:nvPr/>
            </p:nvSpPr>
            <p:spPr bwMode="auto">
              <a:xfrm>
                <a:off x="2908300" y="2987675"/>
                <a:ext cx="447675" cy="300038"/>
              </a:xfrm>
              <a:custGeom>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p>
                <a:pPr defTabSz="1219200">
                  <a:defRPr/>
                </a:pPr>
                <a:endParaRPr lang="en-AU" sz="2400" kern="0">
                  <a:solidFill>
                    <a:srgbClr val="000000"/>
                  </a:solidFill>
                  <a:latin typeface="微软雅黑" panose="020b0503020204020204" pitchFamily="34" charset="-122"/>
                  <a:ea typeface="Microsoft YaHei UI" panose="020b0503020204020204" charset="-122"/>
                </a:endParaRPr>
              </a:p>
            </p:txBody>
          </p:sp>
        </p:grpSp>
      </p:grpSp>
      <p:grpSp>
        <p:nvGrpSpPr>
          <p:cNvPr id="39" name="组合 38"/>
          <p:cNvGrpSpPr/>
          <p:nvPr/>
        </p:nvGrpSpPr>
        <p:grpSpPr>
          <a:xfrm>
            <a:off x="359554" y="2024348"/>
            <a:ext cx="3937418" cy="1160831"/>
            <a:chOff x="359554" y="1341960"/>
            <a:chExt cx="3937418" cy="1160831"/>
          </a:xfrm>
        </p:grpSpPr>
        <p:sp>
          <p:nvSpPr>
            <p:cNvPr id="40" name="矩形 39"/>
            <p:cNvSpPr/>
            <p:nvPr/>
          </p:nvSpPr>
          <p:spPr>
            <a:xfrm>
              <a:off x="359554" y="1671794"/>
              <a:ext cx="3916340" cy="830997"/>
            </a:xfrm>
            <a:prstGeom prst="rect">
              <a:avLst/>
            </a:prstGeom>
          </p:spPr>
          <p:txBody>
            <a:bodyPr wrap="square">
              <a:spAutoFit/>
            </a:bodyPr>
            <a:lstStyle/>
            <a:p>
              <a:pPr algn="r">
                <a:lnSpc>
                  <a:spcPct val="150000"/>
                </a:lnSpc>
                <a:spcBef>
                  <a:spcPts val="800"/>
                </a:spcBef>
              </a:pPr>
              <a:r>
                <a:rPr lang="zh-CN" altLang="en-US" sz="1600">
                  <a:solidFill>
                    <a:schemeClr val="tx1">
                      <a:lumMod val="85000"/>
                      <a:lumOff val="15000"/>
                    </a:schemeClr>
                  </a:solidFill>
                </a:rPr>
                <a:t>这里输入简单的文字概述这里输入简单字概述这里输入简单简单的文字概述</a:t>
              </a:r>
              <a:endParaRPr lang="zh-CN" altLang="en-US" sz="1600">
                <a:solidFill>
                  <a:schemeClr val="tx1">
                    <a:lumMod val="85000"/>
                    <a:lumOff val="15000"/>
                  </a:schemeClr>
                </a:solidFill>
              </a:endParaRPr>
            </a:p>
          </p:txBody>
        </p:sp>
        <p:sp>
          <p:nvSpPr>
            <p:cNvPr id="41" name="矩形 40"/>
            <p:cNvSpPr/>
            <p:nvPr/>
          </p:nvSpPr>
          <p:spPr>
            <a:xfrm>
              <a:off x="1650094" y="1341960"/>
              <a:ext cx="2646878" cy="461665"/>
            </a:xfrm>
            <a:prstGeom prst="rect">
              <a:avLst/>
            </a:prstGeom>
            <a:ln>
              <a:noFill/>
            </a:ln>
          </p:spPr>
          <p:txBody>
            <a:bodyPr wrap="none">
              <a:spAutoFit/>
            </a:bodyPr>
            <a:lstStyle/>
            <a:p>
              <a:pPr algn="r"/>
              <a:r>
                <a:rPr lang="zh-CN" altLang="en-US" sz="2400">
                  <a:solidFill>
                    <a:srgbClr val="DE0000"/>
                  </a:solidFill>
                  <a:latin typeface="微软雅黑" panose="020b0503020204020204" pitchFamily="34" charset="-122"/>
                  <a:ea typeface="微软雅黑" panose="020b0503020204020204" pitchFamily="34" charset="-122"/>
                </a:rPr>
                <a:t>此处添加编辑标题</a:t>
              </a:r>
              <a:endParaRPr lang="zh-CN" altLang="en-US" sz="2400">
                <a:solidFill>
                  <a:srgbClr val="DE0000"/>
                </a:solidFill>
              </a:endParaRPr>
            </a:p>
          </p:txBody>
        </p:sp>
      </p:grpSp>
      <p:grpSp>
        <p:nvGrpSpPr>
          <p:cNvPr id="42" name="组合 41"/>
          <p:cNvGrpSpPr/>
          <p:nvPr/>
        </p:nvGrpSpPr>
        <p:grpSpPr>
          <a:xfrm>
            <a:off x="374565" y="5101759"/>
            <a:ext cx="3937418" cy="1160831"/>
            <a:chOff x="374565" y="4419371"/>
            <a:chExt cx="3937418" cy="1160831"/>
          </a:xfrm>
        </p:grpSpPr>
        <p:sp>
          <p:nvSpPr>
            <p:cNvPr id="43" name="矩形 42"/>
            <p:cNvSpPr/>
            <p:nvPr/>
          </p:nvSpPr>
          <p:spPr>
            <a:xfrm>
              <a:off x="374565" y="4749205"/>
              <a:ext cx="3916340" cy="830997"/>
            </a:xfrm>
            <a:prstGeom prst="rect">
              <a:avLst/>
            </a:prstGeom>
          </p:spPr>
          <p:txBody>
            <a:bodyPr wrap="square">
              <a:spAutoFit/>
            </a:bodyPr>
            <a:lstStyle/>
            <a:p>
              <a:pPr algn="r">
                <a:lnSpc>
                  <a:spcPct val="150000"/>
                </a:lnSpc>
                <a:spcBef>
                  <a:spcPts val="800"/>
                </a:spcBef>
              </a:pPr>
              <a:r>
                <a:rPr lang="zh-CN" altLang="en-US" sz="1600">
                  <a:solidFill>
                    <a:schemeClr val="tx1">
                      <a:lumMod val="85000"/>
                      <a:lumOff val="15000"/>
                    </a:schemeClr>
                  </a:solidFill>
                </a:rPr>
                <a:t>这里输入简单的文字概述这里输入简单字概述这里输入简单简单的文字概述</a:t>
              </a:r>
              <a:endParaRPr lang="zh-CN" altLang="en-US" sz="1600">
                <a:solidFill>
                  <a:schemeClr val="tx1">
                    <a:lumMod val="85000"/>
                    <a:lumOff val="15000"/>
                  </a:schemeClr>
                </a:solidFill>
              </a:endParaRPr>
            </a:p>
          </p:txBody>
        </p:sp>
        <p:sp>
          <p:nvSpPr>
            <p:cNvPr id="44" name="矩形 43"/>
            <p:cNvSpPr/>
            <p:nvPr/>
          </p:nvSpPr>
          <p:spPr>
            <a:xfrm>
              <a:off x="1665105" y="4419371"/>
              <a:ext cx="2646878" cy="461665"/>
            </a:xfrm>
            <a:prstGeom prst="rect">
              <a:avLst/>
            </a:prstGeom>
            <a:ln>
              <a:noFill/>
            </a:ln>
          </p:spPr>
          <p:txBody>
            <a:bodyPr wrap="none">
              <a:spAutoFit/>
            </a:bodyPr>
            <a:lstStyle/>
            <a:p>
              <a:pPr algn="r"/>
              <a:r>
                <a:rPr lang="zh-CN" altLang="en-US" sz="2400">
                  <a:solidFill>
                    <a:srgbClr val="DE0000"/>
                  </a:solidFill>
                  <a:latin typeface="微软雅黑" panose="020b0503020204020204" pitchFamily="34" charset="-122"/>
                  <a:ea typeface="微软雅黑" panose="020b0503020204020204" pitchFamily="34" charset="-122"/>
                </a:rPr>
                <a:t>此处添加编辑标题</a:t>
              </a:r>
              <a:endParaRPr lang="zh-CN" altLang="en-US" sz="2400">
                <a:solidFill>
                  <a:srgbClr val="DE0000"/>
                </a:solidFill>
              </a:endParaRPr>
            </a:p>
          </p:txBody>
        </p:sp>
      </p:grpSp>
      <p:grpSp>
        <p:nvGrpSpPr>
          <p:cNvPr id="45" name="组合 44"/>
          <p:cNvGrpSpPr/>
          <p:nvPr/>
        </p:nvGrpSpPr>
        <p:grpSpPr>
          <a:xfrm>
            <a:off x="7886984" y="5176148"/>
            <a:ext cx="3916341" cy="1160831"/>
            <a:chOff x="7886984" y="4493760"/>
            <a:chExt cx="3916341" cy="1160831"/>
          </a:xfrm>
        </p:grpSpPr>
        <p:sp>
          <p:nvSpPr>
            <p:cNvPr id="46" name="矩形 45"/>
            <p:cNvSpPr/>
            <p:nvPr/>
          </p:nvSpPr>
          <p:spPr>
            <a:xfrm>
              <a:off x="7886985" y="4823594"/>
              <a:ext cx="3916340" cy="830997"/>
            </a:xfrm>
            <a:prstGeom prst="rect">
              <a:avLst/>
            </a:prstGeom>
          </p:spPr>
          <p:txBody>
            <a:bodyPr wrap="square">
              <a:spAutoFit/>
            </a:bodyPr>
            <a:lstStyle/>
            <a:p>
              <a:pPr>
                <a:lnSpc>
                  <a:spcPct val="150000"/>
                </a:lnSpc>
                <a:spcBef>
                  <a:spcPts val="800"/>
                </a:spcBef>
              </a:pPr>
              <a:r>
                <a:rPr lang="zh-CN" altLang="en-US" sz="1600">
                  <a:solidFill>
                    <a:schemeClr val="tx1">
                      <a:lumMod val="85000"/>
                      <a:lumOff val="15000"/>
                    </a:schemeClr>
                  </a:solidFill>
                </a:rPr>
                <a:t>这里输入简单的文字概述这里输入简单字概述这里输入简单简单的文字概述</a:t>
              </a:r>
              <a:endParaRPr lang="zh-CN" altLang="en-US" sz="1600">
                <a:solidFill>
                  <a:schemeClr val="tx1">
                    <a:lumMod val="85000"/>
                    <a:lumOff val="15000"/>
                  </a:schemeClr>
                </a:solidFill>
              </a:endParaRPr>
            </a:p>
          </p:txBody>
        </p:sp>
        <p:sp>
          <p:nvSpPr>
            <p:cNvPr id="47" name="矩形 46"/>
            <p:cNvSpPr/>
            <p:nvPr/>
          </p:nvSpPr>
          <p:spPr>
            <a:xfrm>
              <a:off x="7886984" y="4493760"/>
              <a:ext cx="2646878" cy="461665"/>
            </a:xfrm>
            <a:prstGeom prst="rect">
              <a:avLst/>
            </a:prstGeom>
            <a:ln>
              <a:noFill/>
            </a:ln>
          </p:spPr>
          <p:txBody>
            <a:bodyPr wrap="none">
              <a:spAutoFit/>
            </a:bodyPr>
            <a:lstStyle/>
            <a:p>
              <a:r>
                <a:rPr lang="zh-CN" altLang="en-US" sz="2400">
                  <a:solidFill>
                    <a:srgbClr val="DE0000"/>
                  </a:solidFill>
                  <a:latin typeface="微软雅黑" panose="020b0503020204020204" pitchFamily="34" charset="-122"/>
                  <a:ea typeface="微软雅黑" panose="020b0503020204020204" pitchFamily="34" charset="-122"/>
                </a:rPr>
                <a:t>此处添加编辑标题</a:t>
              </a:r>
              <a:endParaRPr lang="zh-CN" altLang="en-US" sz="2400">
                <a:solidFill>
                  <a:srgbClr val="DE0000"/>
                </a:solidFill>
              </a:endParaRPr>
            </a:p>
          </p:txBody>
        </p:sp>
      </p:grpSp>
      <p:grpSp>
        <p:nvGrpSpPr>
          <p:cNvPr id="48" name="组合 47"/>
          <p:cNvGrpSpPr/>
          <p:nvPr/>
        </p:nvGrpSpPr>
        <p:grpSpPr>
          <a:xfrm>
            <a:off x="7916105" y="1908525"/>
            <a:ext cx="3916341" cy="1160832"/>
            <a:chOff x="7916105" y="1226137"/>
            <a:chExt cx="3916341" cy="1160832"/>
          </a:xfrm>
        </p:grpSpPr>
        <p:sp>
          <p:nvSpPr>
            <p:cNvPr id="49" name="矩形 48"/>
            <p:cNvSpPr/>
            <p:nvPr/>
          </p:nvSpPr>
          <p:spPr>
            <a:xfrm>
              <a:off x="7916106" y="1555972"/>
              <a:ext cx="3916340" cy="830997"/>
            </a:xfrm>
            <a:prstGeom prst="rect">
              <a:avLst/>
            </a:prstGeom>
          </p:spPr>
          <p:txBody>
            <a:bodyPr wrap="square">
              <a:spAutoFit/>
            </a:bodyPr>
            <a:lstStyle/>
            <a:p>
              <a:pPr>
                <a:lnSpc>
                  <a:spcPct val="150000"/>
                </a:lnSpc>
                <a:spcBef>
                  <a:spcPts val="800"/>
                </a:spcBef>
              </a:pPr>
              <a:r>
                <a:rPr lang="zh-CN" altLang="en-US" sz="1600">
                  <a:solidFill>
                    <a:schemeClr val="tx1">
                      <a:lumMod val="85000"/>
                      <a:lumOff val="15000"/>
                    </a:schemeClr>
                  </a:solidFill>
                </a:rPr>
                <a:t>这里输入简单的文字概述这里输入简单字概述这里输入简单简单的文字概述</a:t>
              </a:r>
              <a:endParaRPr lang="zh-CN" altLang="en-US" sz="1600">
                <a:solidFill>
                  <a:schemeClr val="tx1">
                    <a:lumMod val="85000"/>
                    <a:lumOff val="15000"/>
                  </a:schemeClr>
                </a:solidFill>
              </a:endParaRPr>
            </a:p>
          </p:txBody>
        </p:sp>
        <p:sp>
          <p:nvSpPr>
            <p:cNvPr id="50" name="矩形 49"/>
            <p:cNvSpPr/>
            <p:nvPr/>
          </p:nvSpPr>
          <p:spPr>
            <a:xfrm>
              <a:off x="7916105" y="1226137"/>
              <a:ext cx="2646878" cy="461665"/>
            </a:xfrm>
            <a:prstGeom prst="rect">
              <a:avLst/>
            </a:prstGeom>
            <a:ln>
              <a:noFill/>
            </a:ln>
          </p:spPr>
          <p:txBody>
            <a:bodyPr wrap="none">
              <a:spAutoFit/>
            </a:bodyPr>
            <a:lstStyle/>
            <a:p>
              <a:r>
                <a:rPr lang="zh-CN" altLang="en-US" sz="2400">
                  <a:solidFill>
                    <a:srgbClr val="DE0000"/>
                  </a:solidFill>
                  <a:latin typeface="微软雅黑" panose="020b0503020204020204" pitchFamily="34" charset="-122"/>
                  <a:ea typeface="微软雅黑" panose="020b0503020204020204" pitchFamily="34" charset="-122"/>
                </a:rPr>
                <a:t>此处添加编辑标题</a:t>
              </a:r>
              <a:endParaRPr lang="zh-CN" altLang="en-US" sz="2400">
                <a:solidFill>
                  <a:srgbClr val="DE0000"/>
                </a:solidFill>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par>
                          <p:cTn id="16" fill="hold" nodeType="afterGroup">
                            <p:stCondLst>
                              <p:cond delay="1000"/>
                            </p:stCondLst>
                            <p:childTnLst>
                              <p:par>
                                <p:cTn id="17" presetID="10"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25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nodeType="withEffect">
                                  <p:stCondLst>
                                    <p:cond delay="50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75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9458" cy="687164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44704"/>
            <a:ext cx="4599773" cy="2326944"/>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771" y="3739237"/>
            <a:ext cx="3614604" cy="2900188"/>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91368"/>
            <a:ext cx="10249836" cy="88028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6039" y="260092"/>
            <a:ext cx="1535137" cy="1621409"/>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3431" y="5991368"/>
            <a:ext cx="10538569" cy="880280"/>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5646" y="4244454"/>
            <a:ext cx="3606354" cy="2613546"/>
          </a:xfrm>
          <a:prstGeom prst="rect">
            <a:avLst/>
          </a:prstGeom>
        </p:spPr>
      </p:pic>
      <p:sp>
        <p:nvSpPr>
          <p:cNvPr id="12" name="PA_矩形 3"/>
          <p:cNvSpPr txBox="1">
            <a:spLocks noChangeArrowheads="1"/>
          </p:cNvSpPr>
          <p:nvPr>
            <p:custDataLst>
              <p:tags r:id="rId10"/>
            </p:custDataLst>
          </p:nvPr>
        </p:nvSpPr>
        <p:spPr bwMode="auto">
          <a:xfrm>
            <a:off x="2683077" y="3934868"/>
            <a:ext cx="6853301" cy="863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2000" b="1">
                <a:solidFill>
                  <a:schemeClr val="tx1">
                    <a:lumMod val="85000"/>
                    <a:lumOff val="15000"/>
                  </a:schemeClr>
                </a:solidFill>
                <a:latin typeface="方正清刻本悦宋简体" panose="02000000000000000000" pitchFamily="2" charset="-122"/>
                <a:ea typeface="方正清刻本悦宋简体" panose="02000000000000000000" pitchFamily="2" charset="-122"/>
              </a:rPr>
              <a:t>立警为公    执法为民     依法治国     指正为民</a:t>
            </a:r>
            <a:endParaRPr lang="zh-CN" altLang="en-US" sz="2000" b="1">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p:txBody>
      </p:sp>
      <p:pic>
        <p:nvPicPr>
          <p:cNvPr id="14" name="图片 13"/>
          <p:cNvPicPr>
            <a:picLocks noChangeAspect="1"/>
          </p:cNvPicPr>
          <p:nvPr/>
        </p:nvPicPr>
        <p:blipFill>
          <a:blip r:embed="rId11">
            <a:extLst>
              <a:ext uri="{28A0092B-C50C-407E-A947-70E740481C1C}">
                <a14:useLocalDpi xmlns:a14="http://schemas.microsoft.com/office/drawing/2010/main" val="0"/>
              </a:ext>
            </a:extLst>
          </a:blip>
          <a:srcRect l="8872" t="9553" r="9138"/>
          <a:stretch>
            <a:fillRect/>
          </a:stretch>
        </p:blipFill>
        <p:spPr>
          <a:xfrm>
            <a:off x="9713105" y="445885"/>
            <a:ext cx="1660478" cy="1831765"/>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720" y="0"/>
            <a:ext cx="5294390" cy="4913194"/>
          </a:xfrm>
          <a:prstGeom prst="rect">
            <a:avLst/>
          </a:prstGeom>
        </p:spPr>
      </p:pic>
      <p:sp>
        <p:nvSpPr>
          <p:cNvPr id="17" name="文本框 16"/>
          <p:cNvSpPr txBox="1"/>
          <p:nvPr/>
        </p:nvSpPr>
        <p:spPr>
          <a:xfrm>
            <a:off x="1562177" y="2020442"/>
            <a:ext cx="9042860" cy="1862048"/>
          </a:xfrm>
          <a:prstGeom prst="rect">
            <a:avLst/>
          </a:prstGeom>
          <a:noFill/>
        </p:spPr>
        <p:txBody>
          <a:bodyPr wrap="none" rtlCol="0">
            <a:spAutoFit/>
          </a:bodyPr>
          <a:lstStyle/>
          <a:p>
            <a:pPr algn="ctr"/>
            <a:r>
              <a:rPr lang="zh-CN" altLang="en-US" sz="11500" b="1">
                <a:ln w="22225">
                  <a:solidFill>
                    <a:schemeClr val="bg1"/>
                  </a:solidFill>
                </a:ln>
                <a:gradFill>
                  <a:gsLst>
                    <a:gs pos="90000">
                      <a:srgbClr val="A70101"/>
                    </a:gs>
                    <a:gs pos="30000">
                      <a:srgbClr val="FF3300"/>
                    </a:gs>
                  </a:gsLst>
                  <a:lin ang="5400000" scaled="1"/>
                </a:gradFill>
                <a:effectLst>
                  <a:outerShdw blurRad="50800" dist="38100" dir="2700000" algn="tl" rotWithShape="0">
                    <a:prstClr val="black">
                      <a:alpha val="40000"/>
                    </a:prstClr>
                  </a:outerShdw>
                </a:effectLst>
                <a:latin typeface="华文行楷" panose="02010800040101010101" pitchFamily="2" charset="-122"/>
                <a:ea typeface="华文行楷" panose="02010800040101010101" pitchFamily="2" charset="-122"/>
              </a:rPr>
              <a:t>感谢各位聆听</a:t>
            </a:r>
            <a:endParaRPr lang="zh-CN" altLang="en-US" sz="11500" b="1">
              <a:ln w="22225">
                <a:solidFill>
                  <a:schemeClr val="bg1"/>
                </a:solidFill>
              </a:ln>
              <a:gradFill>
                <a:gsLst>
                  <a:gs pos="90000">
                    <a:srgbClr val="A70101"/>
                  </a:gs>
                  <a:gs pos="30000">
                    <a:srgbClr val="FF3300"/>
                  </a:gs>
                </a:gsLst>
                <a:lin ang="5400000" scaled="1"/>
              </a:gradFill>
              <a:effectLst>
                <a:outerShdw blurRad="50800" dist="38100" dir="2700000" algn="tl" rotWithShape="0">
                  <a:prstClr val="black">
                    <a:alpha val="40000"/>
                  </a:prstClr>
                </a:outerShdw>
              </a:effectLst>
              <a:latin typeface="华文行楷" panose="02010800040101010101" pitchFamily="2" charset="-122"/>
              <a:ea typeface="华文行楷" panose="02010800040101010101" pitchFamily="2" charset="-122"/>
            </a:endParaRPr>
          </a:p>
        </p:txBody>
      </p:sp>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by="(-#ppt_w*2)" calcmode="lin" valueType="num">
                                      <p:cBhvr rctx="PPT">
                                        <p:cTn id="13" dur="500" autoRev="1" fill="hold">
                                          <p:stCondLst>
                                            <p:cond delay="0"/>
                                          </p:stCondLst>
                                        </p:cTn>
                                        <p:tgtEl>
                                          <p:spTgt spid="17"/>
                                        </p:tgtEl>
                                        <p:attrNameLst>
                                          <p:attrName>ppt_w</p:attrName>
                                        </p:attrNameLst>
                                      </p:cBhvr>
                                    </p:anim>
                                    <p:anim by="(#ppt_w*0.50)" calcmode="lin" valueType="num">
                                      <p:cBhvr>
                                        <p:cTn id="14" dur="500" decel="50000" autoRev="1" fill="hold">
                                          <p:stCondLst>
                                            <p:cond delay="0"/>
                                          </p:stCondLst>
                                        </p:cTn>
                                        <p:tgtEl>
                                          <p:spTgt spid="17"/>
                                        </p:tgtEl>
                                        <p:attrNameLst>
                                          <p:attrName>ppt_x</p:attrName>
                                        </p:attrNameLst>
                                      </p:cBhvr>
                                    </p:anim>
                                    <p:anim from="(-#ppt_h/2)" to="(#ppt_y)" calcmode="lin" valueType="num">
                                      <p:cBhvr>
                                        <p:cTn id="15" dur="1000" fill="hold">
                                          <p:stCondLst>
                                            <p:cond delay="0"/>
                                          </p:stCondLst>
                                        </p:cTn>
                                        <p:tgtEl>
                                          <p:spTgt spid="17"/>
                                        </p:tgtEl>
                                        <p:attrNameLst>
                                          <p:attrName>ppt_y</p:attrName>
                                        </p:attrNameLst>
                                      </p:cBhvr>
                                    </p:anim>
                                    <p:animRot by="21600000">
                                      <p:cBhvr>
                                        <p:cTn id="16" dur="1000" fill="hold">
                                          <p:stCondLst>
                                            <p:cond delay="0"/>
                                          </p:stCondLst>
                                        </p:cTn>
                                        <p:tgtEl>
                                          <p:spTgt spid="17"/>
                                        </p:tgtEl>
                                        <p:attrNameLst>
                                          <p:attrName>r</p:attrName>
                                        </p:attrNameLst>
                                      </p:cBhvr>
                                    </p:animRot>
                                  </p:childTnLst>
                                </p:cTn>
                              </p:par>
                            </p:childTnLst>
                          </p:cTn>
                        </p:par>
                        <p:par>
                          <p:cTn id="17" fill="hold" nodeType="afterGroup">
                            <p:stCondLst>
                              <p:cond delay="25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nodeType="afterGroup">
                            <p:stCondLst>
                              <p:cond delay="3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40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12"/>
                                        </p:tgtEl>
                                        <p:attrNameLst>
                                          <p:attrName>style.visibility</p:attrName>
                                        </p:attrNameLst>
                                      </p:cBhvr>
                                      <p:to>
                                        <p:strVal val="visible"/>
                                      </p:to>
                                    </p:set>
                                    <p:anim by="(-#ppt_w*2)" calcmode="lin" valueType="num">
                                      <p:cBhvr rctx="PPT">
                                        <p:cTn id="30" dur="500" autoRev="1" fill="hold">
                                          <p:stCondLst>
                                            <p:cond delay="0"/>
                                          </p:stCondLst>
                                        </p:cTn>
                                        <p:tgtEl>
                                          <p:spTgt spid="12"/>
                                        </p:tgtEl>
                                        <p:attrNameLst>
                                          <p:attrName>ppt_w</p:attrName>
                                        </p:attrNameLst>
                                      </p:cBhvr>
                                    </p:anim>
                                    <p:anim by="(#ppt_w*0.50)" calcmode="lin" valueType="num">
                                      <p:cBhvr>
                                        <p:cTn id="31" dur="500" decel="50000" autoRev="1" fill="hold">
                                          <p:stCondLst>
                                            <p:cond delay="0"/>
                                          </p:stCondLst>
                                        </p:cTn>
                                        <p:tgtEl>
                                          <p:spTgt spid="12"/>
                                        </p:tgtEl>
                                        <p:attrNameLst>
                                          <p:attrName>ppt_x</p:attrName>
                                        </p:attrNameLst>
                                      </p:cBhvr>
                                    </p:anim>
                                    <p:anim from="(-#ppt_h/2)" to="(#ppt_y)" calcmode="lin" valueType="num">
                                      <p:cBhvr>
                                        <p:cTn id="32" dur="1000" fill="hold">
                                          <p:stCondLst>
                                            <p:cond delay="0"/>
                                          </p:stCondLst>
                                        </p:cTn>
                                        <p:tgtEl>
                                          <p:spTgt spid="12"/>
                                        </p:tgtEl>
                                        <p:attrNameLst>
                                          <p:attrName>ppt_y</p:attrName>
                                        </p:attrNameLst>
                                      </p:cBhvr>
                                    </p:anim>
                                    <p:animRot by="21600000">
                                      <p:cBhvr>
                                        <p:cTn id="33" dur="1000" fill="hold">
                                          <p:stCondLst>
                                            <p:cond delay="0"/>
                                          </p:stCondLst>
                                        </p:cTn>
                                        <p:tgtEl>
                                          <p:spTgt spid="12"/>
                                        </p:tgtEl>
                                        <p:attrNameLst>
                                          <p:attrName>r</p:attrName>
                                        </p:attrNameLst>
                                      </p:cBhvr>
                                    </p:animRot>
                                  </p:childTnLst>
                                </p:cTn>
                              </p:par>
                            </p:childTnLst>
                          </p:cTn>
                        </p:par>
                        <p:par>
                          <p:cTn id="34" fill="hold" nodeType="afterGroup">
                            <p:stCondLst>
                              <p:cond delay="5000"/>
                            </p:stCondLst>
                            <p:childTnLst>
                              <p:par>
                                <p:cTn id="35" presetID="22" presetClass="entr" presetSubtype="2"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par>
                          <p:cTn id="38" fill="hold" nodeType="afterGroup">
                            <p:stCondLst>
                              <p:cond delay="55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nodeType="afterGroup">
                            <p:stCondLst>
                              <p:cond delay="6000"/>
                            </p:stCondLst>
                            <p:childTnLst>
                              <p:par>
                                <p:cTn id="43" presetID="9"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500"/>
                                        <p:tgtEl>
                                          <p:spTgt spid="8"/>
                                        </p:tgtEl>
                                      </p:cBhvr>
                                    </p:animEffect>
                                  </p:childTnLst>
                                </p:cTn>
                              </p:par>
                            </p:childTnLst>
                          </p:cTn>
                        </p:par>
                        <p:par>
                          <p:cTn id="46" fill="hold" nodeType="afterGroup">
                            <p:stCondLst>
                              <p:cond delay="6500"/>
                            </p:stCondLst>
                            <p:childTnLst>
                              <p:par>
                                <p:cTn id="47" presetID="10"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par>
                          <p:cTn id="50" fill="hold" nodeType="afterGroup">
                            <p:stCondLst>
                              <p:cond delay="7000"/>
                            </p:stCondLst>
                            <p:childTnLst>
                              <p:par>
                                <p:cTn id="51" presetID="42"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9458" cy="6871648"/>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08960"/>
            <a:ext cx="7437872" cy="3762688"/>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1658607" y="804690"/>
            <a:ext cx="1829572" cy="2018302"/>
          </a:xfrm>
          <a:prstGeom prst="rect">
            <a:avLst/>
          </a:prstGeom>
        </p:spPr>
      </p:pic>
      <p:sp>
        <p:nvSpPr>
          <p:cNvPr id="29" name="文本框 28"/>
          <p:cNvSpPr txBox="1"/>
          <p:nvPr/>
        </p:nvSpPr>
        <p:spPr>
          <a:xfrm>
            <a:off x="4408782" y="2822992"/>
            <a:ext cx="4801315" cy="1200329"/>
          </a:xfrm>
          <a:prstGeom prst="rect">
            <a:avLst/>
          </a:prstGeom>
          <a:noFill/>
        </p:spPr>
        <p:txBody>
          <a:bodyPr wrap="none" rtlCol="0">
            <a:spAutoFit/>
          </a:bodyPr>
          <a:lstStyle/>
          <a:p>
            <a:pPr algn="ctr"/>
            <a:r>
              <a:rPr lang="zh-CN" altLang="en-US" sz="72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第一章标题</a:t>
            </a:r>
            <a:endParaRPr lang="zh-CN" altLang="en-US" sz="72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77545" y="3404382"/>
            <a:ext cx="4321373" cy="3467266"/>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5670" y="612917"/>
            <a:ext cx="1947538" cy="2056986"/>
          </a:xfrm>
          <a:prstGeom prst="rect">
            <a:avLst/>
          </a:prstGeom>
        </p:spPr>
      </p:pic>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nodeType="afterGroup">
                            <p:stCondLst>
                              <p:cond delay="1000"/>
                            </p:stCondLst>
                            <p:childTnLst>
                              <p:par>
                                <p:cTn id="9" presetID="5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Scale>
                                      <p:cBhvr>
                                        <p:cTn id="11" dur="15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500" decel="50000" fill="hold">
                                          <p:stCondLst>
                                            <p:cond delay="0"/>
                                          </p:stCondLst>
                                        </p:cTn>
                                        <p:tgtEl>
                                          <p:spTgt spid="28"/>
                                        </p:tgtEl>
                                        <p:attrNameLst>
                                          <p:attrName>ppt_x</p:attrName>
                                          <p:attrName>ppt_y</p:attrName>
                                        </p:attrNameLst>
                                      </p:cBhvr>
                                    </p:animMotion>
                                    <p:animEffect transition="in" filter="fade">
                                      <p:cBhvr>
                                        <p:cTn id="13" dur="1500"/>
                                        <p:tgtEl>
                                          <p:spTgt spid="28"/>
                                        </p:tgtEl>
                                      </p:cBhvr>
                                    </p:animEffect>
                                  </p:childTnLst>
                                </p:cTn>
                              </p:par>
                            </p:childTnLst>
                          </p:cTn>
                        </p:par>
                        <p:par>
                          <p:cTn id="14" fill="hold" nodeType="afterGroup">
                            <p:stCondLst>
                              <p:cond delay="2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9"/>
                                        </p:tgtEl>
                                        <p:attrNameLst>
                                          <p:attrName>style.visibility</p:attrName>
                                        </p:attrNameLst>
                                      </p:cBhvr>
                                      <p:to>
                                        <p:strVal val="visible"/>
                                      </p:to>
                                    </p:set>
                                    <p:anim by="(-#ppt_w*2)" calcmode="lin" valueType="num">
                                      <p:cBhvr rctx="PPT">
                                        <p:cTn id="23" dur="500" autoRev="1" fill="hold">
                                          <p:stCondLst>
                                            <p:cond delay="0"/>
                                          </p:stCondLst>
                                        </p:cTn>
                                        <p:tgtEl>
                                          <p:spTgt spid="29"/>
                                        </p:tgtEl>
                                        <p:attrNameLst>
                                          <p:attrName>ppt_w</p:attrName>
                                        </p:attrNameLst>
                                      </p:cBhvr>
                                    </p:anim>
                                    <p:anim by="(#ppt_w*0.50)" calcmode="lin" valueType="num">
                                      <p:cBhvr>
                                        <p:cTn id="24" dur="500" decel="50000" autoRev="1" fill="hold">
                                          <p:stCondLst>
                                            <p:cond delay="0"/>
                                          </p:stCondLst>
                                        </p:cTn>
                                        <p:tgtEl>
                                          <p:spTgt spid="29"/>
                                        </p:tgtEl>
                                        <p:attrNameLst>
                                          <p:attrName>ppt_x</p:attrName>
                                        </p:attrNameLst>
                                      </p:cBhvr>
                                    </p:anim>
                                    <p:anim from="(-#ppt_h/2)" to="(#ppt_y)" calcmode="lin" valueType="num">
                                      <p:cBhvr>
                                        <p:cTn id="25" dur="1000" fill="hold">
                                          <p:stCondLst>
                                            <p:cond delay="0"/>
                                          </p:stCondLst>
                                        </p:cTn>
                                        <p:tgtEl>
                                          <p:spTgt spid="29"/>
                                        </p:tgtEl>
                                        <p:attrNameLst>
                                          <p:attrName>ppt_y</p:attrName>
                                        </p:attrNameLst>
                                      </p:cBhvr>
                                    </p:anim>
                                    <p:animRot by="21600000">
                                      <p:cBhvr>
                                        <p:cTn id="26" dur="1000" fill="hold">
                                          <p:stCondLst>
                                            <p:cond delay="0"/>
                                          </p:stCondLst>
                                        </p:cTn>
                                        <p:tgtEl>
                                          <p:spTgt spid="29"/>
                                        </p:tgtEl>
                                        <p:attrNameLst>
                                          <p:attrName>r</p:attrName>
                                        </p:attrNameLst>
                                      </p:cBhvr>
                                    </p:animRot>
                                  </p:childTnLst>
                                </p:cTn>
                              </p:par>
                            </p:childTnLst>
                          </p:cTn>
                        </p:par>
                        <p:par>
                          <p:cTn id="27" fill="hold" nodeType="afterGroup">
                            <p:stCondLst>
                              <p:cond delay="4500"/>
                            </p:stCondLst>
                            <p:childTnLst>
                              <p:par>
                                <p:cTn id="28" presetID="42"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sp>
        <p:nvSpPr>
          <p:cNvPr id="10" name="矩形: 圆角 22"/>
          <p:cNvSpPr/>
          <p:nvPr/>
        </p:nvSpPr>
        <p:spPr>
          <a:xfrm>
            <a:off x="3692153" y="1796544"/>
            <a:ext cx="4862286" cy="595086"/>
          </a:xfrm>
          <a:prstGeom prst="roundRect">
            <a:avLst>
              <a:gd name="adj" fmla="val 50000"/>
            </a:avLst>
          </a:prstGeom>
          <a:solidFill>
            <a:srgbClr val="DE0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latin typeface="微软雅黑" panose="020b0503020204020204" pitchFamily="34" charset="-122"/>
                <a:ea typeface="微软雅黑" panose="020b0503020204020204" pitchFamily="34" charset="-122"/>
              </a:rPr>
              <a:t>输入小标题</a:t>
            </a:r>
            <a:endParaRPr lang="zh-CN" altLang="en-US" sz="280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8"/>
          <a:srcRect t="12256"/>
          <a:stretch>
            <a:fillRect/>
          </a:stretch>
        </p:blipFill>
        <p:spPr>
          <a:xfrm>
            <a:off x="549810" y="2949608"/>
            <a:ext cx="5183347" cy="3024456"/>
          </a:xfrm>
          <a:prstGeom prst="rect">
            <a:avLst/>
          </a:prstGeom>
        </p:spPr>
      </p:pic>
      <p:grpSp>
        <p:nvGrpSpPr>
          <p:cNvPr id="12" name="组合 11"/>
          <p:cNvGrpSpPr/>
          <p:nvPr/>
        </p:nvGrpSpPr>
        <p:grpSpPr>
          <a:xfrm>
            <a:off x="5726353" y="2953237"/>
            <a:ext cx="5607572" cy="3020827"/>
            <a:chOff x="5699057" y="2721225"/>
            <a:chExt cx="5607572" cy="3020827"/>
          </a:xfrm>
        </p:grpSpPr>
        <p:sp>
          <p:nvSpPr>
            <p:cNvPr id="14" name="矩形 13"/>
            <p:cNvSpPr/>
            <p:nvPr/>
          </p:nvSpPr>
          <p:spPr>
            <a:xfrm>
              <a:off x="5699057" y="2721225"/>
              <a:ext cx="5607572" cy="3020827"/>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117062" y="3170142"/>
              <a:ext cx="4820161" cy="2544158"/>
            </a:xfrm>
            <a:prstGeom prst="rect">
              <a:avLst/>
            </a:prstGeom>
          </p:spPr>
          <p:txBody>
            <a:bodyPr wrap="square">
              <a:spAutoFit/>
            </a:bodyPr>
            <a:lstStyle/>
            <a:p>
              <a:pPr algn="just">
                <a:lnSpc>
                  <a:spcPct val="150000"/>
                </a:lnSpc>
              </a:pPr>
              <a:r>
                <a:rPr lang="zh-CN" altLang="en-US">
                  <a:solidFill>
                    <a:schemeClr val="bg1"/>
                  </a:solidFill>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a:solidFill>
                  <a:schemeClr val="bg1"/>
                </a:solidFill>
                <a:latin typeface="微软雅黑 Light" panose="020b0502040204020203" pitchFamily="34" charset="-122"/>
                <a:ea typeface="微软雅黑 Light" panose="020b0502040204020203" pitchFamily="34" charset="-122"/>
              </a:endParaRPr>
            </a:p>
            <a:p>
              <a:pPr algn="just">
                <a:lnSpc>
                  <a:spcPct val="150000"/>
                </a:lnSpc>
              </a:pPr>
              <a:endParaRPr lang="en-US" altLang="zh-CN">
                <a:solidFill>
                  <a:schemeClr val="bg1"/>
                </a:solidFill>
                <a:latin typeface="微软雅黑 Light" panose="020b0502040204020203" pitchFamily="34" charset="-122"/>
                <a:ea typeface="微软雅黑 Light" panose="020b0502040204020203" pitchFamily="34" charset="-122"/>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750"/>
                                        <p:tgtEl>
                                          <p:spTgt spid="10"/>
                                        </p:tgtEl>
                                      </p:cBhvr>
                                    </p:animEffect>
                                  </p:childTnLst>
                                </p:cTn>
                              </p:par>
                            </p:childTnLst>
                          </p:cTn>
                        </p:par>
                        <p:par>
                          <p:cTn id="13" fill="hold" nodeType="afterGroup">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750"/>
                                        <p:tgtEl>
                                          <p:spTgt spid="11"/>
                                        </p:tgtEl>
                                      </p:cBhvr>
                                    </p:animEffect>
                                  </p:childTnLst>
                                </p:cTn>
                              </p:par>
                            </p:childTnLst>
                          </p:cTn>
                        </p:par>
                        <p:par>
                          <p:cTn id="17" fill="hold" nodeType="afterGroup">
                            <p:stCondLst>
                              <p:cond delay="1750"/>
                            </p:stCondLst>
                            <p:childTnLst>
                              <p:par>
                                <p:cTn id="18" presetID="18" presetClass="entr" presetSubtype="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Right)">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10" name="组合 9"/>
          <p:cNvGrpSpPr/>
          <p:nvPr/>
        </p:nvGrpSpPr>
        <p:grpSpPr>
          <a:xfrm>
            <a:off x="3587511" y="2165108"/>
            <a:ext cx="2466915" cy="4025341"/>
            <a:chOff x="3587511" y="1769319"/>
            <a:chExt cx="2466915" cy="4025341"/>
          </a:xfrm>
        </p:grpSpPr>
        <p:sp>
          <p:nvSpPr>
            <p:cNvPr id="11" name="圆角矩形 10"/>
            <p:cNvSpPr/>
            <p:nvPr/>
          </p:nvSpPr>
          <p:spPr>
            <a:xfrm>
              <a:off x="3732802" y="1769319"/>
              <a:ext cx="2176339" cy="2003535"/>
            </a:xfrm>
            <a:prstGeom prst="roundRect">
              <a:avLst>
                <a:gd name="adj" fmla="val 9350"/>
              </a:avLst>
            </a:prstGeom>
            <a:solidFill>
              <a:srgbClr val="FCD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2" name="任意多边形 11"/>
            <p:cNvSpPr/>
            <p:nvPr/>
          </p:nvSpPr>
          <p:spPr>
            <a:xfrm>
              <a:off x="3587511" y="2981258"/>
              <a:ext cx="2466915" cy="2655988"/>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FCD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4" name="椭圆 13"/>
            <p:cNvSpPr/>
            <p:nvPr/>
          </p:nvSpPr>
          <p:spPr>
            <a:xfrm>
              <a:off x="4420919" y="2581208"/>
              <a:ext cx="800100" cy="800100"/>
            </a:xfrm>
            <a:prstGeom prst="ellipse">
              <a:avLst/>
            </a:prstGeom>
            <a:solidFill>
              <a:srgbClr val="FCD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15" name="文本框 48"/>
            <p:cNvSpPr txBox="1"/>
            <p:nvPr/>
          </p:nvSpPr>
          <p:spPr>
            <a:xfrm>
              <a:off x="4247102" y="2014643"/>
              <a:ext cx="1193259" cy="830997"/>
            </a:xfrm>
            <a:prstGeom prst="rect">
              <a:avLst/>
            </a:prstGeom>
            <a:noFill/>
          </p:spPr>
          <p:txBody>
            <a:bodyPr wrap="square" lIns="91440" tIns="45720" rIns="91440" bIns="45720" rtlCol="0">
              <a:spAutoFit/>
            </a:bodyPr>
            <a:lstStyle/>
            <a:p>
              <a:pPr algn="ctr"/>
              <a:r>
                <a:rPr lang="en-US" altLang="zh-HK" sz="4800" b="1">
                  <a:solidFill>
                    <a:schemeClr val="bg1"/>
                  </a:solidFill>
                  <a:latin typeface="Agency FB" panose="020b0503020202020204" pitchFamily="34" charset="0"/>
                  <a:ea typeface="张海山锐谐体2.0-授权联系：Samtype@QQ.com" panose="02000000000000000000" pitchFamily="2" charset="-122"/>
                </a:rPr>
                <a:t>02</a:t>
              </a:r>
              <a:endParaRPr lang="zh-HK" altLang="en-US" sz="4800" b="1">
                <a:solidFill>
                  <a:schemeClr val="bg1"/>
                </a:solidFill>
                <a:latin typeface="Agency FB" panose="020b0503020202020204" pitchFamily="34" charset="0"/>
                <a:ea typeface="张海山锐谐体2.0-授权联系：Samtype@QQ.com" panose="02000000000000000000" pitchFamily="2" charset="-122"/>
              </a:endParaRPr>
            </a:p>
          </p:txBody>
        </p:sp>
        <p:sp>
          <p:nvSpPr>
            <p:cNvPr id="16" name="文本框 66"/>
            <p:cNvSpPr txBox="1"/>
            <p:nvPr/>
          </p:nvSpPr>
          <p:spPr>
            <a:xfrm>
              <a:off x="4080740" y="3630130"/>
              <a:ext cx="1480458" cy="461665"/>
            </a:xfrm>
            <a:prstGeom prst="rect">
              <a:avLst/>
            </a:prstGeom>
            <a:noFill/>
          </p:spPr>
          <p:txBody>
            <a:bodyPr wrap="square" lIns="91440" tIns="45720" rIns="91440" bIns="45720" rtlCol="0">
              <a:spAutoFit/>
            </a:bodyPr>
            <a:lstStyle/>
            <a:p>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67"/>
            <p:cNvSpPr txBox="1"/>
            <p:nvPr/>
          </p:nvSpPr>
          <p:spPr>
            <a:xfrm>
              <a:off x="3986412" y="4101889"/>
              <a:ext cx="1761808" cy="1692771"/>
            </a:xfrm>
            <a:prstGeom prst="rect">
              <a:avLst/>
            </a:prstGeom>
            <a:noFill/>
          </p:spPr>
          <p:txBody>
            <a:bodyPr wrap="square" lIns="91440" tIns="45720" rIns="91440" bIns="45720"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137576" y="2165108"/>
            <a:ext cx="2466915" cy="4025341"/>
            <a:chOff x="6137576" y="1769319"/>
            <a:chExt cx="2466915" cy="4025341"/>
          </a:xfrm>
        </p:grpSpPr>
        <p:sp>
          <p:nvSpPr>
            <p:cNvPr id="20" name="圆角矩形 19"/>
            <p:cNvSpPr/>
            <p:nvPr/>
          </p:nvSpPr>
          <p:spPr>
            <a:xfrm>
              <a:off x="6282865" y="1769319"/>
              <a:ext cx="2176339" cy="2003535"/>
            </a:xfrm>
            <a:prstGeom prst="roundRect">
              <a:avLst>
                <a:gd name="adj" fmla="val 9350"/>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21" name="任意多边形 20"/>
            <p:cNvSpPr/>
            <p:nvPr/>
          </p:nvSpPr>
          <p:spPr>
            <a:xfrm>
              <a:off x="6137576" y="2981258"/>
              <a:ext cx="2466915" cy="2655988"/>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22" name="椭圆 21"/>
            <p:cNvSpPr/>
            <p:nvPr/>
          </p:nvSpPr>
          <p:spPr>
            <a:xfrm>
              <a:off x="6970984" y="2581208"/>
              <a:ext cx="800100" cy="800100"/>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23" name="文本框 54"/>
            <p:cNvSpPr txBox="1"/>
            <p:nvPr/>
          </p:nvSpPr>
          <p:spPr>
            <a:xfrm>
              <a:off x="6725727" y="2014643"/>
              <a:ext cx="1304779" cy="830997"/>
            </a:xfrm>
            <a:prstGeom prst="rect">
              <a:avLst/>
            </a:prstGeom>
            <a:noFill/>
          </p:spPr>
          <p:txBody>
            <a:bodyPr wrap="square" lIns="91440" tIns="45720" rIns="91440" bIns="45720" rtlCol="0">
              <a:spAutoFit/>
            </a:bodyPr>
            <a:lstStyle/>
            <a:p>
              <a:pPr algn="ctr"/>
              <a:r>
                <a:rPr lang="en-US" altLang="zh-HK" sz="4800" b="1">
                  <a:solidFill>
                    <a:schemeClr val="bg1"/>
                  </a:solidFill>
                  <a:latin typeface="Agency FB" panose="020b0503020202020204" pitchFamily="34" charset="0"/>
                  <a:ea typeface="张海山锐谐体2.0-授权联系：Samtype@QQ.com" panose="02000000000000000000" pitchFamily="2" charset="-122"/>
                </a:rPr>
                <a:t>03</a:t>
              </a:r>
              <a:endParaRPr lang="zh-HK" altLang="en-US" sz="4800" b="1">
                <a:solidFill>
                  <a:schemeClr val="bg1"/>
                </a:solidFill>
                <a:latin typeface="Agency FB" panose="020b0503020202020204" pitchFamily="34" charset="0"/>
                <a:ea typeface="张海山锐谐体2.0-授权联系：Samtype@QQ.com" panose="02000000000000000000" pitchFamily="2" charset="-122"/>
              </a:endParaRPr>
            </a:p>
          </p:txBody>
        </p:sp>
        <p:sp>
          <p:nvSpPr>
            <p:cNvPr id="25" name="文本框 68"/>
            <p:cNvSpPr txBox="1"/>
            <p:nvPr/>
          </p:nvSpPr>
          <p:spPr>
            <a:xfrm>
              <a:off x="6630805" y="3630130"/>
              <a:ext cx="1480458" cy="461665"/>
            </a:xfrm>
            <a:prstGeom prst="rect">
              <a:avLst/>
            </a:prstGeom>
            <a:noFill/>
          </p:spPr>
          <p:txBody>
            <a:bodyPr wrap="square" lIns="91440" tIns="45720" rIns="91440" bIns="45720" rtlCol="0">
              <a:spAutoFit/>
            </a:bodyPr>
            <a:lstStyle/>
            <a:p>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67"/>
            <p:cNvSpPr txBox="1"/>
            <p:nvPr/>
          </p:nvSpPr>
          <p:spPr>
            <a:xfrm>
              <a:off x="6536478" y="4101889"/>
              <a:ext cx="1761808" cy="1692771"/>
            </a:xfrm>
            <a:prstGeom prst="rect">
              <a:avLst/>
            </a:prstGeom>
            <a:noFill/>
          </p:spPr>
          <p:txBody>
            <a:bodyPr wrap="square" lIns="91440" tIns="45720" rIns="91440" bIns="45720"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687641" y="2165108"/>
            <a:ext cx="2466915" cy="4015247"/>
            <a:chOff x="8687641" y="1769319"/>
            <a:chExt cx="2466915" cy="4015247"/>
          </a:xfrm>
        </p:grpSpPr>
        <p:sp>
          <p:nvSpPr>
            <p:cNvPr id="30" name="圆角矩形 29"/>
            <p:cNvSpPr/>
            <p:nvPr/>
          </p:nvSpPr>
          <p:spPr>
            <a:xfrm>
              <a:off x="8832930" y="1769319"/>
              <a:ext cx="2176339" cy="2003535"/>
            </a:xfrm>
            <a:prstGeom prst="roundRect">
              <a:avLst>
                <a:gd name="adj" fmla="val 9350"/>
              </a:avLst>
            </a:prstGeom>
            <a:solidFill>
              <a:srgbClr val="FCD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31" name="任意多边形 30"/>
            <p:cNvSpPr/>
            <p:nvPr/>
          </p:nvSpPr>
          <p:spPr>
            <a:xfrm>
              <a:off x="8687641" y="2981258"/>
              <a:ext cx="2466915" cy="2655988"/>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FCD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32" name="椭圆 31"/>
            <p:cNvSpPr/>
            <p:nvPr/>
          </p:nvSpPr>
          <p:spPr>
            <a:xfrm>
              <a:off x="9521049" y="2581208"/>
              <a:ext cx="800100" cy="800100"/>
            </a:xfrm>
            <a:prstGeom prst="ellipse">
              <a:avLst/>
            </a:prstGeom>
            <a:solidFill>
              <a:srgbClr val="FCD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33" name="文本框 60"/>
            <p:cNvSpPr txBox="1"/>
            <p:nvPr/>
          </p:nvSpPr>
          <p:spPr>
            <a:xfrm>
              <a:off x="9318656" y="2014643"/>
              <a:ext cx="1168367" cy="830997"/>
            </a:xfrm>
            <a:prstGeom prst="rect">
              <a:avLst/>
            </a:prstGeom>
            <a:noFill/>
          </p:spPr>
          <p:txBody>
            <a:bodyPr wrap="square" lIns="91440" tIns="45720" rIns="91440" bIns="45720" rtlCol="0">
              <a:spAutoFit/>
            </a:bodyPr>
            <a:lstStyle/>
            <a:p>
              <a:pPr algn="ctr"/>
              <a:r>
                <a:rPr lang="en-US" altLang="zh-HK" sz="4800" b="1">
                  <a:solidFill>
                    <a:schemeClr val="bg1"/>
                  </a:solidFill>
                  <a:latin typeface="Agency FB" panose="020b0503020202020204" pitchFamily="34" charset="0"/>
                  <a:ea typeface="张海山锐谐体2.0-授权联系：Samtype@QQ.com" panose="02000000000000000000" pitchFamily="2" charset="-122"/>
                </a:rPr>
                <a:t>04</a:t>
              </a:r>
              <a:endParaRPr lang="zh-HK" altLang="en-US" sz="4800" b="1">
                <a:solidFill>
                  <a:schemeClr val="bg1"/>
                </a:solidFill>
                <a:latin typeface="Agency FB" panose="020b0503020202020204" pitchFamily="34" charset="0"/>
                <a:ea typeface="张海山锐谐体2.0-授权联系：Samtype@QQ.com" panose="02000000000000000000" pitchFamily="2" charset="-122"/>
              </a:endParaRPr>
            </a:p>
          </p:txBody>
        </p:sp>
        <p:sp>
          <p:nvSpPr>
            <p:cNvPr id="34" name="文本框 70"/>
            <p:cNvSpPr txBox="1"/>
            <p:nvPr/>
          </p:nvSpPr>
          <p:spPr>
            <a:xfrm>
              <a:off x="9180870" y="3630130"/>
              <a:ext cx="1480458" cy="461665"/>
            </a:xfrm>
            <a:prstGeom prst="rect">
              <a:avLst/>
            </a:prstGeom>
            <a:noFill/>
          </p:spPr>
          <p:txBody>
            <a:bodyPr wrap="square" lIns="91440" tIns="45720" rIns="91440" bIns="45720" rtlCol="0">
              <a:spAutoFit/>
            </a:bodyPr>
            <a:lstStyle/>
            <a:p>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67"/>
            <p:cNvSpPr txBox="1"/>
            <p:nvPr/>
          </p:nvSpPr>
          <p:spPr>
            <a:xfrm>
              <a:off x="9086543" y="4091795"/>
              <a:ext cx="1761808" cy="1692771"/>
            </a:xfrm>
            <a:prstGeom prst="rect">
              <a:avLst/>
            </a:prstGeom>
            <a:noFill/>
          </p:spPr>
          <p:txBody>
            <a:bodyPr wrap="square" lIns="91440" tIns="45720" rIns="91440" bIns="45720"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037445" y="2165108"/>
            <a:ext cx="2466915" cy="4018535"/>
            <a:chOff x="1037445" y="1769319"/>
            <a:chExt cx="2466915" cy="4018535"/>
          </a:xfrm>
        </p:grpSpPr>
        <p:sp>
          <p:nvSpPr>
            <p:cNvPr id="37" name="圆角矩形 36"/>
            <p:cNvSpPr/>
            <p:nvPr/>
          </p:nvSpPr>
          <p:spPr>
            <a:xfrm>
              <a:off x="1182736" y="1769319"/>
              <a:ext cx="2176339" cy="2003535"/>
            </a:xfrm>
            <a:prstGeom prst="roundRect">
              <a:avLst>
                <a:gd name="adj" fmla="val 9350"/>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38" name="任意多边形 37"/>
            <p:cNvSpPr/>
            <p:nvPr/>
          </p:nvSpPr>
          <p:spPr>
            <a:xfrm>
              <a:off x="1037445" y="2981259"/>
              <a:ext cx="2466915" cy="2655987"/>
            </a:xfrm>
            <a:custGeom>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DE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39" name="椭圆 38"/>
            <p:cNvSpPr/>
            <p:nvPr/>
          </p:nvSpPr>
          <p:spPr>
            <a:xfrm>
              <a:off x="1870854" y="2581208"/>
              <a:ext cx="800100" cy="800100"/>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40" name="文本框 11"/>
            <p:cNvSpPr txBox="1"/>
            <p:nvPr/>
          </p:nvSpPr>
          <p:spPr>
            <a:xfrm>
              <a:off x="1739901" y="2014643"/>
              <a:ext cx="1119156" cy="830997"/>
            </a:xfrm>
            <a:prstGeom prst="rect">
              <a:avLst/>
            </a:prstGeom>
            <a:noFill/>
          </p:spPr>
          <p:txBody>
            <a:bodyPr wrap="square" lIns="91440" tIns="45720" rIns="91440" bIns="45720" rtlCol="0">
              <a:spAutoFit/>
            </a:bodyPr>
            <a:lstStyle/>
            <a:p>
              <a:pPr algn="ctr"/>
              <a:r>
                <a:rPr lang="en-US" altLang="zh-HK" sz="4800" b="1">
                  <a:solidFill>
                    <a:schemeClr val="bg1"/>
                  </a:solidFill>
                  <a:latin typeface="Agency FB" panose="020b0503020202020204" pitchFamily="34" charset="0"/>
                  <a:ea typeface="张海山锐谐体2.0-授权联系：Samtype@QQ.com" panose="02000000000000000000" pitchFamily="2" charset="-122"/>
                </a:rPr>
                <a:t>01</a:t>
              </a:r>
              <a:endParaRPr lang="zh-HK" altLang="en-US" sz="4800" b="1">
                <a:solidFill>
                  <a:schemeClr val="bg1"/>
                </a:solidFill>
                <a:latin typeface="Agency FB" panose="020b0503020202020204" pitchFamily="34" charset="0"/>
                <a:ea typeface="张海山锐谐体2.0-授权联系：Samtype@QQ.com" panose="02000000000000000000" pitchFamily="2" charset="-122"/>
              </a:endParaRPr>
            </a:p>
          </p:txBody>
        </p:sp>
        <p:sp>
          <p:nvSpPr>
            <p:cNvPr id="41" name="文本框 64"/>
            <p:cNvSpPr txBox="1"/>
            <p:nvPr/>
          </p:nvSpPr>
          <p:spPr>
            <a:xfrm>
              <a:off x="1530676" y="3630130"/>
              <a:ext cx="1480458" cy="461665"/>
            </a:xfrm>
            <a:prstGeom prst="rect">
              <a:avLst/>
            </a:prstGeom>
            <a:noFill/>
          </p:spPr>
          <p:txBody>
            <a:bodyPr wrap="square" lIns="91440" tIns="45720" rIns="91440" bIns="45720" rtlCol="0">
              <a:spAutoFit/>
            </a:bodyPr>
            <a:lstStyle/>
            <a:p>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67"/>
            <p:cNvSpPr txBox="1"/>
            <p:nvPr/>
          </p:nvSpPr>
          <p:spPr>
            <a:xfrm>
              <a:off x="1442359" y="4095083"/>
              <a:ext cx="1761808" cy="1692771"/>
            </a:xfrm>
            <a:prstGeom prst="rect">
              <a:avLst/>
            </a:prstGeom>
            <a:noFill/>
          </p:spPr>
          <p:txBody>
            <a:bodyPr wrap="square" lIns="91440" tIns="45720" rIns="91440" bIns="45720"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0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
                                        </p:tgtEl>
                                      </p:cBhvr>
                                    </p:animEffect>
                                  </p:childTnLst>
                                </p:cTn>
                              </p:par>
                              <p:par>
                                <p:cTn id="20" presetID="25" presetClass="entr" presetSubtype="0" fill="hold" nodeType="withEffect">
                                  <p:stCondLst>
                                    <p:cond delay="25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5" dur="1000" fill="hold"/>
                                        <p:tgtEl>
                                          <p:spTgt spid="19"/>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9"/>
                                        </p:tgtEl>
                                      </p:cBhvr>
                                    </p:animEffect>
                                  </p:childTnLst>
                                </p:cTn>
                              </p:par>
                              <p:par>
                                <p:cTn id="30" presetID="25" presetClass="entr" presetSubtype="0" fill="hold" nodeType="withEffect">
                                  <p:stCondLst>
                                    <p:cond delay="5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35" dur="1000" fill="hold"/>
                                        <p:tgtEl>
                                          <p:spTgt spid="27"/>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27"/>
                                        </p:tgtEl>
                                      </p:cBhvr>
                                    </p:animEffect>
                                  </p:childTnLst>
                                </p:cTn>
                              </p:par>
                              <p:par>
                                <p:cTn id="40" presetID="25" presetClass="entr" presetSubtype="0" fill="hold" nodeType="withEffect">
                                  <p:stCondLst>
                                    <p:cond delay="75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45" dur="1000" fill="hold"/>
                                        <p:tgtEl>
                                          <p:spTgt spid="36"/>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grpSp>
        <p:nvGrpSpPr>
          <p:cNvPr id="43" name="组合 42"/>
          <p:cNvGrpSpPr/>
          <p:nvPr/>
        </p:nvGrpSpPr>
        <p:grpSpPr>
          <a:xfrm>
            <a:off x="847047" y="2863714"/>
            <a:ext cx="2253185" cy="909940"/>
            <a:chOff x="847047" y="2765239"/>
            <a:chExt cx="2253185" cy="909940"/>
          </a:xfrm>
        </p:grpSpPr>
        <p:sp>
          <p:nvSpPr>
            <p:cNvPr id="44" name="Freeform 7"/>
            <p:cNvSpPr/>
            <p:nvPr/>
          </p:nvSpPr>
          <p:spPr bwMode="auto">
            <a:xfrm>
              <a:off x="847047" y="2765239"/>
              <a:ext cx="2253185" cy="909940"/>
            </a:xfrm>
            <a:custGeom>
              <a:gdLst>
                <a:gd name="T0" fmla="*/ 34 w 169"/>
                <a:gd name="T1" fmla="*/ 0 h 68"/>
                <a:gd name="T2" fmla="*/ 0 w 169"/>
                <a:gd name="T3" fmla="*/ 34 h 68"/>
                <a:gd name="T4" fmla="*/ 34 w 169"/>
                <a:gd name="T5" fmla="*/ 68 h 68"/>
                <a:gd name="T6" fmla="*/ 169 w 169"/>
                <a:gd name="T7" fmla="*/ 68 h 68"/>
                <a:gd name="T8" fmla="*/ 169 w 169"/>
                <a:gd name="T9" fmla="*/ 0 h 68"/>
                <a:gd name="T10" fmla="*/ 34 w 169"/>
                <a:gd name="T11" fmla="*/ 0 h 68"/>
              </a:gdLst>
              <a:cxnLst>
                <a:cxn ang="0">
                  <a:pos x="T0" y="T1"/>
                </a:cxn>
                <a:cxn ang="0">
                  <a:pos x="T2" y="T3"/>
                </a:cxn>
                <a:cxn ang="0">
                  <a:pos x="T4" y="T5"/>
                </a:cxn>
                <a:cxn ang="0">
                  <a:pos x="T6" y="T7"/>
                </a:cxn>
                <a:cxn ang="0">
                  <a:pos x="T8" y="T9"/>
                </a:cxn>
                <a:cxn ang="0">
                  <a:pos x="T10" y="T11"/>
                </a:cxn>
              </a:cxnLst>
              <a:rect l="0" t="0" r="r" b="b"/>
              <a:pathLst>
                <a:path w="169" h="68">
                  <a:moveTo>
                    <a:pt x="34" y="0"/>
                  </a:moveTo>
                  <a:cubicBezTo>
                    <a:pt x="15" y="0"/>
                    <a:pt x="0" y="15"/>
                    <a:pt x="0" y="34"/>
                  </a:cubicBezTo>
                  <a:cubicBezTo>
                    <a:pt x="0" y="53"/>
                    <a:pt x="15" y="68"/>
                    <a:pt x="34" y="68"/>
                  </a:cubicBezTo>
                  <a:cubicBezTo>
                    <a:pt x="169" y="68"/>
                    <a:pt x="169" y="68"/>
                    <a:pt x="169" y="68"/>
                  </a:cubicBezTo>
                  <a:cubicBezTo>
                    <a:pt x="169" y="0"/>
                    <a:pt x="169" y="0"/>
                    <a:pt x="169" y="0"/>
                  </a:cubicBezTo>
                  <a:lnTo>
                    <a:pt x="34" y="0"/>
                  </a:lnTo>
                  <a:close/>
                </a:path>
              </a:pathLst>
            </a:custGeom>
            <a:solidFill>
              <a:srgbClr val="B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6"/>
            <p:cNvSpPr>
              <a:spLocks noEditPoints="1"/>
            </p:cNvSpPr>
            <p:nvPr/>
          </p:nvSpPr>
          <p:spPr bwMode="auto">
            <a:xfrm>
              <a:off x="1696789" y="3026815"/>
              <a:ext cx="503132" cy="401232"/>
            </a:xfrm>
            <a:custGeom>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5">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46" name="组合 45"/>
          <p:cNvGrpSpPr/>
          <p:nvPr/>
        </p:nvGrpSpPr>
        <p:grpSpPr>
          <a:xfrm>
            <a:off x="1754580" y="4669151"/>
            <a:ext cx="1345652" cy="909940"/>
            <a:chOff x="1754580" y="4570676"/>
            <a:chExt cx="1345652" cy="909940"/>
          </a:xfrm>
        </p:grpSpPr>
        <p:sp>
          <p:nvSpPr>
            <p:cNvPr id="47" name="Freeform 5"/>
            <p:cNvSpPr/>
            <p:nvPr/>
          </p:nvSpPr>
          <p:spPr bwMode="auto">
            <a:xfrm>
              <a:off x="1754580" y="4570676"/>
              <a:ext cx="1345652" cy="909940"/>
            </a:xfrm>
            <a:custGeom>
              <a:gdLst>
                <a:gd name="T0" fmla="*/ 34 w 101"/>
                <a:gd name="T1" fmla="*/ 0 h 68"/>
                <a:gd name="T2" fmla="*/ 0 w 101"/>
                <a:gd name="T3" fmla="*/ 34 h 68"/>
                <a:gd name="T4" fmla="*/ 34 w 101"/>
                <a:gd name="T5" fmla="*/ 68 h 68"/>
                <a:gd name="T6" fmla="*/ 101 w 101"/>
                <a:gd name="T7" fmla="*/ 68 h 68"/>
                <a:gd name="T8" fmla="*/ 101 w 101"/>
                <a:gd name="T9" fmla="*/ 0 h 68"/>
                <a:gd name="T10" fmla="*/ 34 w 101"/>
                <a:gd name="T11" fmla="*/ 0 h 68"/>
              </a:gdLst>
              <a:cxnLst>
                <a:cxn ang="0">
                  <a:pos x="T0" y="T1"/>
                </a:cxn>
                <a:cxn ang="0">
                  <a:pos x="T2" y="T3"/>
                </a:cxn>
                <a:cxn ang="0">
                  <a:pos x="T4" y="T5"/>
                </a:cxn>
                <a:cxn ang="0">
                  <a:pos x="T6" y="T7"/>
                </a:cxn>
                <a:cxn ang="0">
                  <a:pos x="T8" y="T9"/>
                </a:cxn>
                <a:cxn ang="0">
                  <a:pos x="T10" y="T11"/>
                </a:cxn>
              </a:cxnLst>
              <a:rect l="0" t="0" r="r" b="b"/>
              <a:pathLst>
                <a:path w="100" h="68">
                  <a:moveTo>
                    <a:pt x="34" y="0"/>
                  </a:moveTo>
                  <a:cubicBezTo>
                    <a:pt x="15" y="0"/>
                    <a:pt x="0" y="15"/>
                    <a:pt x="0" y="34"/>
                  </a:cubicBezTo>
                  <a:cubicBezTo>
                    <a:pt x="0" y="52"/>
                    <a:pt x="15" y="68"/>
                    <a:pt x="34" y="68"/>
                  </a:cubicBezTo>
                  <a:cubicBezTo>
                    <a:pt x="101" y="68"/>
                    <a:pt x="101" y="68"/>
                    <a:pt x="101" y="68"/>
                  </a:cubicBezTo>
                  <a:cubicBezTo>
                    <a:pt x="101" y="0"/>
                    <a:pt x="101" y="0"/>
                    <a:pt x="101" y="0"/>
                  </a:cubicBezTo>
                  <a:lnTo>
                    <a:pt x="34" y="0"/>
                  </a:lnTo>
                  <a:close/>
                </a:path>
              </a:pathLst>
            </a:custGeom>
            <a:solidFill>
              <a:srgbClr val="B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223"/>
            <p:cNvSpPr/>
            <p:nvPr/>
          </p:nvSpPr>
          <p:spPr bwMode="auto">
            <a:xfrm>
              <a:off x="2277159" y="4831718"/>
              <a:ext cx="460418" cy="373409"/>
            </a:xfrm>
            <a:custGeom>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prstClr val="black"/>
                </a:solidFill>
              </a:endParaRPr>
            </a:p>
          </p:txBody>
        </p:sp>
      </p:grpSp>
      <p:grpSp>
        <p:nvGrpSpPr>
          <p:cNvPr id="49" name="组合 48"/>
          <p:cNvGrpSpPr/>
          <p:nvPr/>
        </p:nvGrpSpPr>
        <p:grpSpPr>
          <a:xfrm>
            <a:off x="1299610" y="3773654"/>
            <a:ext cx="1800623" cy="895496"/>
            <a:chOff x="1299610" y="3675179"/>
            <a:chExt cx="1800623" cy="895496"/>
          </a:xfrm>
        </p:grpSpPr>
        <p:sp>
          <p:nvSpPr>
            <p:cNvPr id="50" name="Freeform 6"/>
            <p:cNvSpPr/>
            <p:nvPr/>
          </p:nvSpPr>
          <p:spPr bwMode="auto">
            <a:xfrm>
              <a:off x="1299610" y="3675179"/>
              <a:ext cx="1800623" cy="895496"/>
            </a:xfrm>
            <a:custGeom>
              <a:gdLst>
                <a:gd name="T0" fmla="*/ 34 w 135"/>
                <a:gd name="T1" fmla="*/ 0 h 67"/>
                <a:gd name="T2" fmla="*/ 0 w 135"/>
                <a:gd name="T3" fmla="*/ 33 h 67"/>
                <a:gd name="T4" fmla="*/ 34 w 135"/>
                <a:gd name="T5" fmla="*/ 67 h 67"/>
                <a:gd name="T6" fmla="*/ 135 w 135"/>
                <a:gd name="T7" fmla="*/ 67 h 67"/>
                <a:gd name="T8" fmla="*/ 135 w 135"/>
                <a:gd name="T9" fmla="*/ 0 h 67"/>
                <a:gd name="T10" fmla="*/ 34 w 135"/>
                <a:gd name="T11" fmla="*/ 0 h 67"/>
              </a:gdLst>
              <a:cxnLst>
                <a:cxn ang="0">
                  <a:pos x="T0" y="T1"/>
                </a:cxn>
                <a:cxn ang="0">
                  <a:pos x="T2" y="T3"/>
                </a:cxn>
                <a:cxn ang="0">
                  <a:pos x="T4" y="T5"/>
                </a:cxn>
                <a:cxn ang="0">
                  <a:pos x="T6" y="T7"/>
                </a:cxn>
                <a:cxn ang="0">
                  <a:pos x="T8" y="T9"/>
                </a:cxn>
                <a:cxn ang="0">
                  <a:pos x="T10" y="T11"/>
                </a:cxn>
              </a:cxnLst>
              <a:rect l="0" t="0" r="r" b="b"/>
              <a:pathLst>
                <a:path w="135" h="67">
                  <a:moveTo>
                    <a:pt x="34" y="0"/>
                  </a:moveTo>
                  <a:cubicBezTo>
                    <a:pt x="15" y="0"/>
                    <a:pt x="0" y="15"/>
                    <a:pt x="0" y="33"/>
                  </a:cubicBezTo>
                  <a:cubicBezTo>
                    <a:pt x="0" y="52"/>
                    <a:pt x="15" y="67"/>
                    <a:pt x="34" y="67"/>
                  </a:cubicBezTo>
                  <a:cubicBezTo>
                    <a:pt x="135" y="67"/>
                    <a:pt x="135" y="67"/>
                    <a:pt x="135" y="67"/>
                  </a:cubicBezTo>
                  <a:cubicBezTo>
                    <a:pt x="135" y="0"/>
                    <a:pt x="135" y="0"/>
                    <a:pt x="135" y="0"/>
                  </a:cubicBezTo>
                  <a:lnTo>
                    <a:pt x="34" y="0"/>
                  </a:lnTo>
                  <a:close/>
                </a:path>
              </a:pathLst>
            </a:custGeom>
            <a:solidFill>
              <a:srgbClr val="E6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22"/>
            <p:cNvSpPr>
              <a:spLocks noEditPoints="1"/>
            </p:cNvSpPr>
            <p:nvPr/>
          </p:nvSpPr>
          <p:spPr bwMode="auto">
            <a:xfrm>
              <a:off x="2006754" y="3815845"/>
              <a:ext cx="408179" cy="479342"/>
            </a:xfrm>
            <a:custGeom>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2207143" y="5579091"/>
            <a:ext cx="893090" cy="895496"/>
            <a:chOff x="2207143" y="5480616"/>
            <a:chExt cx="893090" cy="895496"/>
          </a:xfrm>
        </p:grpSpPr>
        <p:sp>
          <p:nvSpPr>
            <p:cNvPr id="53" name="Freeform 8"/>
            <p:cNvSpPr/>
            <p:nvPr/>
          </p:nvSpPr>
          <p:spPr bwMode="auto">
            <a:xfrm>
              <a:off x="2207143" y="5480616"/>
              <a:ext cx="893090" cy="895496"/>
            </a:xfrm>
            <a:custGeom>
              <a:gdLst>
                <a:gd name="T0" fmla="*/ 33 w 67"/>
                <a:gd name="T1" fmla="*/ 0 h 67"/>
                <a:gd name="T2" fmla="*/ 0 w 67"/>
                <a:gd name="T3" fmla="*/ 33 h 67"/>
                <a:gd name="T4" fmla="*/ 33 w 67"/>
                <a:gd name="T5" fmla="*/ 67 h 67"/>
                <a:gd name="T6" fmla="*/ 67 w 67"/>
                <a:gd name="T7" fmla="*/ 67 h 67"/>
                <a:gd name="T8" fmla="*/ 67 w 67"/>
                <a:gd name="T9" fmla="*/ 0 h 67"/>
                <a:gd name="T10" fmla="*/ 33 w 67"/>
                <a:gd name="T11" fmla="*/ 0 h 67"/>
              </a:gdLst>
              <a:cxnLst>
                <a:cxn ang="0">
                  <a:pos x="T0" y="T1"/>
                </a:cxn>
                <a:cxn ang="0">
                  <a:pos x="T2" y="T3"/>
                </a:cxn>
                <a:cxn ang="0">
                  <a:pos x="T4" y="T5"/>
                </a:cxn>
                <a:cxn ang="0">
                  <a:pos x="T6" y="T7"/>
                </a:cxn>
                <a:cxn ang="0">
                  <a:pos x="T8" y="T9"/>
                </a:cxn>
                <a:cxn ang="0">
                  <a:pos x="T10" y="T11"/>
                </a:cxn>
              </a:cxnLst>
              <a:rect l="0" t="0" r="r" b="b"/>
              <a:pathLst>
                <a:path w="67" h="67">
                  <a:moveTo>
                    <a:pt x="33" y="0"/>
                  </a:moveTo>
                  <a:cubicBezTo>
                    <a:pt x="15" y="0"/>
                    <a:pt x="0" y="15"/>
                    <a:pt x="0" y="33"/>
                  </a:cubicBezTo>
                  <a:cubicBezTo>
                    <a:pt x="0" y="52"/>
                    <a:pt x="15" y="67"/>
                    <a:pt x="33" y="67"/>
                  </a:cubicBezTo>
                  <a:cubicBezTo>
                    <a:pt x="67" y="67"/>
                    <a:pt x="67" y="67"/>
                    <a:pt x="67" y="67"/>
                  </a:cubicBezTo>
                  <a:cubicBezTo>
                    <a:pt x="67" y="0"/>
                    <a:pt x="67" y="0"/>
                    <a:pt x="67" y="0"/>
                  </a:cubicBezTo>
                  <a:lnTo>
                    <a:pt x="33" y="0"/>
                  </a:lnTo>
                  <a:close/>
                </a:path>
              </a:pathLst>
            </a:custGeom>
            <a:solidFill>
              <a:srgbClr val="E6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45"/>
            <p:cNvSpPr>
              <a:spLocks noEditPoints="1"/>
            </p:cNvSpPr>
            <p:nvPr/>
          </p:nvSpPr>
          <p:spPr bwMode="auto">
            <a:xfrm>
              <a:off x="2575095" y="5637865"/>
              <a:ext cx="379556" cy="489080"/>
            </a:xfrm>
            <a:custGeom>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1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29 h 631"/>
                <a:gd name="T68" fmla="*/ 409 w 491"/>
                <a:gd name="T69" fmla="*/ 629 h 631"/>
                <a:gd name="T70" fmla="*/ 409 w 491"/>
                <a:gd name="T71" fmla="*/ 560 h 631"/>
                <a:gd name="T72" fmla="*/ 303 w 491"/>
                <a:gd name="T73" fmla="*/ 560 h 631"/>
                <a:gd name="T74" fmla="*/ 303 w 491"/>
                <a:gd name="T75" fmla="*/ 629 h 6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8"/>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1"/>
                    <a:pt x="198" y="319"/>
                    <a:pt x="198" y="305"/>
                  </a:cubicBezTo>
                  <a:cubicBezTo>
                    <a:pt x="198" y="288"/>
                    <a:pt x="205" y="272"/>
                    <a:pt x="217" y="261"/>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5"/>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5"/>
                    <a:pt x="455" y="270"/>
                    <a:pt x="436" y="270"/>
                  </a:cubicBezTo>
                  <a:lnTo>
                    <a:pt x="349" y="270"/>
                  </a:lnTo>
                  <a:lnTo>
                    <a:pt x="265" y="270"/>
                  </a:lnTo>
                  <a:lnTo>
                    <a:pt x="256" y="270"/>
                  </a:lnTo>
                  <a:close/>
                  <a:moveTo>
                    <a:pt x="349" y="366"/>
                  </a:moveTo>
                  <a:lnTo>
                    <a:pt x="221" y="366"/>
                  </a:lnTo>
                  <a:cubicBezTo>
                    <a:pt x="209" y="366"/>
                    <a:pt x="198" y="372"/>
                    <a:pt x="192" y="381"/>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29"/>
                  </a:moveTo>
                  <a:lnTo>
                    <a:pt x="315" y="629"/>
                  </a:lnTo>
                  <a:lnTo>
                    <a:pt x="409" y="629"/>
                  </a:lnTo>
                  <a:cubicBezTo>
                    <a:pt x="429" y="629"/>
                    <a:pt x="444" y="614"/>
                    <a:pt x="444" y="595"/>
                  </a:cubicBezTo>
                  <a:cubicBezTo>
                    <a:pt x="444" y="575"/>
                    <a:pt x="429" y="560"/>
                    <a:pt x="409" y="560"/>
                  </a:cubicBezTo>
                  <a:lnTo>
                    <a:pt x="315" y="560"/>
                  </a:lnTo>
                  <a:lnTo>
                    <a:pt x="303" y="560"/>
                  </a:lnTo>
                  <a:cubicBezTo>
                    <a:pt x="283" y="560"/>
                    <a:pt x="268" y="575"/>
                    <a:pt x="268" y="595"/>
                  </a:cubicBezTo>
                  <a:cubicBezTo>
                    <a:pt x="268" y="614"/>
                    <a:pt x="283" y="629"/>
                    <a:pt x="303" y="62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55" name="组合 54"/>
          <p:cNvGrpSpPr/>
          <p:nvPr/>
        </p:nvGrpSpPr>
        <p:grpSpPr>
          <a:xfrm>
            <a:off x="3100232" y="2863714"/>
            <a:ext cx="3829934" cy="1805436"/>
            <a:chOff x="3100232" y="2863714"/>
            <a:chExt cx="3829934" cy="1805436"/>
          </a:xfrm>
        </p:grpSpPr>
        <p:sp>
          <p:nvSpPr>
            <p:cNvPr id="56" name="Freeform 10"/>
            <p:cNvSpPr/>
            <p:nvPr/>
          </p:nvSpPr>
          <p:spPr bwMode="auto">
            <a:xfrm>
              <a:off x="3100232" y="2863714"/>
              <a:ext cx="3829934" cy="1805436"/>
            </a:xfrm>
            <a:custGeom>
              <a:gdLst>
                <a:gd name="T0" fmla="*/ 277 w 287"/>
                <a:gd name="T1" fmla="*/ 10 h 135"/>
                <a:gd name="T2" fmla="*/ 253 w 287"/>
                <a:gd name="T3" fmla="*/ 0 h 135"/>
                <a:gd name="T4" fmla="*/ 68 w 287"/>
                <a:gd name="T5" fmla="*/ 0 h 135"/>
                <a:gd name="T6" fmla="*/ 0 w 287"/>
                <a:gd name="T7" fmla="*/ 68 h 135"/>
                <a:gd name="T8" fmla="*/ 0 w 287"/>
                <a:gd name="T9" fmla="*/ 135 h 135"/>
                <a:gd name="T10" fmla="*/ 68 w 287"/>
                <a:gd name="T11" fmla="*/ 68 h 135"/>
                <a:gd name="T12" fmla="*/ 253 w 287"/>
                <a:gd name="T13" fmla="*/ 68 h 135"/>
                <a:gd name="T14" fmla="*/ 277 w 287"/>
                <a:gd name="T15" fmla="*/ 58 h 135"/>
                <a:gd name="T16" fmla="*/ 287 w 287"/>
                <a:gd name="T17" fmla="*/ 34 h 135"/>
                <a:gd name="T18" fmla="*/ 277 w 287"/>
                <a:gd name="T19" fmla="*/ 1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135">
                  <a:moveTo>
                    <a:pt x="277" y="10"/>
                  </a:moveTo>
                  <a:cubicBezTo>
                    <a:pt x="270" y="3"/>
                    <a:pt x="262" y="0"/>
                    <a:pt x="253" y="0"/>
                  </a:cubicBezTo>
                  <a:cubicBezTo>
                    <a:pt x="68" y="0"/>
                    <a:pt x="68" y="0"/>
                    <a:pt x="68" y="0"/>
                  </a:cubicBezTo>
                  <a:cubicBezTo>
                    <a:pt x="30" y="0"/>
                    <a:pt x="0" y="30"/>
                    <a:pt x="0" y="68"/>
                  </a:cubicBezTo>
                  <a:cubicBezTo>
                    <a:pt x="0" y="135"/>
                    <a:pt x="0" y="135"/>
                    <a:pt x="0" y="135"/>
                  </a:cubicBezTo>
                  <a:cubicBezTo>
                    <a:pt x="0" y="98"/>
                    <a:pt x="30" y="68"/>
                    <a:pt x="68" y="68"/>
                  </a:cubicBezTo>
                  <a:cubicBezTo>
                    <a:pt x="253" y="68"/>
                    <a:pt x="253" y="68"/>
                    <a:pt x="253" y="68"/>
                  </a:cubicBezTo>
                  <a:cubicBezTo>
                    <a:pt x="262" y="68"/>
                    <a:pt x="270" y="64"/>
                    <a:pt x="277" y="58"/>
                  </a:cubicBezTo>
                  <a:cubicBezTo>
                    <a:pt x="284" y="51"/>
                    <a:pt x="287" y="43"/>
                    <a:pt x="287" y="34"/>
                  </a:cubicBezTo>
                  <a:cubicBezTo>
                    <a:pt x="287" y="25"/>
                    <a:pt x="284" y="17"/>
                    <a:pt x="277" y="10"/>
                  </a:cubicBezTo>
                  <a:close/>
                </a:path>
              </a:pathLst>
            </a:custGeom>
            <a:solidFill>
              <a:srgbClr val="FC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文本框 56"/>
            <p:cNvSpPr txBox="1"/>
            <p:nvPr/>
          </p:nvSpPr>
          <p:spPr>
            <a:xfrm>
              <a:off x="3807861" y="3025902"/>
              <a:ext cx="1627369" cy="523220"/>
            </a:xfrm>
            <a:prstGeom prst="rect">
              <a:avLst/>
            </a:prstGeom>
            <a:noFill/>
            <a:effectLst/>
          </p:spPr>
          <p:txBody>
            <a:bodyPr wrap="none" rtlCol="0">
              <a:spAutoFit/>
            </a:bodyPr>
            <a:lstStyle/>
            <a:p>
              <a:r>
                <a:rPr lang="zh-CN" altLang="en-US" sz="2800" b="1">
                  <a:solidFill>
                    <a:srgbClr val="FFFFFF"/>
                  </a:solidFill>
                  <a:latin typeface="幼圆" panose="02010509060101010101" pitchFamily="49" charset="-122"/>
                  <a:ea typeface="幼圆" panose="02010509060101010101" pitchFamily="49" charset="-122"/>
                </a:rPr>
                <a:t>输入标题</a:t>
              </a:r>
              <a:endParaRPr lang="zh-CN" altLang="en-US" sz="2800" b="1">
                <a:solidFill>
                  <a:srgbClr val="FFFFFF"/>
                </a:solidFill>
                <a:latin typeface="幼圆" panose="02010509060101010101" pitchFamily="49" charset="-122"/>
                <a:ea typeface="幼圆" panose="02010509060101010101" pitchFamily="49" charset="-122"/>
              </a:endParaRPr>
            </a:p>
          </p:txBody>
        </p:sp>
      </p:grpSp>
      <p:grpSp>
        <p:nvGrpSpPr>
          <p:cNvPr id="58" name="组合 57"/>
          <p:cNvGrpSpPr/>
          <p:nvPr/>
        </p:nvGrpSpPr>
        <p:grpSpPr>
          <a:xfrm>
            <a:off x="3100232" y="4669151"/>
            <a:ext cx="2922401" cy="1805436"/>
            <a:chOff x="3100232" y="4669151"/>
            <a:chExt cx="2922401" cy="1805436"/>
          </a:xfrm>
        </p:grpSpPr>
        <p:sp>
          <p:nvSpPr>
            <p:cNvPr id="59" name="Freeform 9"/>
            <p:cNvSpPr/>
            <p:nvPr/>
          </p:nvSpPr>
          <p:spPr bwMode="auto">
            <a:xfrm>
              <a:off x="3100232" y="4669151"/>
              <a:ext cx="2922401" cy="1805436"/>
            </a:xfrm>
            <a:custGeom>
              <a:gdLst>
                <a:gd name="T0" fmla="*/ 210 w 219"/>
                <a:gd name="T1" fmla="*/ 10 h 135"/>
                <a:gd name="T2" fmla="*/ 186 w 219"/>
                <a:gd name="T3" fmla="*/ 0 h 135"/>
                <a:gd name="T4" fmla="*/ 68 w 219"/>
                <a:gd name="T5" fmla="*/ 0 h 135"/>
                <a:gd name="T6" fmla="*/ 0 w 219"/>
                <a:gd name="T7" fmla="*/ 68 h 135"/>
                <a:gd name="T8" fmla="*/ 0 w 219"/>
                <a:gd name="T9" fmla="*/ 135 h 135"/>
                <a:gd name="T10" fmla="*/ 68 w 219"/>
                <a:gd name="T11" fmla="*/ 68 h 135"/>
                <a:gd name="T12" fmla="*/ 186 w 219"/>
                <a:gd name="T13" fmla="*/ 68 h 135"/>
                <a:gd name="T14" fmla="*/ 210 w 219"/>
                <a:gd name="T15" fmla="*/ 58 h 135"/>
                <a:gd name="T16" fmla="*/ 219 w 219"/>
                <a:gd name="T17" fmla="*/ 34 h 135"/>
                <a:gd name="T18" fmla="*/ 210 w 219"/>
                <a:gd name="T19" fmla="*/ 1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135">
                  <a:moveTo>
                    <a:pt x="210" y="10"/>
                  </a:moveTo>
                  <a:cubicBezTo>
                    <a:pt x="203" y="3"/>
                    <a:pt x="194" y="0"/>
                    <a:pt x="186" y="0"/>
                  </a:cubicBezTo>
                  <a:cubicBezTo>
                    <a:pt x="68" y="0"/>
                    <a:pt x="68" y="0"/>
                    <a:pt x="68" y="0"/>
                  </a:cubicBezTo>
                  <a:cubicBezTo>
                    <a:pt x="30" y="0"/>
                    <a:pt x="0" y="30"/>
                    <a:pt x="0" y="68"/>
                  </a:cubicBezTo>
                  <a:cubicBezTo>
                    <a:pt x="0" y="135"/>
                    <a:pt x="0" y="135"/>
                    <a:pt x="0" y="135"/>
                  </a:cubicBezTo>
                  <a:cubicBezTo>
                    <a:pt x="0" y="98"/>
                    <a:pt x="30" y="68"/>
                    <a:pt x="68" y="68"/>
                  </a:cubicBezTo>
                  <a:cubicBezTo>
                    <a:pt x="186" y="68"/>
                    <a:pt x="186" y="68"/>
                    <a:pt x="186" y="68"/>
                  </a:cubicBezTo>
                  <a:cubicBezTo>
                    <a:pt x="194" y="68"/>
                    <a:pt x="203" y="64"/>
                    <a:pt x="210" y="58"/>
                  </a:cubicBezTo>
                  <a:cubicBezTo>
                    <a:pt x="216" y="51"/>
                    <a:pt x="219" y="42"/>
                    <a:pt x="219" y="34"/>
                  </a:cubicBezTo>
                  <a:cubicBezTo>
                    <a:pt x="219" y="25"/>
                    <a:pt x="216" y="17"/>
                    <a:pt x="210" y="10"/>
                  </a:cubicBezTo>
                  <a:close/>
                </a:path>
              </a:pathLst>
            </a:custGeom>
            <a:solidFill>
              <a:srgbClr val="FCD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文本框 59"/>
            <p:cNvSpPr txBox="1"/>
            <p:nvPr/>
          </p:nvSpPr>
          <p:spPr>
            <a:xfrm>
              <a:off x="3807861" y="4853951"/>
              <a:ext cx="1627369" cy="523220"/>
            </a:xfrm>
            <a:prstGeom prst="rect">
              <a:avLst/>
            </a:prstGeom>
            <a:noFill/>
            <a:effectLst/>
          </p:spPr>
          <p:txBody>
            <a:bodyPr wrap="none" rtlCol="0">
              <a:spAutoFit/>
            </a:bodyPr>
            <a:lstStyle/>
            <a:p>
              <a:r>
                <a:rPr lang="zh-CN" altLang="en-US" sz="2800" b="1">
                  <a:solidFill>
                    <a:srgbClr val="FFFFFF"/>
                  </a:solidFill>
                  <a:latin typeface="幼圆" panose="02010509060101010101" pitchFamily="49" charset="-122"/>
                  <a:ea typeface="幼圆" panose="02010509060101010101" pitchFamily="49" charset="-122"/>
                </a:rPr>
                <a:t>输入标题</a:t>
              </a:r>
              <a:endParaRPr lang="zh-CN" altLang="en-US" sz="2800" b="1">
                <a:solidFill>
                  <a:srgbClr val="FFFFFF"/>
                </a:solidFill>
                <a:latin typeface="幼圆" panose="02010509060101010101" pitchFamily="49" charset="-122"/>
                <a:ea typeface="幼圆" panose="02010509060101010101" pitchFamily="49" charset="-122"/>
              </a:endParaRPr>
            </a:p>
          </p:txBody>
        </p:sp>
      </p:grpSp>
      <p:grpSp>
        <p:nvGrpSpPr>
          <p:cNvPr id="61" name="组合 60"/>
          <p:cNvGrpSpPr/>
          <p:nvPr/>
        </p:nvGrpSpPr>
        <p:grpSpPr>
          <a:xfrm>
            <a:off x="3100232" y="3773654"/>
            <a:ext cx="3374964" cy="1805436"/>
            <a:chOff x="3100232" y="3773654"/>
            <a:chExt cx="3374964" cy="1805436"/>
          </a:xfrm>
        </p:grpSpPr>
        <p:sp>
          <p:nvSpPr>
            <p:cNvPr id="62" name="Freeform 11"/>
            <p:cNvSpPr/>
            <p:nvPr/>
          </p:nvSpPr>
          <p:spPr bwMode="auto">
            <a:xfrm>
              <a:off x="3100232" y="3773654"/>
              <a:ext cx="3374964" cy="1805436"/>
            </a:xfrm>
            <a:custGeom>
              <a:gdLst>
                <a:gd name="T0" fmla="*/ 243 w 253"/>
                <a:gd name="T1" fmla="*/ 10 h 135"/>
                <a:gd name="T2" fmla="*/ 219 w 253"/>
                <a:gd name="T3" fmla="*/ 0 h 135"/>
                <a:gd name="T4" fmla="*/ 68 w 253"/>
                <a:gd name="T5" fmla="*/ 0 h 135"/>
                <a:gd name="T6" fmla="*/ 0 w 253"/>
                <a:gd name="T7" fmla="*/ 67 h 135"/>
                <a:gd name="T8" fmla="*/ 0 w 253"/>
                <a:gd name="T9" fmla="*/ 135 h 135"/>
                <a:gd name="T10" fmla="*/ 68 w 253"/>
                <a:gd name="T11" fmla="*/ 67 h 135"/>
                <a:gd name="T12" fmla="*/ 219 w 253"/>
                <a:gd name="T13" fmla="*/ 67 h 135"/>
                <a:gd name="T14" fmla="*/ 243 w 253"/>
                <a:gd name="T15" fmla="*/ 57 h 135"/>
                <a:gd name="T16" fmla="*/ 253 w 253"/>
                <a:gd name="T17" fmla="*/ 33 h 135"/>
                <a:gd name="T18" fmla="*/ 243 w 253"/>
                <a:gd name="T19" fmla="*/ 1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35">
                  <a:moveTo>
                    <a:pt x="243" y="10"/>
                  </a:moveTo>
                  <a:cubicBezTo>
                    <a:pt x="237" y="3"/>
                    <a:pt x="228" y="0"/>
                    <a:pt x="219" y="0"/>
                  </a:cubicBezTo>
                  <a:cubicBezTo>
                    <a:pt x="68" y="0"/>
                    <a:pt x="68" y="0"/>
                    <a:pt x="68" y="0"/>
                  </a:cubicBezTo>
                  <a:cubicBezTo>
                    <a:pt x="30" y="0"/>
                    <a:pt x="0" y="30"/>
                    <a:pt x="0" y="67"/>
                  </a:cubicBezTo>
                  <a:cubicBezTo>
                    <a:pt x="0" y="135"/>
                    <a:pt x="0" y="135"/>
                    <a:pt x="0" y="135"/>
                  </a:cubicBezTo>
                  <a:cubicBezTo>
                    <a:pt x="0" y="97"/>
                    <a:pt x="30" y="67"/>
                    <a:pt x="68" y="67"/>
                  </a:cubicBezTo>
                  <a:cubicBezTo>
                    <a:pt x="219" y="67"/>
                    <a:pt x="219" y="67"/>
                    <a:pt x="219" y="67"/>
                  </a:cubicBezTo>
                  <a:cubicBezTo>
                    <a:pt x="228" y="67"/>
                    <a:pt x="237" y="64"/>
                    <a:pt x="243" y="57"/>
                  </a:cubicBezTo>
                  <a:cubicBezTo>
                    <a:pt x="250" y="51"/>
                    <a:pt x="253" y="42"/>
                    <a:pt x="253" y="33"/>
                  </a:cubicBezTo>
                  <a:cubicBezTo>
                    <a:pt x="253" y="25"/>
                    <a:pt x="250" y="16"/>
                    <a:pt x="243" y="10"/>
                  </a:cubicBezTo>
                  <a:close/>
                </a:path>
              </a:pathLst>
            </a:custGeom>
            <a:solidFill>
              <a:srgbClr val="DE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文本框 62"/>
            <p:cNvSpPr txBox="1"/>
            <p:nvPr/>
          </p:nvSpPr>
          <p:spPr>
            <a:xfrm>
              <a:off x="3810680" y="3984674"/>
              <a:ext cx="1627369" cy="523220"/>
            </a:xfrm>
            <a:prstGeom prst="rect">
              <a:avLst/>
            </a:prstGeom>
            <a:noFill/>
            <a:effectLst/>
          </p:spPr>
          <p:txBody>
            <a:bodyPr wrap="none" rtlCol="0">
              <a:spAutoFit/>
            </a:bodyPr>
            <a:lstStyle/>
            <a:p>
              <a:r>
                <a:rPr lang="zh-CN" altLang="en-US" sz="2800" b="1">
                  <a:solidFill>
                    <a:srgbClr val="FFFFFF"/>
                  </a:solidFill>
                  <a:latin typeface="幼圆" panose="02010509060101010101" pitchFamily="49" charset="-122"/>
                  <a:ea typeface="幼圆" panose="02010509060101010101" pitchFamily="49" charset="-122"/>
                </a:rPr>
                <a:t>输入标题</a:t>
              </a:r>
              <a:endParaRPr lang="zh-CN" altLang="en-US" sz="2800" b="1">
                <a:solidFill>
                  <a:srgbClr val="FFFFFF"/>
                </a:solidFill>
                <a:latin typeface="幼圆" panose="02010509060101010101" pitchFamily="49" charset="-122"/>
                <a:ea typeface="幼圆" panose="02010509060101010101" pitchFamily="49" charset="-122"/>
              </a:endParaRPr>
            </a:p>
          </p:txBody>
        </p:sp>
      </p:grpSp>
      <p:grpSp>
        <p:nvGrpSpPr>
          <p:cNvPr id="64" name="组合 63"/>
          <p:cNvGrpSpPr/>
          <p:nvPr/>
        </p:nvGrpSpPr>
        <p:grpSpPr>
          <a:xfrm>
            <a:off x="3100232" y="1968218"/>
            <a:ext cx="4282497" cy="1805436"/>
            <a:chOff x="3100232" y="1968218"/>
            <a:chExt cx="4282497" cy="1805436"/>
          </a:xfrm>
        </p:grpSpPr>
        <p:sp>
          <p:nvSpPr>
            <p:cNvPr id="65" name="Freeform 12"/>
            <p:cNvSpPr/>
            <p:nvPr/>
          </p:nvSpPr>
          <p:spPr bwMode="auto">
            <a:xfrm>
              <a:off x="3100232" y="1968218"/>
              <a:ext cx="4282497" cy="1805436"/>
            </a:xfrm>
            <a:custGeom>
              <a:gdLst>
                <a:gd name="T0" fmla="*/ 311 w 321"/>
                <a:gd name="T1" fmla="*/ 10 h 135"/>
                <a:gd name="T2" fmla="*/ 287 w 321"/>
                <a:gd name="T3" fmla="*/ 0 h 135"/>
                <a:gd name="T4" fmla="*/ 68 w 321"/>
                <a:gd name="T5" fmla="*/ 0 h 135"/>
                <a:gd name="T6" fmla="*/ 0 w 321"/>
                <a:gd name="T7" fmla="*/ 67 h 135"/>
                <a:gd name="T8" fmla="*/ 0 w 321"/>
                <a:gd name="T9" fmla="*/ 135 h 135"/>
                <a:gd name="T10" fmla="*/ 68 w 321"/>
                <a:gd name="T11" fmla="*/ 67 h 135"/>
                <a:gd name="T12" fmla="*/ 287 w 321"/>
                <a:gd name="T13" fmla="*/ 67 h 135"/>
                <a:gd name="T14" fmla="*/ 311 w 321"/>
                <a:gd name="T15" fmla="*/ 57 h 135"/>
                <a:gd name="T16" fmla="*/ 321 w 321"/>
                <a:gd name="T17" fmla="*/ 33 h 135"/>
                <a:gd name="T18" fmla="*/ 311 w 321"/>
                <a:gd name="T19" fmla="*/ 1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135">
                  <a:moveTo>
                    <a:pt x="311" y="10"/>
                  </a:moveTo>
                  <a:cubicBezTo>
                    <a:pt x="304" y="3"/>
                    <a:pt x="296" y="0"/>
                    <a:pt x="287" y="0"/>
                  </a:cubicBezTo>
                  <a:cubicBezTo>
                    <a:pt x="68" y="0"/>
                    <a:pt x="68" y="0"/>
                    <a:pt x="68" y="0"/>
                  </a:cubicBezTo>
                  <a:cubicBezTo>
                    <a:pt x="30" y="0"/>
                    <a:pt x="0" y="30"/>
                    <a:pt x="0" y="67"/>
                  </a:cubicBezTo>
                  <a:cubicBezTo>
                    <a:pt x="0" y="135"/>
                    <a:pt x="0" y="135"/>
                    <a:pt x="0" y="135"/>
                  </a:cubicBezTo>
                  <a:cubicBezTo>
                    <a:pt x="0" y="97"/>
                    <a:pt x="30" y="67"/>
                    <a:pt x="68" y="67"/>
                  </a:cubicBezTo>
                  <a:cubicBezTo>
                    <a:pt x="287" y="67"/>
                    <a:pt x="287" y="67"/>
                    <a:pt x="287" y="67"/>
                  </a:cubicBezTo>
                  <a:cubicBezTo>
                    <a:pt x="296" y="67"/>
                    <a:pt x="304" y="64"/>
                    <a:pt x="311" y="57"/>
                  </a:cubicBezTo>
                  <a:cubicBezTo>
                    <a:pt x="317" y="51"/>
                    <a:pt x="321" y="42"/>
                    <a:pt x="321" y="33"/>
                  </a:cubicBezTo>
                  <a:cubicBezTo>
                    <a:pt x="321" y="25"/>
                    <a:pt x="317" y="16"/>
                    <a:pt x="311" y="10"/>
                  </a:cubicBezTo>
                  <a:close/>
                </a:path>
              </a:pathLst>
            </a:custGeom>
            <a:solidFill>
              <a:srgbClr val="DE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文本框 65"/>
            <p:cNvSpPr txBox="1"/>
            <p:nvPr/>
          </p:nvSpPr>
          <p:spPr>
            <a:xfrm>
              <a:off x="3807860" y="2115962"/>
              <a:ext cx="1627369" cy="523220"/>
            </a:xfrm>
            <a:prstGeom prst="rect">
              <a:avLst/>
            </a:prstGeom>
            <a:noFill/>
            <a:effectLst/>
          </p:spPr>
          <p:txBody>
            <a:bodyPr wrap="none" rtlCol="0">
              <a:spAutoFit/>
            </a:bodyPr>
            <a:lstStyle/>
            <a:p>
              <a:r>
                <a:rPr lang="zh-CN" altLang="en-US" sz="2800" b="1">
                  <a:solidFill>
                    <a:srgbClr val="FFFFFF"/>
                  </a:solidFill>
                  <a:latin typeface="幼圆" panose="02010509060101010101" pitchFamily="49" charset="-122"/>
                  <a:ea typeface="幼圆" panose="02010509060101010101" pitchFamily="49" charset="-122"/>
                </a:rPr>
                <a:t>输入标题</a:t>
              </a:r>
              <a:endParaRPr lang="zh-CN" altLang="en-US" sz="2800" b="1">
                <a:solidFill>
                  <a:srgbClr val="FFFFFF"/>
                </a:solidFill>
                <a:latin typeface="幼圆" panose="02010509060101010101" pitchFamily="49" charset="-122"/>
                <a:ea typeface="幼圆" panose="02010509060101010101" pitchFamily="49" charset="-122"/>
              </a:endParaRPr>
            </a:p>
          </p:txBody>
        </p:sp>
      </p:grpSp>
      <p:sp>
        <p:nvSpPr>
          <p:cNvPr id="67" name="文本框 66"/>
          <p:cNvSpPr txBox="1"/>
          <p:nvPr/>
        </p:nvSpPr>
        <p:spPr>
          <a:xfrm>
            <a:off x="7830477" y="2036409"/>
            <a:ext cx="3416320" cy="1323439"/>
          </a:xfrm>
          <a:prstGeom prst="rect">
            <a:avLst/>
          </a:prstGeom>
          <a:noFill/>
          <a:effectLst/>
        </p:spPr>
        <p:txBody>
          <a:bodyPr wrap="non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7292821" y="2971154"/>
            <a:ext cx="3416320" cy="1323439"/>
          </a:xfrm>
          <a:prstGeom prst="rect">
            <a:avLst/>
          </a:prstGeom>
          <a:noFill/>
          <a:effectLst/>
        </p:spPr>
        <p:txBody>
          <a:bodyPr wrap="non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6832443" y="3936428"/>
            <a:ext cx="3416320" cy="1323439"/>
          </a:xfrm>
          <a:prstGeom prst="rect">
            <a:avLst/>
          </a:prstGeom>
          <a:noFill/>
          <a:effectLst/>
        </p:spPr>
        <p:txBody>
          <a:bodyPr wrap="non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6298531" y="4833797"/>
            <a:ext cx="3416320" cy="1323439"/>
          </a:xfrm>
          <a:prstGeom prst="rect">
            <a:avLst/>
          </a:prstGeom>
          <a:noFill/>
          <a:effectLst/>
        </p:spPr>
        <p:txBody>
          <a:bodyPr wrap="none" rtlCol="0">
            <a:spAutoFit/>
          </a:bodyPr>
          <a:lstStyle/>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44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750" fill="hold"/>
                                        <p:tgtEl>
                                          <p:spTgt spid="43"/>
                                        </p:tgtEl>
                                        <p:attrNameLst>
                                          <p:attrName>ppt_x</p:attrName>
                                        </p:attrNameLst>
                                      </p:cBhvr>
                                      <p:tavLst>
                                        <p:tav tm="0">
                                          <p:val>
                                            <p:strVal val="0-#ppt_w/2"/>
                                          </p:val>
                                        </p:tav>
                                        <p:tav tm="100000">
                                          <p:val>
                                            <p:strVal val="#ppt_x"/>
                                          </p:val>
                                        </p:tav>
                                      </p:tavLst>
                                    </p:anim>
                                    <p:anim calcmode="lin" valueType="num">
                                      <p:cBhvr additive="base">
                                        <p:cTn id="13" dur="750" fill="hold"/>
                                        <p:tgtEl>
                                          <p:spTgt spid="4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25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750" fill="hold"/>
                                        <p:tgtEl>
                                          <p:spTgt spid="49"/>
                                        </p:tgtEl>
                                        <p:attrNameLst>
                                          <p:attrName>ppt_x</p:attrName>
                                        </p:attrNameLst>
                                      </p:cBhvr>
                                      <p:tavLst>
                                        <p:tav tm="0">
                                          <p:val>
                                            <p:strVal val="0-#ppt_w/2"/>
                                          </p:val>
                                        </p:tav>
                                        <p:tav tm="100000">
                                          <p:val>
                                            <p:strVal val="#ppt_x"/>
                                          </p:val>
                                        </p:tav>
                                      </p:tavLst>
                                    </p:anim>
                                    <p:anim calcmode="lin" valueType="num">
                                      <p:cBhvr additive="base">
                                        <p:cTn id="17" dur="750" fill="hold"/>
                                        <p:tgtEl>
                                          <p:spTgt spid="4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50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750" fill="hold"/>
                                        <p:tgtEl>
                                          <p:spTgt spid="46"/>
                                        </p:tgtEl>
                                        <p:attrNameLst>
                                          <p:attrName>ppt_x</p:attrName>
                                        </p:attrNameLst>
                                      </p:cBhvr>
                                      <p:tavLst>
                                        <p:tav tm="0">
                                          <p:val>
                                            <p:strVal val="0-#ppt_w/2"/>
                                          </p:val>
                                        </p:tav>
                                        <p:tav tm="100000">
                                          <p:val>
                                            <p:strVal val="#ppt_x"/>
                                          </p:val>
                                        </p:tav>
                                      </p:tavLst>
                                    </p:anim>
                                    <p:anim calcmode="lin" valueType="num">
                                      <p:cBhvr additive="base">
                                        <p:cTn id="21" dur="750" fill="hold"/>
                                        <p:tgtEl>
                                          <p:spTgt spid="4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75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750" fill="hold"/>
                                        <p:tgtEl>
                                          <p:spTgt spid="52"/>
                                        </p:tgtEl>
                                        <p:attrNameLst>
                                          <p:attrName>ppt_x</p:attrName>
                                        </p:attrNameLst>
                                      </p:cBhvr>
                                      <p:tavLst>
                                        <p:tav tm="0">
                                          <p:val>
                                            <p:strVal val="0-#ppt_w/2"/>
                                          </p:val>
                                        </p:tav>
                                        <p:tav tm="100000">
                                          <p:val>
                                            <p:strVal val="#ppt_x"/>
                                          </p:val>
                                        </p:tav>
                                      </p:tavLst>
                                    </p:anim>
                                    <p:anim calcmode="lin" valueType="num">
                                      <p:cBhvr additive="base">
                                        <p:cTn id="25" dur="750" fill="hold"/>
                                        <p:tgtEl>
                                          <p:spTgt spid="52"/>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500"/>
                            </p:stCondLst>
                            <p:childTnLst>
                              <p:par>
                                <p:cTn id="27" presetID="22" presetClass="entr" presetSubtype="8"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par>
                                <p:cTn id="30" presetID="22" presetClass="entr" presetSubtype="8" fill="hold" nodeType="withEffect">
                                  <p:stCondLst>
                                    <p:cond delay="25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par>
                                <p:cTn id="33" presetID="22" presetClass="entr" presetSubtype="8" fill="hold" nodeType="withEffect">
                                  <p:stCondLst>
                                    <p:cond delay="50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500"/>
                                        <p:tgtEl>
                                          <p:spTgt spid="61"/>
                                        </p:tgtEl>
                                      </p:cBhvr>
                                    </p:animEffect>
                                  </p:childTnLst>
                                </p:cTn>
                              </p:par>
                              <p:par>
                                <p:cTn id="36" presetID="22" presetClass="entr" presetSubtype="8" fill="hold" nodeType="withEffect">
                                  <p:stCondLst>
                                    <p:cond delay="75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childTnLst>
                          </p:cTn>
                        </p:par>
                        <p:par>
                          <p:cTn id="39" fill="hold" nodeType="afterGroup">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sp>
        <p:nvSpPr>
          <p:cNvPr id="10" name="矩形: 圆角 12"/>
          <p:cNvSpPr/>
          <p:nvPr/>
        </p:nvSpPr>
        <p:spPr>
          <a:xfrm>
            <a:off x="3637561" y="2397823"/>
            <a:ext cx="4862286" cy="595086"/>
          </a:xfrm>
          <a:prstGeom prst="roundRect">
            <a:avLst>
              <a:gd name="adj" fmla="val 50000"/>
            </a:avLst>
          </a:prstGeom>
          <a:solidFill>
            <a:srgbClr val="DE0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微软雅黑" panose="020b0503020204020204" pitchFamily="34" charset="-122"/>
                <a:ea typeface="微软雅黑" panose="020b0503020204020204" pitchFamily="34" charset="-122"/>
              </a:rPr>
              <a:t>这里输入您要叙述的主要内容</a:t>
            </a:r>
            <a:endParaRPr lang="zh-CN" altLang="en-US" sz="200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549567" y="3875620"/>
            <a:ext cx="1159162" cy="1159162"/>
            <a:chOff x="1468582" y="3034145"/>
            <a:chExt cx="1801091" cy="1801091"/>
          </a:xfrm>
        </p:grpSpPr>
        <p:sp>
          <p:nvSpPr>
            <p:cNvPr id="12" name="椭圆 11"/>
            <p:cNvSpPr/>
            <p:nvPr/>
          </p:nvSpPr>
          <p:spPr>
            <a:xfrm>
              <a:off x="1468582" y="3034145"/>
              <a:ext cx="1801091" cy="1801091"/>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4" name="椭圆 13"/>
            <p:cNvSpPr/>
            <p:nvPr/>
          </p:nvSpPr>
          <p:spPr>
            <a:xfrm>
              <a:off x="1676173" y="3241736"/>
              <a:ext cx="1385909" cy="1385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DE0000"/>
                  </a:solidFill>
                  <a:latin typeface="微软雅黑" panose="020b0503020204020204" pitchFamily="34" charset="-122"/>
                  <a:ea typeface="微软雅黑" panose="020b0503020204020204" pitchFamily="34" charset="-122"/>
                </a:rPr>
                <a:t>1</a:t>
              </a:r>
              <a:endParaRPr lang="zh-CN" altLang="en-US" sz="3200">
                <a:solidFill>
                  <a:srgbClr val="DE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519345" y="3875620"/>
            <a:ext cx="1159162" cy="1159162"/>
            <a:chOff x="1468582" y="3034145"/>
            <a:chExt cx="1801091" cy="1801091"/>
          </a:xfrm>
        </p:grpSpPr>
        <p:sp>
          <p:nvSpPr>
            <p:cNvPr id="16" name="椭圆 15"/>
            <p:cNvSpPr/>
            <p:nvPr/>
          </p:nvSpPr>
          <p:spPr>
            <a:xfrm>
              <a:off x="1468582" y="3034145"/>
              <a:ext cx="1801091" cy="1801091"/>
            </a:xfrm>
            <a:prstGeom prst="ellipse">
              <a:avLst/>
            </a:prstGeom>
            <a:solidFill>
              <a:srgbClr val="FC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椭圆 16"/>
            <p:cNvSpPr/>
            <p:nvPr/>
          </p:nvSpPr>
          <p:spPr>
            <a:xfrm>
              <a:off x="1676173" y="3241736"/>
              <a:ext cx="1385909" cy="1385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FCD000"/>
                  </a:solidFill>
                  <a:latin typeface="微软雅黑" panose="020b0503020204020204" pitchFamily="34" charset="-122"/>
                  <a:ea typeface="微软雅黑" panose="020b0503020204020204" pitchFamily="34" charset="-122"/>
                </a:rPr>
                <a:t>2</a:t>
              </a:r>
              <a:endParaRPr lang="zh-CN" altLang="en-US" sz="3200">
                <a:solidFill>
                  <a:srgbClr val="FCD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489122" y="3875620"/>
            <a:ext cx="1159162" cy="1159162"/>
            <a:chOff x="1468582" y="3034145"/>
            <a:chExt cx="1801091" cy="1801091"/>
          </a:xfrm>
        </p:grpSpPr>
        <p:sp>
          <p:nvSpPr>
            <p:cNvPr id="20" name="椭圆 19"/>
            <p:cNvSpPr/>
            <p:nvPr/>
          </p:nvSpPr>
          <p:spPr>
            <a:xfrm>
              <a:off x="1468582" y="3034145"/>
              <a:ext cx="1801091" cy="1801091"/>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椭圆 20"/>
            <p:cNvSpPr/>
            <p:nvPr/>
          </p:nvSpPr>
          <p:spPr>
            <a:xfrm>
              <a:off x="1676173" y="3241736"/>
              <a:ext cx="1385909" cy="1385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DE0000"/>
                  </a:solidFill>
                  <a:latin typeface="微软雅黑" panose="020b0503020204020204" pitchFamily="34" charset="-122"/>
                  <a:ea typeface="微软雅黑" panose="020b0503020204020204" pitchFamily="34" charset="-122"/>
                </a:rPr>
                <a:t>3</a:t>
              </a:r>
              <a:endParaRPr lang="zh-CN" altLang="en-US" sz="3200">
                <a:solidFill>
                  <a:srgbClr val="DE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458900" y="3875620"/>
            <a:ext cx="1159162" cy="1159162"/>
            <a:chOff x="1468582" y="3034145"/>
            <a:chExt cx="1801091" cy="1801091"/>
          </a:xfrm>
        </p:grpSpPr>
        <p:sp>
          <p:nvSpPr>
            <p:cNvPr id="23" name="椭圆 22"/>
            <p:cNvSpPr/>
            <p:nvPr/>
          </p:nvSpPr>
          <p:spPr>
            <a:xfrm>
              <a:off x="1468582" y="3034145"/>
              <a:ext cx="1801091" cy="1801091"/>
            </a:xfrm>
            <a:prstGeom prst="ellipse">
              <a:avLst/>
            </a:prstGeom>
            <a:solidFill>
              <a:srgbClr val="FC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5" name="椭圆 24"/>
            <p:cNvSpPr/>
            <p:nvPr/>
          </p:nvSpPr>
          <p:spPr>
            <a:xfrm>
              <a:off x="1676173" y="3241736"/>
              <a:ext cx="1385909" cy="1385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FCD000"/>
                  </a:solidFill>
                  <a:latin typeface="微软雅黑" panose="020b0503020204020204" pitchFamily="34" charset="-122"/>
                  <a:ea typeface="微软雅黑" panose="020b0503020204020204" pitchFamily="34" charset="-122"/>
                </a:rPr>
                <a:t>4</a:t>
              </a:r>
              <a:endParaRPr lang="zh-CN" altLang="en-US" sz="3200">
                <a:solidFill>
                  <a:srgbClr val="FCD00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9428680" y="3875620"/>
            <a:ext cx="1159162" cy="1159162"/>
            <a:chOff x="1468582" y="3034145"/>
            <a:chExt cx="1801091" cy="1801091"/>
          </a:xfrm>
        </p:grpSpPr>
        <p:sp>
          <p:nvSpPr>
            <p:cNvPr id="27" name="椭圆 26"/>
            <p:cNvSpPr/>
            <p:nvPr/>
          </p:nvSpPr>
          <p:spPr>
            <a:xfrm>
              <a:off x="1468582" y="3034145"/>
              <a:ext cx="1801091" cy="1801091"/>
            </a:xfrm>
            <a:prstGeom prst="ellipse">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9" name="椭圆 28"/>
            <p:cNvSpPr/>
            <p:nvPr/>
          </p:nvSpPr>
          <p:spPr>
            <a:xfrm>
              <a:off x="1676173" y="3241736"/>
              <a:ext cx="1385909" cy="13859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DE0000"/>
                  </a:solidFill>
                  <a:latin typeface="微软雅黑" panose="020b0503020204020204" pitchFamily="34" charset="-122"/>
                  <a:ea typeface="微软雅黑" panose="020b0503020204020204" pitchFamily="34" charset="-122"/>
                </a:rPr>
                <a:t>5</a:t>
              </a:r>
              <a:endParaRPr lang="zh-CN" altLang="en-US" sz="3200">
                <a:solidFill>
                  <a:srgbClr val="DE0000"/>
                </a:solidFill>
                <a:latin typeface="微软雅黑" panose="020b0503020204020204" pitchFamily="34" charset="-122"/>
                <a:ea typeface="微软雅黑" panose="020b0503020204020204" pitchFamily="34" charset="-122"/>
              </a:endParaRPr>
            </a:p>
          </p:txBody>
        </p:sp>
      </p:grpSp>
      <p:cxnSp>
        <p:nvCxnSpPr>
          <p:cNvPr id="30" name="直接连接符 29"/>
          <p:cNvCxnSpPr/>
          <p:nvPr/>
        </p:nvCxnSpPr>
        <p:spPr>
          <a:xfrm>
            <a:off x="1565482" y="3304348"/>
            <a:ext cx="9006444" cy="0"/>
          </a:xfrm>
          <a:prstGeom prst="line">
            <a:avLst/>
          </a:prstGeom>
          <a:ln>
            <a:solidFill>
              <a:srgbClr val="DE0000"/>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106580" y="5313665"/>
            <a:ext cx="2045135" cy="584775"/>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3123164" y="5325038"/>
            <a:ext cx="1951523" cy="584775"/>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5170092" y="5325038"/>
            <a:ext cx="1797222" cy="584775"/>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7046664" y="5325038"/>
            <a:ext cx="1983634" cy="584775"/>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9069227" y="5337976"/>
            <a:ext cx="1952515" cy="584775"/>
          </a:xfrm>
          <a:prstGeom prst="rect">
            <a:avLst/>
          </a:prstGeom>
        </p:spPr>
        <p:txBody>
          <a:bodyPr wrap="square">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750"/>
                                        <p:tgtEl>
                                          <p:spTgt spid="10"/>
                                        </p:tgtEl>
                                      </p:cBhvr>
                                    </p:animEffect>
                                  </p:childTnLst>
                                </p:cTn>
                              </p:par>
                            </p:childTnLst>
                          </p:cTn>
                        </p:par>
                        <p:par>
                          <p:cTn id="13" fill="hold" nodeType="afterGroup">
                            <p:stCondLst>
                              <p:cond delay="1000"/>
                            </p:stCondLst>
                            <p:childTnLst>
                              <p:par>
                                <p:cTn id="14" presetID="16" presetClass="entr" presetSubtype="2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arn(inVertical)">
                                      <p:cBhvr>
                                        <p:cTn id="16" dur="500"/>
                                        <p:tgtEl>
                                          <p:spTgt spid="30"/>
                                        </p:tgtEl>
                                      </p:cBhvr>
                                    </p:animEffect>
                                  </p:childTnLst>
                                </p:cTn>
                              </p:par>
                            </p:childTnLst>
                          </p:cTn>
                        </p:par>
                        <p:par>
                          <p:cTn id="17" fill="hold" nodeType="afterGroup">
                            <p:stCondLst>
                              <p:cond delay="1500"/>
                            </p:stCondLst>
                            <p:childTnLst>
                              <p:par>
                                <p:cTn id="18" presetID="37"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900" decel="100000" fill="hold"/>
                                        <p:tgtEl>
                                          <p:spTgt spid="1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900" decel="100000" fill="hold"/>
                                        <p:tgtEl>
                                          <p:spTgt spid="1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5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900" decel="100000" fill="hold"/>
                                        <p:tgtEl>
                                          <p:spTgt spid="19"/>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7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100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900" decel="100000" fill="hold"/>
                                        <p:tgtEl>
                                          <p:spTgt spid="2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8" fill="hold" nodeType="afterGroup">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rcRect t="18015" b="61103"/>
          <a:stretch>
            <a:fillRect/>
          </a:stretch>
        </p:blipFill>
        <p:spPr>
          <a:xfrm>
            <a:off x="0" y="0"/>
            <a:ext cx="12219458" cy="1434906"/>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715"/>
            <a:ext cx="2342176" cy="1184865"/>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9055866" y="110213"/>
            <a:ext cx="1180639" cy="1302428"/>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1884" y="-28393"/>
            <a:ext cx="1823760" cy="1463299"/>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066" y="270098"/>
            <a:ext cx="820220" cy="866315"/>
          </a:xfrm>
          <a:prstGeom prst="rect">
            <a:avLst/>
          </a:prstGeom>
        </p:spPr>
      </p:pic>
      <p:sp>
        <p:nvSpPr>
          <p:cNvPr id="9" name="文本框 8"/>
          <p:cNvSpPr txBox="1"/>
          <p:nvPr/>
        </p:nvSpPr>
        <p:spPr>
          <a:xfrm>
            <a:off x="3555183" y="306054"/>
            <a:ext cx="5109091" cy="830997"/>
          </a:xfrm>
          <a:prstGeom prst="rect">
            <a:avLst/>
          </a:prstGeom>
          <a:noFill/>
        </p:spPr>
        <p:txBody>
          <a:bodyPr wrap="none" rtlCol="0">
            <a:spAutoFit/>
          </a:bodyPr>
          <a:lstStyle/>
          <a:p>
            <a:pPr algn="ctr"/>
            <a:r>
              <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请在这里输入标题</a:t>
            </a:r>
            <a:endParaRPr lang="zh-CN" altLang="en-US" sz="48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cxnSp>
        <p:nvCxnSpPr>
          <p:cNvPr id="10" name="直接连接符 9"/>
          <p:cNvCxnSpPr/>
          <p:nvPr/>
        </p:nvCxnSpPr>
        <p:spPr>
          <a:xfrm>
            <a:off x="4584374" y="3033536"/>
            <a:ext cx="1676104"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84375" y="3793474"/>
            <a:ext cx="1698359"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84374" y="4553413"/>
            <a:ext cx="1671912"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84374" y="5313350"/>
            <a:ext cx="1671912"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5" name="AutoShape 4"/>
          <p:cNvSpPr>
            <a:spLocks noChangeAspect="1" noChangeArrowheads="1" noTextEdit="1"/>
          </p:cNvSpPr>
          <p:nvPr/>
        </p:nvSpPr>
        <p:spPr bwMode="auto">
          <a:xfrm>
            <a:off x="2132549" y="2343864"/>
            <a:ext cx="2491316"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16" name="Freeform 6"/>
          <p:cNvSpPr/>
          <p:nvPr/>
        </p:nvSpPr>
        <p:spPr bwMode="auto">
          <a:xfrm>
            <a:off x="1583023" y="2032715"/>
            <a:ext cx="3042959" cy="1807633"/>
          </a:xfrm>
          <a:custGeom>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rgbClr val="DE0000"/>
          </a:solidFill>
          <a:ln>
            <a:noFill/>
          </a:ln>
        </p:spPr>
        <p:txBody>
          <a:bodyPr vert="horz" wrap="square" lIns="121920" tIns="60960" rIns="121920" bIns="60960" numCol="1" anchor="t" anchorCtr="0" compatLnSpc="1"/>
          <a:lstStyle/>
          <a:p>
            <a:endParaRPr lang="zh-CN" altLang="en-US" sz="2400"/>
          </a:p>
        </p:txBody>
      </p:sp>
      <p:sp>
        <p:nvSpPr>
          <p:cNvPr id="17" name="Freeform 7"/>
          <p:cNvSpPr/>
          <p:nvPr/>
        </p:nvSpPr>
        <p:spPr bwMode="auto">
          <a:xfrm>
            <a:off x="1583023" y="2801065"/>
            <a:ext cx="3042959" cy="1807633"/>
          </a:xfrm>
          <a:custGeom>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FCD000"/>
          </a:solidFill>
          <a:ln>
            <a:noFill/>
          </a:ln>
        </p:spPr>
        <p:txBody>
          <a:bodyPr vert="horz" wrap="square" lIns="121920" tIns="60960" rIns="121920" bIns="60960" numCol="1" anchor="t" anchorCtr="0" compatLnSpc="1"/>
          <a:lstStyle/>
          <a:p>
            <a:endParaRPr lang="zh-CN" altLang="en-US" sz="2400"/>
          </a:p>
        </p:txBody>
      </p:sp>
      <p:sp>
        <p:nvSpPr>
          <p:cNvPr id="19" name="Freeform 8"/>
          <p:cNvSpPr/>
          <p:nvPr/>
        </p:nvSpPr>
        <p:spPr bwMode="auto">
          <a:xfrm>
            <a:off x="1583023" y="3571531"/>
            <a:ext cx="3042959" cy="1805517"/>
          </a:xfrm>
          <a:custGeom>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rgbClr val="DE0000"/>
          </a:solidFill>
          <a:ln>
            <a:noFill/>
          </a:ln>
        </p:spPr>
        <p:txBody>
          <a:bodyPr vert="horz" wrap="square" lIns="121920" tIns="60960" rIns="121920" bIns="60960" numCol="1" anchor="t" anchorCtr="0" compatLnSpc="1"/>
          <a:lstStyle/>
          <a:p>
            <a:endParaRPr lang="zh-CN" altLang="en-US" sz="2400"/>
          </a:p>
        </p:txBody>
      </p:sp>
      <p:sp>
        <p:nvSpPr>
          <p:cNvPr id="20" name="Freeform 9"/>
          <p:cNvSpPr/>
          <p:nvPr/>
        </p:nvSpPr>
        <p:spPr bwMode="auto">
          <a:xfrm>
            <a:off x="1583023" y="4337765"/>
            <a:ext cx="3042959" cy="1807633"/>
          </a:xfrm>
          <a:custGeom>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rgbClr val="FCD000"/>
          </a:solidFill>
          <a:ln>
            <a:noFill/>
          </a:ln>
        </p:spPr>
        <p:txBody>
          <a:bodyPr vert="horz" wrap="square" lIns="121920" tIns="60960" rIns="121920" bIns="60960" numCol="1" anchor="t" anchorCtr="0" compatLnSpc="1"/>
          <a:lstStyle/>
          <a:p>
            <a:endParaRPr lang="zh-CN" altLang="en-US" sz="2400"/>
          </a:p>
        </p:txBody>
      </p:sp>
      <p:cxnSp>
        <p:nvCxnSpPr>
          <p:cNvPr id="21" name="直接连接符 20"/>
          <p:cNvCxnSpPr/>
          <p:nvPr/>
        </p:nvCxnSpPr>
        <p:spPr>
          <a:xfrm flipH="1">
            <a:off x="1487011" y="2638200"/>
            <a:ext cx="0" cy="2976331"/>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719980" y="2757254"/>
            <a:ext cx="924847" cy="297517"/>
          </a:xfrm>
          <a:prstGeom prst="rect">
            <a:avLst/>
          </a:prstGeom>
        </p:spPr>
        <p:txBody>
          <a:bodyPr wrap="square">
            <a:spAutoFit/>
          </a:bodyPr>
          <a:lstStyle/>
          <a:p>
            <a:pPr algn="just">
              <a:lnSpc>
                <a:spcPts val="1600"/>
              </a:lnSpc>
            </a:pPr>
            <a:r>
              <a:rPr lang="en-US" altLang="zh-CN" sz="3200">
                <a:solidFill>
                  <a:schemeClr val="bg1"/>
                </a:solidFill>
                <a:latin typeface="Agency FB" panose="020b0503020202020204" pitchFamily="34" charset="0"/>
                <a:ea typeface="微软雅黑" panose="020b0503020204020204" pitchFamily="34" charset="-122"/>
              </a:rPr>
              <a:t>01</a:t>
            </a:r>
            <a:endParaRPr lang="en-US" altLang="zh-CN" sz="3200">
              <a:solidFill>
                <a:schemeClr val="bg1"/>
              </a:solidFill>
              <a:latin typeface="Agency FB" panose="020b0503020202020204" pitchFamily="34" charset="0"/>
              <a:ea typeface="微软雅黑" panose="020b0503020204020204" pitchFamily="34" charset="-122"/>
            </a:endParaRPr>
          </a:p>
        </p:txBody>
      </p:sp>
      <p:sp>
        <p:nvSpPr>
          <p:cNvPr id="23" name="矩形 22"/>
          <p:cNvSpPr/>
          <p:nvPr/>
        </p:nvSpPr>
        <p:spPr>
          <a:xfrm>
            <a:off x="1719979" y="3476265"/>
            <a:ext cx="924847" cy="297517"/>
          </a:xfrm>
          <a:prstGeom prst="rect">
            <a:avLst/>
          </a:prstGeom>
        </p:spPr>
        <p:txBody>
          <a:bodyPr wrap="square">
            <a:spAutoFit/>
          </a:bodyPr>
          <a:lstStyle/>
          <a:p>
            <a:pPr algn="just">
              <a:lnSpc>
                <a:spcPts val="1600"/>
              </a:lnSpc>
            </a:pPr>
            <a:r>
              <a:rPr lang="en-US" altLang="zh-CN" sz="3200">
                <a:solidFill>
                  <a:schemeClr val="bg1"/>
                </a:solidFill>
                <a:latin typeface="Agency FB" panose="020b0503020202020204" pitchFamily="34" charset="0"/>
                <a:ea typeface="微软雅黑" panose="020b0503020204020204" pitchFamily="34" charset="-122"/>
              </a:rPr>
              <a:t>02</a:t>
            </a:r>
            <a:endParaRPr lang="en-US" altLang="zh-CN" sz="3200">
              <a:solidFill>
                <a:schemeClr val="bg1"/>
              </a:solidFill>
              <a:latin typeface="Agency FB" panose="020b0503020202020204" pitchFamily="34" charset="0"/>
              <a:ea typeface="微软雅黑" panose="020b0503020204020204" pitchFamily="34" charset="-122"/>
            </a:endParaRPr>
          </a:p>
        </p:txBody>
      </p:sp>
      <p:sp>
        <p:nvSpPr>
          <p:cNvPr id="25" name="矩形 24"/>
          <p:cNvSpPr/>
          <p:nvPr/>
        </p:nvSpPr>
        <p:spPr>
          <a:xfrm>
            <a:off x="1719977" y="4241613"/>
            <a:ext cx="924847" cy="297517"/>
          </a:xfrm>
          <a:prstGeom prst="rect">
            <a:avLst/>
          </a:prstGeom>
        </p:spPr>
        <p:txBody>
          <a:bodyPr wrap="square">
            <a:spAutoFit/>
          </a:bodyPr>
          <a:lstStyle/>
          <a:p>
            <a:pPr algn="just">
              <a:lnSpc>
                <a:spcPts val="1600"/>
              </a:lnSpc>
            </a:pPr>
            <a:r>
              <a:rPr lang="en-US" altLang="zh-CN" sz="3200">
                <a:solidFill>
                  <a:schemeClr val="bg1"/>
                </a:solidFill>
                <a:latin typeface="Agency FB" panose="020b0503020202020204" pitchFamily="34" charset="0"/>
                <a:ea typeface="微软雅黑" panose="020b0503020204020204" pitchFamily="34" charset="-122"/>
              </a:rPr>
              <a:t>03</a:t>
            </a:r>
            <a:endParaRPr lang="en-US" altLang="zh-CN" sz="3200">
              <a:solidFill>
                <a:schemeClr val="bg1"/>
              </a:solidFill>
              <a:latin typeface="Agency FB" panose="020b0503020202020204" pitchFamily="34" charset="0"/>
              <a:ea typeface="微软雅黑" panose="020b0503020204020204" pitchFamily="34" charset="-122"/>
            </a:endParaRPr>
          </a:p>
        </p:txBody>
      </p:sp>
      <p:sp>
        <p:nvSpPr>
          <p:cNvPr id="26" name="矩形 25"/>
          <p:cNvSpPr/>
          <p:nvPr/>
        </p:nvSpPr>
        <p:spPr>
          <a:xfrm>
            <a:off x="1731721" y="5006959"/>
            <a:ext cx="924847" cy="334002"/>
          </a:xfrm>
          <a:prstGeom prst="rect">
            <a:avLst/>
          </a:prstGeom>
        </p:spPr>
        <p:txBody>
          <a:bodyPr wrap="square">
            <a:spAutoFit/>
          </a:bodyPr>
          <a:lstStyle/>
          <a:p>
            <a:pPr algn="just">
              <a:lnSpc>
                <a:spcPts val="1600"/>
              </a:lnSpc>
            </a:pPr>
            <a:r>
              <a:rPr lang="en-US" altLang="zh-CN" sz="3200">
                <a:solidFill>
                  <a:schemeClr val="bg1"/>
                </a:solidFill>
                <a:latin typeface="Agency FB" panose="020b0503020202020204" pitchFamily="34" charset="0"/>
                <a:ea typeface="微软雅黑" panose="020b0503020204020204" pitchFamily="34" charset="-122"/>
              </a:rPr>
              <a:t>04</a:t>
            </a:r>
            <a:endParaRPr lang="en-US" altLang="zh-CN" sz="3200">
              <a:solidFill>
                <a:schemeClr val="bg1"/>
              </a:solidFill>
              <a:latin typeface="Agency FB" panose="020b0503020202020204" pitchFamily="34" charset="0"/>
              <a:ea typeface="微软雅黑" panose="020b0503020204020204" pitchFamily="34" charset="-122"/>
            </a:endParaRPr>
          </a:p>
        </p:txBody>
      </p:sp>
      <p:sp>
        <p:nvSpPr>
          <p:cNvPr id="27" name="椭圆 26"/>
          <p:cNvSpPr/>
          <p:nvPr/>
        </p:nvSpPr>
        <p:spPr>
          <a:xfrm>
            <a:off x="4443915" y="2963306"/>
            <a:ext cx="14046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9" name="组合 28"/>
          <p:cNvGrpSpPr/>
          <p:nvPr/>
        </p:nvGrpSpPr>
        <p:grpSpPr>
          <a:xfrm>
            <a:off x="6263704" y="2664474"/>
            <a:ext cx="676671" cy="676671"/>
            <a:chOff x="6016316" y="1528430"/>
            <a:chExt cx="560677" cy="560677"/>
          </a:xfrm>
          <a:solidFill>
            <a:srgbClr val="DE0000"/>
          </a:solidFill>
        </p:grpSpPr>
        <p:grpSp>
          <p:nvGrpSpPr>
            <p:cNvPr id="30" name="组合 29"/>
            <p:cNvGrpSpPr/>
            <p:nvPr/>
          </p:nvGrpSpPr>
          <p:grpSpPr>
            <a:xfrm>
              <a:off x="6084168" y="1657727"/>
              <a:ext cx="371475" cy="302084"/>
              <a:chOff x="5256405" y="2057401"/>
              <a:chExt cx="1130300" cy="919163"/>
            </a:xfrm>
            <a:grpFill/>
          </p:grpSpPr>
          <p:sp>
            <p:nvSpPr>
              <p:cNvPr id="32" name="Freeform 45"/>
              <p:cNvSpPr/>
              <p:nvPr/>
            </p:nvSpPr>
            <p:spPr bwMode="auto">
              <a:xfrm>
                <a:off x="5473893" y="2528889"/>
                <a:ext cx="330200" cy="428625"/>
              </a:xfrm>
              <a:custGeom>
                <a:gdLst>
                  <a:gd name="T0" fmla="*/ 35 w 88"/>
                  <a:gd name="T1" fmla="*/ 0 h 114"/>
                  <a:gd name="T2" fmla="*/ 0 w 88"/>
                  <a:gd name="T3" fmla="*/ 0 h 114"/>
                  <a:gd name="T4" fmla="*/ 88 w 88"/>
                  <a:gd name="T5" fmla="*/ 114 h 114"/>
                  <a:gd name="T6" fmla="*/ 35 w 88"/>
                  <a:gd name="T7" fmla="*/ 0 h 114"/>
                </a:gd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46"/>
              <p:cNvSpPr/>
              <p:nvPr/>
            </p:nvSpPr>
            <p:spPr bwMode="auto">
              <a:xfrm>
                <a:off x="5627880" y="2057401"/>
                <a:ext cx="758825" cy="919163"/>
              </a:xfrm>
              <a:custGeom>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47"/>
              <p:cNvSpPr/>
              <p:nvPr/>
            </p:nvSpPr>
            <p:spPr bwMode="auto">
              <a:xfrm>
                <a:off x="5707255" y="2743201"/>
                <a:ext cx="217488" cy="198438"/>
              </a:xfrm>
              <a:custGeom>
                <a:gdLst>
                  <a:gd name="T0" fmla="*/ 58 w 58"/>
                  <a:gd name="T1" fmla="*/ 53 h 53"/>
                  <a:gd name="T2" fmla="*/ 0 w 58"/>
                  <a:gd name="T3" fmla="*/ 0 h 53"/>
                  <a:gd name="T4" fmla="*/ 58 w 58"/>
                  <a:gd name="T5" fmla="*/ 0 h 53"/>
                  <a:gd name="T6" fmla="*/ 58 w 58"/>
                  <a:gd name="T7" fmla="*/ 53 h 53"/>
                </a:gdLst>
                <a:cxnLst>
                  <a:cxn ang="0">
                    <a:pos x="T0" y="T1"/>
                  </a:cxn>
                  <a:cxn ang="0">
                    <a:pos x="T2" y="T3"/>
                  </a:cxn>
                  <a:cxn ang="0">
                    <a:pos x="T4" y="T5"/>
                  </a:cxn>
                  <a:cxn ang="0">
                    <a:pos x="T6" y="T7"/>
                  </a:cxn>
                </a:cxnLst>
                <a:rect l="0" t="0" r="r" b="b"/>
                <a:pathLst>
                  <a:path w="57" h="52">
                    <a:moveTo>
                      <a:pt x="58" y="53"/>
                    </a:moveTo>
                    <a:cubicBezTo>
                      <a:pt x="33" y="51"/>
                      <a:pt x="12" y="31"/>
                      <a:pt x="0" y="0"/>
                    </a:cubicBezTo>
                    <a:cubicBezTo>
                      <a:pt x="58" y="0"/>
                      <a:pt x="58" y="0"/>
                      <a:pt x="58" y="0"/>
                    </a:cubicBezTo>
                    <a:lnTo>
                      <a:pt x="58" y="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48"/>
              <p:cNvSpPr/>
              <p:nvPr/>
            </p:nvSpPr>
            <p:spPr bwMode="auto">
              <a:xfrm>
                <a:off x="6089843" y="2743201"/>
                <a:ext cx="201613" cy="173038"/>
              </a:xfrm>
              <a:custGeom>
                <a:gdLst>
                  <a:gd name="T0" fmla="*/ 0 w 54"/>
                  <a:gd name="T1" fmla="*/ 46 h 46"/>
                  <a:gd name="T2" fmla="*/ 31 w 54"/>
                  <a:gd name="T3" fmla="*/ 0 h 46"/>
                  <a:gd name="T4" fmla="*/ 54 w 54"/>
                  <a:gd name="T5" fmla="*/ 0 h 46"/>
                  <a:gd name="T6" fmla="*/ 0 w 54"/>
                  <a:gd name="T7" fmla="*/ 46 h 46"/>
                </a:gd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49"/>
              <p:cNvSpPr/>
              <p:nvPr/>
            </p:nvSpPr>
            <p:spPr bwMode="auto">
              <a:xfrm>
                <a:off x="5954905" y="2743201"/>
                <a:ext cx="212725" cy="198438"/>
              </a:xfrm>
              <a:custGeom>
                <a:gdLst>
                  <a:gd name="T0" fmla="*/ 0 w 57"/>
                  <a:gd name="T1" fmla="*/ 0 h 53"/>
                  <a:gd name="T2" fmla="*/ 57 w 57"/>
                  <a:gd name="T3" fmla="*/ 0 h 53"/>
                  <a:gd name="T4" fmla="*/ 0 w 57"/>
                  <a:gd name="T5" fmla="*/ 53 h 53"/>
                  <a:gd name="T6" fmla="*/ 0 w 57"/>
                  <a:gd name="T7" fmla="*/ 0 h 53"/>
                </a:gdLst>
                <a:cxnLst>
                  <a:cxn ang="0">
                    <a:pos x="T0" y="T1"/>
                  </a:cxn>
                  <a:cxn ang="0">
                    <a:pos x="T2" y="T3"/>
                  </a:cxn>
                  <a:cxn ang="0">
                    <a:pos x="T4" y="T5"/>
                  </a:cxn>
                  <a:cxn ang="0">
                    <a:pos x="T6" y="T7"/>
                  </a:cxn>
                </a:cxnLst>
                <a:rect l="0" t="0" r="r" b="b"/>
                <a:pathLst>
                  <a:path w="57" h="52">
                    <a:moveTo>
                      <a:pt x="0" y="0"/>
                    </a:moveTo>
                    <a:cubicBezTo>
                      <a:pt x="57" y="0"/>
                      <a:pt x="57" y="0"/>
                      <a:pt x="57" y="0"/>
                    </a:cubicBezTo>
                    <a:cubicBezTo>
                      <a:pt x="45" y="31"/>
                      <a:pt x="24" y="51"/>
                      <a:pt x="0" y="5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50"/>
              <p:cNvSpPr/>
              <p:nvPr/>
            </p:nvSpPr>
            <p:spPr bwMode="auto">
              <a:xfrm>
                <a:off x="5954905" y="2528889"/>
                <a:ext cx="254000" cy="184150"/>
              </a:xfrm>
              <a:custGeom>
                <a:gdLst>
                  <a:gd name="T0" fmla="*/ 0 w 68"/>
                  <a:gd name="T1" fmla="*/ 0 h 49"/>
                  <a:gd name="T2" fmla="*/ 68 w 68"/>
                  <a:gd name="T3" fmla="*/ 0 h 49"/>
                  <a:gd name="T4" fmla="*/ 60 w 68"/>
                  <a:gd name="T5" fmla="*/ 49 h 49"/>
                  <a:gd name="T6" fmla="*/ 0 w 68"/>
                  <a:gd name="T7" fmla="*/ 49 h 49"/>
                  <a:gd name="T8" fmla="*/ 0 w 68"/>
                  <a:gd name="T9" fmla="*/ 0 h 49"/>
                </a:gd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51"/>
              <p:cNvSpPr/>
              <p:nvPr/>
            </p:nvSpPr>
            <p:spPr bwMode="auto">
              <a:xfrm>
                <a:off x="5954905" y="2316164"/>
                <a:ext cx="254000" cy="182563"/>
              </a:xfrm>
              <a:custGeom>
                <a:gdLst>
                  <a:gd name="T0" fmla="*/ 0 w 68"/>
                  <a:gd name="T1" fmla="*/ 0 h 49"/>
                  <a:gd name="T2" fmla="*/ 60 w 68"/>
                  <a:gd name="T3" fmla="*/ 0 h 49"/>
                  <a:gd name="T4" fmla="*/ 68 w 68"/>
                  <a:gd name="T5" fmla="*/ 49 h 49"/>
                  <a:gd name="T6" fmla="*/ 0 w 68"/>
                  <a:gd name="T7" fmla="*/ 49 h 49"/>
                  <a:gd name="T8" fmla="*/ 0 w 68"/>
                  <a:gd name="T9" fmla="*/ 0 h 49"/>
                </a:gd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52"/>
              <p:cNvSpPr/>
              <p:nvPr/>
            </p:nvSpPr>
            <p:spPr bwMode="auto">
              <a:xfrm>
                <a:off x="5954905" y="2090739"/>
                <a:ext cx="212725" cy="195263"/>
              </a:xfrm>
              <a:custGeom>
                <a:gdLst>
                  <a:gd name="T0" fmla="*/ 57 w 57"/>
                  <a:gd name="T1" fmla="*/ 52 h 52"/>
                  <a:gd name="T2" fmla="*/ 0 w 57"/>
                  <a:gd name="T3" fmla="*/ 52 h 52"/>
                  <a:gd name="T4" fmla="*/ 0 w 57"/>
                  <a:gd name="T5" fmla="*/ 0 h 52"/>
                  <a:gd name="T6" fmla="*/ 2 w 57"/>
                  <a:gd name="T7" fmla="*/ 0 h 52"/>
                  <a:gd name="T8" fmla="*/ 57 w 57"/>
                  <a:gd name="T9" fmla="*/ 52 h 52"/>
                </a:gd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53"/>
              <p:cNvSpPr/>
              <p:nvPr/>
            </p:nvSpPr>
            <p:spPr bwMode="auto">
              <a:xfrm>
                <a:off x="6093018" y="2117726"/>
                <a:ext cx="195263" cy="168275"/>
              </a:xfrm>
              <a:custGeom>
                <a:gdLst>
                  <a:gd name="T0" fmla="*/ 52 w 52"/>
                  <a:gd name="T1" fmla="*/ 45 h 45"/>
                  <a:gd name="T2" fmla="*/ 30 w 52"/>
                  <a:gd name="T3" fmla="*/ 45 h 45"/>
                  <a:gd name="T4" fmla="*/ 0 w 52"/>
                  <a:gd name="T5" fmla="*/ 0 h 45"/>
                  <a:gd name="T6" fmla="*/ 52 w 52"/>
                  <a:gd name="T7" fmla="*/ 45 h 45"/>
                </a:gd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54"/>
              <p:cNvSpPr/>
              <p:nvPr/>
            </p:nvSpPr>
            <p:spPr bwMode="auto">
              <a:xfrm>
                <a:off x="6213668" y="2316164"/>
                <a:ext cx="138113" cy="182563"/>
              </a:xfrm>
              <a:custGeom>
                <a:gdLst>
                  <a:gd name="T0" fmla="*/ 37 w 37"/>
                  <a:gd name="T1" fmla="*/ 49 h 49"/>
                  <a:gd name="T2" fmla="*/ 9 w 37"/>
                  <a:gd name="T3" fmla="*/ 49 h 49"/>
                  <a:gd name="T4" fmla="*/ 0 w 37"/>
                  <a:gd name="T5" fmla="*/ 0 h 49"/>
                  <a:gd name="T6" fmla="*/ 25 w 37"/>
                  <a:gd name="T7" fmla="*/ 0 h 49"/>
                  <a:gd name="T8" fmla="*/ 37 w 37"/>
                  <a:gd name="T9" fmla="*/ 49 h 49"/>
                </a:gd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55"/>
              <p:cNvSpPr/>
              <p:nvPr/>
            </p:nvSpPr>
            <p:spPr bwMode="auto">
              <a:xfrm>
                <a:off x="6216843" y="2528889"/>
                <a:ext cx="139700" cy="184150"/>
              </a:xfrm>
              <a:custGeom>
                <a:gdLst>
                  <a:gd name="T0" fmla="*/ 37 w 37"/>
                  <a:gd name="T1" fmla="*/ 0 h 49"/>
                  <a:gd name="T2" fmla="*/ 24 w 37"/>
                  <a:gd name="T3" fmla="*/ 49 h 49"/>
                  <a:gd name="T4" fmla="*/ 0 w 37"/>
                  <a:gd name="T5" fmla="*/ 49 h 49"/>
                  <a:gd name="T6" fmla="*/ 8 w 37"/>
                  <a:gd name="T7" fmla="*/ 0 h 49"/>
                  <a:gd name="T8" fmla="*/ 37 w 37"/>
                  <a:gd name="T9" fmla="*/ 0 h 49"/>
                </a:gd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56"/>
              <p:cNvSpPr/>
              <p:nvPr/>
            </p:nvSpPr>
            <p:spPr bwMode="auto">
              <a:xfrm>
                <a:off x="5256405" y="2187576"/>
                <a:ext cx="547688" cy="285750"/>
              </a:xfrm>
              <a:custGeom>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31" name="同心圆 30"/>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44" name="矩形 43"/>
          <p:cNvSpPr/>
          <p:nvPr/>
        </p:nvSpPr>
        <p:spPr>
          <a:xfrm>
            <a:off x="6955702" y="2638200"/>
            <a:ext cx="3840152" cy="707886"/>
          </a:xfrm>
          <a:prstGeom prst="rect">
            <a:avLst/>
          </a:prstGeom>
        </p:spPr>
        <p:txBody>
          <a:bodyPr wrap="square">
            <a:spAutoFit/>
          </a:bodyPr>
          <a:lstStyle/>
          <a:p>
            <a:pPr algn="just">
              <a:lnSpc>
                <a:spcPts val="1600"/>
              </a:lnSpc>
            </a:pPr>
            <a:r>
              <a:rPr lang="zh-CN" altLang="en-US" sz="1600" b="1">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600" b="1">
              <a:solidFill>
                <a:schemeClr val="bg1">
                  <a:lumMod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335">
                <a:solidFill>
                  <a:schemeClr val="bg1">
                    <a:lumMod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335">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4443915" y="3723244"/>
            <a:ext cx="14046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矩形 45"/>
          <p:cNvSpPr/>
          <p:nvPr/>
        </p:nvSpPr>
        <p:spPr>
          <a:xfrm>
            <a:off x="6955702" y="3414176"/>
            <a:ext cx="3840152" cy="707886"/>
          </a:xfrm>
          <a:prstGeom prst="rect">
            <a:avLst/>
          </a:prstGeom>
        </p:spPr>
        <p:txBody>
          <a:bodyPr wrap="square">
            <a:spAutoFit/>
          </a:bodyPr>
          <a:lstStyle/>
          <a:p>
            <a:pPr algn="just">
              <a:lnSpc>
                <a:spcPts val="1600"/>
              </a:lnSpc>
            </a:pPr>
            <a:r>
              <a:rPr lang="zh-CN" altLang="en-US" sz="1600" b="1">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600" b="1">
              <a:solidFill>
                <a:schemeClr val="bg1">
                  <a:lumMod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335">
                <a:solidFill>
                  <a:schemeClr val="bg1">
                    <a:lumMod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33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6263703" y="3445945"/>
            <a:ext cx="674104" cy="674104"/>
            <a:chOff x="1718632" y="1996162"/>
            <a:chExt cx="560677" cy="560677"/>
          </a:xfrm>
          <a:solidFill>
            <a:srgbClr val="FCD000"/>
          </a:solidFill>
        </p:grpSpPr>
        <p:grpSp>
          <p:nvGrpSpPr>
            <p:cNvPr id="48" name="组合 47"/>
            <p:cNvGrpSpPr/>
            <p:nvPr/>
          </p:nvGrpSpPr>
          <p:grpSpPr>
            <a:xfrm flipH="1">
              <a:off x="1849203" y="2133863"/>
              <a:ext cx="272792" cy="268628"/>
              <a:chOff x="1046163" y="1765300"/>
              <a:chExt cx="1196975" cy="1019176"/>
            </a:xfrm>
            <a:grpFill/>
          </p:grpSpPr>
          <p:sp>
            <p:nvSpPr>
              <p:cNvPr id="50" name="Freeform 102"/>
              <p:cNvSpPr/>
              <p:nvPr/>
            </p:nvSpPr>
            <p:spPr bwMode="auto">
              <a:xfrm>
                <a:off x="1046163" y="2690813"/>
                <a:ext cx="1196975" cy="93663"/>
              </a:xfrm>
              <a:custGeom>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03"/>
              <p:cNvSpPr/>
              <p:nvPr/>
            </p:nvSpPr>
            <p:spPr bwMode="auto">
              <a:xfrm>
                <a:off x="1092201" y="1989138"/>
                <a:ext cx="190500" cy="660400"/>
              </a:xfrm>
              <a:custGeom>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Freeform 104"/>
              <p:cNvSpPr/>
              <p:nvPr/>
            </p:nvSpPr>
            <p:spPr bwMode="auto">
              <a:xfrm>
                <a:off x="1320801" y="1765300"/>
                <a:ext cx="190500" cy="884238"/>
              </a:xfrm>
              <a:custGeom>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3" name="Freeform 105"/>
              <p:cNvSpPr/>
              <p:nvPr/>
            </p:nvSpPr>
            <p:spPr bwMode="auto">
              <a:xfrm>
                <a:off x="1549401" y="2159000"/>
                <a:ext cx="190500" cy="490538"/>
              </a:xfrm>
              <a:custGeom>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106"/>
              <p:cNvSpPr/>
              <p:nvPr/>
            </p:nvSpPr>
            <p:spPr bwMode="auto">
              <a:xfrm>
                <a:off x="1781176" y="1870075"/>
                <a:ext cx="187325" cy="779463"/>
              </a:xfrm>
              <a:custGeom>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107"/>
              <p:cNvSpPr/>
              <p:nvPr/>
            </p:nvSpPr>
            <p:spPr bwMode="auto">
              <a:xfrm>
                <a:off x="2009776" y="2159000"/>
                <a:ext cx="187325" cy="490538"/>
              </a:xfrm>
              <a:custGeom>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49" name="同心圆 48"/>
            <p:cNvSpPr/>
            <p:nvPr/>
          </p:nvSpPr>
          <p:spPr>
            <a:xfrm>
              <a:off x="1718632" y="1996162"/>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56" name="椭圆 55"/>
          <p:cNvSpPr/>
          <p:nvPr/>
        </p:nvSpPr>
        <p:spPr>
          <a:xfrm>
            <a:off x="4443915" y="4483183"/>
            <a:ext cx="14046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 name="矩形 56"/>
          <p:cNvSpPr/>
          <p:nvPr/>
        </p:nvSpPr>
        <p:spPr>
          <a:xfrm>
            <a:off x="6955702" y="4190152"/>
            <a:ext cx="3840152" cy="707886"/>
          </a:xfrm>
          <a:prstGeom prst="rect">
            <a:avLst/>
          </a:prstGeom>
        </p:spPr>
        <p:txBody>
          <a:bodyPr wrap="square">
            <a:spAutoFit/>
          </a:bodyPr>
          <a:lstStyle/>
          <a:p>
            <a:pPr algn="just">
              <a:lnSpc>
                <a:spcPts val="1600"/>
              </a:lnSpc>
            </a:pPr>
            <a:r>
              <a:rPr lang="zh-CN" altLang="en-US" sz="1600" b="1">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600" b="1">
              <a:solidFill>
                <a:schemeClr val="bg1">
                  <a:lumMod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335">
                <a:solidFill>
                  <a:schemeClr val="bg1">
                    <a:lumMod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33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6263704" y="4224851"/>
            <a:ext cx="673873" cy="673873"/>
            <a:chOff x="4197777" y="3610451"/>
            <a:chExt cx="560677" cy="560677"/>
          </a:xfrm>
          <a:solidFill>
            <a:srgbClr val="DE0000"/>
          </a:solidFill>
        </p:grpSpPr>
        <p:grpSp>
          <p:nvGrpSpPr>
            <p:cNvPr id="59" name="组合 58"/>
            <p:cNvGrpSpPr/>
            <p:nvPr/>
          </p:nvGrpSpPr>
          <p:grpSpPr>
            <a:xfrm>
              <a:off x="4324818" y="3742282"/>
              <a:ext cx="305320" cy="261247"/>
              <a:chOff x="1627188" y="2219325"/>
              <a:chExt cx="758825" cy="649288"/>
            </a:xfrm>
            <a:grpFill/>
          </p:grpSpPr>
          <p:sp>
            <p:nvSpPr>
              <p:cNvPr id="61" name="Freeform 72"/>
              <p:cNvSpPr/>
              <p:nvPr/>
            </p:nvSpPr>
            <p:spPr bwMode="auto">
              <a:xfrm>
                <a:off x="1657351" y="2478088"/>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73"/>
              <p:cNvSpPr/>
              <p:nvPr/>
            </p:nvSpPr>
            <p:spPr bwMode="auto">
              <a:xfrm>
                <a:off x="1657351" y="2390775"/>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74"/>
              <p:cNvSpPr/>
              <p:nvPr/>
            </p:nvSpPr>
            <p:spPr bwMode="auto">
              <a:xfrm>
                <a:off x="1657351" y="2563813"/>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75"/>
              <p:cNvSpPr/>
              <p:nvPr/>
            </p:nvSpPr>
            <p:spPr bwMode="auto">
              <a:xfrm>
                <a:off x="1657351" y="2649538"/>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76"/>
              <p:cNvSpPr/>
              <p:nvPr/>
            </p:nvSpPr>
            <p:spPr bwMode="auto">
              <a:xfrm>
                <a:off x="1657351" y="2736850"/>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77"/>
              <p:cNvSpPr/>
              <p:nvPr/>
            </p:nvSpPr>
            <p:spPr bwMode="auto">
              <a:xfrm>
                <a:off x="1803401" y="2478088"/>
                <a:ext cx="120650" cy="49213"/>
              </a:xfrm>
              <a:custGeom>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78"/>
              <p:cNvSpPr/>
              <p:nvPr/>
            </p:nvSpPr>
            <p:spPr bwMode="auto">
              <a:xfrm>
                <a:off x="1803401" y="2219325"/>
                <a:ext cx="120650" cy="47625"/>
              </a:xfrm>
              <a:custGeom>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79"/>
              <p:cNvSpPr/>
              <p:nvPr/>
            </p:nvSpPr>
            <p:spPr bwMode="auto">
              <a:xfrm>
                <a:off x="1803401" y="2305050"/>
                <a:ext cx="120650" cy="49213"/>
              </a:xfrm>
              <a:custGeom>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9" name="Freeform 80"/>
              <p:cNvSpPr/>
              <p:nvPr/>
            </p:nvSpPr>
            <p:spPr bwMode="auto">
              <a:xfrm>
                <a:off x="1803401" y="2390775"/>
                <a:ext cx="120650" cy="49213"/>
              </a:xfrm>
              <a:custGeom>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0" name="Freeform 81"/>
              <p:cNvSpPr/>
              <p:nvPr/>
            </p:nvSpPr>
            <p:spPr bwMode="auto">
              <a:xfrm>
                <a:off x="1803401" y="2563813"/>
                <a:ext cx="120650" cy="49213"/>
              </a:xfrm>
              <a:custGeom>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1" name="Freeform 82"/>
              <p:cNvSpPr/>
              <p:nvPr/>
            </p:nvSpPr>
            <p:spPr bwMode="auto">
              <a:xfrm>
                <a:off x="1803401" y="2649538"/>
                <a:ext cx="120650" cy="49213"/>
              </a:xfrm>
              <a:custGeom>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2" name="Freeform 83"/>
              <p:cNvSpPr/>
              <p:nvPr/>
            </p:nvSpPr>
            <p:spPr bwMode="auto">
              <a:xfrm>
                <a:off x="1803401" y="2736850"/>
                <a:ext cx="120650" cy="49213"/>
              </a:xfrm>
              <a:custGeom>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3" name="Freeform 84"/>
              <p:cNvSpPr/>
              <p:nvPr/>
            </p:nvSpPr>
            <p:spPr bwMode="auto">
              <a:xfrm>
                <a:off x="1949451" y="2478088"/>
                <a:ext cx="117475" cy="49213"/>
              </a:xfrm>
              <a:custGeom>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4" name="Freeform 85"/>
              <p:cNvSpPr/>
              <p:nvPr/>
            </p:nvSpPr>
            <p:spPr bwMode="auto">
              <a:xfrm>
                <a:off x="1949451" y="2563813"/>
                <a:ext cx="117475" cy="49213"/>
              </a:xfrm>
              <a:custGeom>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5" name="Freeform 86"/>
              <p:cNvSpPr/>
              <p:nvPr/>
            </p:nvSpPr>
            <p:spPr bwMode="auto">
              <a:xfrm>
                <a:off x="1949451" y="2649538"/>
                <a:ext cx="117475" cy="49213"/>
              </a:xfrm>
              <a:custGeom>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6" name="Freeform 87"/>
              <p:cNvSpPr/>
              <p:nvPr/>
            </p:nvSpPr>
            <p:spPr bwMode="auto">
              <a:xfrm>
                <a:off x="1949451" y="2736850"/>
                <a:ext cx="117475" cy="49213"/>
              </a:xfrm>
              <a:custGeom>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7" name="Freeform 88"/>
              <p:cNvSpPr/>
              <p:nvPr/>
            </p:nvSpPr>
            <p:spPr bwMode="auto">
              <a:xfrm>
                <a:off x="2092326" y="2478088"/>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8" name="Freeform 89"/>
              <p:cNvSpPr/>
              <p:nvPr/>
            </p:nvSpPr>
            <p:spPr bwMode="auto">
              <a:xfrm>
                <a:off x="2092326" y="2305050"/>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9" name="Freeform 90"/>
              <p:cNvSpPr/>
              <p:nvPr/>
            </p:nvSpPr>
            <p:spPr bwMode="auto">
              <a:xfrm>
                <a:off x="2092326" y="2390775"/>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0" name="Freeform 91"/>
              <p:cNvSpPr/>
              <p:nvPr/>
            </p:nvSpPr>
            <p:spPr bwMode="auto">
              <a:xfrm>
                <a:off x="2092326" y="2563813"/>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1" name="Freeform 92"/>
              <p:cNvSpPr/>
              <p:nvPr/>
            </p:nvSpPr>
            <p:spPr bwMode="auto">
              <a:xfrm>
                <a:off x="2092326" y="2649538"/>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2" name="Freeform 93"/>
              <p:cNvSpPr/>
              <p:nvPr/>
            </p:nvSpPr>
            <p:spPr bwMode="auto">
              <a:xfrm>
                <a:off x="2092326" y="2736850"/>
                <a:ext cx="120650" cy="49213"/>
              </a:xfrm>
              <a:custGeom>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3" name="Freeform 94"/>
              <p:cNvSpPr/>
              <p:nvPr/>
            </p:nvSpPr>
            <p:spPr bwMode="auto">
              <a:xfrm>
                <a:off x="2238376" y="2563813"/>
                <a:ext cx="117475" cy="49213"/>
              </a:xfrm>
              <a:custGeom>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4" name="Freeform 95"/>
              <p:cNvSpPr/>
              <p:nvPr/>
            </p:nvSpPr>
            <p:spPr bwMode="auto">
              <a:xfrm>
                <a:off x="2238376" y="2649538"/>
                <a:ext cx="117475" cy="49213"/>
              </a:xfrm>
              <a:custGeom>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5" name="Freeform 96"/>
              <p:cNvSpPr/>
              <p:nvPr/>
            </p:nvSpPr>
            <p:spPr bwMode="auto">
              <a:xfrm>
                <a:off x="2238376" y="2736850"/>
                <a:ext cx="117475" cy="49213"/>
              </a:xfrm>
              <a:custGeom>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6" name="Freeform 97"/>
              <p:cNvSpPr/>
              <p:nvPr/>
            </p:nvSpPr>
            <p:spPr bwMode="auto">
              <a:xfrm>
                <a:off x="1627188" y="2808288"/>
                <a:ext cx="758825" cy="60325"/>
              </a:xfrm>
              <a:custGeom>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60" name="同心圆 59"/>
            <p:cNvSpPr/>
            <p:nvPr/>
          </p:nvSpPr>
          <p:spPr>
            <a:xfrm>
              <a:off x="4197777" y="3610451"/>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
        <p:nvSpPr>
          <p:cNvPr id="87" name="椭圆 86"/>
          <p:cNvSpPr/>
          <p:nvPr/>
        </p:nvSpPr>
        <p:spPr>
          <a:xfrm>
            <a:off x="4443915" y="5243120"/>
            <a:ext cx="140460" cy="140460"/>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矩形 87"/>
          <p:cNvSpPr/>
          <p:nvPr/>
        </p:nvSpPr>
        <p:spPr>
          <a:xfrm>
            <a:off x="6955702" y="4966129"/>
            <a:ext cx="3840152" cy="707886"/>
          </a:xfrm>
          <a:prstGeom prst="rect">
            <a:avLst/>
          </a:prstGeom>
        </p:spPr>
        <p:txBody>
          <a:bodyPr wrap="square">
            <a:spAutoFit/>
          </a:bodyPr>
          <a:lstStyle/>
          <a:p>
            <a:pPr algn="just">
              <a:lnSpc>
                <a:spcPts val="1600"/>
              </a:lnSpc>
            </a:pPr>
            <a:r>
              <a:rPr lang="zh-CN" altLang="en-US" sz="1600" b="1">
                <a:solidFill>
                  <a:schemeClr val="bg1">
                    <a:lumMod val="50000"/>
                  </a:schemeClr>
                </a:solidFill>
                <a:latin typeface="微软雅黑" panose="020b0503020204020204" pitchFamily="34" charset="-122"/>
                <a:ea typeface="微软雅黑" panose="020b0503020204020204" pitchFamily="34" charset="-122"/>
              </a:rPr>
              <a:t>这里填写目录二级标题</a:t>
            </a:r>
            <a:endParaRPr lang="en-US" altLang="zh-CN" sz="1600" b="1">
              <a:solidFill>
                <a:schemeClr val="bg1">
                  <a:lumMod val="50000"/>
                </a:schemeClr>
              </a:solidFill>
              <a:latin typeface="微软雅黑" panose="020b0503020204020204" pitchFamily="34" charset="-122"/>
              <a:ea typeface="微软雅黑" panose="020b0503020204020204" pitchFamily="34" charset="-122"/>
            </a:endParaRPr>
          </a:p>
          <a:p>
            <a:pPr algn="just">
              <a:lnSpc>
                <a:spcPts val="1600"/>
              </a:lnSpc>
            </a:pPr>
            <a:r>
              <a:rPr lang="zh-CN" altLang="en-US" sz="1335">
                <a:solidFill>
                  <a:schemeClr val="bg1">
                    <a:lumMod val="50000"/>
                  </a:schemeClr>
                </a:solidFill>
                <a:latin typeface="微软雅黑" panose="020b0503020204020204" pitchFamily="34" charset="-122"/>
                <a:ea typeface="微软雅黑" panose="020b0503020204020204" pitchFamily="34" charset="-122"/>
              </a:rPr>
              <a:t>这里填写目录内容说明，设计的发展存在着一个时代价值观的问题。</a:t>
            </a:r>
            <a:endParaRPr lang="en-US" altLang="zh-CN" sz="133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89" name="组合 88"/>
          <p:cNvGrpSpPr/>
          <p:nvPr/>
        </p:nvGrpSpPr>
        <p:grpSpPr>
          <a:xfrm>
            <a:off x="6263704" y="5003525"/>
            <a:ext cx="674965" cy="674965"/>
            <a:chOff x="1292477" y="2482145"/>
            <a:chExt cx="560677" cy="560677"/>
          </a:xfrm>
          <a:solidFill>
            <a:srgbClr val="FCD000"/>
          </a:solidFill>
        </p:grpSpPr>
        <p:grpSp>
          <p:nvGrpSpPr>
            <p:cNvPr id="90" name="组合 89"/>
            <p:cNvGrpSpPr/>
            <p:nvPr/>
          </p:nvGrpSpPr>
          <p:grpSpPr>
            <a:xfrm>
              <a:off x="1443224" y="2627821"/>
              <a:ext cx="242888" cy="265780"/>
              <a:chOff x="247650" y="1957388"/>
              <a:chExt cx="993776" cy="1087438"/>
            </a:xfrm>
            <a:grpFill/>
          </p:grpSpPr>
          <p:sp>
            <p:nvSpPr>
              <p:cNvPr id="92" name="Freeform 112"/>
              <p:cNvSpPr/>
              <p:nvPr/>
            </p:nvSpPr>
            <p:spPr bwMode="auto">
              <a:xfrm>
                <a:off x="247650" y="1957388"/>
                <a:ext cx="914400" cy="1087438"/>
              </a:xfrm>
              <a:custGeom>
                <a:gdLst>
                  <a:gd name="T0" fmla="*/ 244 w 244"/>
                  <a:gd name="T1" fmla="*/ 265 h 290"/>
                  <a:gd name="T2" fmla="*/ 219 w 244"/>
                  <a:gd name="T3" fmla="*/ 290 h 290"/>
                  <a:gd name="T4" fmla="*/ 26 w 244"/>
                  <a:gd name="T5" fmla="*/ 290 h 290"/>
                  <a:gd name="T6" fmla="*/ 0 w 244"/>
                  <a:gd name="T7" fmla="*/ 265 h 290"/>
                  <a:gd name="T8" fmla="*/ 0 w 244"/>
                  <a:gd name="T9" fmla="*/ 25 h 290"/>
                  <a:gd name="T10" fmla="*/ 26 w 244"/>
                  <a:gd name="T11" fmla="*/ 0 h 290"/>
                  <a:gd name="T12" fmla="*/ 219 w 244"/>
                  <a:gd name="T13" fmla="*/ 0 h 290"/>
                  <a:gd name="T14" fmla="*/ 244 w 244"/>
                  <a:gd name="T15" fmla="*/ 25 h 290"/>
                  <a:gd name="T16" fmla="*/ 244 w 244"/>
                  <a:gd name="T17" fmla="*/ 265 h 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90">
                    <a:moveTo>
                      <a:pt x="244" y="265"/>
                    </a:moveTo>
                    <a:cubicBezTo>
                      <a:pt x="244" y="279"/>
                      <a:pt x="233" y="290"/>
                      <a:pt x="219" y="290"/>
                    </a:cubicBezTo>
                    <a:cubicBezTo>
                      <a:pt x="26" y="290"/>
                      <a:pt x="26" y="290"/>
                      <a:pt x="26" y="290"/>
                    </a:cubicBezTo>
                    <a:cubicBezTo>
                      <a:pt x="12" y="290"/>
                      <a:pt x="0" y="279"/>
                      <a:pt x="0" y="265"/>
                    </a:cubicBezTo>
                    <a:cubicBezTo>
                      <a:pt x="0" y="25"/>
                      <a:pt x="0" y="25"/>
                      <a:pt x="0" y="25"/>
                    </a:cubicBezTo>
                    <a:cubicBezTo>
                      <a:pt x="0" y="11"/>
                      <a:pt x="12" y="0"/>
                      <a:pt x="26" y="0"/>
                    </a:cubicBezTo>
                    <a:cubicBezTo>
                      <a:pt x="219" y="0"/>
                      <a:pt x="219" y="0"/>
                      <a:pt x="219" y="0"/>
                    </a:cubicBezTo>
                    <a:cubicBezTo>
                      <a:pt x="233" y="0"/>
                      <a:pt x="244" y="11"/>
                      <a:pt x="244" y="25"/>
                    </a:cubicBezTo>
                    <a:lnTo>
                      <a:pt x="24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 name="Freeform 113"/>
              <p:cNvSpPr/>
              <p:nvPr/>
            </p:nvSpPr>
            <p:spPr bwMode="auto">
              <a:xfrm>
                <a:off x="366713" y="2076451"/>
                <a:ext cx="676275" cy="850900"/>
              </a:xfrm>
              <a:custGeom>
                <a:gdLst>
                  <a:gd name="T0" fmla="*/ 426 w 426"/>
                  <a:gd name="T1" fmla="*/ 536 h 536"/>
                  <a:gd name="T2" fmla="*/ 0 w 426"/>
                  <a:gd name="T3" fmla="*/ 536 h 536"/>
                  <a:gd name="T4" fmla="*/ 0 w 426"/>
                  <a:gd name="T5" fmla="*/ 0 h 536"/>
                  <a:gd name="T6" fmla="*/ 426 w 426"/>
                  <a:gd name="T7" fmla="*/ 0 h 536"/>
                  <a:gd name="T8" fmla="*/ 426 w 426"/>
                  <a:gd name="T9" fmla="*/ 536 h 536"/>
                  <a:gd name="T10" fmla="*/ 426 w 426"/>
                  <a:gd name="T11" fmla="*/ 536 h 536"/>
                </a:gdLst>
                <a:cxnLst>
                  <a:cxn ang="0">
                    <a:pos x="T0" y="T1"/>
                  </a:cxn>
                  <a:cxn ang="0">
                    <a:pos x="T2" y="T3"/>
                  </a:cxn>
                  <a:cxn ang="0">
                    <a:pos x="T4" y="T5"/>
                  </a:cxn>
                  <a:cxn ang="0">
                    <a:pos x="T6" y="T7"/>
                  </a:cxn>
                  <a:cxn ang="0">
                    <a:pos x="T8" y="T9"/>
                  </a:cxn>
                  <a:cxn ang="0">
                    <a:pos x="T10" y="T11"/>
                  </a:cxn>
                </a:cxnLst>
                <a:rect l="0" t="0" r="r" b="b"/>
                <a:pathLst>
                  <a:path w="426" h="536">
                    <a:moveTo>
                      <a:pt x="426" y="536"/>
                    </a:moveTo>
                    <a:lnTo>
                      <a:pt x="0" y="536"/>
                    </a:lnTo>
                    <a:lnTo>
                      <a:pt x="0" y="0"/>
                    </a:lnTo>
                    <a:lnTo>
                      <a:pt x="426" y="0"/>
                    </a:lnTo>
                    <a:lnTo>
                      <a:pt x="426" y="536"/>
                    </a:lnTo>
                    <a:lnTo>
                      <a:pt x="426"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4" name="Oval 114"/>
              <p:cNvSpPr>
                <a:spLocks noChangeArrowheads="1"/>
              </p:cNvSpPr>
              <p:nvPr/>
            </p:nvSpPr>
            <p:spPr bwMode="auto">
              <a:xfrm>
                <a:off x="407988" y="2152651"/>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5" name="Rectangle 115"/>
              <p:cNvSpPr>
                <a:spLocks noChangeArrowheads="1"/>
              </p:cNvSpPr>
              <p:nvPr/>
            </p:nvSpPr>
            <p:spPr bwMode="auto">
              <a:xfrm>
                <a:off x="550863" y="2170113"/>
                <a:ext cx="454025"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96" name="Oval 116"/>
              <p:cNvSpPr>
                <a:spLocks noChangeArrowheads="1"/>
              </p:cNvSpPr>
              <p:nvPr/>
            </p:nvSpPr>
            <p:spPr bwMode="auto">
              <a:xfrm>
                <a:off x="407988" y="2305051"/>
                <a:ext cx="82550"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7" name="Rectangle 117"/>
              <p:cNvSpPr>
                <a:spLocks noChangeArrowheads="1"/>
              </p:cNvSpPr>
              <p:nvPr/>
            </p:nvSpPr>
            <p:spPr bwMode="auto">
              <a:xfrm>
                <a:off x="550863" y="2324101"/>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98" name="Oval 118"/>
              <p:cNvSpPr>
                <a:spLocks noChangeArrowheads="1"/>
              </p:cNvSpPr>
              <p:nvPr/>
            </p:nvSpPr>
            <p:spPr bwMode="auto">
              <a:xfrm>
                <a:off x="407988" y="2463801"/>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9" name="Rectangle 119"/>
              <p:cNvSpPr>
                <a:spLocks noChangeArrowheads="1"/>
              </p:cNvSpPr>
              <p:nvPr/>
            </p:nvSpPr>
            <p:spPr bwMode="auto">
              <a:xfrm>
                <a:off x="550863" y="2478088"/>
                <a:ext cx="454025"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100" name="Freeform 120"/>
              <p:cNvSpPr/>
              <p:nvPr/>
            </p:nvSpPr>
            <p:spPr bwMode="auto">
              <a:xfrm>
                <a:off x="442913" y="2582863"/>
                <a:ext cx="798513" cy="285750"/>
              </a:xfrm>
              <a:custGeom>
                <a:gdLst>
                  <a:gd name="T0" fmla="*/ 503 w 503"/>
                  <a:gd name="T1" fmla="*/ 180 h 180"/>
                  <a:gd name="T2" fmla="*/ 163 w 503"/>
                  <a:gd name="T3" fmla="*/ 180 h 180"/>
                  <a:gd name="T4" fmla="*/ 0 w 503"/>
                  <a:gd name="T5" fmla="*/ 92 h 180"/>
                  <a:gd name="T6" fmla="*/ 163 w 503"/>
                  <a:gd name="T7" fmla="*/ 0 h 180"/>
                  <a:gd name="T8" fmla="*/ 503 w 503"/>
                  <a:gd name="T9" fmla="*/ 0 h 180"/>
                  <a:gd name="T10" fmla="*/ 503 w 503"/>
                  <a:gd name="T11" fmla="*/ 180 h 180"/>
                </a:gdLst>
                <a:cxnLst>
                  <a:cxn ang="0">
                    <a:pos x="T0" y="T1"/>
                  </a:cxn>
                  <a:cxn ang="0">
                    <a:pos x="T2" y="T3"/>
                  </a:cxn>
                  <a:cxn ang="0">
                    <a:pos x="T4" y="T5"/>
                  </a:cxn>
                  <a:cxn ang="0">
                    <a:pos x="T6" y="T7"/>
                  </a:cxn>
                  <a:cxn ang="0">
                    <a:pos x="T8" y="T9"/>
                  </a:cxn>
                  <a:cxn ang="0">
                    <a:pos x="T10" y="T11"/>
                  </a:cxn>
                </a:cxnLst>
                <a:rect l="0" t="0" r="r" b="b"/>
                <a:pathLst>
                  <a:path w="502" h="180">
                    <a:moveTo>
                      <a:pt x="503" y="180"/>
                    </a:moveTo>
                    <a:lnTo>
                      <a:pt x="163" y="180"/>
                    </a:lnTo>
                    <a:lnTo>
                      <a:pt x="0" y="92"/>
                    </a:lnTo>
                    <a:lnTo>
                      <a:pt x="163" y="0"/>
                    </a:lnTo>
                    <a:lnTo>
                      <a:pt x="503" y="0"/>
                    </a:lnTo>
                    <a:lnTo>
                      <a:pt x="503"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1" name="Freeform 121"/>
              <p:cNvSpPr/>
              <p:nvPr/>
            </p:nvSpPr>
            <p:spPr bwMode="auto">
              <a:xfrm>
                <a:off x="547688" y="2582863"/>
                <a:ext cx="149225" cy="285750"/>
              </a:xfrm>
              <a:custGeom>
                <a:gdLst>
                  <a:gd name="T0" fmla="*/ 0 w 94"/>
                  <a:gd name="T1" fmla="*/ 128 h 180"/>
                  <a:gd name="T2" fmla="*/ 94 w 94"/>
                  <a:gd name="T3" fmla="*/ 180 h 180"/>
                  <a:gd name="T4" fmla="*/ 94 w 94"/>
                  <a:gd name="T5" fmla="*/ 0 h 180"/>
                  <a:gd name="T6" fmla="*/ 0 w 94"/>
                  <a:gd name="T7" fmla="*/ 54 h 180"/>
                  <a:gd name="T8" fmla="*/ 0 w 94"/>
                  <a:gd name="T9" fmla="*/ 128 h 180"/>
                </a:gdLst>
                <a:cxnLst>
                  <a:cxn ang="0">
                    <a:pos x="T0" y="T1"/>
                  </a:cxn>
                  <a:cxn ang="0">
                    <a:pos x="T2" y="T3"/>
                  </a:cxn>
                  <a:cxn ang="0">
                    <a:pos x="T4" y="T5"/>
                  </a:cxn>
                  <a:cxn ang="0">
                    <a:pos x="T6" y="T7"/>
                  </a:cxn>
                  <a:cxn ang="0">
                    <a:pos x="T8" y="T9"/>
                  </a:cxn>
                </a:cxnLst>
                <a:rect l="0" t="0" r="r" b="b"/>
                <a:pathLst>
                  <a:path w="94" h="180">
                    <a:moveTo>
                      <a:pt x="0" y="128"/>
                    </a:moveTo>
                    <a:lnTo>
                      <a:pt x="94" y="180"/>
                    </a:lnTo>
                    <a:lnTo>
                      <a:pt x="94" y="0"/>
                    </a:lnTo>
                    <a:lnTo>
                      <a:pt x="0" y="54"/>
                    </a:lnTo>
                    <a:lnTo>
                      <a:pt x="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2" name="Freeform 122"/>
              <p:cNvSpPr/>
              <p:nvPr/>
            </p:nvSpPr>
            <p:spPr bwMode="auto">
              <a:xfrm>
                <a:off x="550863" y="2593976"/>
                <a:ext cx="142875" cy="266700"/>
              </a:xfrm>
              <a:custGeom>
                <a:gdLst>
                  <a:gd name="T0" fmla="*/ 90 w 90"/>
                  <a:gd name="T1" fmla="*/ 168 h 168"/>
                  <a:gd name="T2" fmla="*/ 0 w 90"/>
                  <a:gd name="T3" fmla="*/ 118 h 168"/>
                  <a:gd name="T4" fmla="*/ 0 w 90"/>
                  <a:gd name="T5" fmla="*/ 50 h 168"/>
                  <a:gd name="T6" fmla="*/ 90 w 90"/>
                  <a:gd name="T7" fmla="*/ 0 h 168"/>
                  <a:gd name="T8" fmla="*/ 90 w 90"/>
                  <a:gd name="T9" fmla="*/ 168 h 168"/>
                  <a:gd name="T10" fmla="*/ 90 w 90"/>
                  <a:gd name="T11" fmla="*/ 168 h 168"/>
                </a:gdLst>
                <a:cxnLst>
                  <a:cxn ang="0">
                    <a:pos x="T0" y="T1"/>
                  </a:cxn>
                  <a:cxn ang="0">
                    <a:pos x="T2" y="T3"/>
                  </a:cxn>
                  <a:cxn ang="0">
                    <a:pos x="T4" y="T5"/>
                  </a:cxn>
                  <a:cxn ang="0">
                    <a:pos x="T6" y="T7"/>
                  </a:cxn>
                  <a:cxn ang="0">
                    <a:pos x="T8" y="T9"/>
                  </a:cxn>
                  <a:cxn ang="0">
                    <a:pos x="T10" y="T11"/>
                  </a:cxn>
                </a:cxnLst>
                <a:rect l="0" t="0" r="r" b="b"/>
                <a:pathLst>
                  <a:path w="90" h="168">
                    <a:moveTo>
                      <a:pt x="90" y="168"/>
                    </a:moveTo>
                    <a:lnTo>
                      <a:pt x="0" y="118"/>
                    </a:lnTo>
                    <a:lnTo>
                      <a:pt x="0" y="50"/>
                    </a:lnTo>
                    <a:lnTo>
                      <a:pt x="90" y="0"/>
                    </a:lnTo>
                    <a:lnTo>
                      <a:pt x="90"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91" name="同心圆 90"/>
            <p:cNvSpPr/>
            <p:nvPr/>
          </p:nvSpPr>
          <p:spPr>
            <a:xfrm>
              <a:off x="1292477" y="2482145"/>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grpSp>
    </p:spTree>
  </p:cSld>
  <p:clrMapOvr>
    <a:masterClrMapping/>
  </p:clrMapOvr>
  <mc:AlternateContent>
    <mc:Choice xmlns:p14="http://schemas.microsoft.com/office/powerpoint/2010/main" Requires="p14">
      <p:transition spd="slow" advClick="0" advTm="0" p14:dur="160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300"/>
                                        <p:tgtEl>
                                          <p:spTgt spid="16"/>
                                        </p:tgtEl>
                                      </p:cBhvr>
                                    </p:animEffect>
                                  </p:childTnLst>
                                </p:cTn>
                              </p:par>
                            </p:childTnLst>
                          </p:cTn>
                        </p:par>
                        <p:par>
                          <p:cTn id="19" fill="hold" nodeType="afterGroup">
                            <p:stCondLst>
                              <p:cond delay="13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300"/>
                                        <p:tgtEl>
                                          <p:spTgt spid="17"/>
                                        </p:tgtEl>
                                      </p:cBhvr>
                                    </p:animEffect>
                                  </p:childTnLst>
                                </p:cTn>
                              </p:par>
                            </p:childTnLst>
                          </p:cTn>
                        </p:par>
                        <p:par>
                          <p:cTn id="23" fill="hold" nodeType="afterGroup">
                            <p:stCondLst>
                              <p:cond delay="16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300"/>
                                        <p:tgtEl>
                                          <p:spTgt spid="19"/>
                                        </p:tgtEl>
                                      </p:cBhvr>
                                    </p:animEffect>
                                  </p:childTnLst>
                                </p:cTn>
                              </p:par>
                            </p:childTnLst>
                          </p:cTn>
                        </p:par>
                        <p:par>
                          <p:cTn id="27" fill="hold" nodeType="afterGroup">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300"/>
                                        <p:tgtEl>
                                          <p:spTgt spid="20"/>
                                        </p:tgtEl>
                                      </p:cBhvr>
                                    </p:animEffect>
                                  </p:childTnLst>
                                </p:cTn>
                              </p:par>
                            </p:childTnLst>
                          </p:cTn>
                        </p:par>
                        <p:par>
                          <p:cTn id="31" fill="hold" nodeType="afterGroup">
                            <p:stCondLst>
                              <p:cond delay="2200"/>
                            </p:stCondLst>
                            <p:childTnLst>
                              <p:par>
                                <p:cTn id="32" presetID="23"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300" fill="hold"/>
                                        <p:tgtEl>
                                          <p:spTgt spid="22"/>
                                        </p:tgtEl>
                                        <p:attrNameLst>
                                          <p:attrName>ppt_w</p:attrName>
                                        </p:attrNameLst>
                                      </p:cBhvr>
                                      <p:tavLst>
                                        <p:tav tm="0">
                                          <p:val>
                                            <p:fltVal val="0"/>
                                          </p:val>
                                        </p:tav>
                                        <p:tav tm="100000">
                                          <p:val>
                                            <p:strVal val="#ppt_w"/>
                                          </p:val>
                                        </p:tav>
                                      </p:tavLst>
                                    </p:anim>
                                    <p:anim calcmode="lin" valueType="num">
                                      <p:cBhvr>
                                        <p:cTn id="35" dur="300" fill="hold"/>
                                        <p:tgtEl>
                                          <p:spTgt spid="22"/>
                                        </p:tgtEl>
                                        <p:attrNameLst>
                                          <p:attrName>ppt_h</p:attrName>
                                        </p:attrNameLst>
                                      </p:cBhvr>
                                      <p:tavLst>
                                        <p:tav tm="0">
                                          <p:val>
                                            <p:fltVal val="0"/>
                                          </p:val>
                                        </p:tav>
                                        <p:tav tm="100000">
                                          <p:val>
                                            <p:strVal val="#ppt_h"/>
                                          </p:val>
                                        </p:tav>
                                      </p:tavLst>
                                    </p:anim>
                                  </p:childTnLst>
                                </p:cTn>
                              </p:par>
                            </p:childTnLst>
                          </p:cTn>
                        </p:par>
                        <p:par>
                          <p:cTn id="36" fill="hold" nodeType="afterGroup">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300" fill="hold"/>
                                        <p:tgtEl>
                                          <p:spTgt spid="23"/>
                                        </p:tgtEl>
                                        <p:attrNameLst>
                                          <p:attrName>ppt_w</p:attrName>
                                        </p:attrNameLst>
                                      </p:cBhvr>
                                      <p:tavLst>
                                        <p:tav tm="0">
                                          <p:val>
                                            <p:fltVal val="0"/>
                                          </p:val>
                                        </p:tav>
                                        <p:tav tm="100000">
                                          <p:val>
                                            <p:strVal val="#ppt_w"/>
                                          </p:val>
                                        </p:tav>
                                      </p:tavLst>
                                    </p:anim>
                                    <p:anim calcmode="lin" valueType="num">
                                      <p:cBhvr>
                                        <p:cTn id="40" dur="300" fill="hold"/>
                                        <p:tgtEl>
                                          <p:spTgt spid="23"/>
                                        </p:tgtEl>
                                        <p:attrNameLst>
                                          <p:attrName>ppt_h</p:attrName>
                                        </p:attrNameLst>
                                      </p:cBhvr>
                                      <p:tavLst>
                                        <p:tav tm="0">
                                          <p:val>
                                            <p:fltVal val="0"/>
                                          </p:val>
                                        </p:tav>
                                        <p:tav tm="100000">
                                          <p:val>
                                            <p:strVal val="#ppt_h"/>
                                          </p:val>
                                        </p:tav>
                                      </p:tavLst>
                                    </p:anim>
                                  </p:childTnLst>
                                </p:cTn>
                              </p:par>
                            </p:childTnLst>
                          </p:cTn>
                        </p:par>
                        <p:par>
                          <p:cTn id="41" fill="hold" nodeType="afterGroup">
                            <p:stCondLst>
                              <p:cond delay="2800"/>
                            </p:stCondLst>
                            <p:childTnLst>
                              <p:par>
                                <p:cTn id="42" presetID="2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300" fill="hold"/>
                                        <p:tgtEl>
                                          <p:spTgt spid="25"/>
                                        </p:tgtEl>
                                        <p:attrNameLst>
                                          <p:attrName>ppt_w</p:attrName>
                                        </p:attrNameLst>
                                      </p:cBhvr>
                                      <p:tavLst>
                                        <p:tav tm="0">
                                          <p:val>
                                            <p:fltVal val="0"/>
                                          </p:val>
                                        </p:tav>
                                        <p:tav tm="100000">
                                          <p:val>
                                            <p:strVal val="#ppt_w"/>
                                          </p:val>
                                        </p:tav>
                                      </p:tavLst>
                                    </p:anim>
                                    <p:anim calcmode="lin" valueType="num">
                                      <p:cBhvr>
                                        <p:cTn id="45" dur="300" fill="hold"/>
                                        <p:tgtEl>
                                          <p:spTgt spid="25"/>
                                        </p:tgtEl>
                                        <p:attrNameLst>
                                          <p:attrName>ppt_h</p:attrName>
                                        </p:attrNameLst>
                                      </p:cBhvr>
                                      <p:tavLst>
                                        <p:tav tm="0">
                                          <p:val>
                                            <p:fltVal val="0"/>
                                          </p:val>
                                        </p:tav>
                                        <p:tav tm="100000">
                                          <p:val>
                                            <p:strVal val="#ppt_h"/>
                                          </p:val>
                                        </p:tav>
                                      </p:tavLst>
                                    </p:anim>
                                  </p:childTnLst>
                                </p:cTn>
                              </p:par>
                            </p:childTnLst>
                          </p:cTn>
                        </p:par>
                        <p:par>
                          <p:cTn id="46" fill="hold" nodeType="afterGroup">
                            <p:stCondLst>
                              <p:cond delay="3100"/>
                            </p:stCondLst>
                            <p:childTnLst>
                              <p:par>
                                <p:cTn id="47" presetID="2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300" fill="hold"/>
                                        <p:tgtEl>
                                          <p:spTgt spid="26"/>
                                        </p:tgtEl>
                                        <p:attrNameLst>
                                          <p:attrName>ppt_w</p:attrName>
                                        </p:attrNameLst>
                                      </p:cBhvr>
                                      <p:tavLst>
                                        <p:tav tm="0">
                                          <p:val>
                                            <p:fltVal val="0"/>
                                          </p:val>
                                        </p:tav>
                                        <p:tav tm="100000">
                                          <p:val>
                                            <p:strVal val="#ppt_w"/>
                                          </p:val>
                                        </p:tav>
                                      </p:tavLst>
                                    </p:anim>
                                    <p:anim calcmode="lin" valueType="num">
                                      <p:cBhvr>
                                        <p:cTn id="50" dur="300" fill="hold"/>
                                        <p:tgtEl>
                                          <p:spTgt spid="26"/>
                                        </p:tgtEl>
                                        <p:attrNameLst>
                                          <p:attrName>ppt_h</p:attrName>
                                        </p:attrNameLst>
                                      </p:cBhvr>
                                      <p:tavLst>
                                        <p:tav tm="0">
                                          <p:val>
                                            <p:fltVal val="0"/>
                                          </p:val>
                                        </p:tav>
                                        <p:tav tm="100000">
                                          <p:val>
                                            <p:strVal val="#ppt_h"/>
                                          </p:val>
                                        </p:tav>
                                      </p:tavLst>
                                    </p:anim>
                                  </p:childTnLst>
                                </p:cTn>
                              </p:par>
                            </p:childTnLst>
                          </p:cTn>
                        </p:par>
                        <p:par>
                          <p:cTn id="51" fill="hold" nodeType="afterGroup">
                            <p:stCondLst>
                              <p:cond delay="3400"/>
                            </p:stCondLst>
                            <p:childTnLst>
                              <p:par>
                                <p:cTn id="52" presetID="10" presetClass="entr" presetSubtype="0" repeatCount="300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50"/>
                                        <p:tgtEl>
                                          <p:spTgt spid="27"/>
                                        </p:tgtEl>
                                      </p:cBhvr>
                                    </p:animEffect>
                                  </p:childTnLst>
                                </p:cTn>
                              </p:par>
                            </p:childTnLst>
                          </p:cTn>
                        </p:par>
                        <p:par>
                          <p:cTn id="55" fill="hold" nodeType="afterGroup">
                            <p:stCondLst>
                              <p:cond delay="3550"/>
                            </p:stCondLst>
                            <p:childTnLst>
                              <p:par>
                                <p:cTn id="56" presetID="22" presetClass="entr" presetSubtype="8"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par>
                                <p:cTn id="59" presetID="10"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2" presetClass="entr" presetSubtype="2" decel="66600" fill="hold" grpId="0" nodeType="withEffect">
                                  <p:stCondLst>
                                    <p:cond delay="70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750" fill="hold"/>
                                        <p:tgtEl>
                                          <p:spTgt spid="44"/>
                                        </p:tgtEl>
                                        <p:attrNameLst>
                                          <p:attrName>ppt_x</p:attrName>
                                        </p:attrNameLst>
                                      </p:cBhvr>
                                      <p:tavLst>
                                        <p:tav tm="0">
                                          <p:val>
                                            <p:strVal val="1+#ppt_w/2"/>
                                          </p:val>
                                        </p:tav>
                                        <p:tav tm="100000">
                                          <p:val>
                                            <p:strVal val="#ppt_x"/>
                                          </p:val>
                                        </p:tav>
                                      </p:tavLst>
                                    </p:anim>
                                    <p:anim calcmode="lin" valueType="num">
                                      <p:cBhvr additive="base">
                                        <p:cTn id="65" dur="750" fill="hold"/>
                                        <p:tgtEl>
                                          <p:spTgt spid="44"/>
                                        </p:tgtEl>
                                        <p:attrNameLst>
                                          <p:attrName>ppt_y</p:attrName>
                                        </p:attrNameLst>
                                      </p:cBhvr>
                                      <p:tavLst>
                                        <p:tav tm="0">
                                          <p:val>
                                            <p:strVal val="#ppt_y"/>
                                          </p:val>
                                        </p:tav>
                                        <p:tav tm="100000">
                                          <p:val>
                                            <p:strVal val="#ppt_y"/>
                                          </p:val>
                                        </p:tav>
                                      </p:tavLst>
                                    </p:anim>
                                  </p:childTnLst>
                                </p:cTn>
                              </p:par>
                            </p:childTnLst>
                          </p:cTn>
                        </p:par>
                        <p:par>
                          <p:cTn id="66" fill="hold" nodeType="afterGroup">
                            <p:stCondLst>
                              <p:cond delay="5000"/>
                            </p:stCondLst>
                            <p:childTnLst>
                              <p:par>
                                <p:cTn id="67" presetID="10" presetClass="entr" presetSubtype="0" repeatCount="300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150"/>
                                        <p:tgtEl>
                                          <p:spTgt spid="45"/>
                                        </p:tgtEl>
                                      </p:cBhvr>
                                    </p:animEffect>
                                  </p:childTnLst>
                                </p:cTn>
                              </p:par>
                            </p:childTnLst>
                          </p:cTn>
                        </p:par>
                        <p:par>
                          <p:cTn id="70" fill="hold" nodeType="afterGroup">
                            <p:stCondLst>
                              <p:cond delay="5150"/>
                            </p:stCondLst>
                            <p:childTnLst>
                              <p:par>
                                <p:cTn id="71" presetID="22" presetClass="entr" presetSubtype="8"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10"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2" presetClass="entr" presetSubtype="2" decel="66600" fill="hold" grpId="0" nodeType="withEffect">
                                  <p:stCondLst>
                                    <p:cond delay="7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750" fill="hold"/>
                                        <p:tgtEl>
                                          <p:spTgt spid="46"/>
                                        </p:tgtEl>
                                        <p:attrNameLst>
                                          <p:attrName>ppt_x</p:attrName>
                                        </p:attrNameLst>
                                      </p:cBhvr>
                                      <p:tavLst>
                                        <p:tav tm="0">
                                          <p:val>
                                            <p:strVal val="1+#ppt_w/2"/>
                                          </p:val>
                                        </p:tav>
                                        <p:tav tm="100000">
                                          <p:val>
                                            <p:strVal val="#ppt_x"/>
                                          </p:val>
                                        </p:tav>
                                      </p:tavLst>
                                    </p:anim>
                                    <p:anim calcmode="lin" valueType="num">
                                      <p:cBhvr additive="base">
                                        <p:cTn id="80" dur="750" fill="hold"/>
                                        <p:tgtEl>
                                          <p:spTgt spid="46"/>
                                        </p:tgtEl>
                                        <p:attrNameLst>
                                          <p:attrName>ppt_y</p:attrName>
                                        </p:attrNameLst>
                                      </p:cBhvr>
                                      <p:tavLst>
                                        <p:tav tm="0">
                                          <p:val>
                                            <p:strVal val="#ppt_y"/>
                                          </p:val>
                                        </p:tav>
                                        <p:tav tm="100000">
                                          <p:val>
                                            <p:strVal val="#ppt_y"/>
                                          </p:val>
                                        </p:tav>
                                      </p:tavLst>
                                    </p:anim>
                                  </p:childTnLst>
                                </p:cTn>
                              </p:par>
                            </p:childTnLst>
                          </p:cTn>
                        </p:par>
                        <p:par>
                          <p:cTn id="81" fill="hold" nodeType="afterGroup">
                            <p:stCondLst>
                              <p:cond delay="6600"/>
                            </p:stCondLst>
                            <p:childTnLst>
                              <p:par>
                                <p:cTn id="82" presetID="10" presetClass="entr" presetSubtype="0" repeatCount="3000" fill="hold" grpId="0" nodeType="after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150"/>
                                        <p:tgtEl>
                                          <p:spTgt spid="56"/>
                                        </p:tgtEl>
                                      </p:cBhvr>
                                    </p:animEffect>
                                  </p:childTnLst>
                                </p:cTn>
                              </p:par>
                            </p:childTnLst>
                          </p:cTn>
                        </p:par>
                        <p:par>
                          <p:cTn id="85" fill="hold" nodeType="afterGroup">
                            <p:stCondLst>
                              <p:cond delay="6750"/>
                            </p:stCondLst>
                            <p:childTnLst>
                              <p:par>
                                <p:cTn id="86" presetID="22" presetClass="entr" presetSubtype="8" fill="hold"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500"/>
                                        <p:tgtEl>
                                          <p:spTgt spid="12"/>
                                        </p:tgtEl>
                                      </p:cBhvr>
                                    </p:animEffect>
                                  </p:childTnLst>
                                </p:cTn>
                              </p:par>
                              <p:par>
                                <p:cTn id="89" presetID="10" presetClass="entr" presetSubtype="0"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par>
                                <p:cTn id="92" presetID="2" presetClass="entr" presetSubtype="2" decel="66600" fill="hold" grpId="0" nodeType="withEffect">
                                  <p:stCondLst>
                                    <p:cond delay="700"/>
                                  </p:stCondLst>
                                  <p:childTnLst>
                                    <p:set>
                                      <p:cBhvr>
                                        <p:cTn id="93" dur="1" fill="hold">
                                          <p:stCondLst>
                                            <p:cond delay="0"/>
                                          </p:stCondLst>
                                        </p:cTn>
                                        <p:tgtEl>
                                          <p:spTgt spid="57"/>
                                        </p:tgtEl>
                                        <p:attrNameLst>
                                          <p:attrName>style.visibility</p:attrName>
                                        </p:attrNameLst>
                                      </p:cBhvr>
                                      <p:to>
                                        <p:strVal val="visible"/>
                                      </p:to>
                                    </p:set>
                                    <p:anim calcmode="lin" valueType="num">
                                      <p:cBhvr additive="base">
                                        <p:cTn id="94" dur="750" fill="hold"/>
                                        <p:tgtEl>
                                          <p:spTgt spid="57"/>
                                        </p:tgtEl>
                                        <p:attrNameLst>
                                          <p:attrName>ppt_x</p:attrName>
                                        </p:attrNameLst>
                                      </p:cBhvr>
                                      <p:tavLst>
                                        <p:tav tm="0">
                                          <p:val>
                                            <p:strVal val="1+#ppt_w/2"/>
                                          </p:val>
                                        </p:tav>
                                        <p:tav tm="100000">
                                          <p:val>
                                            <p:strVal val="#ppt_x"/>
                                          </p:val>
                                        </p:tav>
                                      </p:tavLst>
                                    </p:anim>
                                    <p:anim calcmode="lin" valueType="num">
                                      <p:cBhvr additive="base">
                                        <p:cTn id="95" dur="750" fill="hold"/>
                                        <p:tgtEl>
                                          <p:spTgt spid="57"/>
                                        </p:tgtEl>
                                        <p:attrNameLst>
                                          <p:attrName>ppt_y</p:attrName>
                                        </p:attrNameLst>
                                      </p:cBhvr>
                                      <p:tavLst>
                                        <p:tav tm="0">
                                          <p:val>
                                            <p:strVal val="#ppt_y"/>
                                          </p:val>
                                        </p:tav>
                                        <p:tav tm="100000">
                                          <p:val>
                                            <p:strVal val="#ppt_y"/>
                                          </p:val>
                                        </p:tav>
                                      </p:tavLst>
                                    </p:anim>
                                  </p:childTnLst>
                                </p:cTn>
                              </p:par>
                            </p:childTnLst>
                          </p:cTn>
                        </p:par>
                        <p:par>
                          <p:cTn id="96" fill="hold" nodeType="afterGroup">
                            <p:stCondLst>
                              <p:cond delay="8200"/>
                            </p:stCondLst>
                            <p:childTnLst>
                              <p:par>
                                <p:cTn id="97" presetID="10" presetClass="entr" presetSubtype="0" repeatCount="3000" fill="hold" grpId="0" nodeType="afterEffect">
                                  <p:stCondLst>
                                    <p:cond delay="0"/>
                                  </p:stCondLst>
                                  <p:childTnLst>
                                    <p:set>
                                      <p:cBhvr>
                                        <p:cTn id="98" dur="1" fill="hold">
                                          <p:stCondLst>
                                            <p:cond delay="0"/>
                                          </p:stCondLst>
                                        </p:cTn>
                                        <p:tgtEl>
                                          <p:spTgt spid="87"/>
                                        </p:tgtEl>
                                        <p:attrNameLst>
                                          <p:attrName>style.visibility</p:attrName>
                                        </p:attrNameLst>
                                      </p:cBhvr>
                                      <p:to>
                                        <p:strVal val="visible"/>
                                      </p:to>
                                    </p:set>
                                    <p:animEffect transition="in" filter="fade">
                                      <p:cBhvr>
                                        <p:cTn id="99" dur="150"/>
                                        <p:tgtEl>
                                          <p:spTgt spid="87"/>
                                        </p:tgtEl>
                                      </p:cBhvr>
                                    </p:animEffect>
                                  </p:childTnLst>
                                </p:cTn>
                              </p:par>
                            </p:childTnLst>
                          </p:cTn>
                        </p:par>
                        <p:par>
                          <p:cTn id="100" fill="hold" nodeType="afterGroup">
                            <p:stCondLst>
                              <p:cond delay="8350"/>
                            </p:stCondLst>
                            <p:childTnLst>
                              <p:par>
                                <p:cTn id="101" presetID="22" presetClass="entr" presetSubtype="8" fill="hold"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left)">
                                      <p:cBhvr>
                                        <p:cTn id="103" dur="500"/>
                                        <p:tgtEl>
                                          <p:spTgt spid="14"/>
                                        </p:tgtEl>
                                      </p:cBhvr>
                                    </p:animEffect>
                                  </p:childTnLst>
                                </p:cTn>
                              </p:par>
                              <p:par>
                                <p:cTn id="104" presetID="10" presetClass="entr" presetSubtype="0" fill="hold" nodeType="with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fade">
                                      <p:cBhvr>
                                        <p:cTn id="106" dur="500"/>
                                        <p:tgtEl>
                                          <p:spTgt spid="89"/>
                                        </p:tgtEl>
                                      </p:cBhvr>
                                    </p:animEffect>
                                  </p:childTnLst>
                                </p:cTn>
                              </p:par>
                              <p:par>
                                <p:cTn id="107" presetID="2" presetClass="entr" presetSubtype="2" decel="66600" fill="hold" grpId="0" nodeType="withEffect">
                                  <p:stCondLst>
                                    <p:cond delay="70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750" fill="hold"/>
                                        <p:tgtEl>
                                          <p:spTgt spid="88"/>
                                        </p:tgtEl>
                                        <p:attrNameLst>
                                          <p:attrName>ppt_x</p:attrName>
                                        </p:attrNameLst>
                                      </p:cBhvr>
                                      <p:tavLst>
                                        <p:tav tm="0">
                                          <p:val>
                                            <p:strVal val="1+#ppt_w/2"/>
                                          </p:val>
                                        </p:tav>
                                        <p:tav tm="100000">
                                          <p:val>
                                            <p:strVal val="#ppt_x"/>
                                          </p:val>
                                        </p:tav>
                                      </p:tavLst>
                                    </p:anim>
                                    <p:anim calcmode="lin" valueType="num">
                                      <p:cBhvr additive="base">
                                        <p:cTn id="110" dur="75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2" grpId="0"/>
      <p:bldP spid="23" grpId="0"/>
      <p:bldP spid="25" grpId="0"/>
      <p:bldP spid="26" grpId="0"/>
      <p:bldP spid="27" grpId="0" animBg="1"/>
      <p:bldP spid="44" grpId="0"/>
      <p:bldP spid="45" grpId="0" animBg="1"/>
      <p:bldP spid="46" grpId="0"/>
      <p:bldP spid="56" grpId="0" animBg="1"/>
      <p:bldP spid="57" grpId="0"/>
      <p:bldP spid="87" grpId="0" animBg="1"/>
      <p:bldP spid="8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9458" cy="6871648"/>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08960"/>
            <a:ext cx="7437872" cy="3762688"/>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rcRect l="8872" t="9553" r="9138"/>
          <a:stretch>
            <a:fillRect/>
          </a:stretch>
        </p:blipFill>
        <p:spPr>
          <a:xfrm>
            <a:off x="1658607" y="804690"/>
            <a:ext cx="1829572" cy="2018302"/>
          </a:xfrm>
          <a:prstGeom prst="rect">
            <a:avLst/>
          </a:prstGeom>
        </p:spPr>
      </p:pic>
      <p:sp>
        <p:nvSpPr>
          <p:cNvPr id="29" name="文本框 28"/>
          <p:cNvSpPr txBox="1"/>
          <p:nvPr/>
        </p:nvSpPr>
        <p:spPr>
          <a:xfrm>
            <a:off x="4408783" y="2822992"/>
            <a:ext cx="4801314" cy="1200329"/>
          </a:xfrm>
          <a:prstGeom prst="rect">
            <a:avLst/>
          </a:prstGeom>
          <a:noFill/>
        </p:spPr>
        <p:txBody>
          <a:bodyPr wrap="none" rtlCol="0">
            <a:spAutoFit/>
          </a:bodyPr>
          <a:lstStyle/>
          <a:p>
            <a:pPr algn="ctr"/>
            <a:r>
              <a:rPr lang="zh-CN" altLang="en-US" sz="72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rPr>
              <a:t>第二章标题</a:t>
            </a:r>
            <a:endParaRPr lang="zh-CN" altLang="en-US" sz="7200" b="1">
              <a:gradFill>
                <a:gsLst>
                  <a:gs pos="90000">
                    <a:srgbClr val="A70101"/>
                  </a:gs>
                  <a:gs pos="30000">
                    <a:srgbClr val="E70000"/>
                  </a:gs>
                </a:gsLst>
                <a:lin ang="5400000" scaled="1"/>
              </a:gradFill>
              <a:latin typeface="方正清刻本悦宋简体" panose="02000000000000000000" pitchFamily="2" charset="-122"/>
              <a:ea typeface="方正清刻本悦宋简体" panose="02000000000000000000" pitchFamily="2" charset="-122"/>
            </a:endParaRPr>
          </a:p>
        </p:txBody>
      </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77545" y="3404382"/>
            <a:ext cx="4321373" cy="3467266"/>
          </a:xfrm>
          <a:prstGeom prst="rect">
            <a:avLst/>
          </a:prstGeom>
        </p:spPr>
      </p:pic>
      <p:pic>
        <p:nvPicPr>
          <p:cNvPr id="28" name="图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5670" y="612917"/>
            <a:ext cx="1947538" cy="2056986"/>
          </a:xfrm>
          <a:prstGeom prst="rect">
            <a:avLst/>
          </a:prstGeom>
        </p:spPr>
      </p:pic>
    </p:spTree>
  </p:cSld>
  <p:clrMapOvr>
    <a:masterClrMapping/>
  </p:clrMapOvr>
  <mc:AlternateContent>
    <mc:Choice xmlns:p14="http://schemas.microsoft.com/office/powerpoint/2010/main" Requires="p14">
      <p:transition spd="slow" advClick="0" advTm="0" p14:dur="160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nodeType="afterGroup">
                            <p:stCondLst>
                              <p:cond delay="1000"/>
                            </p:stCondLst>
                            <p:childTnLst>
                              <p:par>
                                <p:cTn id="9" presetID="5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Scale>
                                      <p:cBhvr>
                                        <p:cTn id="11" dur="15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2" dur="1500" decel="50000" fill="hold">
                                          <p:stCondLst>
                                            <p:cond delay="0"/>
                                          </p:stCondLst>
                                        </p:cTn>
                                        <p:tgtEl>
                                          <p:spTgt spid="28"/>
                                        </p:tgtEl>
                                        <p:attrNameLst>
                                          <p:attrName>ppt_x</p:attrName>
                                          <p:attrName>ppt_y</p:attrName>
                                        </p:attrNameLst>
                                      </p:cBhvr>
                                    </p:animMotion>
                                    <p:animEffect transition="in" filter="fade">
                                      <p:cBhvr>
                                        <p:cTn id="13" dur="1500"/>
                                        <p:tgtEl>
                                          <p:spTgt spid="28"/>
                                        </p:tgtEl>
                                      </p:cBhvr>
                                    </p:animEffect>
                                  </p:childTnLst>
                                </p:cTn>
                              </p:par>
                            </p:childTnLst>
                          </p:cTn>
                        </p:par>
                        <p:par>
                          <p:cTn id="14" fill="hold" nodeType="afterGroup">
                            <p:stCondLst>
                              <p:cond delay="2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3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9"/>
                                        </p:tgtEl>
                                        <p:attrNameLst>
                                          <p:attrName>style.visibility</p:attrName>
                                        </p:attrNameLst>
                                      </p:cBhvr>
                                      <p:to>
                                        <p:strVal val="visible"/>
                                      </p:to>
                                    </p:set>
                                    <p:anim by="(-#ppt_w*2)" calcmode="lin" valueType="num">
                                      <p:cBhvr rctx="PPT">
                                        <p:cTn id="23" dur="500" autoRev="1" fill="hold">
                                          <p:stCondLst>
                                            <p:cond delay="0"/>
                                          </p:stCondLst>
                                        </p:cTn>
                                        <p:tgtEl>
                                          <p:spTgt spid="29"/>
                                        </p:tgtEl>
                                        <p:attrNameLst>
                                          <p:attrName>ppt_w</p:attrName>
                                        </p:attrNameLst>
                                      </p:cBhvr>
                                    </p:anim>
                                    <p:anim by="(#ppt_w*0.50)" calcmode="lin" valueType="num">
                                      <p:cBhvr>
                                        <p:cTn id="24" dur="500" decel="50000" autoRev="1" fill="hold">
                                          <p:stCondLst>
                                            <p:cond delay="0"/>
                                          </p:stCondLst>
                                        </p:cTn>
                                        <p:tgtEl>
                                          <p:spTgt spid="29"/>
                                        </p:tgtEl>
                                        <p:attrNameLst>
                                          <p:attrName>ppt_x</p:attrName>
                                        </p:attrNameLst>
                                      </p:cBhvr>
                                    </p:anim>
                                    <p:anim from="(-#ppt_h/2)" to="(#ppt_y)" calcmode="lin" valueType="num">
                                      <p:cBhvr>
                                        <p:cTn id="25" dur="1000" fill="hold">
                                          <p:stCondLst>
                                            <p:cond delay="0"/>
                                          </p:stCondLst>
                                        </p:cTn>
                                        <p:tgtEl>
                                          <p:spTgt spid="29"/>
                                        </p:tgtEl>
                                        <p:attrNameLst>
                                          <p:attrName>ppt_y</p:attrName>
                                        </p:attrNameLst>
                                      </p:cBhvr>
                                    </p:anim>
                                    <p:animRot by="21600000">
                                      <p:cBhvr>
                                        <p:cTn id="26" dur="1000" fill="hold">
                                          <p:stCondLst>
                                            <p:cond delay="0"/>
                                          </p:stCondLst>
                                        </p:cTn>
                                        <p:tgtEl>
                                          <p:spTgt spid="29"/>
                                        </p:tgtEl>
                                        <p:attrNameLst>
                                          <p:attrName>r</p:attrName>
                                        </p:attrNameLst>
                                      </p:cBhvr>
                                    </p:animRot>
                                  </p:childTnLst>
                                </p:cTn>
                              </p:par>
                            </p:childTnLst>
                          </p:cTn>
                        </p:par>
                        <p:par>
                          <p:cTn id="27" fill="hold" nodeType="afterGroup">
                            <p:stCondLst>
                              <p:cond delay="4500"/>
                            </p:stCondLst>
                            <p:childTnLst>
                              <p:par>
                                <p:cTn id="28" presetID="42"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MH" val="20160203101803"/>
  <p:tag name="MH_LIBRARY" val="GRAPHIC"/>
  <p:tag name="MH_ORDER" val="1"/>
  <p:tag name="MH_TYPE" val="Title"/>
</p:tagLst>
</file>

<file path=ppt/tags/tag63.xml><?xml version="1.0" encoding="utf-8"?>
<p:tagLst xmlns:p="http://schemas.openxmlformats.org/presentationml/2006/main">
  <p:tag name="MH" val="20160203101803"/>
  <p:tag name="MH_LIBRARY" val="GRAPHIC"/>
  <p:tag name="MH_ORDER" val="1"/>
  <p:tag name="MH_TYPE" val="Title"/>
</p:tagLst>
</file>

<file path=ppt/tags/tag64.xml><?xml version="1.0" encoding="utf-8"?>
<p:tagLst xmlns:p="http://schemas.openxmlformats.org/presentationml/2006/main">
  <p:tag name="MH" val="20160203101803"/>
  <p:tag name="MH_LIBRARY" val="GRAPHIC"/>
  <p:tag name="MH_ORDER" val="1"/>
  <p:tag name="MH_TYPE" val="Title"/>
</p:tagLst>
</file>

<file path=ppt/tags/tag65.xml><?xml version="1.0" encoding="utf-8"?>
<p:tagLst xmlns:p="http://schemas.openxmlformats.org/presentationml/2006/main">
  <p:tag name="MH" val="20160203101803"/>
  <p:tag name="MH_LIBRARY" val="GRAPHIC"/>
  <p:tag name="MH_ORDER" val="1"/>
  <p:tag name="MH_TYPE" val="Title"/>
</p:tagLst>
</file>

<file path=ppt/tags/tag66.xml><?xml version="1.0" encoding="utf-8"?>
<p:tagLst xmlns:p="http://schemas.openxmlformats.org/presentationml/2006/main">
  <p:tag name="MH" val="20160203101803"/>
  <p:tag name="MH_LIBRARY" val="GRAPHIC"/>
  <p:tag name="MH_ORDER" val="1"/>
  <p:tag name="MH_TYPE" val="Title"/>
</p:tagLst>
</file>

<file path=ppt/tags/tag67.xml><?xml version="1.0" encoding="utf-8"?>
<p:tagLst xmlns:p="http://schemas.openxmlformats.org/presentationml/2006/main">
  <p:tag name="MH" val="20160203101803"/>
  <p:tag name="MH_LIBRARY" val="GRAPHIC"/>
  <p:tag name="MH_ORDER" val="1"/>
  <p:tag name="MH_TYPE" val="Title"/>
</p:tagLst>
</file>

<file path=ppt/tags/tag68.xml><?xml version="1.0" encoding="utf-8"?>
<p:tagLst xmlns:p="http://schemas.openxmlformats.org/presentationml/2006/main">
  <p:tag name="MH" val="20160203101803"/>
  <p:tag name="MH_LIBRARY" val="GRAPHIC"/>
  <p:tag name="MH_ORDER" val="2"/>
  <p:tag name="MH_TYPE" val="Other"/>
</p:tagLst>
</file>

<file path=ppt/tags/tag69.xml><?xml version="1.0" encoding="utf-8"?>
<p:tagLst xmlns:p="http://schemas.openxmlformats.org/presentationml/2006/main">
  <p:tag name="MH" val="20160202215101"/>
  <p:tag name="MH_LIBRARY" val="GRAPHIC"/>
  <p:tag name="MH_ORDER" val="9"/>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清正廉洁"/>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234</Paragraphs>
  <Slides>27</Slides>
  <Notes>27</Notes>
  <TotalTime>0</TotalTime>
  <HiddenSlides>0</HiddenSlides>
  <MMClips>1</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27</vt:i4>
      </vt:variant>
    </vt:vector>
  </HeadingPairs>
  <TitlesOfParts>
    <vt:vector baseType="lpstr" size="49">
      <vt:lpstr>Arial</vt:lpstr>
      <vt:lpstr>等线 Light</vt:lpstr>
      <vt:lpstr>等线</vt:lpstr>
      <vt:lpstr>微软雅黑</vt:lpstr>
      <vt:lpstr>方正清刻本悦宋简体</vt:lpstr>
      <vt:lpstr>华文行楷</vt:lpstr>
      <vt:lpstr>微软雅黑 Light</vt:lpstr>
      <vt:lpstr>Impact</vt:lpstr>
      <vt:lpstr>Agency FB</vt:lpstr>
      <vt:lpstr>张海山锐谐体2.0-授权联系：Samtype@QQ.com</vt:lpstr>
      <vt:lpstr>幼圆</vt:lpstr>
      <vt:lpstr>Calibri Light</vt:lpstr>
      <vt:lpstr>Arial Black</vt:lpstr>
      <vt:lpstr>华文细黑</vt:lpstr>
      <vt:lpstr>Microsoft YaHei UI</vt:lpstr>
      <vt:lpstr>方正姚体</vt:lpstr>
      <vt:lpstr>Kartika</vt:lpstr>
      <vt:lpstr>Meiryo</vt:lpstr>
      <vt:lpstr>Calibri</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24</cp:revision>
  <dcterms:created xsi:type="dcterms:W3CDTF">2017-04-29T09:37:00Z</dcterms:created>
  <dcterms:modified xsi:type="dcterms:W3CDTF">2023-05-08T03:46:57Z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