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5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77" r:id="rId8"/>
    <p:sldId id="278" r:id="rId9"/>
    <p:sldId id="279" r:id="rId10"/>
    <p:sldId id="280" r:id="rId11"/>
    <p:sldId id="274" r:id="rId12"/>
    <p:sldId id="262" r:id="rId13"/>
    <p:sldId id="263" r:id="rId14"/>
    <p:sldId id="264" r:id="rId15"/>
    <p:sldId id="275" r:id="rId16"/>
    <p:sldId id="261" r:id="rId17"/>
    <p:sldId id="265" r:id="rId18"/>
    <p:sldId id="266" r:id="rId19"/>
    <p:sldId id="276" r:id="rId20"/>
    <p:sldId id="260" r:id="rId21"/>
    <p:sldId id="291" r:id="rId22"/>
    <p:sldId id="308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tags" Target="tags/tag6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20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Users\Administrator\Desktop\k.jpg"/>
          <p:cNvPicPr>
            <a:picLocks noChangeAspect="1" noChangeArrowheads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190307" cy="6862655"/>
          </a:xfrm>
          <a:prstGeom prst="rect">
            <a:avLst/>
          </a:prstGeom>
          <a:noFill/>
        </p:spPr>
      </p:pic>
      <p:sp>
        <p:nvSpPr>
          <p:cNvPr id="3" name="文本框 37"/>
          <p:cNvSpPr txBox="1"/>
          <p:nvPr userDrawn="1"/>
        </p:nvSpPr>
        <p:spPr>
          <a:xfrm>
            <a:off x="4560255" y="387847"/>
            <a:ext cx="2631440" cy="415290"/>
          </a:xfrm>
          <a:prstGeom prst="rect">
            <a:avLst/>
          </a:prstGeom>
          <a:noFill/>
        </p:spPr>
        <p:txBody>
          <a:bodyPr wrap="none" lIns="128546" tIns="64273" rIns="128546" bIns="64273" rtlCol="0">
            <a:spAutoFit/>
          </a:bodyPr>
          <a:lstStyle/>
          <a:p>
            <a:pPr defTabSz="964565"/>
            <a:r>
              <a:rPr lang="zh-CN" altLang="en-US" sz="18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8"/>
          <p:cNvSpPr txBox="1"/>
          <p:nvPr userDrawn="1"/>
        </p:nvSpPr>
        <p:spPr>
          <a:xfrm>
            <a:off x="4808152" y="674088"/>
            <a:ext cx="2268220" cy="343535"/>
          </a:xfrm>
          <a:prstGeom prst="rect">
            <a:avLst/>
          </a:prstGeom>
          <a:noFill/>
        </p:spPr>
        <p:txBody>
          <a:bodyPr wrap="none" lIns="128546" tIns="64273" rIns="128546" bIns="64273" rtlCol="0">
            <a:spAutoFit/>
          </a:bodyPr>
          <a:lstStyle/>
          <a:p>
            <a:pPr defTabSz="964565"/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push dir="r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slideLayout" Target="../slideLayouts/slideLayout15.xml" /><Relationship Id="rId11" Type="http://schemas.openxmlformats.org/officeDocument/2006/relationships/slideLayout" Target="../slideLayouts/slideLayout16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7.xml" /><Relationship Id="rId3" Type="http://schemas.openxmlformats.org/officeDocument/2006/relationships/slideLayout" Target="../slideLayouts/slideLayout8.xml" /><Relationship Id="rId4" Type="http://schemas.openxmlformats.org/officeDocument/2006/relationships/slideLayout" Target="../slideLayouts/slideLayout9.xml" /><Relationship Id="rId5" Type="http://schemas.openxmlformats.org/officeDocument/2006/relationships/slideLayout" Target="../slideLayouts/slideLayout10.xml" /><Relationship Id="rId6" Type="http://schemas.openxmlformats.org/officeDocument/2006/relationships/slideLayout" Target="../slideLayouts/slideLayout11.xml" /><Relationship Id="rId7" Type="http://schemas.openxmlformats.org/officeDocument/2006/relationships/slideLayout" Target="../slideLayouts/slideLayout12.xml" /><Relationship Id="rId8" Type="http://schemas.openxmlformats.org/officeDocument/2006/relationships/slideLayout" Target="../slideLayouts/slideLayout13.xml" /><Relationship Id="rId9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image" Target="../media/image14.png" /><Relationship Id="rId15" Type="http://schemas.openxmlformats.org/officeDocument/2006/relationships/image" Target="../media/image15.png" /><Relationship Id="rId2" Type="http://schemas.openxmlformats.org/officeDocument/2006/relationships/image" Target="../media/image1.jpe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3.png" /><Relationship Id="rId11" Type="http://schemas.openxmlformats.org/officeDocument/2006/relationships/image" Target="../media/image24.png" /><Relationship Id="rId12" Type="http://schemas.openxmlformats.org/officeDocument/2006/relationships/image" Target="../media/image25.png" /><Relationship Id="rId13" Type="http://schemas.openxmlformats.org/officeDocument/2006/relationships/image" Target="../media/image26.png" /><Relationship Id="rId14" Type="http://schemas.openxmlformats.org/officeDocument/2006/relationships/image" Target="../media/image27.png" /><Relationship Id="rId2" Type="http://schemas.openxmlformats.org/officeDocument/2006/relationships/image" Target="../media/image41.jpe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Relationship Id="rId7" Type="http://schemas.openxmlformats.org/officeDocument/2006/relationships/image" Target="../media/image20.png" /><Relationship Id="rId8" Type="http://schemas.openxmlformats.org/officeDocument/2006/relationships/image" Target="../media/image21.png" /><Relationship Id="rId9" Type="http://schemas.openxmlformats.org/officeDocument/2006/relationships/image" Target="../media/image2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3.png" /><Relationship Id="rId11" Type="http://schemas.openxmlformats.org/officeDocument/2006/relationships/image" Target="../media/image24.png" /><Relationship Id="rId12" Type="http://schemas.openxmlformats.org/officeDocument/2006/relationships/image" Target="../media/image25.png" /><Relationship Id="rId13" Type="http://schemas.openxmlformats.org/officeDocument/2006/relationships/image" Target="../media/image26.png" /><Relationship Id="rId14" Type="http://schemas.openxmlformats.org/officeDocument/2006/relationships/image" Target="../media/image27.png" /><Relationship Id="rId15" Type="http://schemas.openxmlformats.org/officeDocument/2006/relationships/image" Target="../media/image43.jpeg" /><Relationship Id="rId16" Type="http://schemas.openxmlformats.org/officeDocument/2006/relationships/image" Target="../media/image44.jpeg" /><Relationship Id="rId2" Type="http://schemas.openxmlformats.org/officeDocument/2006/relationships/image" Target="../media/image42.jpe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Relationship Id="rId7" Type="http://schemas.openxmlformats.org/officeDocument/2006/relationships/image" Target="../media/image20.png" /><Relationship Id="rId8" Type="http://schemas.openxmlformats.org/officeDocument/2006/relationships/image" Target="../media/image21.png" /><Relationship Id="rId9" Type="http://schemas.openxmlformats.org/officeDocument/2006/relationships/image" Target="../media/image2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3.png" /><Relationship Id="rId11" Type="http://schemas.openxmlformats.org/officeDocument/2006/relationships/image" Target="../media/image24.png" /><Relationship Id="rId12" Type="http://schemas.openxmlformats.org/officeDocument/2006/relationships/image" Target="../media/image25.png" /><Relationship Id="rId13" Type="http://schemas.openxmlformats.org/officeDocument/2006/relationships/image" Target="../media/image26.png" /><Relationship Id="rId14" Type="http://schemas.openxmlformats.org/officeDocument/2006/relationships/image" Target="../media/image27.png" /><Relationship Id="rId2" Type="http://schemas.openxmlformats.org/officeDocument/2006/relationships/image" Target="../media/image45.jpe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Relationship Id="rId7" Type="http://schemas.openxmlformats.org/officeDocument/2006/relationships/image" Target="../media/image20.png" /><Relationship Id="rId8" Type="http://schemas.openxmlformats.org/officeDocument/2006/relationships/image" Target="../media/image21.png" /><Relationship Id="rId9" Type="http://schemas.openxmlformats.org/officeDocument/2006/relationships/image" Target="../media/image2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4.png" /><Relationship Id="rId11" Type="http://schemas.openxmlformats.org/officeDocument/2006/relationships/image" Target="../media/image25.png" /><Relationship Id="rId12" Type="http://schemas.openxmlformats.org/officeDocument/2006/relationships/image" Target="../media/image16.png" /><Relationship Id="rId13" Type="http://schemas.openxmlformats.org/officeDocument/2006/relationships/image" Target="../media/image26.png" /><Relationship Id="rId14" Type="http://schemas.openxmlformats.org/officeDocument/2006/relationships/image" Target="../media/image27.png" /><Relationship Id="rId2" Type="http://schemas.openxmlformats.org/officeDocument/2006/relationships/image" Target="../media/image40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Relationship Id="rId8" Type="http://schemas.openxmlformats.org/officeDocument/2006/relationships/image" Target="../media/image22.png" /><Relationship Id="rId9" Type="http://schemas.openxmlformats.org/officeDocument/2006/relationships/image" Target="../media/image2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3.png" /><Relationship Id="rId11" Type="http://schemas.openxmlformats.org/officeDocument/2006/relationships/image" Target="../media/image24.png" /><Relationship Id="rId12" Type="http://schemas.openxmlformats.org/officeDocument/2006/relationships/image" Target="../media/image25.png" /><Relationship Id="rId13" Type="http://schemas.openxmlformats.org/officeDocument/2006/relationships/image" Target="../media/image26.png" /><Relationship Id="rId14" Type="http://schemas.openxmlformats.org/officeDocument/2006/relationships/image" Target="../media/image27.png" /><Relationship Id="rId2" Type="http://schemas.openxmlformats.org/officeDocument/2006/relationships/image" Target="../media/image46.jpe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Relationship Id="rId7" Type="http://schemas.openxmlformats.org/officeDocument/2006/relationships/image" Target="../media/image20.png" /><Relationship Id="rId8" Type="http://schemas.openxmlformats.org/officeDocument/2006/relationships/image" Target="../media/image21.png" /><Relationship Id="rId9" Type="http://schemas.openxmlformats.org/officeDocument/2006/relationships/image" Target="../media/image22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3.png" /><Relationship Id="rId11" Type="http://schemas.openxmlformats.org/officeDocument/2006/relationships/image" Target="../media/image24.png" /><Relationship Id="rId12" Type="http://schemas.openxmlformats.org/officeDocument/2006/relationships/image" Target="../media/image25.png" /><Relationship Id="rId13" Type="http://schemas.openxmlformats.org/officeDocument/2006/relationships/image" Target="../media/image26.png" /><Relationship Id="rId14" Type="http://schemas.openxmlformats.org/officeDocument/2006/relationships/image" Target="../media/image27.png" /><Relationship Id="rId2" Type="http://schemas.openxmlformats.org/officeDocument/2006/relationships/image" Target="../media/image42.jpe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Relationship Id="rId7" Type="http://schemas.openxmlformats.org/officeDocument/2006/relationships/image" Target="../media/image20.png" /><Relationship Id="rId8" Type="http://schemas.openxmlformats.org/officeDocument/2006/relationships/image" Target="../media/image21.png" /><Relationship Id="rId9" Type="http://schemas.openxmlformats.org/officeDocument/2006/relationships/image" Target="../media/image2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3.png" /><Relationship Id="rId11" Type="http://schemas.openxmlformats.org/officeDocument/2006/relationships/image" Target="../media/image24.png" /><Relationship Id="rId12" Type="http://schemas.openxmlformats.org/officeDocument/2006/relationships/image" Target="../media/image25.png" /><Relationship Id="rId13" Type="http://schemas.openxmlformats.org/officeDocument/2006/relationships/image" Target="../media/image26.png" /><Relationship Id="rId14" Type="http://schemas.openxmlformats.org/officeDocument/2006/relationships/image" Target="../media/image27.png" /><Relationship Id="rId2" Type="http://schemas.openxmlformats.org/officeDocument/2006/relationships/image" Target="../media/image47.jpe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Relationship Id="rId7" Type="http://schemas.openxmlformats.org/officeDocument/2006/relationships/image" Target="../media/image20.png" /><Relationship Id="rId8" Type="http://schemas.openxmlformats.org/officeDocument/2006/relationships/image" Target="../media/image21.png" /><Relationship Id="rId9" Type="http://schemas.openxmlformats.org/officeDocument/2006/relationships/image" Target="../media/image2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4.png" /><Relationship Id="rId11" Type="http://schemas.openxmlformats.org/officeDocument/2006/relationships/image" Target="../media/image25.png" /><Relationship Id="rId12" Type="http://schemas.openxmlformats.org/officeDocument/2006/relationships/image" Target="../media/image16.png" /><Relationship Id="rId13" Type="http://schemas.openxmlformats.org/officeDocument/2006/relationships/image" Target="../media/image26.png" /><Relationship Id="rId14" Type="http://schemas.openxmlformats.org/officeDocument/2006/relationships/image" Target="../media/image27.png" /><Relationship Id="rId2" Type="http://schemas.openxmlformats.org/officeDocument/2006/relationships/image" Target="../media/image40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Relationship Id="rId8" Type="http://schemas.openxmlformats.org/officeDocument/2006/relationships/image" Target="../media/image22.png" /><Relationship Id="rId9" Type="http://schemas.openxmlformats.org/officeDocument/2006/relationships/image" Target="../media/image23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jpeg" /><Relationship Id="rId3" Type="http://schemas.openxmlformats.org/officeDocument/2006/relationships/image" Target="../media/image49.jpe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Relationship Id="rId6" Type="http://schemas.openxmlformats.org/officeDocument/2006/relationships/image" Target="../media/image52.jpeg" /><Relationship Id="rId7" Type="http://schemas.openxmlformats.org/officeDocument/2006/relationships/image" Target="../media/image5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5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4.png" /><Relationship Id="rId11" Type="http://schemas.openxmlformats.org/officeDocument/2006/relationships/image" Target="../media/image25.png" /><Relationship Id="rId12" Type="http://schemas.openxmlformats.org/officeDocument/2006/relationships/image" Target="../media/image26.png" /><Relationship Id="rId13" Type="http://schemas.openxmlformats.org/officeDocument/2006/relationships/image" Target="../media/image27.png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Relationship Id="rId8" Type="http://schemas.openxmlformats.org/officeDocument/2006/relationships/image" Target="../media/image22.png" /><Relationship Id="rId9" Type="http://schemas.openxmlformats.org/officeDocument/2006/relationships/image" Target="../media/image2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5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6.png" /><Relationship Id="rId11" Type="http://schemas.openxmlformats.org/officeDocument/2006/relationships/image" Target="../media/image37.png" /><Relationship Id="rId12" Type="http://schemas.openxmlformats.org/officeDocument/2006/relationships/image" Target="../media/image38.png" /><Relationship Id="rId13" Type="http://schemas.openxmlformats.org/officeDocument/2006/relationships/image" Target="../media/image39.png" /><Relationship Id="rId2" Type="http://schemas.openxmlformats.org/officeDocument/2006/relationships/image" Target="../media/image28.png" /><Relationship Id="rId3" Type="http://schemas.openxmlformats.org/officeDocument/2006/relationships/image" Target="../media/image29.png" /><Relationship Id="rId4" Type="http://schemas.openxmlformats.org/officeDocument/2006/relationships/image" Target="../media/image30.png" /><Relationship Id="rId5" Type="http://schemas.openxmlformats.org/officeDocument/2006/relationships/image" Target="../media/image31.png" /><Relationship Id="rId6" Type="http://schemas.openxmlformats.org/officeDocument/2006/relationships/image" Target="../media/image32.png" /><Relationship Id="rId7" Type="http://schemas.openxmlformats.org/officeDocument/2006/relationships/image" Target="../media/image33.png" /><Relationship Id="rId8" Type="http://schemas.openxmlformats.org/officeDocument/2006/relationships/image" Target="../media/image34.png" /><Relationship Id="rId9" Type="http://schemas.openxmlformats.org/officeDocument/2006/relationships/image" Target="../media/image3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4.png" /><Relationship Id="rId11" Type="http://schemas.openxmlformats.org/officeDocument/2006/relationships/image" Target="../media/image25.png" /><Relationship Id="rId12" Type="http://schemas.openxmlformats.org/officeDocument/2006/relationships/image" Target="../media/image16.png" /><Relationship Id="rId13" Type="http://schemas.openxmlformats.org/officeDocument/2006/relationships/image" Target="../media/image26.png" /><Relationship Id="rId14" Type="http://schemas.openxmlformats.org/officeDocument/2006/relationships/image" Target="../media/image27.png" /><Relationship Id="rId2" Type="http://schemas.openxmlformats.org/officeDocument/2006/relationships/image" Target="../media/image40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Relationship Id="rId8" Type="http://schemas.openxmlformats.org/officeDocument/2006/relationships/image" Target="../media/image22.png" /><Relationship Id="rId9" Type="http://schemas.openxmlformats.org/officeDocument/2006/relationships/image" Target="../media/image2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5.png" /><Relationship Id="rId11" Type="http://schemas.openxmlformats.org/officeDocument/2006/relationships/image" Target="../media/image26.png" /><Relationship Id="rId12" Type="http://schemas.openxmlformats.org/officeDocument/2006/relationships/image" Target="../media/image27.png" /><Relationship Id="rId13" Type="http://schemas.openxmlformats.org/officeDocument/2006/relationships/image" Target="../media/image16.png" /><Relationship Id="rId2" Type="http://schemas.openxmlformats.org/officeDocument/2006/relationships/image" Target="../media/image17.png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image" Target="../media/image20.png" /><Relationship Id="rId6" Type="http://schemas.openxmlformats.org/officeDocument/2006/relationships/image" Target="../media/image21.png" /><Relationship Id="rId7" Type="http://schemas.openxmlformats.org/officeDocument/2006/relationships/image" Target="../media/image22.png" /><Relationship Id="rId8" Type="http://schemas.openxmlformats.org/officeDocument/2006/relationships/image" Target="../media/image23.png" /><Relationship Id="rId9" Type="http://schemas.openxmlformats.org/officeDocument/2006/relationships/image" Target="../media/image2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5.png" /><Relationship Id="rId11" Type="http://schemas.openxmlformats.org/officeDocument/2006/relationships/image" Target="../media/image26.png" /><Relationship Id="rId12" Type="http://schemas.openxmlformats.org/officeDocument/2006/relationships/image" Target="../media/image27.png" /><Relationship Id="rId13" Type="http://schemas.openxmlformats.org/officeDocument/2006/relationships/image" Target="../media/image16.png" /><Relationship Id="rId2" Type="http://schemas.openxmlformats.org/officeDocument/2006/relationships/image" Target="../media/image17.png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image" Target="../media/image20.png" /><Relationship Id="rId6" Type="http://schemas.openxmlformats.org/officeDocument/2006/relationships/image" Target="../media/image21.png" /><Relationship Id="rId7" Type="http://schemas.openxmlformats.org/officeDocument/2006/relationships/image" Target="../media/image22.png" /><Relationship Id="rId8" Type="http://schemas.openxmlformats.org/officeDocument/2006/relationships/image" Target="../media/image23.png" /><Relationship Id="rId9" Type="http://schemas.openxmlformats.org/officeDocument/2006/relationships/image" Target="../media/image2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5.png" /><Relationship Id="rId11" Type="http://schemas.openxmlformats.org/officeDocument/2006/relationships/image" Target="../media/image26.png" /><Relationship Id="rId12" Type="http://schemas.openxmlformats.org/officeDocument/2006/relationships/image" Target="../media/image27.png" /><Relationship Id="rId13" Type="http://schemas.openxmlformats.org/officeDocument/2006/relationships/image" Target="../media/image16.png" /><Relationship Id="rId2" Type="http://schemas.openxmlformats.org/officeDocument/2006/relationships/image" Target="../media/image17.png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image" Target="../media/image20.png" /><Relationship Id="rId6" Type="http://schemas.openxmlformats.org/officeDocument/2006/relationships/image" Target="../media/image21.png" /><Relationship Id="rId7" Type="http://schemas.openxmlformats.org/officeDocument/2006/relationships/image" Target="../media/image22.png" /><Relationship Id="rId8" Type="http://schemas.openxmlformats.org/officeDocument/2006/relationships/image" Target="../media/image23.png" /><Relationship Id="rId9" Type="http://schemas.openxmlformats.org/officeDocument/2006/relationships/image" Target="../media/image2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5.png" /><Relationship Id="rId11" Type="http://schemas.openxmlformats.org/officeDocument/2006/relationships/image" Target="../media/image26.png" /><Relationship Id="rId12" Type="http://schemas.openxmlformats.org/officeDocument/2006/relationships/image" Target="../media/image27.png" /><Relationship Id="rId13" Type="http://schemas.openxmlformats.org/officeDocument/2006/relationships/image" Target="../media/image16.png" /><Relationship Id="rId2" Type="http://schemas.openxmlformats.org/officeDocument/2006/relationships/image" Target="../media/image17.png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image" Target="../media/image20.png" /><Relationship Id="rId6" Type="http://schemas.openxmlformats.org/officeDocument/2006/relationships/image" Target="../media/image21.png" /><Relationship Id="rId7" Type="http://schemas.openxmlformats.org/officeDocument/2006/relationships/image" Target="../media/image22.png" /><Relationship Id="rId8" Type="http://schemas.openxmlformats.org/officeDocument/2006/relationships/image" Target="../media/image23.png" /><Relationship Id="rId9" Type="http://schemas.openxmlformats.org/officeDocument/2006/relationships/image" Target="../media/image2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4.png" /><Relationship Id="rId11" Type="http://schemas.openxmlformats.org/officeDocument/2006/relationships/image" Target="../media/image25.png" /><Relationship Id="rId12" Type="http://schemas.openxmlformats.org/officeDocument/2006/relationships/image" Target="../media/image16.png" /><Relationship Id="rId13" Type="http://schemas.openxmlformats.org/officeDocument/2006/relationships/image" Target="../media/image26.png" /><Relationship Id="rId14" Type="http://schemas.openxmlformats.org/officeDocument/2006/relationships/image" Target="../media/image27.png" /><Relationship Id="rId2" Type="http://schemas.openxmlformats.org/officeDocument/2006/relationships/image" Target="../media/image40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Relationship Id="rId8" Type="http://schemas.openxmlformats.org/officeDocument/2006/relationships/image" Target="../media/image22.png" /><Relationship Id="rId9" Type="http://schemas.openxmlformats.org/officeDocument/2006/relationships/image" Target="../media/image2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g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593" y="2502312"/>
            <a:ext cx="51355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g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8775" y="1727199"/>
            <a:ext cx="54895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1588"/>
            <a:ext cx="4738687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7487" y="1588"/>
            <a:ext cx="43545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y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9630" y="2462625"/>
            <a:ext cx="6894513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xx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5030" y="1346612"/>
            <a:ext cx="23336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x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6580" y="1324387"/>
            <a:ext cx="236061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xx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4818" y="922750"/>
            <a:ext cx="23320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zs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030" y="1903825"/>
            <a:ext cx="16795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zs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0562" y="2168142"/>
            <a:ext cx="12922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z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407" y="1817100"/>
            <a:ext cx="759142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zs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7574" y="4068588"/>
            <a:ext cx="12938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光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60000">
            <a:off x="6149769" y="2442196"/>
            <a:ext cx="25336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2292 -0.001204 L -0.000833 0.00537" pathEditMode="relative" rAng="0" ptsTypes="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00" y="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766528 -0.004722 L -0.013681 0.001019" pathEditMode="relative" rAng="0" ptsTypes="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00" y="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0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0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0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5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0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0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0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0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0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0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033412" y="1774825"/>
            <a:ext cx="4681537" cy="2735263"/>
          </a:xfrm>
          <a:prstGeom prst="flowChartOffpageConnector">
            <a:avLst/>
          </a:prstGeom>
          <a:blipFill dpi="0" rotWithShape="0">
            <a:blip r:embed="rId2"/>
            <a:stretch>
              <a:fillRect b="-14159"/>
            </a:stretch>
          </a:blipFill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220737" y="5251450"/>
            <a:ext cx="431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5400" b="0">
                <a:solidFill>
                  <a:srgbClr val="FFFF00"/>
                </a:solidFill>
                <a:ea typeface="方正大黑简体" panose="03000509000000000000" pitchFamily="65" charset="-122"/>
              </a:rPr>
              <a:t>最佳团队奖</a:t>
            </a:r>
            <a:endParaRPr lang="zh-CN" altLang="en-US" sz="1800" b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376437" y="4832350"/>
            <a:ext cx="1897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FF00"/>
                </a:solidFill>
                <a:ea typeface="黑体" panose="02010609060101010101" pitchFamily="49" charset="-122"/>
              </a:rPr>
              <a:t>获奖者：XXX</a:t>
            </a:r>
            <a:endParaRPr lang="zh-CN" altLang="en-US" sz="2000" b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pic>
        <p:nvPicPr>
          <p:cNvPr id="24" name="Picture 5" descr="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5649" y="1779588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6"/>
          <p:cNvGrpSpPr>
            <a:grpSpLocks noChangeAspect="1"/>
          </p:cNvGrpSpPr>
          <p:nvPr/>
        </p:nvGrpSpPr>
        <p:grpSpPr>
          <a:xfrm rot="-360000">
            <a:off x="357188" y="260350"/>
            <a:ext cx="3565525" cy="1738313"/>
            <a:chExt cx="14400" cy="7001"/>
          </a:xfrm>
        </p:grpSpPr>
        <p:pic>
          <p:nvPicPr>
            <p:cNvPr id="26" name="Picture 7" descr="gy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87"/>
              <a:ext cx="8088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" descr="gy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" y="2516"/>
              <a:ext cx="8643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9" descr="y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" y="2425"/>
              <a:ext cx="10858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xx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2" y="667"/>
              <a:ext cx="3675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1" descr="xx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" y="632"/>
              <a:ext cx="3718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2" descr="xx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" y="0"/>
              <a:ext cx="367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3" descr="zs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" y="1545"/>
              <a:ext cx="264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4" descr="zs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341" y="2117"/>
              <a:ext cx="2035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5" descr="zs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5355"/>
              <a:ext cx="203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6" descr="z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" y="1127"/>
              <a:ext cx="11955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7"/>
          <p:cNvSpPr>
            <a:spLocks noChangeArrowheads="1"/>
          </p:cNvSpPr>
          <p:nvPr/>
        </p:nvSpPr>
        <p:spPr bwMode="auto">
          <a:xfrm>
            <a:off x="8243462" y="1212850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微软雅黑" panose="020b0503020204020204" pitchFamily="34" charset="-122"/>
              </a:rPr>
              <a:t>颁奖典礼</a:t>
            </a:r>
            <a:endParaRPr lang="zh-CN" altLang="en-US" sz="1800" b="0">
              <a:ea typeface="黑体" panose="02010609060101010101" pitchFamily="49" charset="-122"/>
            </a:endParaRPr>
          </a:p>
        </p:txBody>
      </p:sp>
      <p:pic>
        <p:nvPicPr>
          <p:cNvPr id="37" name="Picture 18" descr="xx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20000" flipH="1">
            <a:off x="7214074" y="1138238"/>
            <a:ext cx="687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9" descr="xx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20000" flipH="1">
            <a:off x="7769699" y="1268413"/>
            <a:ext cx="4524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23" grpId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060088" y="1774825"/>
            <a:ext cx="4681537" cy="2735263"/>
          </a:xfrm>
          <a:prstGeom prst="flowChartOffpageConnector">
            <a:avLst/>
          </a:prstGeom>
          <a:blipFill dpi="0" rotWithShape="0">
            <a:blip r:embed="rId2"/>
            <a:stretch>
              <a:fillRect b="-7139"/>
            </a:stretch>
          </a:blipFill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47413" y="5251450"/>
            <a:ext cx="431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5400" b="0">
                <a:solidFill>
                  <a:srgbClr val="FFFF00"/>
                </a:solidFill>
                <a:ea typeface="方正大黑简体" panose="03000509000000000000" pitchFamily="65" charset="-122"/>
              </a:rPr>
              <a:t>优秀员工奖</a:t>
            </a:r>
            <a:endParaRPr lang="zh-CN" altLang="en-US" sz="1800" b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20225" y="4760913"/>
            <a:ext cx="7386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FF00"/>
                </a:solidFill>
                <a:ea typeface="黑体" panose="02010609060101010101" pitchFamily="49" charset="-122"/>
              </a:rPr>
              <a:t>获奖者：XXX、XXX</a:t>
            </a:r>
            <a:r>
              <a:rPr lang="zh-CN" altLang="en-US" sz="2000" b="0">
                <a:solidFill>
                  <a:srgbClr val="FFFF00"/>
                </a:solidFill>
              </a:rPr>
              <a:t>、XXX、XXX、XXX、XXX</a:t>
            </a:r>
            <a:endParaRPr lang="zh-CN" altLang="en-US" sz="2000" b="0">
              <a:solidFill>
                <a:srgbClr val="FFFF00"/>
              </a:solidFill>
            </a:endParaRPr>
          </a:p>
        </p:txBody>
      </p:sp>
      <p:pic>
        <p:nvPicPr>
          <p:cNvPr id="5" name="Picture 5" descr="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2325" y="1779588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360000">
            <a:off x="357188" y="260350"/>
            <a:ext cx="3565525" cy="1738313"/>
            <a:chExt cx="14400" cy="7001"/>
          </a:xfrm>
        </p:grpSpPr>
        <p:pic>
          <p:nvPicPr>
            <p:cNvPr id="7" name="Picture 7" descr="gy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87"/>
              <a:ext cx="8088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gy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" y="2516"/>
              <a:ext cx="8643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y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" y="2425"/>
              <a:ext cx="10858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xx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2" y="667"/>
              <a:ext cx="3675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xx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" y="632"/>
              <a:ext cx="3718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xx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" y="0"/>
              <a:ext cx="367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zs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" y="1545"/>
              <a:ext cx="264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zs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341" y="2117"/>
              <a:ext cx="2035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zs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5355"/>
              <a:ext cx="203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z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" y="1127"/>
              <a:ext cx="11955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8270138" y="1212850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微软雅黑" panose="020b0503020204020204" pitchFamily="34" charset="-122"/>
              </a:rPr>
              <a:t>颁奖典礼</a:t>
            </a:r>
            <a:endParaRPr lang="zh-CN" altLang="en-US" sz="1800" b="0">
              <a:ea typeface="黑体" panose="02010609060101010101" pitchFamily="49" charset="-122"/>
            </a:endParaRPr>
          </a:p>
        </p:txBody>
      </p:sp>
      <p:pic>
        <p:nvPicPr>
          <p:cNvPr id="18" name="Picture 18" descr="xx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20000" flipH="1">
            <a:off x="7300175" y="1138238"/>
            <a:ext cx="687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xx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20000" flipH="1">
            <a:off x="7855800" y="1268413"/>
            <a:ext cx="4524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2620225" y="2493963"/>
            <a:ext cx="2322513" cy="1711325"/>
          </a:xfrm>
          <a:prstGeom prst="flowChartOffpageConnector">
            <a:avLst/>
          </a:prstGeom>
          <a:blipFill dpi="0" rotWithShape="0">
            <a:blip r:embed="rId15"/>
            <a:stretch>
              <a:fillRect r="-10634"/>
            </a:stretch>
          </a:blipFill>
          <a:ln w="38100" cmpd="sng">
            <a:solidFill>
              <a:srgbClr val="800000"/>
            </a:solidFill>
            <a:miter lim="800000"/>
          </a:ln>
          <a:effectLst/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7855800" y="3049588"/>
            <a:ext cx="2322513" cy="1711325"/>
          </a:xfrm>
          <a:prstGeom prst="flowChartOffpageConnector">
            <a:avLst/>
          </a:prstGeom>
          <a:blipFill dpi="0" rotWithShape="0">
            <a:blip r:embed="rId16"/>
            <a:stretch>
              <a:fillRect b="-37188"/>
            </a:stretch>
          </a:blipFill>
          <a:ln w="38100" cmpd="sng">
            <a:solidFill>
              <a:srgbClr val="800000"/>
            </a:solidFill>
            <a:miter lim="800000"/>
          </a:ln>
          <a:effectLst/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8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129145" y="1774825"/>
            <a:ext cx="4681537" cy="2735263"/>
          </a:xfrm>
          <a:prstGeom prst="flowChartOffpageConnector">
            <a:avLst/>
          </a:prstGeom>
          <a:blipFill dpi="0" rotWithShape="0">
            <a:blip r:embed="rId2"/>
            <a:stretch>
              <a:fillRect b="-73014"/>
            </a:stretch>
          </a:blipFill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316470" y="5251450"/>
            <a:ext cx="431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5400" b="0">
                <a:solidFill>
                  <a:srgbClr val="FFFF00"/>
                </a:solidFill>
                <a:ea typeface="方正大黑简体" panose="03000509000000000000" pitchFamily="65" charset="-122"/>
              </a:rPr>
              <a:t>最佳员工奖</a:t>
            </a:r>
            <a:endParaRPr lang="zh-CN" altLang="en-US" sz="5400" b="0">
              <a:solidFill>
                <a:srgbClr val="FFFF00"/>
              </a:solidFill>
              <a:ea typeface="方正大黑简体" panose="03000509000000000000" pitchFamily="65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72170" y="4832350"/>
            <a:ext cx="1897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FF00"/>
                </a:solidFill>
                <a:ea typeface="黑体" panose="02010609060101010101" pitchFamily="49" charset="-122"/>
              </a:rPr>
              <a:t>获奖者：XXX</a:t>
            </a:r>
            <a:endParaRPr lang="zh-CN" altLang="en-US" sz="2000" b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pic>
        <p:nvPicPr>
          <p:cNvPr id="5" name="Picture 5" descr="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1382" y="1779588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360000">
            <a:off x="357188" y="260350"/>
            <a:ext cx="3565525" cy="1738313"/>
            <a:chExt cx="14400" cy="7001"/>
          </a:xfrm>
        </p:grpSpPr>
        <p:pic>
          <p:nvPicPr>
            <p:cNvPr id="7" name="Picture 7" descr="gy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87"/>
              <a:ext cx="8088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gy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" y="2516"/>
              <a:ext cx="8643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y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" y="2425"/>
              <a:ext cx="10858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xx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2" y="667"/>
              <a:ext cx="3675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xx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" y="632"/>
              <a:ext cx="3718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xx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" y="0"/>
              <a:ext cx="367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zs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" y="1545"/>
              <a:ext cx="264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zs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341" y="2117"/>
              <a:ext cx="2035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zs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5355"/>
              <a:ext cx="203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z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" y="1127"/>
              <a:ext cx="11955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8339195" y="1212850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微软雅黑" panose="020b0503020204020204" pitchFamily="34" charset="-122"/>
              </a:rPr>
              <a:t>颁奖典礼</a:t>
            </a:r>
            <a:endParaRPr lang="zh-CN" altLang="en-US" sz="1800" b="0">
              <a:ea typeface="黑体" panose="02010609060101010101" pitchFamily="49" charset="-122"/>
            </a:endParaRPr>
          </a:p>
        </p:txBody>
      </p:sp>
      <p:pic>
        <p:nvPicPr>
          <p:cNvPr id="18" name="Picture 18" descr="xx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20000" flipH="1">
            <a:off x="7369232" y="1138238"/>
            <a:ext cx="687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xx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20000" flipH="1">
            <a:off x="7924857" y="1268413"/>
            <a:ext cx="4524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212" y="1557702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 rot="-360000">
            <a:off x="340360" y="360907"/>
            <a:ext cx="3565525" cy="1738313"/>
            <a:chExt cx="14400" cy="7001"/>
          </a:xfrm>
        </p:grpSpPr>
        <p:pic>
          <p:nvPicPr>
            <p:cNvPr id="4" name="Picture 4" descr="gy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87"/>
              <a:ext cx="8088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gy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" y="2516"/>
              <a:ext cx="8643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y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" y="2425"/>
              <a:ext cx="10858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xx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2" y="667"/>
              <a:ext cx="3675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xx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" y="632"/>
              <a:ext cx="3718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xx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" y="0"/>
              <a:ext cx="367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zs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" y="1545"/>
              <a:ext cx="264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zs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341" y="2117"/>
              <a:ext cx="2035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zs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5355"/>
              <a:ext cx="203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z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" y="1127"/>
              <a:ext cx="11955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7048062" y="1257664"/>
            <a:ext cx="2665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微软雅黑" panose="020b0503020204020204" pitchFamily="34" charset="-122"/>
              </a:rPr>
              <a:t>晚会第三项</a:t>
            </a:r>
            <a:endParaRPr lang="zh-CN" altLang="en-US" sz="1800">
              <a:ea typeface="黑体" panose="02010609060101010101" pitchFamily="49" charset="-122"/>
            </a:endParaRPr>
          </a:p>
        </p:txBody>
      </p:sp>
      <p:pic>
        <p:nvPicPr>
          <p:cNvPr id="15" name="Picture 15" descr="d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212" y="5202602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123762" y="2726102"/>
            <a:ext cx="60848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8800">
                <a:solidFill>
                  <a:srgbClr val="FFFF00"/>
                </a:solidFill>
                <a:ea typeface="方正大黑简体" panose="03000509000000000000" pitchFamily="65" charset="-122"/>
              </a:rPr>
              <a:t>获奖感言</a:t>
            </a:r>
            <a:endParaRPr lang="zh-CN" altLang="en-US" sz="1800"/>
          </a:p>
        </p:txBody>
      </p:sp>
      <p:pic>
        <p:nvPicPr>
          <p:cNvPr id="17" name="Picture 17" descr="xx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20000" flipH="1">
            <a:off x="6589254" y="1113003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xx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20000" flipH="1">
            <a:off x="7143292" y="1243178"/>
            <a:ext cx="452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104643" y="1774825"/>
            <a:ext cx="4681537" cy="2735263"/>
          </a:xfrm>
          <a:prstGeom prst="flowChartOffpageConnector">
            <a:avLst/>
          </a:prstGeom>
          <a:blipFill dpi="0" rotWithShape="0">
            <a:blip r:embed="rId2"/>
            <a:stretch>
              <a:fillRect b="-13992"/>
            </a:stretch>
          </a:blipFill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3" name="Picture 3" descr="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6880" y="1779588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360000">
            <a:off x="357188" y="260350"/>
            <a:ext cx="3565525" cy="1738313"/>
            <a:chExt cx="14400" cy="7001"/>
          </a:xfrm>
        </p:grpSpPr>
        <p:pic>
          <p:nvPicPr>
            <p:cNvPr id="5" name="Picture 5" descr="gy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87"/>
              <a:ext cx="8088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gy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" y="2516"/>
              <a:ext cx="8643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y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" y="2425"/>
              <a:ext cx="10858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xx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2" y="667"/>
              <a:ext cx="3675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xx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" y="632"/>
              <a:ext cx="3718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xx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" y="0"/>
              <a:ext cx="367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zs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" y="1545"/>
              <a:ext cx="264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zs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341" y="2117"/>
              <a:ext cx="2035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zs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5355"/>
              <a:ext cx="203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z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" y="1127"/>
              <a:ext cx="11955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8314693" y="1212850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微软雅黑" panose="020b0503020204020204" pitchFamily="34" charset="-122"/>
              </a:rPr>
              <a:t>获奖感言</a:t>
            </a:r>
            <a:endParaRPr lang="zh-CN" altLang="en-US" sz="1800" b="0">
              <a:ea typeface="黑体" panose="02010609060101010101" pitchFamily="49" charset="-122"/>
            </a:endParaRPr>
          </a:p>
        </p:txBody>
      </p:sp>
      <p:pic>
        <p:nvPicPr>
          <p:cNvPr id="16" name="Picture 16" descr="xx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20000" flipH="1">
            <a:off x="7344730" y="1138238"/>
            <a:ext cx="687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xx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20000" flipH="1">
            <a:off x="7900355" y="1268413"/>
            <a:ext cx="4524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291968" y="5251450"/>
            <a:ext cx="431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5400" b="0">
                <a:solidFill>
                  <a:srgbClr val="FFFF00"/>
                </a:solidFill>
                <a:ea typeface="方正大黑简体" panose="03000509000000000000" pitchFamily="65" charset="-122"/>
              </a:rPr>
              <a:t>优秀员工代表</a:t>
            </a:r>
            <a:endParaRPr lang="zh-CN" altLang="en-US" sz="5400" b="0">
              <a:solidFill>
                <a:srgbClr val="FFFF00"/>
              </a:solidFill>
              <a:ea typeface="方正大黑简体" panose="03000509000000000000" pitchFamily="65" charset="-122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447668" y="4832350"/>
            <a:ext cx="1897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FF00"/>
                </a:solidFill>
                <a:ea typeface="黑体" panose="02010609060101010101" pitchFamily="49" charset="-122"/>
              </a:rPr>
              <a:t>XXX</a:t>
            </a:r>
            <a:endParaRPr lang="zh-CN" altLang="en-US" sz="2000" b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1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2" descr="3079075_153353029_2"/>
          <p:cNvSpPr>
            <a:spLocks noChangeArrowheads="1"/>
          </p:cNvSpPr>
          <p:nvPr/>
        </p:nvSpPr>
        <p:spPr bwMode="auto">
          <a:xfrm>
            <a:off x="4254635" y="1774825"/>
            <a:ext cx="4681537" cy="2735263"/>
          </a:xfrm>
          <a:prstGeom prst="flowChartOffpageConnector">
            <a:avLst/>
          </a:prstGeom>
          <a:blipFill dpi="0" rotWithShape="0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3" name="Picture 3" descr="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872" y="1779588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360000">
            <a:off x="357188" y="260350"/>
            <a:ext cx="3565525" cy="1738313"/>
            <a:chExt cx="14400" cy="7001"/>
          </a:xfrm>
        </p:grpSpPr>
        <p:pic>
          <p:nvPicPr>
            <p:cNvPr id="5" name="Picture 5" descr="gy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87"/>
              <a:ext cx="8088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gy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" y="2516"/>
              <a:ext cx="8643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y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" y="2425"/>
              <a:ext cx="10858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xx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2" y="667"/>
              <a:ext cx="3675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xx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" y="632"/>
              <a:ext cx="3718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xx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" y="0"/>
              <a:ext cx="367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zs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" y="1545"/>
              <a:ext cx="264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zs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341" y="2117"/>
              <a:ext cx="2035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zs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5355"/>
              <a:ext cx="203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z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" y="1127"/>
              <a:ext cx="11955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8464685" y="1212850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微软雅黑" panose="020b0503020204020204" pitchFamily="34" charset="-122"/>
              </a:rPr>
              <a:t>获奖感言</a:t>
            </a:r>
            <a:endParaRPr lang="zh-CN" altLang="en-US" sz="1800" b="0">
              <a:ea typeface="黑体" panose="02010609060101010101" pitchFamily="49" charset="-122"/>
            </a:endParaRPr>
          </a:p>
        </p:txBody>
      </p:sp>
      <p:pic>
        <p:nvPicPr>
          <p:cNvPr id="16" name="Picture 16" descr="xx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20000" flipH="1">
            <a:off x="7494722" y="1138238"/>
            <a:ext cx="687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xx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20000" flipH="1">
            <a:off x="8050347" y="1268413"/>
            <a:ext cx="4524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441960" y="5251450"/>
            <a:ext cx="431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5400" b="0">
                <a:solidFill>
                  <a:srgbClr val="FFFF00"/>
                </a:solidFill>
                <a:ea typeface="方正大黑简体" panose="03000509000000000000" pitchFamily="65" charset="-122"/>
              </a:rPr>
              <a:t>最佳团队代表</a:t>
            </a:r>
            <a:endParaRPr lang="zh-CN" altLang="en-US" sz="5400" b="0">
              <a:solidFill>
                <a:srgbClr val="FFFF00"/>
              </a:solidFill>
              <a:ea typeface="方正大黑简体" panose="03000509000000000000" pitchFamily="65" charset="-122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597660" y="4832350"/>
            <a:ext cx="1897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FF00"/>
                </a:solidFill>
                <a:ea typeface="黑体" panose="02010609060101010101" pitchFamily="49" charset="-122"/>
              </a:rPr>
              <a:t>XXX</a:t>
            </a:r>
            <a:endParaRPr lang="zh-CN" altLang="en-US" sz="2000" b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8" grpId="1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600564" y="1774825"/>
            <a:ext cx="4681537" cy="2735263"/>
          </a:xfrm>
          <a:prstGeom prst="flowChartOffpageConnector">
            <a:avLst/>
          </a:prstGeom>
          <a:blipFill dpi="0" rotWithShape="0">
            <a:blip r:embed="rId2"/>
            <a:stretch>
              <a:fillRect b="-160877"/>
            </a:stretch>
          </a:blipFill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87889" y="5251450"/>
            <a:ext cx="431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5400" b="0">
                <a:solidFill>
                  <a:srgbClr val="FFFF00"/>
                </a:solidFill>
                <a:ea typeface="方正大黑简体" panose="03000509000000000000" pitchFamily="65" charset="-122"/>
              </a:rPr>
              <a:t>最佳员工</a:t>
            </a:r>
            <a:endParaRPr lang="zh-CN" altLang="en-US" sz="5400" b="0">
              <a:solidFill>
                <a:srgbClr val="FFFF00"/>
              </a:solidFill>
              <a:ea typeface="方正大黑简体" panose="03000509000000000000" pitchFamily="65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43589" y="4832350"/>
            <a:ext cx="1897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FF00"/>
                </a:solidFill>
                <a:ea typeface="黑体" panose="02010609060101010101" pitchFamily="49" charset="-122"/>
              </a:rPr>
              <a:t>XXX</a:t>
            </a:r>
            <a:endParaRPr lang="zh-CN" altLang="en-US" sz="2000" b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pic>
        <p:nvPicPr>
          <p:cNvPr id="5" name="Picture 5" descr="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2801" y="1779588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360000">
            <a:off x="357188" y="260350"/>
            <a:ext cx="3565525" cy="1738313"/>
            <a:chExt cx="14400" cy="7001"/>
          </a:xfrm>
        </p:grpSpPr>
        <p:pic>
          <p:nvPicPr>
            <p:cNvPr id="7" name="Picture 7" descr="gy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87"/>
              <a:ext cx="8088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gy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" y="2516"/>
              <a:ext cx="8643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y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" y="2425"/>
              <a:ext cx="10858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xx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2" y="667"/>
              <a:ext cx="3675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xx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" y="632"/>
              <a:ext cx="3718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xx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" y="0"/>
              <a:ext cx="367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zs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" y="1545"/>
              <a:ext cx="264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zs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341" y="2117"/>
              <a:ext cx="2035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zs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5355"/>
              <a:ext cx="203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z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" y="1127"/>
              <a:ext cx="11955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8810614" y="1212850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微软雅黑" panose="020b0503020204020204" pitchFamily="34" charset="-122"/>
              </a:rPr>
              <a:t>获奖感言</a:t>
            </a:r>
            <a:endParaRPr lang="zh-CN" altLang="en-US" sz="1800" b="0">
              <a:ea typeface="黑体" panose="02010609060101010101" pitchFamily="49" charset="-122"/>
            </a:endParaRPr>
          </a:p>
        </p:txBody>
      </p:sp>
      <p:pic>
        <p:nvPicPr>
          <p:cNvPr id="18" name="Picture 18" descr="xx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20000" flipH="1">
            <a:off x="7840651" y="1138238"/>
            <a:ext cx="687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xx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20000" flipH="1">
            <a:off x="8396276" y="1268413"/>
            <a:ext cx="4524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212" y="1557702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 rot="-360000">
            <a:off x="340360" y="360907"/>
            <a:ext cx="3565525" cy="1738313"/>
            <a:chExt cx="14400" cy="7001"/>
          </a:xfrm>
        </p:grpSpPr>
        <p:pic>
          <p:nvPicPr>
            <p:cNvPr id="4" name="Picture 4" descr="gy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87"/>
              <a:ext cx="8088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gy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" y="2516"/>
              <a:ext cx="8643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y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" y="2425"/>
              <a:ext cx="10858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xx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2" y="667"/>
              <a:ext cx="3675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xx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" y="632"/>
              <a:ext cx="3718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xx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" y="0"/>
              <a:ext cx="367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zs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" y="1545"/>
              <a:ext cx="264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zs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341" y="2117"/>
              <a:ext cx="2035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zs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5355"/>
              <a:ext cx="203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z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" y="1127"/>
              <a:ext cx="11955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7048062" y="1257664"/>
            <a:ext cx="2665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微软雅黑" panose="020b0503020204020204" pitchFamily="34" charset="-122"/>
              </a:rPr>
              <a:t>晚会第四项</a:t>
            </a:r>
            <a:endParaRPr lang="zh-CN" altLang="en-US" sz="1800">
              <a:ea typeface="黑体" panose="02010609060101010101" pitchFamily="49" charset="-122"/>
            </a:endParaRPr>
          </a:p>
        </p:txBody>
      </p:sp>
      <p:pic>
        <p:nvPicPr>
          <p:cNvPr id="15" name="Picture 15" descr="d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212" y="5202602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123762" y="2726102"/>
            <a:ext cx="60848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8800">
                <a:solidFill>
                  <a:srgbClr val="FFFF00"/>
                </a:solidFill>
                <a:ea typeface="方正大黑简体" panose="03000509000000000000" pitchFamily="65" charset="-122"/>
              </a:rPr>
              <a:t>狂欢舞会</a:t>
            </a:r>
            <a:endParaRPr lang="zh-CN" altLang="en-US" sz="1800"/>
          </a:p>
        </p:txBody>
      </p:sp>
      <p:pic>
        <p:nvPicPr>
          <p:cNvPr id="17" name="Picture 17" descr="xx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20000" flipH="1">
            <a:off x="6589254" y="1113003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xx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20000" flipH="1">
            <a:off x="7143292" y="1243178"/>
            <a:ext cx="452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2284661_234808008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7725" y="1885950"/>
            <a:ext cx="424815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2284661_010205409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9938" y="2533650"/>
            <a:ext cx="447992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3812b31bb051f819d73b8f98dbb44aed2f73e7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9013" y="1577975"/>
            <a:ext cx="4868862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221102_125037568648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3338" y="4022725"/>
            <a:ext cx="39465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1221102_125032066672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125" y="3403600"/>
            <a:ext cx="39465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3079075_153353029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1200" y="381000"/>
            <a:ext cx="4014788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107 -0.0162 L -1.09545 -0.0162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2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8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8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8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554" y="2946452"/>
            <a:ext cx="596835" cy="65715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452" y="2949626"/>
            <a:ext cx="9358889" cy="657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5" tIns="0" rIns="17997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" y="2182948"/>
            <a:ext cx="9311269" cy="774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927" y="2178185"/>
            <a:ext cx="853982" cy="7793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658" y="3921072"/>
            <a:ext cx="8360460" cy="1692093"/>
          </a:xfrm>
          <a:prstGeom prst="rect">
            <a:avLst/>
          </a:prstGeom>
          <a:noFill/>
          <a:ln w="25400">
            <a:noFill/>
          </a:ln>
        </p:spPr>
        <p:txBody>
          <a:bodyPr lIns="121903" tIns="60950" rIns="121903" bIns="6095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888" y="155928"/>
            <a:ext cx="3809589" cy="19047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979864" y="1992313"/>
            <a:ext cx="1512887" cy="928687"/>
          </a:xfrm>
          <a:prstGeom prst="parallelogram">
            <a:avLst>
              <a:gd name="adj" fmla="val 4072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rgbClr val="800000"/>
                </a:solidFill>
              </a:rPr>
              <a:t>1</a:t>
            </a:r>
            <a:endParaRPr lang="zh-CN" altLang="en-US" sz="4000">
              <a:solidFill>
                <a:srgbClr val="800000"/>
              </a:solidFill>
            </a:endParaRPr>
          </a:p>
        </p:txBody>
      </p:sp>
      <p:sp>
        <p:nvSpPr>
          <p:cNvPr id="3" name="TextBox 7"/>
          <p:cNvSpPr>
            <a:spLocks noChangeArrowheads="1"/>
          </p:cNvSpPr>
          <p:nvPr/>
        </p:nvSpPr>
        <p:spPr bwMode="auto">
          <a:xfrm>
            <a:off x="5813426" y="2170113"/>
            <a:ext cx="28463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微软雅黑" panose="020b0503020204020204" pitchFamily="34" charset="-122"/>
              </a:rPr>
              <a:t>才艺汇演</a:t>
            </a:r>
            <a:endParaRPr lang="zh-CN" altLang="en-US" sz="3600">
              <a:solidFill>
                <a:srgbClr val="FFFF00"/>
              </a:solidFill>
              <a:latin typeface="微软雅黑" panose="020b0503020204020204" pitchFamily="34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4" name="Picture 4" descr="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4101" y="1998663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76689" y="2919413"/>
            <a:ext cx="1511300" cy="928687"/>
          </a:xfrm>
          <a:prstGeom prst="parallelogram">
            <a:avLst>
              <a:gd name="adj" fmla="val 40684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rgbClr val="800000"/>
                </a:solidFill>
              </a:rPr>
              <a:t>2</a:t>
            </a:r>
            <a:endParaRPr lang="zh-CN" altLang="en-US" sz="4000">
              <a:solidFill>
                <a:srgbClr val="800000"/>
              </a:solidFill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5810251" y="3106738"/>
            <a:ext cx="28463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微软雅黑" panose="020b0503020204020204" pitchFamily="34" charset="-122"/>
              </a:rPr>
              <a:t>颁奖典礼</a:t>
            </a:r>
            <a:endParaRPr lang="zh-CN" altLang="en-US" sz="1800" b="0">
              <a:ea typeface="黑体" panose="02010609060101010101" pitchFamily="49" charset="-122"/>
            </a:endParaRPr>
          </a:p>
        </p:txBody>
      </p:sp>
      <p:pic>
        <p:nvPicPr>
          <p:cNvPr id="7" name="Picture 7" descr="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9339" y="2927350"/>
            <a:ext cx="7421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976689" y="3844925"/>
            <a:ext cx="1511300" cy="928688"/>
          </a:xfrm>
          <a:prstGeom prst="parallelogram">
            <a:avLst>
              <a:gd name="adj" fmla="val 40684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rgbClr val="800000"/>
                </a:solidFill>
              </a:rPr>
              <a:t>3</a:t>
            </a:r>
            <a:endParaRPr lang="zh-CN" altLang="en-US" sz="4000">
              <a:solidFill>
                <a:srgbClr val="800000"/>
              </a:solidFill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5810251" y="3971925"/>
            <a:ext cx="2846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微软雅黑" panose="020b0503020204020204" pitchFamily="34" charset="-122"/>
              </a:rPr>
              <a:t>获奖感言</a:t>
            </a:r>
            <a:endParaRPr lang="zh-CN" altLang="en-US" sz="1800" b="0">
              <a:ea typeface="黑体" panose="02010609060101010101" pitchFamily="49" charset="-122"/>
            </a:endParaRPr>
          </a:p>
        </p:txBody>
      </p:sp>
      <p:pic>
        <p:nvPicPr>
          <p:cNvPr id="10" name="Picture 10" descr="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9339" y="3851275"/>
            <a:ext cx="74215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976689" y="4770438"/>
            <a:ext cx="1511300" cy="928687"/>
          </a:xfrm>
          <a:prstGeom prst="parallelogram">
            <a:avLst>
              <a:gd name="adj" fmla="val 40684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rgbClr val="800000"/>
                </a:solidFill>
              </a:rPr>
              <a:t>4</a:t>
            </a:r>
            <a:endParaRPr lang="zh-CN" altLang="en-US" sz="4000">
              <a:solidFill>
                <a:srgbClr val="800000"/>
              </a:solidFill>
            </a:endParaRPr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5810251" y="4908550"/>
            <a:ext cx="2846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微软雅黑" panose="020b0503020204020204" pitchFamily="34" charset="-122"/>
              </a:rPr>
              <a:t>狂欢舞会</a:t>
            </a:r>
            <a:endParaRPr lang="zh-CN" altLang="en-US" sz="1800" b="0">
              <a:ea typeface="黑体" panose="02010609060101010101" pitchFamily="49" charset="-122"/>
            </a:endParaRPr>
          </a:p>
        </p:txBody>
      </p:sp>
      <p:pic>
        <p:nvPicPr>
          <p:cNvPr id="13" name="Picture 13" descr="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9339" y="4778375"/>
            <a:ext cx="7421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 rot="-360000">
            <a:off x="56198" y="184764"/>
            <a:ext cx="3565525" cy="1738313"/>
            <a:chExt cx="14400" cy="7001"/>
          </a:xfrm>
        </p:grpSpPr>
        <p:pic>
          <p:nvPicPr>
            <p:cNvPr id="15" name="Picture 15" descr="gy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87"/>
              <a:ext cx="8088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gy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" y="2516"/>
              <a:ext cx="8643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y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" y="2425"/>
              <a:ext cx="10858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 descr="xx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2" y="667"/>
              <a:ext cx="3675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 descr="xx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" y="632"/>
              <a:ext cx="3718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 descr="xx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" y="0"/>
              <a:ext cx="367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 descr="zs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" y="1545"/>
              <a:ext cx="264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 descr="zs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341" y="2117"/>
              <a:ext cx="2035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zs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5355"/>
              <a:ext cx="203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4" descr="z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" y="1127"/>
              <a:ext cx="11955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7681914" y="143192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微软雅黑" panose="020b0503020204020204" pitchFamily="34" charset="-122"/>
              </a:rPr>
              <a:t>晚会流程</a:t>
            </a:r>
            <a:endParaRPr lang="zh-CN" altLang="en-US" sz="2800">
              <a:solidFill>
                <a:srgbClr val="FFFF00"/>
              </a:solidFill>
              <a:latin typeface="微软雅黑" panose="020b0503020204020204" pitchFamily="34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26" name="Picture 26" descr="xx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20000" flipH="1">
            <a:off x="6711951" y="1357313"/>
            <a:ext cx="687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 descr="xx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20000" flipH="1">
            <a:off x="7267576" y="1487488"/>
            <a:ext cx="4524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8" grpId="0" animBg="1"/>
      <p:bldP spid="9" grpId="0"/>
      <p:bldP spid="11" grpId="0" animBg="1"/>
      <p:bldP spid="12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088" y="692150"/>
            <a:ext cx="10240962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xx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80000" flipH="1">
            <a:off x="250825" y="339725"/>
            <a:ext cx="181292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xx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60000" flipH="1">
            <a:off x="1979613" y="374650"/>
            <a:ext cx="111601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360000">
            <a:off x="8748715" y="5003800"/>
            <a:ext cx="3287712" cy="1601788"/>
            <a:chExt cx="14400" cy="7001"/>
          </a:xfrm>
        </p:grpSpPr>
        <p:pic>
          <p:nvPicPr>
            <p:cNvPr id="6" name="Picture 6" descr="gy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87"/>
              <a:ext cx="8088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g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" y="2516"/>
              <a:ext cx="8643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y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" y="2425"/>
              <a:ext cx="10858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xx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2" y="667"/>
              <a:ext cx="3675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xx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" y="632"/>
              <a:ext cx="3718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xx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" y="0"/>
              <a:ext cx="367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zs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" y="1545"/>
              <a:ext cx="264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zs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341" y="2117"/>
              <a:ext cx="2035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zs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5355"/>
              <a:ext cx="203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z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" y="1127"/>
              <a:ext cx="11955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18088" y="1177925"/>
            <a:ext cx="2611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3600" b="0">
                <a:solidFill>
                  <a:srgbClr val="FFFF00"/>
                </a:solidFill>
                <a:ea typeface="方正大黑简体" panose="03000509000000000000" pitchFamily="65" charset="-122"/>
              </a:rPr>
              <a:t>领导致词</a:t>
            </a:r>
            <a:endParaRPr lang="zh-CN" altLang="en-US" sz="3600" b="0">
              <a:solidFill>
                <a:srgbClr val="FFFF00"/>
              </a:solidFill>
              <a:ea typeface="方正大黑简体" panose="03000509000000000000" pitchFamily="65" charset="-122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499573" y="2158879"/>
            <a:ext cx="90709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新一年的到来，给我们带来了美好的憧憬，让我们以更加饱满的热情和奋发向上的精神状态，投入到自己岗位的工作中去，用自己的实际行动去实践“爱岗、敬业、奉献、创新”企业精神，再创</a:t>
            </a:r>
            <a:r>
              <a:rPr lang="en-US" altLang="zh-CN" sz="1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xx</a:t>
            </a:r>
            <a:r>
              <a:rPr lang="zh-CN" altLang="en-US" sz="1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公司新的辉煌</a:t>
            </a:r>
            <a:r>
              <a:rPr lang="en-US" altLang="zh-CN" sz="1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 </a:t>
            </a:r>
            <a:endParaRPr lang="en-US" altLang="zh-CN" sz="18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  <a:buNone/>
            </a:pPr>
            <a:endParaRPr lang="en-US" altLang="zh-CN" sz="18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  <a:buNone/>
            </a:pPr>
            <a:r>
              <a:rPr lang="zh-CN" altLang="en-US" sz="1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机遇与挑战同在，光荣与梦想共存。过去的一年里，</a:t>
            </a:r>
            <a:r>
              <a:rPr lang="en-US" altLang="zh-CN" sz="1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xx</a:t>
            </a:r>
            <a:r>
              <a:rPr lang="zh-CN" altLang="en-US" sz="1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人在激烈的市场竞争中立场坚定，不断学习，用团队的力量创造了一个又一个辉煌。新的一年，相信</a:t>
            </a:r>
            <a:r>
              <a:rPr lang="en-US" altLang="zh-CN" sz="1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xx</a:t>
            </a:r>
            <a:r>
              <a:rPr lang="zh-CN" altLang="en-US" sz="1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人定会乘着胜利的东风继续高歌猛进，再创辉煌</a:t>
            </a:r>
            <a:r>
              <a:rPr lang="en-US" altLang="zh-CN" sz="1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endParaRPr lang="en-US" altLang="zh-CN" sz="18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  <a:buNone/>
            </a:pPr>
            <a:endParaRPr lang="en-US" altLang="zh-CN" sz="18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  <a:buNone/>
            </a:pPr>
            <a:r>
              <a:rPr lang="zh-CN" altLang="en-US" sz="1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新年到，福星照，愿公司在新的一年转型升级成功，猴年喜气洋洋，祝</a:t>
            </a:r>
            <a:r>
              <a:rPr lang="en-US" altLang="zh-CN" sz="1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xx</a:t>
            </a:r>
            <a:r>
              <a:rPr lang="zh-CN" altLang="en-US" sz="1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项目今年顺利交工，奖项多多再创辉煌。愿每个家庭都吉祥如意广进财</a:t>
            </a:r>
            <a:r>
              <a:rPr lang="en-US" altLang="zh-CN" sz="18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endParaRPr lang="zh-CN" altLang="en-US" sz="18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212" y="1557702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 rot="-360000">
            <a:off x="340360" y="360907"/>
            <a:ext cx="3565525" cy="1738313"/>
            <a:chExt cx="14400" cy="7001"/>
          </a:xfrm>
        </p:grpSpPr>
        <p:pic>
          <p:nvPicPr>
            <p:cNvPr id="4" name="Picture 4" descr="gy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87"/>
              <a:ext cx="8088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gy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" y="2516"/>
              <a:ext cx="8643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y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" y="2425"/>
              <a:ext cx="10858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xx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2" y="667"/>
              <a:ext cx="3675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xx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" y="632"/>
              <a:ext cx="3718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xx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" y="0"/>
              <a:ext cx="367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zs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" y="1545"/>
              <a:ext cx="264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zs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341" y="2117"/>
              <a:ext cx="2035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zs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5355"/>
              <a:ext cx="203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z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" y="1127"/>
              <a:ext cx="11955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7048062" y="1257664"/>
            <a:ext cx="26654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晚会第一项</a:t>
            </a:r>
            <a:endParaRPr lang="zh-CN" altLang="en-US" sz="280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15" name="Picture 15" descr="d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212" y="5202602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123762" y="2726102"/>
            <a:ext cx="60848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8800" b="0">
                <a:solidFill>
                  <a:srgbClr val="FFFF00"/>
                </a:solidFill>
                <a:ea typeface="方正大黑简体" panose="03000509000000000000" pitchFamily="65" charset="-122"/>
              </a:rPr>
              <a:t>才艺汇演</a:t>
            </a:r>
            <a:endParaRPr lang="zh-CN" altLang="en-US" sz="8800" b="0">
              <a:solidFill>
                <a:srgbClr val="FFFF00"/>
              </a:solidFill>
              <a:ea typeface="方正大黑简体" panose="03000509000000000000" pitchFamily="65" charset="-122"/>
            </a:endParaRPr>
          </a:p>
        </p:txBody>
      </p:sp>
      <p:pic>
        <p:nvPicPr>
          <p:cNvPr id="17" name="Picture 17" descr="xx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20000" flipH="1">
            <a:off x="6589254" y="1113003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xx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20000" flipH="1">
            <a:off x="7143292" y="1243178"/>
            <a:ext cx="452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 rot="-360000">
            <a:off x="340360" y="360907"/>
            <a:ext cx="3565525" cy="1738313"/>
            <a:chExt cx="14400" cy="7001"/>
          </a:xfrm>
        </p:grpSpPr>
        <p:pic>
          <p:nvPicPr>
            <p:cNvPr id="4" name="Picture 4" descr="gy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87"/>
              <a:ext cx="8088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gy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" y="2516"/>
              <a:ext cx="8643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y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" y="2425"/>
              <a:ext cx="10858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xx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2" y="667"/>
              <a:ext cx="3675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xx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" y="632"/>
              <a:ext cx="3718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xx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" y="0"/>
              <a:ext cx="367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zs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" y="1545"/>
              <a:ext cx="264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zs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341" y="2117"/>
              <a:ext cx="2035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zs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5355"/>
              <a:ext cx="203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z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" y="1127"/>
              <a:ext cx="11955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7747041" y="1198765"/>
            <a:ext cx="1825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才艺汇演</a:t>
            </a:r>
            <a:endParaRPr lang="zh-CN" altLang="en-US" sz="280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17" name="Picture 17" descr="xx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20000" flipH="1">
            <a:off x="6589254" y="1113003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xx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20000" flipH="1">
            <a:off x="7143292" y="1243178"/>
            <a:ext cx="452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3781084" y="2000428"/>
            <a:ext cx="4681537" cy="3746500"/>
          </a:xfrm>
          <a:prstGeom prst="flowChartOffpageConnector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20" name="Picture 3" descr="d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3321" y="2005191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264183" y="2566974"/>
            <a:ext cx="43164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0">
                <a:solidFill>
                  <a:srgbClr val="800000"/>
                </a:solidFill>
                <a:ea typeface="方正大黑简体" panose="03000509000000000000" pitchFamily="65" charset="-122"/>
              </a:rPr>
              <a:t>歌舞：大好河山</a:t>
            </a:r>
            <a:endParaRPr lang="zh-CN" altLang="en-US" sz="4000" b="0">
              <a:solidFill>
                <a:srgbClr val="800000"/>
              </a:solidFill>
              <a:ea typeface="方正大黑简体" panose="03000509000000000000" pitchFamily="65" charset="-122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264183" y="3814749"/>
            <a:ext cx="4316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800000"/>
                </a:solidFill>
                <a:ea typeface="黑体" panose="02010609060101010101" pitchFamily="49" charset="-122"/>
              </a:rPr>
              <a:t>舞蹈：市场部部分成员</a:t>
            </a:r>
            <a:endParaRPr lang="zh-CN" altLang="en-US" sz="2000" b="1">
              <a:solidFill>
                <a:srgbClr val="800000"/>
              </a:solidFill>
              <a:ea typeface="黑体" panose="02010609060101010101" pitchFamily="49" charset="-122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275296" y="3430574"/>
            <a:ext cx="431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800000"/>
                </a:solidFill>
                <a:ea typeface="黑体" panose="02010609060101010101" pitchFamily="49" charset="-122"/>
              </a:rPr>
              <a:t>歌唱者：市场XXX</a:t>
            </a:r>
            <a:endParaRPr lang="zh-CN" altLang="en-US" sz="2000" b="1">
              <a:solidFill>
                <a:srgbClr val="8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1" grpId="1"/>
      <p:bldP spid="22" grpId="1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 rot="-360000">
            <a:off x="340360" y="360907"/>
            <a:ext cx="3565525" cy="1738313"/>
            <a:chExt cx="14400" cy="7001"/>
          </a:xfrm>
        </p:grpSpPr>
        <p:pic>
          <p:nvPicPr>
            <p:cNvPr id="4" name="Picture 4" descr="gy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87"/>
              <a:ext cx="8088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gy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" y="2516"/>
              <a:ext cx="8643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y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" y="2425"/>
              <a:ext cx="10858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xx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2" y="667"/>
              <a:ext cx="3675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xx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" y="632"/>
              <a:ext cx="3718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xx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" y="0"/>
              <a:ext cx="367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zs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" y="1545"/>
              <a:ext cx="264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zs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341" y="2117"/>
              <a:ext cx="2035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zs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5355"/>
              <a:ext cx="203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z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" y="1127"/>
              <a:ext cx="11955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7747041" y="1198765"/>
            <a:ext cx="1825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才艺汇演</a:t>
            </a:r>
            <a:endParaRPr lang="zh-CN" altLang="en-US" sz="280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17" name="Picture 17" descr="xx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20000" flipH="1">
            <a:off x="6589254" y="1113003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xx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20000" flipH="1">
            <a:off x="7143292" y="1243178"/>
            <a:ext cx="452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3781084" y="2000428"/>
            <a:ext cx="4681537" cy="3746500"/>
          </a:xfrm>
          <a:prstGeom prst="flowChartOffpageConnector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20" name="Picture 3" descr="d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3321" y="2005191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264183" y="2566974"/>
            <a:ext cx="4316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4000">
                <a:solidFill>
                  <a:srgbClr val="800000"/>
                </a:solidFill>
                <a:ea typeface="方正大黑简体" panose="03000509000000000000" pitchFamily="65" charset="-122"/>
              </a:rPr>
              <a:t>歌曲：感恩的心</a:t>
            </a:r>
            <a:endParaRPr lang="zh-CN" altLang="en-US" sz="4000">
              <a:solidFill>
                <a:srgbClr val="800000"/>
              </a:solidFill>
              <a:ea typeface="方正大黑简体" panose="03000509000000000000" pitchFamily="65" charset="-122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264183" y="3814749"/>
            <a:ext cx="4316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800000"/>
                </a:solidFill>
                <a:ea typeface="黑体" panose="02010609060101010101" pitchFamily="49" charset="-122"/>
              </a:rPr>
              <a:t>舞蹈：市场部部分成员</a:t>
            </a:r>
            <a:endParaRPr lang="zh-CN" altLang="en-US" sz="2000" b="1">
              <a:solidFill>
                <a:srgbClr val="800000"/>
              </a:solidFill>
              <a:ea typeface="黑体" panose="02010609060101010101" pitchFamily="49" charset="-122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275296" y="3430574"/>
            <a:ext cx="431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800000"/>
                </a:solidFill>
                <a:ea typeface="黑体" panose="02010609060101010101" pitchFamily="49" charset="-122"/>
              </a:rPr>
              <a:t>歌唱者：市场XXX</a:t>
            </a:r>
            <a:endParaRPr lang="zh-CN" altLang="en-US" sz="2000" b="1">
              <a:solidFill>
                <a:srgbClr val="8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1" grpId="1"/>
      <p:bldP spid="22" grpId="1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 rot="-360000">
            <a:off x="340360" y="360907"/>
            <a:ext cx="3565525" cy="1738313"/>
            <a:chExt cx="14400" cy="7001"/>
          </a:xfrm>
        </p:grpSpPr>
        <p:pic>
          <p:nvPicPr>
            <p:cNvPr id="4" name="Picture 4" descr="gy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87"/>
              <a:ext cx="8088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gy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" y="2516"/>
              <a:ext cx="8643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y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" y="2425"/>
              <a:ext cx="10858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xx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2" y="667"/>
              <a:ext cx="3675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xx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" y="632"/>
              <a:ext cx="3718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xx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" y="0"/>
              <a:ext cx="367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zs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" y="1545"/>
              <a:ext cx="264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zs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341" y="2117"/>
              <a:ext cx="2035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zs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5355"/>
              <a:ext cx="203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z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" y="1127"/>
              <a:ext cx="11955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7747041" y="1198765"/>
            <a:ext cx="1825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才艺汇演</a:t>
            </a:r>
            <a:endParaRPr lang="zh-CN" altLang="en-US" sz="280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17" name="Picture 17" descr="xx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20000" flipH="1">
            <a:off x="6589254" y="1113003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xx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20000" flipH="1">
            <a:off x="7143292" y="1243178"/>
            <a:ext cx="452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3781084" y="2000428"/>
            <a:ext cx="4681537" cy="3746500"/>
          </a:xfrm>
          <a:prstGeom prst="flowChartOffpageConnector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20" name="Picture 3" descr="d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3321" y="2005191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264183" y="2566974"/>
            <a:ext cx="4316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4000">
                <a:solidFill>
                  <a:srgbClr val="800000"/>
                </a:solidFill>
                <a:ea typeface="方正大黑简体" panose="03000509000000000000" pitchFamily="65" charset="-122"/>
              </a:rPr>
              <a:t>歌曲：感恩的心</a:t>
            </a:r>
            <a:endParaRPr lang="zh-CN" altLang="en-US" sz="4000">
              <a:solidFill>
                <a:srgbClr val="800000"/>
              </a:solidFill>
              <a:ea typeface="方正大黑简体" panose="03000509000000000000" pitchFamily="65" charset="-122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264183" y="3814749"/>
            <a:ext cx="4316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800000"/>
                </a:solidFill>
                <a:ea typeface="黑体" panose="02010609060101010101" pitchFamily="49" charset="-122"/>
              </a:rPr>
              <a:t>舞蹈：市场部部分成员</a:t>
            </a:r>
            <a:endParaRPr lang="zh-CN" altLang="en-US" sz="2000" b="1">
              <a:solidFill>
                <a:srgbClr val="800000"/>
              </a:solidFill>
              <a:ea typeface="黑体" panose="02010609060101010101" pitchFamily="49" charset="-122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275296" y="3430574"/>
            <a:ext cx="431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800000"/>
                </a:solidFill>
                <a:ea typeface="黑体" panose="02010609060101010101" pitchFamily="49" charset="-122"/>
              </a:rPr>
              <a:t>歌唱者：市场XXX</a:t>
            </a:r>
            <a:endParaRPr lang="zh-CN" altLang="en-US" sz="2000" b="1">
              <a:solidFill>
                <a:srgbClr val="8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1" grpId="1"/>
      <p:bldP spid="22" grpId="1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 rot="-360000">
            <a:off x="340360" y="360907"/>
            <a:ext cx="3565525" cy="1738313"/>
            <a:chExt cx="14400" cy="7001"/>
          </a:xfrm>
        </p:grpSpPr>
        <p:pic>
          <p:nvPicPr>
            <p:cNvPr id="4" name="Picture 4" descr="gy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87"/>
              <a:ext cx="8088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gy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" y="2516"/>
              <a:ext cx="8643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y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" y="2425"/>
              <a:ext cx="10858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xx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2" y="667"/>
              <a:ext cx="3675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xx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" y="632"/>
              <a:ext cx="3718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xx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" y="0"/>
              <a:ext cx="367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zs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" y="1545"/>
              <a:ext cx="264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zs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341" y="2117"/>
              <a:ext cx="2035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zs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5355"/>
              <a:ext cx="203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z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" y="1127"/>
              <a:ext cx="11955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7747041" y="1198765"/>
            <a:ext cx="1825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才艺汇演</a:t>
            </a:r>
            <a:endParaRPr lang="zh-CN" altLang="en-US" sz="280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17" name="Picture 17" descr="xx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20000" flipH="1">
            <a:off x="6589254" y="1113003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xx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20000" flipH="1">
            <a:off x="7143292" y="1243178"/>
            <a:ext cx="452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3781084" y="2000428"/>
            <a:ext cx="4681537" cy="3746500"/>
          </a:xfrm>
          <a:prstGeom prst="flowChartOffpageConnector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20" name="Picture 3" descr="d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3321" y="2005191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213718" y="2515613"/>
            <a:ext cx="31557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4000">
                <a:solidFill>
                  <a:srgbClr val="800000"/>
                </a:solidFill>
                <a:ea typeface="方正大黑简体" panose="03000509000000000000" pitchFamily="65" charset="-122"/>
              </a:rPr>
              <a:t>同行不靠谱</a:t>
            </a:r>
            <a:endParaRPr lang="zh-CN" altLang="en-US" sz="4000">
              <a:solidFill>
                <a:srgbClr val="800000"/>
              </a:solidFill>
              <a:ea typeface="方正大黑简体" panose="03000509000000000000" pitchFamily="65" charset="-122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264183" y="3814749"/>
            <a:ext cx="4316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800000"/>
                </a:solidFill>
                <a:ea typeface="黑体" panose="02010609060101010101" pitchFamily="49" charset="-122"/>
              </a:rPr>
              <a:t>舞蹈：市场部部分成员</a:t>
            </a:r>
            <a:endParaRPr lang="zh-CN" altLang="en-US" sz="2000" b="1">
              <a:solidFill>
                <a:srgbClr val="800000"/>
              </a:solidFill>
              <a:ea typeface="黑体" panose="02010609060101010101" pitchFamily="49" charset="-122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275296" y="3430574"/>
            <a:ext cx="431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800000"/>
                </a:solidFill>
                <a:ea typeface="黑体" panose="02010609060101010101" pitchFamily="49" charset="-122"/>
              </a:rPr>
              <a:t>表演者者：市场XXX</a:t>
            </a:r>
            <a:endParaRPr lang="zh-CN" altLang="en-US" sz="2000" b="1">
              <a:solidFill>
                <a:srgbClr val="8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1" grpId="1"/>
      <p:bldP spid="22" grpId="1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212" y="1557702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 rot="-360000">
            <a:off x="340360" y="360907"/>
            <a:ext cx="3565525" cy="1738313"/>
            <a:chExt cx="14400" cy="7001"/>
          </a:xfrm>
        </p:grpSpPr>
        <p:pic>
          <p:nvPicPr>
            <p:cNvPr id="4" name="Picture 4" descr="gy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87"/>
              <a:ext cx="8088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gy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" y="2516"/>
              <a:ext cx="8643" cy="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y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" y="2425"/>
              <a:ext cx="10858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xx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2" y="667"/>
              <a:ext cx="3675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xx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" y="632"/>
              <a:ext cx="3718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xx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5" y="0"/>
              <a:ext cx="367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zs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" y="1545"/>
              <a:ext cx="2645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zs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341" y="2117"/>
              <a:ext cx="2035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zs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5355"/>
              <a:ext cx="203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z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" y="1127"/>
              <a:ext cx="11955" cy="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7048062" y="1257664"/>
            <a:ext cx="2665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FFFF00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微软雅黑" panose="020b0503020204020204" pitchFamily="34" charset="-122"/>
              </a:rPr>
              <a:t>晚会第二项</a:t>
            </a:r>
            <a:endParaRPr lang="zh-CN" altLang="en-US" sz="1800">
              <a:ea typeface="黑体" panose="02010609060101010101" pitchFamily="49" charset="-122"/>
            </a:endParaRPr>
          </a:p>
        </p:txBody>
      </p:sp>
      <p:pic>
        <p:nvPicPr>
          <p:cNvPr id="15" name="Picture 15" descr="d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212" y="5202602"/>
            <a:ext cx="7421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123762" y="2726102"/>
            <a:ext cx="60848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8800">
                <a:solidFill>
                  <a:srgbClr val="FFFF00"/>
                </a:solidFill>
                <a:ea typeface="方正大黑简体" panose="03000509000000000000" pitchFamily="65" charset="-122"/>
              </a:rPr>
              <a:t>颁奖典礼</a:t>
            </a:r>
            <a:endParaRPr lang="zh-CN" altLang="en-US" sz="8800">
              <a:solidFill>
                <a:srgbClr val="FFFF00"/>
              </a:solidFill>
              <a:ea typeface="方正大黑简体" panose="03000509000000000000" pitchFamily="65" charset="-122"/>
            </a:endParaRPr>
          </a:p>
        </p:txBody>
      </p:sp>
      <p:pic>
        <p:nvPicPr>
          <p:cNvPr id="17" name="Picture 17" descr="xx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20000" flipH="1">
            <a:off x="6589254" y="1113003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xx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20000" flipH="1">
            <a:off x="7143292" y="1243178"/>
            <a:ext cx="452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70</Paragraphs>
  <Slides>20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0">
      <vt:lpstr>Arial</vt:lpstr>
      <vt:lpstr>Calibri Light</vt:lpstr>
      <vt:lpstr>Calibri</vt:lpstr>
      <vt:lpstr>微软雅黑</vt:lpstr>
      <vt:lpstr>宋体</vt:lpstr>
      <vt:lpstr>黑体</vt:lpstr>
      <vt:lpstr>方正大黑简体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</cp:revision>
  <dcterms:created xsi:type="dcterms:W3CDTF">2020-04-18T05:28:01Z</dcterms:created>
  <dcterms:modified xsi:type="dcterms:W3CDTF">2023-05-08T05:01:35Z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2052-11.1.0.9022</vt:lpwstr>
  </property>
</Properties>
</file>